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1" r:id="rId1"/>
  </p:sldMasterIdLst>
  <p:notesMasterIdLst>
    <p:notesMasterId r:id="rId68"/>
  </p:notesMasterIdLst>
  <p:sldIdLst>
    <p:sldId id="424" r:id="rId2"/>
    <p:sldId id="384" r:id="rId3"/>
    <p:sldId id="259" r:id="rId4"/>
    <p:sldId id="426" r:id="rId5"/>
    <p:sldId id="395" r:id="rId6"/>
    <p:sldId id="425" r:id="rId7"/>
    <p:sldId id="387" r:id="rId8"/>
    <p:sldId id="484" r:id="rId9"/>
    <p:sldId id="480" r:id="rId10"/>
    <p:sldId id="481" r:id="rId11"/>
    <p:sldId id="398" r:id="rId12"/>
    <p:sldId id="342" r:id="rId13"/>
    <p:sldId id="397" r:id="rId14"/>
    <p:sldId id="427" r:id="rId15"/>
    <p:sldId id="428" r:id="rId16"/>
    <p:sldId id="429" r:id="rId17"/>
    <p:sldId id="504" r:id="rId18"/>
    <p:sldId id="487" r:id="rId19"/>
    <p:sldId id="491" r:id="rId20"/>
    <p:sldId id="488" r:id="rId21"/>
    <p:sldId id="485" r:id="rId22"/>
    <p:sldId id="462" r:id="rId23"/>
    <p:sldId id="507" r:id="rId24"/>
    <p:sldId id="508" r:id="rId25"/>
    <p:sldId id="509" r:id="rId26"/>
    <p:sldId id="505" r:id="rId27"/>
    <p:sldId id="494" r:id="rId28"/>
    <p:sldId id="489" r:id="rId29"/>
    <p:sldId id="506" r:id="rId30"/>
    <p:sldId id="482" r:id="rId31"/>
    <p:sldId id="516" r:id="rId32"/>
    <p:sldId id="490" r:id="rId33"/>
    <p:sldId id="517" r:id="rId34"/>
    <p:sldId id="514" r:id="rId35"/>
    <p:sldId id="431" r:id="rId36"/>
    <p:sldId id="432" r:id="rId37"/>
    <p:sldId id="435" r:id="rId38"/>
    <p:sldId id="436" r:id="rId39"/>
    <p:sldId id="518" r:id="rId40"/>
    <p:sldId id="437" r:id="rId41"/>
    <p:sldId id="456" r:id="rId42"/>
    <p:sldId id="438" r:id="rId43"/>
    <p:sldId id="440" r:id="rId44"/>
    <p:sldId id="441" r:id="rId45"/>
    <p:sldId id="519" r:id="rId46"/>
    <p:sldId id="454" r:id="rId47"/>
    <p:sldId id="455" r:id="rId48"/>
    <p:sldId id="444" r:id="rId49"/>
    <p:sldId id="510" r:id="rId50"/>
    <p:sldId id="511" r:id="rId51"/>
    <p:sldId id="512" r:id="rId52"/>
    <p:sldId id="513" r:id="rId53"/>
    <p:sldId id="520" r:id="rId54"/>
    <p:sldId id="447" r:id="rId55"/>
    <p:sldId id="448" r:id="rId56"/>
    <p:sldId id="449" r:id="rId57"/>
    <p:sldId id="450" r:id="rId58"/>
    <p:sldId id="451" r:id="rId59"/>
    <p:sldId id="501" r:id="rId60"/>
    <p:sldId id="499" r:id="rId61"/>
    <p:sldId id="502" r:id="rId62"/>
    <p:sldId id="500" r:id="rId63"/>
    <p:sldId id="468" r:id="rId64"/>
    <p:sldId id="503" r:id="rId65"/>
    <p:sldId id="521" r:id="rId66"/>
    <p:sldId id="403" r:id="rId6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1525"/>
    <a:srgbClr val="FF652F"/>
    <a:srgbClr val="B3D7FF"/>
    <a:srgbClr val="E9EBF5"/>
    <a:srgbClr val="CFD5EA"/>
    <a:srgbClr val="EB751D"/>
    <a:srgbClr val="EBAD8E"/>
    <a:srgbClr val="971828"/>
    <a:srgbClr val="8F1626"/>
    <a:srgbClr val="DB5C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202B0CA-FC54-4496-8BCA-5EF66A818D29}" styleName="Style foncé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27F97BB-C833-4FB7-BDE5-3F7075034690}" styleName="Style à thème 2 - Accentuation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06" autoAdjust="0"/>
    <p:restoredTop sz="88036" autoAdjust="0"/>
  </p:normalViewPr>
  <p:slideViewPr>
    <p:cSldViewPr snapToGrid="0">
      <p:cViewPr varScale="1">
        <p:scale>
          <a:sx n="83" d="100"/>
          <a:sy n="83" d="100"/>
        </p:scale>
        <p:origin x="110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4E2EA-56E3-4FED-A581-A9DA806A21BE}" type="datetimeFigureOut">
              <a:rPr lang="fr-FR" smtClean="0"/>
              <a:t>14/07/2020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7A885-1988-4B6B-A42A-9AE5E7E96E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064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1973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Sydney </a:t>
            </a:r>
            <a:r>
              <a:rPr lang="fr-FR" dirty="0" err="1"/>
              <a:t>is</a:t>
            </a:r>
            <a:r>
              <a:rPr lang="fr-FR" dirty="0"/>
              <a:t> a big city in </a:t>
            </a:r>
            <a:r>
              <a:rPr lang="fr-FR" dirty="0" err="1"/>
              <a:t>Australia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5D5E7-8D81-1F42-B327-330651B2BCC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82102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Sydney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5D5E7-8D81-1F42-B327-330651B2BCC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330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Natalie/ </a:t>
            </a:r>
            <a:r>
              <a:rPr lang="en-US" dirty="0" err="1"/>
              <a:t>Ionna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Where do you live Olivia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Face camera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live… in Sydney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Very good!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63210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Un truc comme : </a:t>
            </a:r>
            <a:r>
              <a:rPr lang="fr-FR" dirty="0" err="1"/>
              <a:t>Let’s</a:t>
            </a:r>
            <a:r>
              <a:rPr lang="fr-FR" dirty="0"/>
              <a:t> go to </a:t>
            </a:r>
            <a:r>
              <a:rPr lang="fr-FR" dirty="0" err="1"/>
              <a:t>school</a:t>
            </a:r>
            <a:r>
              <a:rPr lang="fr-FR" dirty="0"/>
              <a:t> </a:t>
            </a:r>
            <a:r>
              <a:rPr lang="fr-FR" dirty="0" err="1"/>
              <a:t>together</a:t>
            </a:r>
            <a:endParaRPr lang="fr-FR" dirty="0"/>
          </a:p>
          <a:p>
            <a:r>
              <a:rPr lang="fr-FR" dirty="0"/>
              <a:t>Natalie : </a:t>
            </a:r>
            <a:r>
              <a:rPr lang="fr-FR" dirty="0" err="1"/>
              <a:t>Let’s</a:t>
            </a:r>
            <a:r>
              <a:rPr lang="fr-FR" dirty="0"/>
              <a:t> go to </a:t>
            </a:r>
            <a:r>
              <a:rPr lang="fr-FR" dirty="0" err="1"/>
              <a:t>school</a:t>
            </a:r>
            <a:r>
              <a:rPr lang="fr-FR" dirty="0"/>
              <a:t>! </a:t>
            </a:r>
          </a:p>
          <a:p>
            <a:r>
              <a:rPr lang="fr-FR" dirty="0" err="1"/>
              <a:t>Ionna</a:t>
            </a:r>
            <a:r>
              <a:rPr lang="fr-FR" dirty="0"/>
              <a:t> : </a:t>
            </a:r>
            <a:r>
              <a:rPr lang="fr-FR" dirty="0" err="1"/>
              <a:t>Let’s</a:t>
            </a:r>
            <a:r>
              <a:rPr lang="fr-FR" dirty="0"/>
              <a:t> </a:t>
            </a:r>
            <a:r>
              <a:rPr lang="fr-FR" dirty="0" err="1"/>
              <a:t>get</a:t>
            </a:r>
            <a:r>
              <a:rPr lang="fr-FR" dirty="0"/>
              <a:t> </a:t>
            </a:r>
            <a:r>
              <a:rPr lang="fr-FR" dirty="0" err="1"/>
              <a:t>ready</a:t>
            </a:r>
            <a:r>
              <a:rPr lang="fr-FR" dirty="0"/>
              <a:t> for the </a:t>
            </a:r>
            <a:r>
              <a:rPr lang="fr-FR" dirty="0" err="1"/>
              <a:t>day</a:t>
            </a:r>
            <a:r>
              <a:rPr lang="fr-FR" dirty="0"/>
              <a:t> to </a:t>
            </a:r>
            <a:r>
              <a:rPr lang="fr-FR" dirty="0" err="1"/>
              <a:t>school</a:t>
            </a:r>
            <a:r>
              <a:rPr lang="fr-FR" dirty="0"/>
              <a:t>  OU Follow me at a </a:t>
            </a:r>
            <a:r>
              <a:rPr lang="fr-FR" dirty="0" err="1"/>
              <a:t>day</a:t>
            </a:r>
            <a:r>
              <a:rPr lang="fr-FR" dirty="0"/>
              <a:t> at </a:t>
            </a:r>
            <a:r>
              <a:rPr lang="fr-FR" dirty="0" err="1"/>
              <a:t>school</a:t>
            </a:r>
            <a:r>
              <a:rPr lang="fr-FR" dirty="0"/>
              <a:t> Je propose </a:t>
            </a:r>
            <a:r>
              <a:rPr lang="fr-FR" dirty="0" err="1"/>
              <a:t>Let’s</a:t>
            </a:r>
            <a:r>
              <a:rPr lang="fr-FR" dirty="0"/>
              <a:t> </a:t>
            </a:r>
            <a:r>
              <a:rPr lang="fr-FR" dirty="0" err="1"/>
              <a:t>get</a:t>
            </a:r>
            <a:r>
              <a:rPr lang="fr-FR" dirty="0"/>
              <a:t> </a:t>
            </a:r>
            <a:r>
              <a:rPr lang="fr-FR" dirty="0" err="1"/>
              <a:t>ready</a:t>
            </a:r>
            <a:r>
              <a:rPr lang="fr-FR" dirty="0"/>
              <a:t> simplement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8644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Let’s</a:t>
            </a:r>
            <a:r>
              <a:rPr lang="fr-FR" dirty="0"/>
              <a:t> </a:t>
            </a:r>
            <a:r>
              <a:rPr lang="fr-FR" dirty="0" err="1"/>
              <a:t>sing</a:t>
            </a:r>
            <a:r>
              <a:rPr lang="fr-FR" dirty="0"/>
              <a:t>!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9252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??????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5865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>
                <a:highlight>
                  <a:srgbClr val="FFFF00"/>
                </a:highlight>
              </a:rPr>
              <a:t>Dire et faire répéter Days of the </a:t>
            </a:r>
            <a:r>
              <a:rPr lang="fr-FR" b="1" dirty="0" err="1">
                <a:highlight>
                  <a:srgbClr val="FFFF00"/>
                </a:highlight>
              </a:rPr>
              <a:t>week</a:t>
            </a:r>
            <a:r>
              <a:rPr lang="fr-FR" b="1" dirty="0">
                <a:highlight>
                  <a:srgbClr val="FFFF00"/>
                </a:highlight>
              </a:rPr>
              <a:t> (</a:t>
            </a:r>
            <a:r>
              <a:rPr lang="fr-FR" b="1" dirty="0" err="1">
                <a:highlight>
                  <a:srgbClr val="FFFF00"/>
                </a:highlight>
              </a:rPr>
              <a:t>Monday</a:t>
            </a:r>
            <a:r>
              <a:rPr lang="fr-FR" b="1" dirty="0">
                <a:highlight>
                  <a:srgbClr val="FFFF00"/>
                </a:highlight>
              </a:rPr>
              <a:t>….</a:t>
            </a:r>
          </a:p>
          <a:p>
            <a:r>
              <a:rPr lang="fr-FR" b="1" dirty="0">
                <a:highlight>
                  <a:srgbClr val="FFFF00"/>
                </a:highlight>
              </a:rPr>
              <a:t>On </a:t>
            </a:r>
            <a:r>
              <a:rPr lang="fr-FR" b="1" dirty="0" err="1">
                <a:highlight>
                  <a:srgbClr val="FFFF00"/>
                </a:highlight>
              </a:rPr>
              <a:t>Monday</a:t>
            </a:r>
            <a:r>
              <a:rPr lang="fr-FR" b="1" dirty="0">
                <a:highlight>
                  <a:srgbClr val="FFFF00"/>
                </a:highlight>
              </a:rPr>
              <a:t> </a:t>
            </a:r>
            <a:r>
              <a:rPr lang="fr-FR" b="1" dirty="0" err="1">
                <a:highlight>
                  <a:srgbClr val="FFFF00"/>
                </a:highlight>
              </a:rPr>
              <a:t>it’s</a:t>
            </a:r>
            <a:r>
              <a:rPr lang="fr-FR" b="1" dirty="0">
                <a:highlight>
                  <a:srgbClr val="FFFF00"/>
                </a:highlight>
              </a:rPr>
              <a:t> </a:t>
            </a:r>
            <a:r>
              <a:rPr lang="fr-FR" b="1" dirty="0" err="1">
                <a:highlight>
                  <a:srgbClr val="FFFF00"/>
                </a:highlight>
              </a:rPr>
              <a:t>school</a:t>
            </a:r>
            <a:r>
              <a:rPr lang="fr-FR" b="1" dirty="0">
                <a:highlight>
                  <a:srgbClr val="FFFF00"/>
                </a:highlight>
              </a:rPr>
              <a:t> </a:t>
            </a:r>
            <a:r>
              <a:rPr lang="fr-FR" b="1" dirty="0" err="1">
                <a:highlight>
                  <a:srgbClr val="FFFF00"/>
                </a:highlight>
              </a:rPr>
              <a:t>day</a:t>
            </a:r>
            <a:endParaRPr lang="fr-FR" b="1" dirty="0">
              <a:highlight>
                <a:srgbClr val="FFFF00"/>
              </a:highlight>
            </a:endParaRPr>
          </a:p>
          <a:p>
            <a:r>
              <a:rPr lang="fr-FR" b="1" dirty="0">
                <a:highlight>
                  <a:srgbClr val="FFFF00"/>
                </a:highlight>
              </a:rPr>
              <a:t>On Saturday </a:t>
            </a:r>
            <a:r>
              <a:rPr lang="fr-FR" b="1" dirty="0" err="1">
                <a:highlight>
                  <a:srgbClr val="FFFF00"/>
                </a:highlight>
              </a:rPr>
              <a:t>it’s</a:t>
            </a:r>
            <a:r>
              <a:rPr lang="fr-FR" b="1" dirty="0">
                <a:highlight>
                  <a:srgbClr val="FFFF00"/>
                </a:highlight>
              </a:rPr>
              <a:t> </a:t>
            </a:r>
            <a:r>
              <a:rPr lang="fr-FR" b="1" dirty="0" err="1">
                <a:highlight>
                  <a:srgbClr val="FFFF00"/>
                </a:highlight>
              </a:rPr>
              <a:t>day</a:t>
            </a:r>
            <a:r>
              <a:rPr lang="fr-FR" b="1" dirty="0">
                <a:highlight>
                  <a:srgbClr val="FFFF00"/>
                </a:highlight>
              </a:rPr>
              <a:t> off  </a:t>
            </a:r>
            <a:r>
              <a:rPr lang="fr-FR" b="1" dirty="0" err="1">
                <a:highlight>
                  <a:srgbClr val="FFFF00"/>
                </a:highlight>
              </a:rPr>
              <a:t>there</a:t>
            </a:r>
            <a:r>
              <a:rPr lang="fr-FR" b="1" dirty="0">
                <a:highlight>
                  <a:srgbClr val="FFFF00"/>
                </a:highlight>
              </a:rPr>
              <a:t> </a:t>
            </a:r>
            <a:r>
              <a:rPr lang="fr-FR" b="1" dirty="0" err="1">
                <a:highlight>
                  <a:srgbClr val="FFFF00"/>
                </a:highlight>
              </a:rPr>
              <a:t>is</a:t>
            </a:r>
            <a:r>
              <a:rPr lang="fr-FR" b="1" dirty="0">
                <a:highlight>
                  <a:srgbClr val="FFFF00"/>
                </a:highlight>
              </a:rPr>
              <a:t> no </a:t>
            </a:r>
            <a:r>
              <a:rPr lang="fr-FR" b="1" dirty="0" err="1">
                <a:highlight>
                  <a:srgbClr val="FFFF00"/>
                </a:highlight>
              </a:rPr>
              <a:t>school</a:t>
            </a:r>
            <a:endParaRPr lang="fr-FR" b="1" dirty="0">
              <a:highlight>
                <a:srgbClr val="FFFF00"/>
              </a:highligh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93606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dirty="0">
              <a:highlight>
                <a:srgbClr val="FFFF00"/>
              </a:highligh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1056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25964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6563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90883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06853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00275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Présenter l’emploi du temps d’Olivia </a:t>
            </a:r>
          </a:p>
          <a:p>
            <a:r>
              <a:rPr lang="fr-FR" dirty="0"/>
              <a:t>Lire et faire répéter les matières  les matières seront à expliciter….propositions de dessins</a:t>
            </a:r>
          </a:p>
          <a:p>
            <a:r>
              <a:rPr lang="fr-FR" dirty="0"/>
              <a:t>Notes zoom : </a:t>
            </a:r>
            <a:r>
              <a:rPr lang="fr-FR" dirty="0" err="1"/>
              <a:t>year</a:t>
            </a:r>
            <a:r>
              <a:rPr lang="fr-FR" dirty="0"/>
              <a:t> 4 (parenthèse français – </a:t>
            </a:r>
            <a:r>
              <a:rPr lang="fr-FR" dirty="0" err="1"/>
              <a:t>year</a:t>
            </a:r>
            <a:r>
              <a:rPr lang="fr-FR" dirty="0"/>
              <a:t> 4 CE2 Australie)</a:t>
            </a:r>
          </a:p>
          <a:p>
            <a:r>
              <a:rPr lang="fr-FR" dirty="0"/>
              <a:t>Les horaires en </a:t>
            </a:r>
            <a:r>
              <a:rPr lang="fr-FR" dirty="0" err="1"/>
              <a:t>australie</a:t>
            </a:r>
            <a:r>
              <a:rPr lang="fr-FR" dirty="0"/>
              <a:t> sont légèrement différent – ils finissent plus tôt mais regarde ils ont cours le mercredi – c’est le cas dans la plupart des pays anglophones </a:t>
            </a:r>
          </a:p>
          <a:p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timetable</a:t>
            </a:r>
            <a:r>
              <a:rPr lang="fr-FR" dirty="0"/>
              <a:t> : dire les jours – répéter les </a:t>
            </a:r>
            <a:r>
              <a:rPr lang="fr-FR" dirty="0" err="1"/>
              <a:t>subjects</a:t>
            </a:r>
            <a:r>
              <a:rPr lang="fr-FR" dirty="0"/>
              <a:t> –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88970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What’s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favourite</a:t>
            </a:r>
            <a:r>
              <a:rPr lang="fr-FR" dirty="0"/>
              <a:t> </a:t>
            </a:r>
            <a:r>
              <a:rPr lang="fr-FR" dirty="0" err="1"/>
              <a:t>subject</a:t>
            </a:r>
            <a:r>
              <a:rPr lang="fr-FR" dirty="0"/>
              <a:t> Olivia?</a:t>
            </a:r>
          </a:p>
          <a:p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favourite</a:t>
            </a:r>
            <a:r>
              <a:rPr lang="fr-FR" dirty="0"/>
              <a:t> </a:t>
            </a:r>
            <a:r>
              <a:rPr lang="fr-FR" dirty="0" err="1"/>
              <a:t>subject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Maths!</a:t>
            </a:r>
          </a:p>
          <a:p>
            <a:r>
              <a:rPr lang="fr-FR" dirty="0"/>
              <a:t>Faire apparaître maths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13429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What’s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favourite</a:t>
            </a:r>
            <a:r>
              <a:rPr lang="fr-FR" dirty="0"/>
              <a:t> </a:t>
            </a:r>
            <a:r>
              <a:rPr lang="fr-FR" dirty="0" err="1"/>
              <a:t>subject</a:t>
            </a:r>
            <a:r>
              <a:rPr lang="fr-FR" dirty="0"/>
              <a:t> Sam ?</a:t>
            </a:r>
          </a:p>
          <a:p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favourite</a:t>
            </a:r>
            <a:r>
              <a:rPr lang="fr-FR" dirty="0"/>
              <a:t> </a:t>
            </a:r>
            <a:r>
              <a:rPr lang="fr-FR" dirty="0" err="1"/>
              <a:t>subject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English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43709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What</a:t>
            </a:r>
            <a:r>
              <a:rPr lang="fr-FR" dirty="0"/>
              <a:t> about </a:t>
            </a:r>
            <a:r>
              <a:rPr lang="fr-FR" dirty="0" err="1"/>
              <a:t>you</a:t>
            </a:r>
            <a:r>
              <a:rPr lang="fr-FR" dirty="0"/>
              <a:t>, </a:t>
            </a:r>
            <a:r>
              <a:rPr lang="fr-FR" dirty="0" err="1"/>
              <a:t>what’s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favourite</a:t>
            </a:r>
            <a:r>
              <a:rPr lang="fr-FR" dirty="0"/>
              <a:t> </a:t>
            </a:r>
            <a:r>
              <a:rPr lang="fr-FR" dirty="0" err="1"/>
              <a:t>subject</a:t>
            </a:r>
            <a:r>
              <a:rPr lang="fr-FR" dirty="0"/>
              <a:t> ?</a:t>
            </a:r>
          </a:p>
          <a:p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favourite</a:t>
            </a:r>
            <a:r>
              <a:rPr lang="fr-FR" dirty="0"/>
              <a:t> </a:t>
            </a:r>
            <a:r>
              <a:rPr lang="fr-FR" dirty="0" err="1"/>
              <a:t>subject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…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88515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highlight>
                  <a:srgbClr val="FFFF00"/>
                </a:highlight>
              </a:rPr>
              <a:t>1 de nous peut dire I love Music…toi la chanteuse  ;-) pour une transition</a:t>
            </a:r>
          </a:p>
          <a:p>
            <a:r>
              <a:rPr lang="fr-FR" dirty="0" err="1"/>
              <a:t>When</a:t>
            </a:r>
            <a:r>
              <a:rPr lang="fr-FR" dirty="0"/>
              <a:t> do </a:t>
            </a:r>
            <a:r>
              <a:rPr lang="fr-FR" dirty="0" err="1"/>
              <a:t>you</a:t>
            </a:r>
            <a:r>
              <a:rPr lang="fr-FR" dirty="0"/>
              <a:t> have Music Olivia ?</a:t>
            </a:r>
          </a:p>
          <a:p>
            <a:r>
              <a:rPr lang="fr-FR" dirty="0"/>
              <a:t>I have Music on Tuesdays at 2!</a:t>
            </a:r>
          </a:p>
          <a:p>
            <a:r>
              <a:rPr lang="fr-FR" dirty="0"/>
              <a:t>(on répond nous)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36386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 have art at …7 on …</a:t>
            </a:r>
            <a:r>
              <a:rPr lang="fr-FR" dirty="0" err="1"/>
              <a:t>Mondays</a:t>
            </a:r>
            <a:r>
              <a:rPr lang="fr-FR" dirty="0"/>
              <a:t>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09300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Now</a:t>
            </a:r>
            <a:r>
              <a:rPr lang="fr-FR" dirty="0"/>
              <a:t> </a:t>
            </a:r>
            <a:r>
              <a:rPr lang="fr-FR" dirty="0" err="1"/>
              <a:t>it’s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turn</a:t>
            </a:r>
            <a:r>
              <a:rPr lang="fr-FR" dirty="0"/>
              <a:t> </a:t>
            </a:r>
          </a:p>
          <a:p>
            <a:r>
              <a:rPr lang="fr-FR" dirty="0" err="1"/>
              <a:t>When</a:t>
            </a:r>
            <a:r>
              <a:rPr lang="fr-FR" dirty="0"/>
              <a:t> do </a:t>
            </a:r>
            <a:r>
              <a:rPr lang="fr-FR" dirty="0" err="1"/>
              <a:t>you</a:t>
            </a:r>
            <a:r>
              <a:rPr lang="fr-FR" dirty="0"/>
              <a:t> have English ?</a:t>
            </a:r>
          </a:p>
          <a:p>
            <a:r>
              <a:rPr lang="fr-FR" dirty="0"/>
              <a:t>I have English on </a:t>
            </a:r>
            <a:r>
              <a:rPr lang="fr-FR" dirty="0" err="1"/>
              <a:t>Mondays</a:t>
            </a:r>
            <a:r>
              <a:rPr lang="fr-FR" dirty="0"/>
              <a:t>  at 10 and on </a:t>
            </a:r>
            <a:r>
              <a:rPr lang="fr-FR" dirty="0" err="1"/>
              <a:t>Wednesdays</a:t>
            </a:r>
            <a:r>
              <a:rPr lang="fr-FR" dirty="0"/>
              <a:t> at 9 !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85337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 la camera</a:t>
            </a:r>
          </a:p>
          <a:p>
            <a:r>
              <a:rPr lang="fr-FR" dirty="0" err="1"/>
              <a:t>When</a:t>
            </a:r>
            <a:r>
              <a:rPr lang="fr-FR" dirty="0"/>
              <a:t> do </a:t>
            </a:r>
            <a:r>
              <a:rPr lang="fr-FR" dirty="0" err="1"/>
              <a:t>you</a:t>
            </a:r>
            <a:r>
              <a:rPr lang="fr-FR" dirty="0"/>
              <a:t> have Math?</a:t>
            </a:r>
          </a:p>
          <a:p>
            <a:r>
              <a:rPr lang="fr-FR" dirty="0"/>
              <a:t>I have Math on on </a:t>
            </a:r>
            <a:r>
              <a:rPr lang="fr-FR" dirty="0" err="1"/>
              <a:t>Mondays</a:t>
            </a:r>
            <a:r>
              <a:rPr lang="fr-FR" dirty="0"/>
              <a:t> at 9 </a:t>
            </a:r>
            <a:r>
              <a:rPr lang="fr-FR" dirty="0" err="1"/>
              <a:t>am</a:t>
            </a:r>
            <a:r>
              <a:rPr lang="fr-FR" dirty="0"/>
              <a:t> on </a:t>
            </a:r>
            <a:r>
              <a:rPr lang="fr-FR" dirty="0" err="1"/>
              <a:t>Wednesday</a:t>
            </a:r>
            <a:r>
              <a:rPr lang="fr-FR" dirty="0"/>
              <a:t> at 2.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5750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Écouter et chanter la Hello Song par dessus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17884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What</a:t>
            </a:r>
            <a:r>
              <a:rPr lang="fr-FR" dirty="0"/>
              <a:t> time do </a:t>
            </a:r>
            <a:r>
              <a:rPr lang="fr-FR" dirty="0" err="1"/>
              <a:t>you</a:t>
            </a:r>
            <a:r>
              <a:rPr lang="fr-FR" dirty="0"/>
              <a:t> have Lunch?</a:t>
            </a:r>
          </a:p>
          <a:p>
            <a:r>
              <a:rPr lang="fr-FR" dirty="0"/>
              <a:t>I have lunch at 12:30</a:t>
            </a:r>
          </a:p>
          <a:p>
            <a:br>
              <a:rPr lang="fr-FR" dirty="0"/>
            </a:br>
            <a:r>
              <a:rPr lang="fr-FR" dirty="0" err="1"/>
              <a:t>What</a:t>
            </a:r>
            <a:r>
              <a:rPr lang="fr-FR" dirty="0"/>
              <a:t> time do </a:t>
            </a:r>
            <a:r>
              <a:rPr lang="fr-FR" dirty="0" err="1"/>
              <a:t>you</a:t>
            </a:r>
            <a:r>
              <a:rPr lang="fr-FR" dirty="0"/>
              <a:t> have music? I have music at 2.</a:t>
            </a:r>
          </a:p>
          <a:p>
            <a:r>
              <a:rPr lang="fr-FR" dirty="0" err="1"/>
              <a:t>What</a:t>
            </a:r>
            <a:r>
              <a:rPr lang="fr-FR" dirty="0"/>
              <a:t> time do </a:t>
            </a:r>
            <a:r>
              <a:rPr lang="fr-FR" dirty="0" err="1"/>
              <a:t>you</a:t>
            </a:r>
            <a:r>
              <a:rPr lang="fr-FR" dirty="0"/>
              <a:t> have English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25919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What</a:t>
            </a:r>
            <a:r>
              <a:rPr lang="fr-FR" dirty="0"/>
              <a:t> time do </a:t>
            </a:r>
            <a:r>
              <a:rPr lang="fr-FR" dirty="0" err="1"/>
              <a:t>you</a:t>
            </a:r>
            <a:r>
              <a:rPr lang="fr-FR" dirty="0"/>
              <a:t> have Lunch?</a:t>
            </a:r>
          </a:p>
          <a:p>
            <a:r>
              <a:rPr lang="fr-FR" dirty="0"/>
              <a:t>I have lunch at 12:30</a:t>
            </a:r>
          </a:p>
          <a:p>
            <a:br>
              <a:rPr lang="fr-FR" dirty="0"/>
            </a:br>
            <a:r>
              <a:rPr lang="fr-FR" dirty="0" err="1"/>
              <a:t>What</a:t>
            </a:r>
            <a:r>
              <a:rPr lang="fr-FR" dirty="0"/>
              <a:t> time do </a:t>
            </a:r>
            <a:r>
              <a:rPr lang="fr-FR" dirty="0" err="1"/>
              <a:t>you</a:t>
            </a:r>
            <a:r>
              <a:rPr lang="fr-FR" dirty="0"/>
              <a:t> have music? I have music at 2.</a:t>
            </a:r>
          </a:p>
          <a:p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highlight>
                  <a:srgbClr val="FFFF00"/>
                </a:highlight>
              </a:rPr>
              <a:t>Proposition de slide pour la restitution des réponses à voir avec animations</a:t>
            </a:r>
          </a:p>
          <a:p>
            <a:endParaRPr lang="fr-FR" dirty="0"/>
          </a:p>
          <a:p>
            <a:r>
              <a:rPr lang="fr-FR" dirty="0" err="1"/>
              <a:t>What</a:t>
            </a:r>
            <a:r>
              <a:rPr lang="fr-FR" dirty="0"/>
              <a:t> time do </a:t>
            </a:r>
            <a:r>
              <a:rPr lang="fr-FR" dirty="0" err="1"/>
              <a:t>you</a:t>
            </a:r>
            <a:r>
              <a:rPr lang="fr-FR" dirty="0"/>
              <a:t> have English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18129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What</a:t>
            </a:r>
            <a:r>
              <a:rPr lang="fr-FR" dirty="0"/>
              <a:t> time do </a:t>
            </a:r>
            <a:r>
              <a:rPr lang="fr-FR" dirty="0" err="1"/>
              <a:t>you</a:t>
            </a:r>
            <a:r>
              <a:rPr lang="fr-FR" dirty="0"/>
              <a:t> have Lunch?</a:t>
            </a:r>
          </a:p>
          <a:p>
            <a:r>
              <a:rPr lang="fr-FR" dirty="0"/>
              <a:t>I have lunch at 12:30</a:t>
            </a:r>
          </a:p>
          <a:p>
            <a:br>
              <a:rPr lang="fr-FR" dirty="0"/>
            </a:br>
            <a:r>
              <a:rPr lang="fr-FR" dirty="0" err="1"/>
              <a:t>What</a:t>
            </a:r>
            <a:r>
              <a:rPr lang="fr-FR" dirty="0"/>
              <a:t> time do </a:t>
            </a:r>
            <a:r>
              <a:rPr lang="fr-FR" dirty="0" err="1"/>
              <a:t>you</a:t>
            </a:r>
            <a:r>
              <a:rPr lang="fr-FR" dirty="0"/>
              <a:t> have music? I have music at 2.</a:t>
            </a:r>
          </a:p>
          <a:p>
            <a:r>
              <a:rPr lang="fr-FR" dirty="0" err="1"/>
              <a:t>What</a:t>
            </a:r>
            <a:r>
              <a:rPr lang="fr-FR" dirty="0"/>
              <a:t> time do </a:t>
            </a:r>
            <a:r>
              <a:rPr lang="fr-FR" dirty="0" err="1"/>
              <a:t>you</a:t>
            </a:r>
            <a:r>
              <a:rPr lang="fr-FR" dirty="0"/>
              <a:t> have English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08506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What</a:t>
            </a:r>
            <a:r>
              <a:rPr lang="fr-FR" dirty="0"/>
              <a:t> time do </a:t>
            </a:r>
            <a:r>
              <a:rPr lang="fr-FR" dirty="0" err="1"/>
              <a:t>you</a:t>
            </a:r>
            <a:r>
              <a:rPr lang="fr-FR" dirty="0"/>
              <a:t> have Lunch?</a:t>
            </a:r>
          </a:p>
          <a:p>
            <a:r>
              <a:rPr lang="fr-FR" dirty="0"/>
              <a:t>I have lunch at 12:30</a:t>
            </a:r>
          </a:p>
          <a:p>
            <a:br>
              <a:rPr lang="fr-FR" dirty="0"/>
            </a:br>
            <a:r>
              <a:rPr lang="fr-FR" dirty="0" err="1"/>
              <a:t>What</a:t>
            </a:r>
            <a:r>
              <a:rPr lang="fr-FR" dirty="0"/>
              <a:t> time do </a:t>
            </a:r>
            <a:r>
              <a:rPr lang="fr-FR" dirty="0" err="1"/>
              <a:t>you</a:t>
            </a:r>
            <a:r>
              <a:rPr lang="fr-FR" dirty="0"/>
              <a:t> have music? I have music at 2.</a:t>
            </a:r>
          </a:p>
          <a:p>
            <a:r>
              <a:rPr lang="fr-FR" dirty="0" err="1"/>
              <a:t>What</a:t>
            </a:r>
            <a:r>
              <a:rPr lang="fr-FR" dirty="0"/>
              <a:t> time do </a:t>
            </a:r>
            <a:r>
              <a:rPr lang="fr-FR" dirty="0" err="1"/>
              <a:t>you</a:t>
            </a:r>
            <a:r>
              <a:rPr lang="fr-FR" dirty="0"/>
              <a:t> have English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39609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 have maths at 9.. </a:t>
            </a:r>
          </a:p>
          <a:p>
            <a:r>
              <a:rPr lang="fr-FR" dirty="0"/>
              <a:t>But </a:t>
            </a:r>
            <a:r>
              <a:rPr lang="fr-FR" dirty="0" err="1"/>
              <a:t>what</a:t>
            </a:r>
            <a:r>
              <a:rPr lang="fr-FR" dirty="0"/>
              <a:t> do </a:t>
            </a:r>
            <a:r>
              <a:rPr lang="fr-FR" dirty="0" err="1"/>
              <a:t>you</a:t>
            </a:r>
            <a:r>
              <a:rPr lang="fr-FR" dirty="0"/>
              <a:t> do at 7 Olivia?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6731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 </a:t>
            </a:r>
            <a:r>
              <a:rPr lang="fr-FR" dirty="0" err="1"/>
              <a:t>get</a:t>
            </a:r>
            <a:r>
              <a:rPr lang="fr-FR" dirty="0"/>
              <a:t> up at 7am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85321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 have breakfast at 7:30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04813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 go to </a:t>
            </a:r>
            <a:r>
              <a:rPr lang="fr-FR" dirty="0" err="1"/>
              <a:t>school</a:t>
            </a:r>
            <a:r>
              <a:rPr lang="fr-FR" dirty="0"/>
              <a:t> at 8:30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33202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 start </a:t>
            </a:r>
            <a:r>
              <a:rPr lang="fr-FR" dirty="0" err="1"/>
              <a:t>school</a:t>
            </a:r>
            <a:r>
              <a:rPr lang="fr-FR" dirty="0"/>
              <a:t> at </a:t>
            </a:r>
            <a:r>
              <a:rPr lang="fr-FR" b="1" dirty="0"/>
              <a:t>9 AM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26896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At 12:30 I… - garder les 2 colonnes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5404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Natalie: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Hello, what’s your name? </a:t>
            </a: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enregistré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Hello, my name’s Sam! Nice to meet you!</a:t>
            </a:r>
          </a:p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 :  Who are you?</a:t>
            </a:r>
            <a:endParaRPr lang="fr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Natalie : Hello, I’m Natalie</a:t>
            </a:r>
          </a:p>
          <a:p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Ionna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Hello my name’s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ionna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nice to meet you too! </a:t>
            </a:r>
            <a:endParaRPr lang="fr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01466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 have lunch at 12:30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98929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 finish </a:t>
            </a:r>
            <a:r>
              <a:rPr lang="fr-FR" dirty="0" err="1"/>
              <a:t>school</a:t>
            </a:r>
            <a:r>
              <a:rPr lang="fr-FR" dirty="0"/>
              <a:t> at 4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72053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 </a:t>
            </a:r>
            <a:r>
              <a:rPr lang="fr-FR" dirty="0" err="1"/>
              <a:t>play</a:t>
            </a:r>
            <a:r>
              <a:rPr lang="fr-FR" dirty="0"/>
              <a:t> at 4:30 pm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83252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 have </a:t>
            </a:r>
            <a:r>
              <a:rPr lang="fr-FR" dirty="0" err="1"/>
              <a:t>dinner</a:t>
            </a:r>
            <a:r>
              <a:rPr lang="fr-FR" dirty="0"/>
              <a:t> at 7:00 pm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49234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 go to </a:t>
            </a:r>
            <a:r>
              <a:rPr lang="fr-FR" dirty="0" err="1"/>
              <a:t>bed</a:t>
            </a:r>
            <a:r>
              <a:rPr lang="fr-FR" dirty="0"/>
              <a:t> at 8:00 Pm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75535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AM - </a:t>
            </a:r>
            <a:r>
              <a:rPr lang="fr-FR" dirty="0" err="1"/>
              <a:t>morngin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054573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At 12:30 I… - garder les 2 colonnes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62728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AM - </a:t>
            </a:r>
            <a:r>
              <a:rPr lang="fr-FR" dirty="0" err="1"/>
              <a:t>morngin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23451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-audio et entourer la bonne image sur les 3 proposées</a:t>
            </a:r>
          </a:p>
          <a:p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906155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entourer la bonne image sur les 3 proposées</a:t>
            </a:r>
          </a:p>
          <a:p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7020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où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habite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Puis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qu’elle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voir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copine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Australie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“let’s go to Australia ”</a:t>
            </a:r>
          </a:p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243279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listen</a:t>
            </a:r>
            <a:r>
              <a:rPr lang="fr-FR" dirty="0"/>
              <a:t> and </a:t>
            </a:r>
            <a:r>
              <a:rPr lang="fr-FR" dirty="0" err="1"/>
              <a:t>find</a:t>
            </a:r>
            <a:r>
              <a:rPr lang="fr-FR" dirty="0"/>
              <a:t> the actions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I </a:t>
            </a:r>
            <a:r>
              <a:rPr lang="fr-FR" dirty="0" err="1"/>
              <a:t>start</a:t>
            </a:r>
            <a:r>
              <a:rPr lang="fr-FR" dirty="0"/>
              <a:t> </a:t>
            </a:r>
            <a:r>
              <a:rPr lang="fr-FR" dirty="0" err="1"/>
              <a:t>school</a:t>
            </a:r>
            <a:r>
              <a:rPr lang="fr-FR" dirty="0"/>
              <a:t> </a:t>
            </a:r>
          </a:p>
          <a:p>
            <a:r>
              <a:rPr lang="fr-FR" dirty="0"/>
              <a:t> I finish </a:t>
            </a:r>
            <a:r>
              <a:rPr lang="fr-FR" dirty="0" err="1"/>
              <a:t>school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65923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What</a:t>
            </a:r>
            <a:r>
              <a:rPr lang="fr-FR" dirty="0"/>
              <a:t> time do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get</a:t>
            </a:r>
            <a:r>
              <a:rPr lang="fr-FR" dirty="0"/>
              <a:t> up?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748896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What</a:t>
            </a:r>
            <a:r>
              <a:rPr lang="fr-FR" dirty="0"/>
              <a:t> time do </a:t>
            </a:r>
            <a:r>
              <a:rPr lang="fr-FR" dirty="0" err="1"/>
              <a:t>you</a:t>
            </a:r>
            <a:r>
              <a:rPr lang="fr-FR" dirty="0"/>
              <a:t> have lunch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634365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Recap</a:t>
            </a:r>
            <a:r>
              <a:rPr lang="fr-FR" dirty="0"/>
              <a:t> </a:t>
            </a:r>
            <a:r>
              <a:rPr lang="fr-FR" dirty="0" err="1"/>
              <a:t>Listen</a:t>
            </a:r>
            <a:r>
              <a:rPr lang="fr-FR" dirty="0"/>
              <a:t> and </a:t>
            </a:r>
            <a:r>
              <a:rPr lang="fr-FR" dirty="0" err="1"/>
              <a:t>repeat</a:t>
            </a:r>
            <a:r>
              <a:rPr lang="fr-FR" dirty="0"/>
              <a:t> : </a:t>
            </a:r>
          </a:p>
          <a:p>
            <a:r>
              <a:rPr lang="fr-FR" dirty="0"/>
              <a:t>– remettre toutes les actions et on répète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494213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498813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Ok audio Olivia : In </a:t>
            </a:r>
            <a:r>
              <a:rPr lang="fr-FR" dirty="0" err="1"/>
              <a:t>Australia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have a </a:t>
            </a:r>
            <a:r>
              <a:rPr lang="fr-FR" dirty="0" err="1"/>
              <a:t>uniform</a:t>
            </a:r>
            <a:r>
              <a:rPr lang="fr-FR" dirty="0"/>
              <a:t>! – look at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school</a:t>
            </a:r>
            <a:r>
              <a:rPr lang="fr-FR" dirty="0"/>
              <a:t> </a:t>
            </a:r>
            <a:r>
              <a:rPr lang="fr-FR" dirty="0" err="1"/>
              <a:t>uniform</a:t>
            </a:r>
            <a:r>
              <a:rPr lang="fr-FR" dirty="0"/>
              <a:t> ! </a:t>
            </a:r>
          </a:p>
          <a:p>
            <a:endParaRPr lang="fr-FR" dirty="0"/>
          </a:p>
          <a:p>
            <a:r>
              <a:rPr lang="fr-FR" dirty="0"/>
              <a:t>Sam : In </a:t>
            </a:r>
            <a:r>
              <a:rPr lang="fr-FR" dirty="0" err="1"/>
              <a:t>England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have a </a:t>
            </a:r>
            <a:r>
              <a:rPr lang="fr-FR" dirty="0" err="1"/>
              <a:t>uniform</a:t>
            </a:r>
            <a:r>
              <a:rPr lang="fr-FR" dirty="0"/>
              <a:t> </a:t>
            </a:r>
            <a:r>
              <a:rPr lang="fr-FR" dirty="0" err="1"/>
              <a:t>too</a:t>
            </a:r>
            <a:r>
              <a:rPr lang="fr-FR" dirty="0"/>
              <a:t> </a:t>
            </a:r>
          </a:p>
          <a:p>
            <a:r>
              <a:rPr lang="fr-FR" dirty="0"/>
              <a:t>Slide d’après : On porte des uniformes en Inde, Afrique du Sud, Ireland </a:t>
            </a:r>
          </a:p>
          <a:p>
            <a:r>
              <a:rPr lang="fr-FR" dirty="0"/>
              <a:t>I wear a </a:t>
            </a:r>
            <a:r>
              <a:rPr lang="fr-FR" dirty="0" err="1"/>
              <a:t>uniform</a:t>
            </a:r>
            <a:r>
              <a:rPr lang="fr-FR" dirty="0"/>
              <a:t> in Ireland…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467934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Uniform for boys</a:t>
            </a:r>
          </a:p>
          <a:p>
            <a:r>
              <a:rPr lang="fr-FR" dirty="0"/>
              <a:t>Boys have </a:t>
            </a:r>
            <a:r>
              <a:rPr lang="fr-FR" dirty="0" err="1"/>
              <a:t>blue</a:t>
            </a:r>
            <a:r>
              <a:rPr lang="fr-FR" dirty="0"/>
              <a:t> pans</a:t>
            </a:r>
          </a:p>
          <a:p>
            <a:r>
              <a:rPr lang="fr-FR" dirty="0"/>
              <a:t>A </a:t>
            </a:r>
            <a:r>
              <a:rPr lang="fr-FR" dirty="0" err="1"/>
              <a:t>blue</a:t>
            </a:r>
            <a:r>
              <a:rPr lang="fr-FR" dirty="0"/>
              <a:t> pullover</a:t>
            </a:r>
          </a:p>
          <a:p>
            <a:r>
              <a:rPr lang="fr-FR" dirty="0"/>
              <a:t>A light </a:t>
            </a:r>
            <a:r>
              <a:rPr lang="fr-FR" dirty="0" err="1"/>
              <a:t>blue</a:t>
            </a:r>
            <a:r>
              <a:rPr lang="fr-FR" dirty="0"/>
              <a:t> </a:t>
            </a:r>
            <a:r>
              <a:rPr lang="fr-FR" dirty="0" err="1"/>
              <a:t>shirt</a:t>
            </a:r>
            <a:r>
              <a:rPr lang="fr-FR" dirty="0"/>
              <a:t> </a:t>
            </a:r>
          </a:p>
          <a:p>
            <a:r>
              <a:rPr lang="fr-FR" dirty="0"/>
              <a:t>Black </a:t>
            </a:r>
            <a:r>
              <a:rPr lang="fr-FR" dirty="0" err="1"/>
              <a:t>shoes</a:t>
            </a:r>
            <a:endParaRPr lang="fr-FR" dirty="0"/>
          </a:p>
          <a:p>
            <a:r>
              <a:rPr lang="fr-FR" dirty="0"/>
              <a:t>And a </a:t>
            </a:r>
            <a:r>
              <a:rPr lang="fr-FR" dirty="0" err="1"/>
              <a:t>tie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967193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Filles on fait répéter</a:t>
            </a:r>
          </a:p>
          <a:p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405470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Slide </a:t>
            </a:r>
            <a:r>
              <a:rPr lang="fr-FR" dirty="0" err="1"/>
              <a:t>recap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814246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Sam intervient ici : I have a </a:t>
            </a:r>
            <a:r>
              <a:rPr lang="fr-FR" dirty="0" err="1"/>
              <a:t>uniform</a:t>
            </a:r>
            <a:r>
              <a:rPr lang="fr-FR" dirty="0"/>
              <a:t> </a:t>
            </a:r>
            <a:r>
              <a:rPr lang="fr-FR" dirty="0" err="1"/>
              <a:t>too</a:t>
            </a:r>
            <a:r>
              <a:rPr lang="fr-FR" dirty="0"/>
              <a:t> in the UK </a:t>
            </a:r>
          </a:p>
          <a:p>
            <a:r>
              <a:rPr lang="fr-FR" dirty="0"/>
              <a:t>So do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remember</a:t>
            </a:r>
            <a:r>
              <a:rPr lang="fr-FR" dirty="0"/>
              <a:t>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uniform</a:t>
            </a:r>
            <a:r>
              <a:rPr lang="fr-FR" dirty="0"/>
              <a:t> ?</a:t>
            </a:r>
          </a:p>
          <a:p>
            <a:r>
              <a:rPr lang="fr-FR" dirty="0"/>
              <a:t>In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school</a:t>
            </a:r>
            <a:r>
              <a:rPr lang="fr-FR" dirty="0"/>
              <a:t> I have a white </a:t>
            </a:r>
            <a:r>
              <a:rPr lang="fr-FR" dirty="0" err="1"/>
              <a:t>shirt</a:t>
            </a:r>
            <a:r>
              <a:rPr lang="fr-FR" dirty="0"/>
              <a:t> </a:t>
            </a:r>
          </a:p>
          <a:p>
            <a:r>
              <a:rPr lang="fr-FR" dirty="0"/>
              <a:t>A </a:t>
            </a:r>
            <a:r>
              <a:rPr lang="fr-FR" dirty="0" err="1"/>
              <a:t>purple</a:t>
            </a:r>
            <a:r>
              <a:rPr lang="fr-FR" dirty="0"/>
              <a:t> pullover</a:t>
            </a:r>
          </a:p>
          <a:p>
            <a:r>
              <a:rPr lang="fr-FR" dirty="0"/>
              <a:t>A </a:t>
            </a:r>
            <a:r>
              <a:rPr lang="fr-FR" dirty="0" err="1"/>
              <a:t>purple</a:t>
            </a:r>
            <a:r>
              <a:rPr lang="fr-FR" dirty="0"/>
              <a:t> </a:t>
            </a:r>
            <a:r>
              <a:rPr lang="fr-FR" dirty="0" err="1"/>
              <a:t>skirt</a:t>
            </a:r>
            <a:endParaRPr lang="fr-FR" dirty="0"/>
          </a:p>
          <a:p>
            <a:r>
              <a:rPr lang="fr-FR" dirty="0"/>
              <a:t>And black </a:t>
            </a:r>
            <a:r>
              <a:rPr lang="fr-FR" dirty="0" err="1"/>
              <a:t>shoes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4056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Hello Sam -  my Name’s Olivia – I come from Australia.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21586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Neela</a:t>
            </a:r>
            <a:r>
              <a:rPr lang="fr-FR" dirty="0"/>
              <a:t> participe : </a:t>
            </a:r>
            <a:r>
              <a:rPr lang="fr-FR" dirty="0" err="1"/>
              <a:t>we</a:t>
            </a:r>
            <a:r>
              <a:rPr lang="fr-FR" dirty="0"/>
              <a:t> have a </a:t>
            </a:r>
            <a:r>
              <a:rPr lang="fr-FR" dirty="0" err="1"/>
              <a:t>uniform</a:t>
            </a:r>
            <a:r>
              <a:rPr lang="fr-FR" dirty="0"/>
              <a:t> in </a:t>
            </a:r>
            <a:r>
              <a:rPr lang="fr-FR" dirty="0" err="1"/>
              <a:t>India</a:t>
            </a:r>
            <a:r>
              <a:rPr lang="fr-FR" dirty="0"/>
              <a:t> </a:t>
            </a:r>
            <a:r>
              <a:rPr lang="fr-FR" dirty="0" err="1"/>
              <a:t>too</a:t>
            </a:r>
            <a:r>
              <a:rPr lang="fr-FR" dirty="0"/>
              <a:t>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Natalie ou </a:t>
            </a:r>
            <a:r>
              <a:rPr lang="fr-FR" dirty="0" err="1"/>
              <a:t>Ionna</a:t>
            </a:r>
            <a:r>
              <a:rPr lang="fr-FR" dirty="0"/>
              <a:t> : </a:t>
            </a:r>
            <a:r>
              <a:rPr lang="fr-FR" dirty="0" err="1"/>
              <a:t>It’s</a:t>
            </a:r>
            <a:r>
              <a:rPr lang="fr-FR" dirty="0"/>
              <a:t> </a:t>
            </a:r>
            <a:r>
              <a:rPr lang="fr-FR" dirty="0" err="1"/>
              <a:t>nice</a:t>
            </a:r>
            <a:r>
              <a:rPr lang="fr-FR" dirty="0"/>
              <a:t>! </a:t>
            </a:r>
            <a:r>
              <a:rPr lang="fr-FR" dirty="0" err="1"/>
              <a:t>It’s</a:t>
            </a:r>
            <a:r>
              <a:rPr lang="fr-FR" dirty="0"/>
              <a:t> </a:t>
            </a:r>
            <a:r>
              <a:rPr lang="fr-FR" dirty="0" err="1"/>
              <a:t>red</a:t>
            </a:r>
            <a:r>
              <a:rPr lang="fr-FR" dirty="0"/>
              <a:t>, </a:t>
            </a:r>
            <a:r>
              <a:rPr lang="fr-FR" dirty="0" err="1"/>
              <a:t>Red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favourite</a:t>
            </a:r>
            <a:r>
              <a:rPr lang="fr-FR" dirty="0"/>
              <a:t> </a:t>
            </a:r>
            <a:r>
              <a:rPr lang="fr-FR" dirty="0" err="1"/>
              <a:t>colour</a:t>
            </a:r>
            <a:r>
              <a:rPr lang="fr-FR" dirty="0"/>
              <a:t>! Look!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SI </a:t>
            </a:r>
            <a:r>
              <a:rPr lang="fr-FR" dirty="0" err="1"/>
              <a:t>pb</a:t>
            </a:r>
            <a:r>
              <a:rPr lang="fr-FR" dirty="0"/>
              <a:t> couleur photo Inde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469665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Boys have </a:t>
            </a:r>
            <a:r>
              <a:rPr lang="fr-FR" dirty="0" err="1"/>
              <a:t>red</a:t>
            </a:r>
            <a:r>
              <a:rPr lang="fr-FR" dirty="0"/>
              <a:t> pants / </a:t>
            </a:r>
            <a:r>
              <a:rPr lang="fr-FR" dirty="0" err="1"/>
              <a:t>blue</a:t>
            </a:r>
            <a:r>
              <a:rPr lang="fr-FR" dirty="0"/>
              <a:t> and </a:t>
            </a:r>
            <a:r>
              <a:rPr lang="fr-FR" dirty="0" err="1"/>
              <a:t>purple</a:t>
            </a:r>
            <a:r>
              <a:rPr lang="fr-FR" dirty="0"/>
              <a:t> </a:t>
            </a:r>
            <a:r>
              <a:rPr lang="fr-FR" dirty="0" err="1"/>
              <a:t>shirt</a:t>
            </a:r>
            <a:r>
              <a:rPr lang="fr-FR" dirty="0"/>
              <a:t> / </a:t>
            </a:r>
            <a:r>
              <a:rPr lang="fr-FR" dirty="0" err="1"/>
              <a:t>red</a:t>
            </a:r>
            <a:r>
              <a:rPr lang="fr-FR" dirty="0"/>
              <a:t> </a:t>
            </a:r>
            <a:r>
              <a:rPr lang="fr-FR" dirty="0" err="1"/>
              <a:t>tie</a:t>
            </a:r>
            <a:r>
              <a:rPr lang="fr-FR" dirty="0"/>
              <a:t> / black </a:t>
            </a:r>
            <a:r>
              <a:rPr lang="fr-FR" dirty="0" err="1"/>
              <a:t>shoe</a:t>
            </a:r>
            <a:endParaRPr lang="fr-FR" dirty="0"/>
          </a:p>
          <a:p>
            <a:r>
              <a:rPr lang="fr-FR" dirty="0"/>
              <a:t>Girls have… </a:t>
            </a:r>
            <a:r>
              <a:rPr lang="fr-FR" dirty="0" err="1"/>
              <a:t>red</a:t>
            </a:r>
            <a:r>
              <a:rPr lang="fr-FR" dirty="0"/>
              <a:t> </a:t>
            </a:r>
            <a:r>
              <a:rPr lang="fr-FR" dirty="0" err="1"/>
              <a:t>skirts</a:t>
            </a:r>
            <a:r>
              <a:rPr lang="fr-FR" dirty="0"/>
              <a:t>, bleu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587409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Listen</a:t>
            </a:r>
            <a:r>
              <a:rPr lang="fr-FR" dirty="0"/>
              <a:t> to Harry !</a:t>
            </a:r>
          </a:p>
          <a:p>
            <a:r>
              <a:rPr lang="fr-FR" dirty="0"/>
              <a:t>Harry intervient : In </a:t>
            </a:r>
            <a:r>
              <a:rPr lang="fr-FR" dirty="0" err="1"/>
              <a:t>south</a:t>
            </a:r>
            <a:r>
              <a:rPr lang="fr-FR" dirty="0"/>
              <a:t> </a:t>
            </a:r>
            <a:r>
              <a:rPr lang="fr-FR" dirty="0" err="1"/>
              <a:t>africa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have a </a:t>
            </a:r>
            <a:r>
              <a:rPr lang="fr-FR" dirty="0" err="1"/>
              <a:t>uniform</a:t>
            </a:r>
            <a:r>
              <a:rPr lang="fr-FR" dirty="0"/>
              <a:t> </a:t>
            </a:r>
            <a:r>
              <a:rPr lang="fr-FR" dirty="0" err="1"/>
              <a:t>too</a:t>
            </a:r>
            <a:r>
              <a:rPr lang="fr-FR" dirty="0"/>
              <a:t>..</a:t>
            </a:r>
          </a:p>
          <a:p>
            <a:r>
              <a:rPr lang="fr-FR" dirty="0"/>
              <a:t>In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school</a:t>
            </a:r>
            <a:r>
              <a:rPr lang="fr-FR" dirty="0"/>
              <a:t> boys have an </a:t>
            </a:r>
            <a:r>
              <a:rPr lang="fr-FR" dirty="0" err="1"/>
              <a:t>grey</a:t>
            </a:r>
            <a:r>
              <a:rPr lang="fr-FR" dirty="0"/>
              <a:t> </a:t>
            </a:r>
            <a:r>
              <a:rPr lang="fr-FR" dirty="0" err="1"/>
              <a:t>shirt</a:t>
            </a:r>
            <a:r>
              <a:rPr lang="fr-FR" dirty="0"/>
              <a:t>, </a:t>
            </a:r>
            <a:r>
              <a:rPr lang="fr-FR" dirty="0" err="1"/>
              <a:t>blue</a:t>
            </a:r>
            <a:r>
              <a:rPr lang="fr-FR" dirty="0"/>
              <a:t> pans, a black </a:t>
            </a:r>
            <a:r>
              <a:rPr lang="fr-FR" dirty="0" err="1"/>
              <a:t>tie</a:t>
            </a:r>
            <a:r>
              <a:rPr lang="fr-FR" dirty="0"/>
              <a:t> and black </a:t>
            </a:r>
            <a:r>
              <a:rPr lang="fr-FR" dirty="0" err="1"/>
              <a:t>shoes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835913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 France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don’t</a:t>
            </a:r>
            <a:r>
              <a:rPr lang="fr-FR" dirty="0"/>
              <a:t> have a </a:t>
            </a:r>
            <a:r>
              <a:rPr lang="fr-FR" dirty="0" err="1"/>
              <a:t>uniform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129179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What’s</a:t>
            </a:r>
            <a:r>
              <a:rPr lang="fr-FR" dirty="0"/>
              <a:t> </a:t>
            </a:r>
            <a:r>
              <a:rPr lang="fr-FR" dirty="0" err="1"/>
              <a:t>number</a:t>
            </a:r>
            <a:r>
              <a:rPr lang="fr-FR" dirty="0"/>
              <a:t> 1 / 2 / 3</a:t>
            </a:r>
          </a:p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number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tie</a:t>
            </a:r>
            <a:r>
              <a:rPr lang="fr-FR" dirty="0"/>
              <a:t>?</a:t>
            </a:r>
          </a:p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number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skirt</a:t>
            </a:r>
            <a:r>
              <a:rPr lang="fr-FR" dirty="0"/>
              <a:t>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779043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Écouter et chanter la Hello Song par dessus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9788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>
                <a:solidFill>
                  <a:srgbClr val="C00000"/>
                </a:solidFill>
              </a:rPr>
              <a:t>This </a:t>
            </a:r>
            <a:r>
              <a:rPr lang="fr-FR" b="1" dirty="0" err="1">
                <a:solidFill>
                  <a:srgbClr val="C00000"/>
                </a:solidFill>
              </a:rPr>
              <a:t>is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Australia</a:t>
            </a:r>
            <a:r>
              <a:rPr lang="fr-FR" b="1" dirty="0">
                <a:solidFill>
                  <a:srgbClr val="C00000"/>
                </a:solidFill>
              </a:rPr>
              <a:t>, </a:t>
            </a:r>
            <a:r>
              <a:rPr lang="fr-FR" b="1" dirty="0" err="1">
                <a:solidFill>
                  <a:srgbClr val="C00000"/>
                </a:solidFill>
              </a:rPr>
              <a:t>it’s</a:t>
            </a:r>
            <a:r>
              <a:rPr lang="fr-FR" b="1" dirty="0">
                <a:solidFill>
                  <a:srgbClr val="C00000"/>
                </a:solidFill>
              </a:rPr>
              <a:t> a </a:t>
            </a:r>
            <a:r>
              <a:rPr lang="fr-FR" b="1" dirty="0" err="1">
                <a:solidFill>
                  <a:srgbClr val="C00000"/>
                </a:solidFill>
              </a:rPr>
              <a:t>very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big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island</a:t>
            </a:r>
            <a:r>
              <a:rPr lang="fr-FR" b="1" dirty="0">
                <a:solidFill>
                  <a:srgbClr val="C00000"/>
                </a:solidFill>
              </a:rPr>
              <a:t>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5D5E7-8D81-1F42-B327-330651B2BCC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4123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There </a:t>
            </a:r>
            <a:r>
              <a:rPr lang="fr-FR" dirty="0" err="1"/>
              <a:t>is</a:t>
            </a:r>
            <a:r>
              <a:rPr lang="fr-FR" dirty="0"/>
              <a:t> a big </a:t>
            </a:r>
            <a:r>
              <a:rPr lang="fr-FR" dirty="0" err="1"/>
              <a:t>desert</a:t>
            </a:r>
            <a:r>
              <a:rPr lang="fr-FR" dirty="0"/>
              <a:t> in the middle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5D5E7-8D81-1F42-B327-330651B2BCC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4321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There are </a:t>
            </a:r>
            <a:r>
              <a:rPr lang="fr-FR" b="1" dirty="0" err="1"/>
              <a:t>wild</a:t>
            </a:r>
            <a:r>
              <a:rPr lang="fr-FR" b="1" dirty="0"/>
              <a:t> </a:t>
            </a:r>
            <a:r>
              <a:rPr lang="fr-FR" b="1" dirty="0" err="1"/>
              <a:t>animals</a:t>
            </a:r>
            <a:r>
              <a:rPr lang="fr-FR" b="1" dirty="0"/>
              <a:t>  - There are </a:t>
            </a:r>
            <a:r>
              <a:rPr lang="fr-FR" b="1" dirty="0" err="1"/>
              <a:t>kangaroos</a:t>
            </a:r>
            <a:r>
              <a:rPr lang="fr-FR" b="1" dirty="0"/>
              <a:t>, koalas and </a:t>
            </a:r>
            <a:r>
              <a:rPr lang="fr-FR" b="1" dirty="0" err="1"/>
              <a:t>penguins</a:t>
            </a:r>
            <a:r>
              <a:rPr lang="fr-FR" b="1" dirty="0"/>
              <a:t>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5D5E7-8D81-1F42-B327-330651B2BCC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5566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EC262C-9EF5-6848-B849-2F49EE6C3D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98115D0-5DF8-FF41-BDEB-3618240D42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0ECC5A-9F23-A54C-8E3B-AE2AD3E8A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7AF04C-5A27-134F-A7FD-2439C3A6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57772A-9D47-D445-8B46-BA17F3420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78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AB9D34-5CBB-5745-8EBB-81DBC6A10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65FE350-64D5-D343-8122-B9EDCB4E2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4D8C7-303C-3F46-8626-417BF6D49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06A4DC-52CA-D24D-B81A-46FEA2E8F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C30A01-22BA-9B4F-BF08-329C9D66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88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79EB23F-DE0D-B54F-95D3-45F15A6058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71CCC00-06F7-CE4A-A26C-A5B1CB93FE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A8E5E1-9AEA-2949-86E7-091CC91D0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08786E-2F2E-B14D-99E4-39E5B933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97E9B0-F90D-694E-9A0E-2330D3EAA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3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0EB79F-A12B-284E-B0F6-932F6140D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599E30-92E7-E348-8E1B-3598C3F9B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24AF90-9861-BA44-A57D-A1A44C06F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BFEACC-2BA5-1248-B364-B218FFBB4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49DFEC-BB1A-7A42-B5C7-A7331FEF8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2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C5AC08-3A81-1548-8EDA-DF73CDE83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87A7FAB-BCB5-5A4F-A82F-1277EC520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0E7AD7-CD01-6B48-9EBC-53FD8A4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A7BE79-F78C-E246-B1E6-F03737623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CBCF51-A649-3D46-ABA9-D4F9B4485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29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D94136-160C-7749-8040-F69A651CE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720D3C-EEB2-3647-BE84-9CD1C7A52F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4F3CCCC-632B-2948-B9E1-40A7429E64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87AE465-ADC3-4F40-B052-F32622EE4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2FC0001-CAF9-6F43-805F-0E375C740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2DC526A-4F92-F143-9DEF-F034A2E97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34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98C803-8D45-264D-A480-BC7FB948B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BDD1B5-EC95-4349-AB93-5BFADFFC8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ABE62A7-3BCD-3E45-974C-0D0CC52643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ED8B488-F67D-774A-80F4-F490CC140F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C7DA594-F462-CF49-B77B-253C04F9CE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46D3817-9F5A-2241-B175-E82EEBE9C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141AEE8-959C-7642-A98F-1A50C337C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4A9AE89-A935-0C4C-B3CC-93C43A30C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573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88B17B-5963-254F-BA39-84720D6BF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D164AB0-2B2C-8945-BA6A-DBA14623C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BD38DE7-842E-D24D-AEA2-F95A4DB08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4C066D2-F940-BC41-A9AA-2A1695612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74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gradFill flip="none" rotWithShape="1">
          <a:gsLst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chemeClr val="bg1"/>
            </a:gs>
            <a:gs pos="100000">
              <a:srgbClr val="B9E4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4FF97C6-C275-9F4A-957B-10E6223AF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2FF7DC6-0512-BA4F-8950-A4497AB28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FA05F8B-EF13-314E-A683-EA004570D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48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BAD046-8EEB-2041-9472-B69CCECFC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736A35-EF33-D846-8806-31CF92D48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7B34807-36A1-F347-9459-4B5D84DAD8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F1CFD1A-16BA-3340-AE41-E0378930F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2F821CB-FC5C-9A46-B72A-C73BFDED3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82A7B29-B88F-E24B-9B32-1105F42AF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73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2B4F9E-1BC1-C342-BC47-0ACFC88E2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03758FC-1FD0-674E-BA87-D6F3E5D4EC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F6AEBEB-84C2-B14B-B207-80758334F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4C536AD-32DD-804F-A997-B4F1DD505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97047AD-573C-3B40-8662-DF35F7E98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7B2B0E3-1431-7E42-93C7-735555E0C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38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rgbClr val="B9E4DE"/>
            </a:gs>
            <a:gs pos="100000">
              <a:srgbClr val="B9E4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7A47C83-FC39-4E43-83D7-59D0A3DF6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94FEFE2-5C8A-A64E-A637-31B972556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AB7A92-995B-BF47-AAC7-740169AD4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AC37E4-A272-9B4A-B58C-28502C9F2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EB70F4-FC17-9E45-81B7-32EF2FCB6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80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.png"/><Relationship Id="rId5" Type="http://schemas.openxmlformats.org/officeDocument/2006/relationships/image" Target="../media/image23.png"/><Relationship Id="rId10" Type="http://schemas.microsoft.com/office/2007/relationships/hdphoto" Target="../media/hdphoto1.wdp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4.xml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12" Type="http://schemas.microsoft.com/office/2007/relationships/hdphoto" Target="../media/hdphoto1.wdp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7.png"/><Relationship Id="rId11" Type="http://schemas.openxmlformats.org/officeDocument/2006/relationships/image" Target="../media/image14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30.png"/><Relationship Id="rId1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7.png"/><Relationship Id="rId11" Type="http://schemas.openxmlformats.org/officeDocument/2006/relationships/image" Target="../media/image1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microsoft.com/office/2007/relationships/hdphoto" Target="../media/hdphoto2.wdp"/><Relationship Id="rId4" Type="http://schemas.openxmlformats.org/officeDocument/2006/relationships/image" Target="../media/image27.png"/><Relationship Id="rId9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9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notesSlide" Target="../notesSlides/notesSlide35.xml"/><Relationship Id="rId9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12" Type="http://schemas.microsoft.com/office/2007/relationships/hdphoto" Target="../media/hdphoto1.wdp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0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36.xml"/><Relationship Id="rId9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4.png"/><Relationship Id="rId11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37.xml"/><Relationship Id="rId9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8.png"/><Relationship Id="rId11" Type="http://schemas.openxmlformats.org/officeDocument/2006/relationships/image" Target="../media/image9.png"/><Relationship Id="rId5" Type="http://schemas.openxmlformats.org/officeDocument/2006/relationships/image" Target="../media/image23.png"/><Relationship Id="rId10" Type="http://schemas.microsoft.com/office/2007/relationships/hdphoto" Target="../media/hdphoto1.wdp"/><Relationship Id="rId4" Type="http://schemas.openxmlformats.org/officeDocument/2006/relationships/notesSlide" Target="../notesSlides/notesSlide38.xml"/><Relationship Id="rId9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8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microsoft.com/office/2007/relationships/hdphoto" Target="../media/hdphoto1.wdp"/><Relationship Id="rId4" Type="http://schemas.openxmlformats.org/officeDocument/2006/relationships/image" Target="../media/image48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12" Type="http://schemas.microsoft.com/office/2007/relationships/hdphoto" Target="../media/hdphoto1.wdp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41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40.xml"/><Relationship Id="rId9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52.png"/><Relationship Id="rId11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41.xml"/><Relationship Id="rId9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54.png"/><Relationship Id="rId11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42.xml"/><Relationship Id="rId9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41.png"/><Relationship Id="rId11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43.xml"/><Relationship Id="rId9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39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notesSlide" Target="../notesSlides/notesSlide44.xml"/><Relationship Id="rId9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8.png"/><Relationship Id="rId7" Type="http://schemas.openxmlformats.org/officeDocument/2006/relationships/image" Target="../media/image57.png"/><Relationship Id="rId12" Type="http://schemas.microsoft.com/office/2007/relationships/hdphoto" Target="../media/hdphoto1.wdp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14.png"/><Relationship Id="rId5" Type="http://schemas.openxmlformats.org/officeDocument/2006/relationships/image" Target="../media/image39.png"/><Relationship Id="rId10" Type="http://schemas.openxmlformats.org/officeDocument/2006/relationships/image" Target="../media/image53.png"/><Relationship Id="rId4" Type="http://schemas.openxmlformats.org/officeDocument/2006/relationships/image" Target="../media/image59.jpeg"/><Relationship Id="rId9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8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microsoft.com/office/2007/relationships/hdphoto" Target="../media/hdphoto1.wdp"/><Relationship Id="rId4" Type="http://schemas.openxmlformats.org/officeDocument/2006/relationships/image" Target="../media/image48.png"/><Relationship Id="rId9" Type="http://schemas.openxmlformats.org/officeDocument/2006/relationships/image" Target="../media/image1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8.png"/><Relationship Id="rId7" Type="http://schemas.openxmlformats.org/officeDocument/2006/relationships/image" Target="../media/image57.png"/><Relationship Id="rId12" Type="http://schemas.microsoft.com/office/2007/relationships/hdphoto" Target="../media/hdphoto1.wdp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14.png"/><Relationship Id="rId5" Type="http://schemas.openxmlformats.org/officeDocument/2006/relationships/image" Target="../media/image39.png"/><Relationship Id="rId10" Type="http://schemas.openxmlformats.org/officeDocument/2006/relationships/image" Target="../media/image53.png"/><Relationship Id="rId4" Type="http://schemas.openxmlformats.org/officeDocument/2006/relationships/image" Target="../media/image59.jpeg"/><Relationship Id="rId9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0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5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9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4.mp3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jpeg"/><Relationship Id="rId4" Type="http://schemas.openxmlformats.org/officeDocument/2006/relationships/audio" Target="../media/media4.mp3"/><Relationship Id="rId9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50.xml"/><Relationship Id="rId9" Type="http://schemas.openxmlformats.org/officeDocument/2006/relationships/image" Target="../media/image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8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8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microsoft.com/office/2007/relationships/hdphoto" Target="../media/hdphoto2.wdp"/><Relationship Id="rId10" Type="http://schemas.openxmlformats.org/officeDocument/2006/relationships/image" Target="../media/image31.png"/><Relationship Id="rId4" Type="http://schemas.openxmlformats.org/officeDocument/2006/relationships/image" Target="../media/image33.png"/><Relationship Id="rId9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8.pn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4.jpe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23.png"/><Relationship Id="rId5" Type="http://schemas.openxmlformats.org/officeDocument/2006/relationships/image" Target="../media/image8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55.xml"/><Relationship Id="rId9" Type="http://schemas.microsoft.com/office/2007/relationships/hdphoto" Target="../media/hdphoto1.wdp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8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5.png"/><Relationship Id="rId10" Type="http://schemas.openxmlformats.org/officeDocument/2006/relationships/image" Target="../media/image69.png"/><Relationship Id="rId4" Type="http://schemas.openxmlformats.org/officeDocument/2006/relationships/image" Target="../media/image64.jpeg"/><Relationship Id="rId9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5.png"/><Relationship Id="rId4" Type="http://schemas.openxmlformats.org/officeDocument/2006/relationships/image" Target="../media/image64.jpeg"/><Relationship Id="rId9" Type="http://schemas.openxmlformats.org/officeDocument/2006/relationships/image" Target="../media/image7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8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65.png"/><Relationship Id="rId4" Type="http://schemas.openxmlformats.org/officeDocument/2006/relationships/image" Target="../media/image5.png"/><Relationship Id="rId9" Type="http://schemas.openxmlformats.org/officeDocument/2006/relationships/image" Target="../media/image67.png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7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png"/><Relationship Id="rId12" Type="http://schemas.microsoft.com/office/2007/relationships/hdphoto" Target="../media/hdphoto6.wdp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microsoft.com/office/2007/relationships/hdphoto" Target="../media/hdphoto3.wdp"/><Relationship Id="rId11" Type="http://schemas.openxmlformats.org/officeDocument/2006/relationships/image" Target="../media/image74.png"/><Relationship Id="rId5" Type="http://schemas.openxmlformats.org/officeDocument/2006/relationships/image" Target="../media/image71.png"/><Relationship Id="rId10" Type="http://schemas.microsoft.com/office/2007/relationships/hdphoto" Target="../media/hdphoto5.wdp"/><Relationship Id="rId4" Type="http://schemas.openxmlformats.org/officeDocument/2006/relationships/notesSlide" Target="../notesSlides/notesSlide59.xml"/><Relationship Id="rId9" Type="http://schemas.openxmlformats.org/officeDocument/2006/relationships/image" Target="../media/image73.pn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Relationship Id="rId9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8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77.png"/><Relationship Id="rId11" Type="http://schemas.microsoft.com/office/2007/relationships/hdphoto" Target="../media/hdphoto8.wdp"/><Relationship Id="rId5" Type="http://schemas.openxmlformats.org/officeDocument/2006/relationships/image" Target="../media/image76.jpeg"/><Relationship Id="rId10" Type="http://schemas.openxmlformats.org/officeDocument/2006/relationships/image" Target="../media/image79.png"/><Relationship Id="rId4" Type="http://schemas.openxmlformats.org/officeDocument/2006/relationships/notesSlide" Target="../notesSlides/notesSlide60.xml"/><Relationship Id="rId9" Type="http://schemas.openxmlformats.org/officeDocument/2006/relationships/image" Target="../media/image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5.png"/><Relationship Id="rId3" Type="http://schemas.openxmlformats.org/officeDocument/2006/relationships/image" Target="../media/image6.png"/><Relationship Id="rId7" Type="http://schemas.openxmlformats.org/officeDocument/2006/relationships/image" Target="../media/image68.png"/><Relationship Id="rId12" Type="http://schemas.microsoft.com/office/2007/relationships/hdphoto" Target="../media/hdphoto10.wdp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4.png"/><Relationship Id="rId5" Type="http://schemas.openxmlformats.org/officeDocument/2006/relationships/image" Target="../media/image67.png"/><Relationship Id="rId10" Type="http://schemas.openxmlformats.org/officeDocument/2006/relationships/image" Target="../media/image83.png"/><Relationship Id="rId4" Type="http://schemas.openxmlformats.org/officeDocument/2006/relationships/image" Target="../media/image80.png"/><Relationship Id="rId9" Type="http://schemas.microsoft.com/office/2007/relationships/hdphoto" Target="../media/hdphoto9.wdp"/><Relationship Id="rId14" Type="http://schemas.microsoft.com/office/2007/relationships/hdphoto" Target="../media/hdphoto11.wdp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9.png"/><Relationship Id="rId18" Type="http://schemas.openxmlformats.org/officeDocument/2006/relationships/image" Target="../media/image92.png"/><Relationship Id="rId26" Type="http://schemas.openxmlformats.org/officeDocument/2006/relationships/image" Target="../media/image9.png"/><Relationship Id="rId3" Type="http://schemas.microsoft.com/office/2007/relationships/media" Target="../media/media26.mp3"/><Relationship Id="rId21" Type="http://schemas.microsoft.com/office/2007/relationships/hdphoto" Target="../media/hdphoto17.wdp"/><Relationship Id="rId7" Type="http://schemas.openxmlformats.org/officeDocument/2006/relationships/image" Target="../media/image68.png"/><Relationship Id="rId12" Type="http://schemas.microsoft.com/office/2007/relationships/hdphoto" Target="../media/hdphoto13.wdp"/><Relationship Id="rId17" Type="http://schemas.openxmlformats.org/officeDocument/2006/relationships/image" Target="../media/image91.png"/><Relationship Id="rId25" Type="http://schemas.openxmlformats.org/officeDocument/2006/relationships/image" Target="../media/image95.png"/><Relationship Id="rId2" Type="http://schemas.openxmlformats.org/officeDocument/2006/relationships/audio" Target="../media/media25.mp3"/><Relationship Id="rId16" Type="http://schemas.microsoft.com/office/2007/relationships/hdphoto" Target="../media/hdphoto15.wdp"/><Relationship Id="rId20" Type="http://schemas.openxmlformats.org/officeDocument/2006/relationships/image" Target="../media/image93.png"/><Relationship Id="rId1" Type="http://schemas.microsoft.com/office/2007/relationships/media" Target="../media/media25.mp3"/><Relationship Id="rId6" Type="http://schemas.openxmlformats.org/officeDocument/2006/relationships/notesSlide" Target="../notesSlides/notesSlide62.xml"/><Relationship Id="rId11" Type="http://schemas.openxmlformats.org/officeDocument/2006/relationships/image" Target="../media/image88.png"/><Relationship Id="rId24" Type="http://schemas.openxmlformats.org/officeDocument/2006/relationships/image" Target="../media/image94.jpe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0.png"/><Relationship Id="rId23" Type="http://schemas.microsoft.com/office/2007/relationships/hdphoto" Target="../media/hdphoto11.wdp"/><Relationship Id="rId10" Type="http://schemas.microsoft.com/office/2007/relationships/hdphoto" Target="../media/hdphoto12.wdp"/><Relationship Id="rId19" Type="http://schemas.microsoft.com/office/2007/relationships/hdphoto" Target="../media/hdphoto16.wdp"/><Relationship Id="rId4" Type="http://schemas.openxmlformats.org/officeDocument/2006/relationships/audio" Target="../media/media26.mp3"/><Relationship Id="rId9" Type="http://schemas.openxmlformats.org/officeDocument/2006/relationships/image" Target="../media/image87.png"/><Relationship Id="rId14" Type="http://schemas.microsoft.com/office/2007/relationships/hdphoto" Target="../media/hdphoto14.wdp"/><Relationship Id="rId22" Type="http://schemas.openxmlformats.org/officeDocument/2006/relationships/image" Target="../media/image8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.png"/><Relationship Id="rId4" Type="http://schemas.openxmlformats.org/officeDocument/2006/relationships/image" Target="../media/image6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.png"/><Relationship Id="rId4" Type="http://schemas.openxmlformats.org/officeDocument/2006/relationships/image" Target="../media/image6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7.mp3"/><Relationship Id="rId7" Type="http://schemas.openxmlformats.org/officeDocument/2006/relationships/image" Target="../media/image7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65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.png"/><Relationship Id="rId4" Type="http://schemas.openxmlformats.org/officeDocument/2006/relationships/audio" Target="../media/media27.mp3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rgbClr val="B9E4DE"/>
            </a:gs>
            <a:gs pos="100000">
              <a:srgbClr val="FEB9EB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6EB369-262B-44A6-915D-64129CCEE4AE}"/>
              </a:ext>
            </a:extLst>
          </p:cNvPr>
          <p:cNvSpPr/>
          <p:nvPr/>
        </p:nvSpPr>
        <p:spPr>
          <a:xfrm>
            <a:off x="3153294" y="892129"/>
            <a:ext cx="5885410" cy="1828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algn="ctr"/>
            <a:r>
              <a:rPr lang="fr-FR" sz="8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English </a:t>
            </a:r>
            <a:r>
              <a:rPr lang="fr-FR" sz="8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with</a:t>
            </a:r>
            <a:endParaRPr lang="fr-FR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952C400-5783-4745-91A5-81C598A72AFF}"/>
              </a:ext>
            </a:extLst>
          </p:cNvPr>
          <p:cNvSpPr txBox="1"/>
          <p:nvPr/>
        </p:nvSpPr>
        <p:spPr>
          <a:xfrm>
            <a:off x="1050240" y="5634307"/>
            <a:ext cx="18357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Sam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A805E7C-CE1E-49EF-BDBF-FD2DD8D7B7A9}"/>
              </a:ext>
            </a:extLst>
          </p:cNvPr>
          <p:cNvSpPr txBox="1"/>
          <p:nvPr/>
        </p:nvSpPr>
        <p:spPr>
          <a:xfrm>
            <a:off x="9219241" y="2549234"/>
            <a:ext cx="22765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 err="1">
                <a:latin typeface="Arial Rounded MT Bold" panose="020F0704030504030204" pitchFamily="34" charset="0"/>
              </a:rPr>
              <a:t>Ionna</a:t>
            </a:r>
            <a:endParaRPr lang="fr-FR" sz="6000" dirty="0">
              <a:latin typeface="Arial Rounded MT Bold" panose="020F07040305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A25573E-57B3-4A6B-8B1E-074D7A54C429}"/>
              </a:ext>
            </a:extLst>
          </p:cNvPr>
          <p:cNvSpPr txBox="1"/>
          <p:nvPr/>
        </p:nvSpPr>
        <p:spPr>
          <a:xfrm>
            <a:off x="9108878" y="4618644"/>
            <a:ext cx="28104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Natalie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A0C7A7B-5BBC-4222-8043-94C8EF651FEC}"/>
              </a:ext>
            </a:extLst>
          </p:cNvPr>
          <p:cNvSpPr txBox="1"/>
          <p:nvPr/>
        </p:nvSpPr>
        <p:spPr>
          <a:xfrm>
            <a:off x="9786003" y="3800934"/>
            <a:ext cx="11192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and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6FB3ED7-9DED-4082-B4A5-C6CACCED9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77" y="680437"/>
            <a:ext cx="2744675" cy="549712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8F79174-0673-2841-BBBA-66CB0969BB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1465">
            <a:off x="4768914" y="2308080"/>
            <a:ext cx="2005585" cy="369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26E6AE2-EF32-264C-B0E6-DD5E892E8287}"/>
              </a:ext>
            </a:extLst>
          </p:cNvPr>
          <p:cNvSpPr/>
          <p:nvPr/>
        </p:nvSpPr>
        <p:spPr>
          <a:xfrm>
            <a:off x="804334" y="264431"/>
            <a:ext cx="10862733" cy="1254006"/>
          </a:xfrm>
          <a:prstGeom prst="roundRect">
            <a:avLst/>
          </a:prstGeom>
          <a:gradFill>
            <a:gsLst>
              <a:gs pos="0">
                <a:srgbClr val="C7FFED"/>
              </a:gs>
              <a:gs pos="35000">
                <a:srgbClr val="0070C0"/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i="1" dirty="0">
                <a:latin typeface="Century Schoolbook" panose="02040604050505020304" pitchFamily="18" charset="0"/>
                <a:ea typeface="BatangChe" panose="02030609000101010101" pitchFamily="49" charset="-127"/>
              </a:rPr>
              <a:t>    Sydney </a:t>
            </a:r>
            <a:endParaRPr lang="fr-FR" sz="5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02E6369-D44F-6C4C-8544-2964E899D3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483" y="466996"/>
            <a:ext cx="1354250" cy="845349"/>
          </a:xfrm>
          <a:prstGeom prst="rect">
            <a:avLst/>
          </a:prstGeom>
        </p:spPr>
      </p:pic>
      <p:pic>
        <p:nvPicPr>
          <p:cNvPr id="2054" name="Picture 6" descr="L'Australie, Océanie, Nouvelle Zélande, Indonésie">
            <a:extLst>
              <a:ext uri="{FF2B5EF4-FFF2-40B4-BE49-F238E27FC236}">
                <a16:creationId xmlns:a16="http://schemas.microsoft.com/office/drawing/2014/main" id="{873ABDCF-6E9C-1941-8A28-E3E4C380E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690550"/>
            <a:ext cx="7355946" cy="504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4AE8ABF0-D53B-F046-9EFB-D55D49EF9516}"/>
              </a:ext>
            </a:extLst>
          </p:cNvPr>
          <p:cNvSpPr/>
          <p:nvPr/>
        </p:nvSpPr>
        <p:spPr>
          <a:xfrm>
            <a:off x="6577012" y="4543425"/>
            <a:ext cx="638176" cy="5291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3512FD8-1DB7-744A-8348-FB800B4B8D2C}"/>
              </a:ext>
            </a:extLst>
          </p:cNvPr>
          <p:cNvSpPr txBox="1"/>
          <p:nvPr/>
        </p:nvSpPr>
        <p:spPr>
          <a:xfrm>
            <a:off x="7541795" y="4100122"/>
            <a:ext cx="2007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0070C0"/>
                </a:solidFill>
              </a:rPr>
              <a:t>Sydney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C0DA7059-06C0-754C-9B59-99889355FAA6}"/>
              </a:ext>
            </a:extLst>
          </p:cNvPr>
          <p:cNvCxnSpPr>
            <a:cxnSpLocks/>
          </p:cNvCxnSpPr>
          <p:nvPr/>
        </p:nvCxnSpPr>
        <p:spPr>
          <a:xfrm flipH="1">
            <a:off x="6972389" y="4543425"/>
            <a:ext cx="569406" cy="406800"/>
          </a:xfrm>
          <a:prstGeom prst="straightConnector1">
            <a:avLst/>
          </a:prstGeom>
          <a:ln w="41275" cmpd="sng">
            <a:solidFill>
              <a:schemeClr val="accent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-live-in-Sydney1592748781.mp3" descr="I-live-in-Sydney1592748781.mp3">
            <a:hlinkClick r:id="" action="ppaction://media"/>
            <a:extLst>
              <a:ext uri="{FF2B5EF4-FFF2-40B4-BE49-F238E27FC236}">
                <a16:creationId xmlns:a16="http://schemas.microsoft.com/office/drawing/2014/main" id="{277C89AF-748E-2A4E-9681-EE6DC9D7D1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10697036" y="1836685"/>
            <a:ext cx="970031" cy="97259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BAC38DF-05E8-A94A-9C06-D94ABE4416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10" y="3776605"/>
            <a:ext cx="1845140" cy="278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9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32 -0.10509 L 0.01132 -0.10509 C 0.0138 -0.11157 0.01614 -0.11829 0.01888 -0.12431 C 0.02096 -0.12917 0.02747 -0.13889 0.02968 -0.1419 C 0.03177 -0.14468 0.03424 -0.14653 0.03619 -0.14954 C 0.05195 -0.17338 0.03919 -0.15787 0.04934 -0.17083 C 0.05039 -0.17222 0.0513 -0.17384 0.0526 -0.17477 C 0.0539 -0.17569 0.05546 -0.17593 0.0569 -0.17662 C 0.05794 -0.17778 0.05898 -0.17963 0.06015 -0.18056 C 0.06302 -0.18218 0.06601 -0.18264 0.06888 -0.18426 C 0.06992 -0.18495 0.07109 -0.18542 0.07213 -0.18634 C 0.0733 -0.18727 0.07421 -0.18912 0.07539 -0.19005 C 0.07669 -0.1912 0.07825 -0.1912 0.07968 -0.19213 C 0.0819 -0.19329 0.08411 -0.19468 0.08619 -0.19583 C 0.09062 -0.19838 0.09218 -0.19815 0.09713 -0.19977 C 0.09895 -0.20046 0.10078 -0.20116 0.1026 -0.20162 C 0.10885 -0.20347 0.11966 -0.20532 0.12539 -0.20556 C 0.14309 -0.20671 0.1608 -0.20694 0.17864 -0.20741 C 0.18151 -0.2081 0.18437 -0.20903 0.18737 -0.20949 C 0.19544 -0.21065 0.21588 -0.2125 0.22317 -0.21319 C 0.23073 -0.21273 0.23841 -0.2125 0.24596 -0.21134 C 0.24778 -0.21111 0.24961 -0.20995 0.25143 -0.20949 C 0.2539 -0.2088 0.25651 -0.2081 0.25898 -0.20741 C 0.27317 -0.19907 0.24895 -0.21343 0.26666 -0.2037 C 0.26992 -0.20185 0.27304 -0.19907 0.27643 -0.19792 C 0.28268 -0.1956 0.28828 -0.19352 0.29492 -0.19213 C 0.29934 -0.19097 0.30677 -0.18958 0.31119 -0.18819 C 0.31302 -0.18773 0.31484 -0.18681 0.31666 -0.18634 C 0.3319 -0.18125 0.31523 -0.18727 0.32864 -0.18241 C 0.33359 -0.17361 0.32721 -0.18403 0.33515 -0.17477 C 0.33906 -0.16991 0.33645 -0.16574 0.34375 -0.16296 L 0.34921 -0.16111 C 0.35221 -0.1581 0.35807 -0.15139 0.36119 -0.14954 C 0.36328 -0.14838 0.36549 -0.14815 0.3677 -0.14768 C 0.36953 -0.1463 0.37122 -0.14468 0.37317 -0.14375 C 0.37487 -0.14282 0.37682 -0.14306 0.37864 -0.1419 C 0.37981 -0.14097 0.38059 -0.13889 0.3819 -0.13796 C 0.38528 -0.13518 0.38906 -0.1338 0.3927 -0.13218 C 0.39843 -0.12546 0.39349 -0.13032 0.40143 -0.12639 C 0.40364 -0.12523 0.40573 -0.12384 0.40794 -0.12245 L 0.41119 -0.1206 C 0.41184 -0.11921 0.4125 -0.11759 0.41341 -0.11667 C 0.41679 -0.11366 0.42265 -0.11157 0.42643 -0.11088 C 0.43255 -0.10995 0.43867 -0.10949 0.44492 -0.10903 C 0.4483 -0.10278 0.44648 -0.10764 0.44817 -0.09745 C 0.45065 -0.08241 0.45026 -0.09051 0.45026 -0.07986 L 0.45026 -0.07986 " pathEditMode="relative" ptsTypes="A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26E6AE2-EF32-264C-B0E6-DD5E892E8287}"/>
              </a:ext>
            </a:extLst>
          </p:cNvPr>
          <p:cNvSpPr/>
          <p:nvPr/>
        </p:nvSpPr>
        <p:spPr>
          <a:xfrm>
            <a:off x="804334" y="264431"/>
            <a:ext cx="10862733" cy="1254006"/>
          </a:xfrm>
          <a:prstGeom prst="roundRect">
            <a:avLst/>
          </a:prstGeom>
          <a:gradFill>
            <a:gsLst>
              <a:gs pos="0">
                <a:srgbClr val="C7FFED"/>
              </a:gs>
              <a:gs pos="35000">
                <a:srgbClr val="0070C0"/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i="1" dirty="0">
                <a:latin typeface="Century Schoolbook" panose="02040604050505020304" pitchFamily="18" charset="0"/>
                <a:ea typeface="BatangChe" panose="02030609000101010101" pitchFamily="49" charset="-127"/>
              </a:rPr>
              <a:t>    Sydney </a:t>
            </a:r>
            <a:endParaRPr lang="fr-FR" sz="5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02E6369-D44F-6C4C-8544-2964E899D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483" y="466996"/>
            <a:ext cx="1354250" cy="845349"/>
          </a:xfrm>
          <a:prstGeom prst="rect">
            <a:avLst/>
          </a:prstGeom>
        </p:spPr>
      </p:pic>
      <p:pic>
        <p:nvPicPr>
          <p:cNvPr id="9" name="Picture 2" descr="Sydney, L'Australie, Port De Sydney, Opera House">
            <a:extLst>
              <a:ext uri="{FF2B5EF4-FFF2-40B4-BE49-F238E27FC236}">
                <a16:creationId xmlns:a16="http://schemas.microsoft.com/office/drawing/2014/main" id="{26B0C027-FCD7-694F-BAF7-0E66DC3AF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44" y="1681087"/>
            <a:ext cx="11798311" cy="470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0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7A94CC8-D255-0045-B160-C921AE886A5E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dirty="0">
                <a:latin typeface="Century Schoolbook" panose="02040604050505020304" pitchFamily="18" charset="0"/>
              </a:rPr>
              <a:t>    </a:t>
            </a:r>
            <a:r>
              <a:rPr lang="fr-FR" sz="5000" i="1" dirty="0" err="1">
                <a:latin typeface="Century Schoolbook" panose="02040604050505020304" pitchFamily="18" charset="0"/>
              </a:rPr>
              <a:t>Australia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2056557-FDAC-2743-8C8D-A9CAA099EA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058" y="3723540"/>
            <a:ext cx="1739819" cy="1159879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15C5149-4A62-BD45-87F3-95A1433BCD97}"/>
              </a:ext>
            </a:extLst>
          </p:cNvPr>
          <p:cNvSpPr/>
          <p:nvPr/>
        </p:nvSpPr>
        <p:spPr>
          <a:xfrm>
            <a:off x="7056769" y="2272011"/>
            <a:ext cx="2070590" cy="590076"/>
          </a:xfrm>
          <a:prstGeom prst="round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B670FF-9D22-6248-B2D4-0DDF35F9177B}"/>
              </a:ext>
            </a:extLst>
          </p:cNvPr>
          <p:cNvSpPr/>
          <p:nvPr/>
        </p:nvSpPr>
        <p:spPr>
          <a:xfrm>
            <a:off x="6746599" y="2340063"/>
            <a:ext cx="260715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6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Canberra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3214874-3CDA-5A43-B4B7-825EEAD5F754}"/>
              </a:ext>
            </a:extLst>
          </p:cNvPr>
          <p:cNvSpPr txBox="1"/>
          <p:nvPr/>
        </p:nvSpPr>
        <p:spPr>
          <a:xfrm>
            <a:off x="6375935" y="3141750"/>
            <a:ext cx="35950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Melbourne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AC73BEA5-921F-B24D-887D-C3AFB6EA08C3}"/>
              </a:ext>
            </a:extLst>
          </p:cNvPr>
          <p:cNvSpPr/>
          <p:nvPr/>
        </p:nvSpPr>
        <p:spPr>
          <a:xfrm>
            <a:off x="7056770" y="3149040"/>
            <a:ext cx="2154760" cy="574500"/>
          </a:xfrm>
          <a:prstGeom prst="round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EFADC2B-6DBD-0F48-81AF-731DBA823D48}"/>
              </a:ext>
            </a:extLst>
          </p:cNvPr>
          <p:cNvSpPr txBox="1"/>
          <p:nvPr/>
        </p:nvSpPr>
        <p:spPr>
          <a:xfrm>
            <a:off x="7332746" y="4083560"/>
            <a:ext cx="23396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Victoria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5DB5EC4-F61F-B245-872A-462A5DD1C3B3}"/>
              </a:ext>
            </a:extLst>
          </p:cNvPr>
          <p:cNvSpPr/>
          <p:nvPr/>
        </p:nvSpPr>
        <p:spPr>
          <a:xfrm>
            <a:off x="7100885" y="4083560"/>
            <a:ext cx="2110644" cy="492443"/>
          </a:xfrm>
          <a:prstGeom prst="round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E3E3019-CA07-A546-BD64-C48AC38696D6}"/>
              </a:ext>
            </a:extLst>
          </p:cNvPr>
          <p:cNvSpPr txBox="1"/>
          <p:nvPr/>
        </p:nvSpPr>
        <p:spPr>
          <a:xfrm>
            <a:off x="6375935" y="5025370"/>
            <a:ext cx="35950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Sydney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EB62509F-B223-334E-BABC-73E8CCD51900}"/>
              </a:ext>
            </a:extLst>
          </p:cNvPr>
          <p:cNvSpPr/>
          <p:nvPr/>
        </p:nvSpPr>
        <p:spPr>
          <a:xfrm>
            <a:off x="7225866" y="5025370"/>
            <a:ext cx="1861788" cy="537482"/>
          </a:xfrm>
          <a:prstGeom prst="round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165FE41-789A-DC44-B8C7-0A63B775ABEA}"/>
              </a:ext>
            </a:extLst>
          </p:cNvPr>
          <p:cNvSpPr/>
          <p:nvPr/>
        </p:nvSpPr>
        <p:spPr>
          <a:xfrm>
            <a:off x="804334" y="6214533"/>
            <a:ext cx="10862733" cy="491067"/>
          </a:xfrm>
          <a:prstGeom prst="roundRect">
            <a:avLst/>
          </a:prstGeom>
          <a:solidFill>
            <a:srgbClr val="0070C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47328D3-93F8-834E-AB0D-7D1C190C2B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483" y="466996"/>
            <a:ext cx="1594740" cy="99546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B37D188-8E9B-EB41-AAB4-B2FEAAFA13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83" y="3436290"/>
            <a:ext cx="1845140" cy="278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32 -0.10509 L 0.01132 -0.10509 C 0.0138 -0.11157 0.01614 -0.11829 0.01888 -0.12431 C 0.02096 -0.12917 0.02747 -0.13889 0.02968 -0.1419 C 0.03177 -0.14468 0.03424 -0.14653 0.03619 -0.14954 C 0.05195 -0.17338 0.03919 -0.15787 0.04934 -0.17083 C 0.05039 -0.17222 0.0513 -0.17384 0.0526 -0.17477 C 0.0539 -0.17569 0.05546 -0.17593 0.0569 -0.17662 C 0.05794 -0.17778 0.05898 -0.17963 0.06015 -0.18056 C 0.06302 -0.18218 0.06601 -0.18264 0.06888 -0.18426 C 0.06992 -0.18495 0.07109 -0.18542 0.07213 -0.18634 C 0.0733 -0.18727 0.07421 -0.18912 0.07539 -0.19005 C 0.07669 -0.1912 0.07825 -0.1912 0.07968 -0.19213 C 0.0819 -0.19329 0.08411 -0.19468 0.08619 -0.19583 C 0.09062 -0.19838 0.09218 -0.19815 0.09713 -0.19977 C 0.09895 -0.20046 0.10078 -0.20116 0.1026 -0.20162 C 0.10885 -0.20347 0.11966 -0.20532 0.12539 -0.20556 C 0.14309 -0.20671 0.1608 -0.20694 0.17864 -0.20741 C 0.18151 -0.2081 0.18437 -0.20903 0.18737 -0.20949 C 0.19544 -0.21065 0.21588 -0.2125 0.22317 -0.21319 C 0.23073 -0.21273 0.23841 -0.2125 0.24596 -0.21134 C 0.24778 -0.21111 0.24961 -0.20995 0.25143 -0.20949 C 0.2539 -0.2088 0.25651 -0.2081 0.25898 -0.20741 C 0.27317 -0.19907 0.24895 -0.21343 0.26666 -0.2037 C 0.26992 -0.20185 0.27304 -0.19907 0.27643 -0.19792 C 0.28268 -0.1956 0.28828 -0.19352 0.29492 -0.19213 C 0.29934 -0.19097 0.30677 -0.18958 0.31119 -0.18819 C 0.31302 -0.18773 0.31484 -0.18681 0.31666 -0.18634 C 0.3319 -0.18125 0.31523 -0.18727 0.32864 -0.18241 C 0.33359 -0.17361 0.32721 -0.18403 0.33515 -0.17477 C 0.33906 -0.16991 0.33645 -0.16574 0.34375 -0.16296 L 0.34921 -0.16111 C 0.35221 -0.1581 0.35807 -0.15139 0.36119 -0.14954 C 0.36328 -0.14838 0.36549 -0.14815 0.3677 -0.14768 C 0.36953 -0.1463 0.37122 -0.14468 0.37317 -0.14375 C 0.37487 -0.14282 0.37682 -0.14306 0.37864 -0.1419 C 0.37981 -0.14097 0.38059 -0.13889 0.3819 -0.13796 C 0.38528 -0.13518 0.38906 -0.1338 0.3927 -0.13218 C 0.39843 -0.12546 0.39349 -0.13032 0.40143 -0.12639 C 0.40364 -0.12523 0.40573 -0.12384 0.40794 -0.12245 L 0.41119 -0.1206 C 0.41184 -0.11921 0.4125 -0.11759 0.41341 -0.11667 C 0.41679 -0.11366 0.42265 -0.11157 0.42643 -0.11088 C 0.43255 -0.10995 0.43867 -0.10949 0.44492 -0.10903 C 0.4483 -0.10278 0.44648 -0.10764 0.44817 -0.09745 C 0.45065 -0.08241 0.45026 -0.09051 0.45026 -0.07986 L 0.45026 -0.07986 " pathEditMode="relative" ptsTypes="AAAAAAAAAAAAAAAAAAAAAAAAAAAAAAAAAAAAAAAAAAAAAAA">
                                      <p:cBhvr>
                                        <p:cTn id="5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/>
      <p:bldP spid="10" grpId="1"/>
      <p:bldP spid="11" grpId="0"/>
      <p:bldP spid="11" grpId="1"/>
      <p:bldP spid="12" grpId="0" animBg="1"/>
      <p:bldP spid="12" grpId="1" animBg="1"/>
      <p:bldP spid="13" grpId="0"/>
      <p:bldP spid="13" grpId="1"/>
      <p:bldP spid="14" grpId="0" animBg="1"/>
      <p:bldP spid="14" grpId="1" animBg="1"/>
      <p:bldP spid="15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10">
              <a:srgbClr val="EBAD8E"/>
            </a:gs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rgbClr val="B9E4DE"/>
            </a:gs>
            <a:gs pos="100000">
              <a:srgbClr val="B9E4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815D9A2-2976-444A-9967-D44DCECFD109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EBA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dirty="0">
                <a:latin typeface="Century Schoolbook" panose="02040604050505020304" pitchFamily="18" charset="0"/>
              </a:rPr>
              <a:t>    </a:t>
            </a:r>
            <a:r>
              <a:rPr lang="fr-FR" sz="5000" i="1" dirty="0" err="1">
                <a:latin typeface="Century Schoolbook" panose="02040604050505020304" pitchFamily="18" charset="0"/>
              </a:rPr>
              <a:t>School</a:t>
            </a:r>
            <a:r>
              <a:rPr lang="fr-FR" sz="5000" i="1" dirty="0">
                <a:latin typeface="Century Schoolbook" panose="02040604050505020304" pitchFamily="18" charset="0"/>
              </a:rPr>
              <a:t> </a:t>
            </a:r>
            <a:r>
              <a:rPr lang="fr-FR" sz="5000" i="1" dirty="0" err="1">
                <a:latin typeface="Century Schoolbook" panose="02040604050505020304" pitchFamily="18" charset="0"/>
              </a:rPr>
              <a:t>day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1FA674E-070A-8543-8912-028F8C8DE1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410" y="2655400"/>
            <a:ext cx="4762705" cy="3559133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BCF0FAA-594B-794A-ABE1-F37A60A81728}"/>
              </a:ext>
            </a:extLst>
          </p:cNvPr>
          <p:cNvSpPr/>
          <p:nvPr/>
        </p:nvSpPr>
        <p:spPr>
          <a:xfrm>
            <a:off x="804334" y="6214533"/>
            <a:ext cx="10862733" cy="491067"/>
          </a:xfrm>
          <a:prstGeom prst="roundRect">
            <a:avLst/>
          </a:prstGeom>
          <a:solidFill>
            <a:srgbClr val="EBAD8E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41A2953-4D48-6449-82A7-89AC77D39C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483" y="466996"/>
            <a:ext cx="1594740" cy="99546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71B6473-D4D5-7F4F-883F-EA7A36A98F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67" y="1995541"/>
            <a:ext cx="2171256" cy="4348664"/>
          </a:xfrm>
          <a:prstGeom prst="rect">
            <a:avLst/>
          </a:prstGeom>
        </p:spPr>
      </p:pic>
      <p:pic>
        <p:nvPicPr>
          <p:cNvPr id="3" name="Lets-go-to-school-Sam-1592748972.mp3" descr="Lets-go-to-school-Sam-1592748972.mp3">
            <a:hlinkClick r:id="" action="ppaction://media"/>
            <a:extLst>
              <a:ext uri="{FF2B5EF4-FFF2-40B4-BE49-F238E27FC236}">
                <a16:creationId xmlns:a16="http://schemas.microsoft.com/office/drawing/2014/main" id="{14B25903-3745-E047-872A-FA95E85A9C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78723" y="2879387"/>
            <a:ext cx="812800" cy="8128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BEB123A-88B0-644A-8E5B-CFD1E6183E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33" y="3070872"/>
            <a:ext cx="2171256" cy="32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3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52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10">
              <a:srgbClr val="EBAD8E"/>
            </a:gs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rgbClr val="B9E4DE"/>
            </a:gs>
            <a:gs pos="100000">
              <a:srgbClr val="B9E4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815D9A2-2976-444A-9967-D44DCECFD109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EBA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dirty="0">
                <a:latin typeface="Century Schoolbook" panose="02040604050505020304" pitchFamily="18" charset="0"/>
              </a:rPr>
              <a:t>    </a:t>
            </a:r>
            <a:r>
              <a:rPr lang="fr-FR" sz="5000" i="1" dirty="0" err="1">
                <a:latin typeface="Century Schoolbook" panose="02040604050505020304" pitchFamily="18" charset="0"/>
              </a:rPr>
              <a:t>School</a:t>
            </a:r>
            <a:r>
              <a:rPr lang="fr-FR" sz="5000" i="1" dirty="0">
                <a:latin typeface="Century Schoolbook" panose="02040604050505020304" pitchFamily="18" charset="0"/>
              </a:rPr>
              <a:t> </a:t>
            </a:r>
            <a:r>
              <a:rPr lang="fr-FR" sz="5000" i="1" dirty="0" err="1">
                <a:latin typeface="Century Schoolbook" panose="02040604050505020304" pitchFamily="18" charset="0"/>
              </a:rPr>
              <a:t>day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1FA674E-070A-8543-8912-028F8C8DE1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454" y="3429000"/>
            <a:ext cx="3727501" cy="2785533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BCF0FAA-594B-794A-ABE1-F37A60A81728}"/>
              </a:ext>
            </a:extLst>
          </p:cNvPr>
          <p:cNvSpPr/>
          <p:nvPr/>
        </p:nvSpPr>
        <p:spPr>
          <a:xfrm>
            <a:off x="804334" y="6214533"/>
            <a:ext cx="10862733" cy="491067"/>
          </a:xfrm>
          <a:prstGeom prst="roundRect">
            <a:avLst/>
          </a:prstGeom>
          <a:solidFill>
            <a:srgbClr val="EBAD8E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10AAF4A-9796-4A4B-921C-1D22834CA7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5" y="1886796"/>
            <a:ext cx="6159855" cy="378253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25117A7-189E-0B42-BAA9-85C8102F68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483" y="466996"/>
            <a:ext cx="1594740" cy="99546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EC1F0B1-381F-DD42-B5E2-A3D7CFA25F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547" y="3738584"/>
            <a:ext cx="1845140" cy="2781689"/>
          </a:xfrm>
          <a:prstGeom prst="rect">
            <a:avLst/>
          </a:prstGeom>
        </p:spPr>
      </p:pic>
      <p:sp>
        <p:nvSpPr>
          <p:cNvPr id="9" name="Bulle ronde 8">
            <a:extLst>
              <a:ext uri="{FF2B5EF4-FFF2-40B4-BE49-F238E27FC236}">
                <a16:creationId xmlns:a16="http://schemas.microsoft.com/office/drawing/2014/main" id="{3C17FBFE-0F05-6D43-9038-DDB21BD551B0}"/>
              </a:ext>
            </a:extLst>
          </p:cNvPr>
          <p:cNvSpPr/>
          <p:nvPr/>
        </p:nvSpPr>
        <p:spPr>
          <a:xfrm>
            <a:off x="5413790" y="4153546"/>
            <a:ext cx="2311880" cy="1510833"/>
          </a:xfrm>
          <a:prstGeom prst="wedgeEllipseCallout">
            <a:avLst>
              <a:gd name="adj1" fmla="val -71663"/>
              <a:gd name="adj2" fmla="val 7947"/>
            </a:avLst>
          </a:prstGeom>
          <a:solidFill>
            <a:schemeClr val="bg1"/>
          </a:solidFill>
          <a:ln w="28575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Let’s</a:t>
            </a:r>
            <a:r>
              <a:rPr lang="fr-FR" sz="3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sing</a:t>
            </a:r>
            <a:r>
              <a:rPr lang="fr-FR" sz="3600" dirty="0">
                <a:solidFill>
                  <a:schemeClr val="tx1"/>
                </a:solidFill>
                <a:latin typeface="Century Schoolbook" panose="02040604050505020304" pitchFamily="18" charset="0"/>
              </a:rPr>
              <a:t>!</a:t>
            </a:r>
          </a:p>
        </p:txBody>
      </p:sp>
      <p:pic>
        <p:nvPicPr>
          <p:cNvPr id="4" name="go to school.mp3" descr="go to school.mp3">
            <a:hlinkClick r:id="" action="ppaction://media"/>
            <a:extLst>
              <a:ext uri="{FF2B5EF4-FFF2-40B4-BE49-F238E27FC236}">
                <a16:creationId xmlns:a16="http://schemas.microsoft.com/office/drawing/2014/main" id="{CEE522A7-625F-7945-8DBB-D5C742A087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20430" y="23411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3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10">
              <a:srgbClr val="EBAD8E"/>
            </a:gs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rgbClr val="B9E4DE"/>
            </a:gs>
            <a:gs pos="100000">
              <a:srgbClr val="B9E4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BCF0FAA-594B-794A-ABE1-F37A60A81728}"/>
              </a:ext>
            </a:extLst>
          </p:cNvPr>
          <p:cNvSpPr/>
          <p:nvPr/>
        </p:nvSpPr>
        <p:spPr>
          <a:xfrm>
            <a:off x="804334" y="6214533"/>
            <a:ext cx="10862733" cy="491067"/>
          </a:xfrm>
          <a:prstGeom prst="roundRect">
            <a:avLst/>
          </a:prstGeom>
          <a:solidFill>
            <a:srgbClr val="EBAD8E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go to school.mp3" descr="go to school.mp3">
            <a:hlinkClick r:id="" action="ppaction://media"/>
            <a:extLst>
              <a:ext uri="{FF2B5EF4-FFF2-40B4-BE49-F238E27FC236}">
                <a16:creationId xmlns:a16="http://schemas.microsoft.com/office/drawing/2014/main" id="{3E63267E-554B-9D46-8636-498A079BC8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4267" y="1791348"/>
            <a:ext cx="812800" cy="812800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F358747F-1452-284C-AC95-6A7020F57064}"/>
              </a:ext>
            </a:extLst>
          </p:cNvPr>
          <p:cNvSpPr txBox="1">
            <a:spLocks/>
          </p:cNvSpPr>
          <p:nvPr/>
        </p:nvSpPr>
        <p:spPr>
          <a:xfrm>
            <a:off x="431800" y="284396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 err="1">
                <a:latin typeface="Arial Rounded MT Bold" panose="020F0704030504030204" pitchFamily="34" charset="0"/>
              </a:rPr>
              <a:t>Now</a:t>
            </a:r>
            <a:r>
              <a:rPr lang="fr-FR" sz="4800" dirty="0">
                <a:latin typeface="Arial Rounded MT Bold" panose="020F0704030504030204" pitchFamily="34" charset="0"/>
              </a:rPr>
              <a:t> </a:t>
            </a:r>
            <a:r>
              <a:rPr lang="fr-FR" sz="4800" dirty="0" err="1">
                <a:latin typeface="Arial Rounded MT Bold" panose="020F0704030504030204" pitchFamily="34" charset="0"/>
              </a:rPr>
              <a:t>sing</a:t>
            </a:r>
            <a:r>
              <a:rPr lang="fr-FR" sz="4800" dirty="0">
                <a:latin typeface="Arial Rounded MT Bold" panose="020F0704030504030204" pitchFamily="34" charset="0"/>
              </a:rPr>
              <a:t>!</a:t>
            </a:r>
            <a:endParaRPr lang="fr-FR" dirty="0"/>
          </a:p>
        </p:txBody>
      </p:sp>
      <p:pic>
        <p:nvPicPr>
          <p:cNvPr id="13" name="Picture 2" descr="Chorale, Chant, Enfants, Choeur, Chanteur, Chanter">
            <a:extLst>
              <a:ext uri="{FF2B5EF4-FFF2-40B4-BE49-F238E27FC236}">
                <a16:creationId xmlns:a16="http://schemas.microsoft.com/office/drawing/2014/main" id="{529F2A08-9A9C-BC47-9498-0A489E050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041" y="143700"/>
            <a:ext cx="6207580" cy="345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D0B2C21-E463-3540-9FC9-98A8683BFB97}"/>
              </a:ext>
            </a:extLst>
          </p:cNvPr>
          <p:cNvSpPr/>
          <p:nvPr/>
        </p:nvSpPr>
        <p:spPr>
          <a:xfrm>
            <a:off x="306384" y="4138055"/>
            <a:ext cx="1117889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This </a:t>
            </a:r>
            <a:r>
              <a:rPr lang="fr-FR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</a:t>
            </a:r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the </a:t>
            </a:r>
            <a:r>
              <a:rPr lang="fr-FR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way</a:t>
            </a:r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</a:t>
            </a:r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go to </a:t>
            </a:r>
            <a:r>
              <a:rPr lang="fr-FR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school</a:t>
            </a:r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go to </a:t>
            </a:r>
            <a:r>
              <a:rPr lang="fr-FR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school</a:t>
            </a:r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go to </a:t>
            </a:r>
            <a:r>
              <a:rPr lang="fr-FR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school</a:t>
            </a:r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So </a:t>
            </a:r>
            <a:r>
              <a:rPr lang="fr-FR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early</a:t>
            </a:r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in the </a:t>
            </a:r>
            <a:r>
              <a:rPr lang="fr-FR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morning</a:t>
            </a:r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644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10">
              <a:srgbClr val="EBAD8E"/>
            </a:gs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rgbClr val="B9E4DE"/>
            </a:gs>
            <a:gs pos="100000">
              <a:srgbClr val="B9E4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BCF0FAA-594B-794A-ABE1-F37A60A81728}"/>
              </a:ext>
            </a:extLst>
          </p:cNvPr>
          <p:cNvSpPr/>
          <p:nvPr/>
        </p:nvSpPr>
        <p:spPr>
          <a:xfrm>
            <a:off x="804334" y="6255471"/>
            <a:ext cx="10862733" cy="450129"/>
          </a:xfrm>
          <a:prstGeom prst="roundRect">
            <a:avLst/>
          </a:prstGeom>
          <a:solidFill>
            <a:srgbClr val="EBAD8E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D7527F6-5078-114E-A6A8-42D7A27BBBE3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EBA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000" i="1" dirty="0" err="1">
                <a:latin typeface="Century Schoolbook" panose="02040604050505020304" pitchFamily="18" charset="0"/>
              </a:rPr>
              <a:t>School</a:t>
            </a:r>
            <a:r>
              <a:rPr lang="fr-FR" sz="5000" i="1" dirty="0">
                <a:latin typeface="Century Schoolbook" panose="02040604050505020304" pitchFamily="18" charset="0"/>
              </a:rPr>
              <a:t> </a:t>
            </a:r>
            <a:r>
              <a:rPr lang="fr-FR" sz="5000" i="1" dirty="0" err="1">
                <a:latin typeface="Century Schoolbook" panose="02040604050505020304" pitchFamily="18" charset="0"/>
              </a:rPr>
              <a:t>day</a:t>
            </a:r>
            <a:r>
              <a:rPr lang="fr-FR" sz="5000" i="1" dirty="0">
                <a:latin typeface="Century Schoolbook" panose="02040604050505020304" pitchFamily="18" charset="0"/>
              </a:rPr>
              <a:t>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153966-3448-8C4F-A238-BF5A4E293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483" y="466996"/>
            <a:ext cx="1594740" cy="995467"/>
          </a:xfrm>
          <a:prstGeom prst="rect">
            <a:avLst/>
          </a:prstGeom>
        </p:spPr>
      </p:pic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80C5586E-FD28-1A44-A3C7-5F504D47A8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0559913"/>
              </p:ext>
            </p:extLst>
          </p:nvPr>
        </p:nvGraphicFramePr>
        <p:xfrm>
          <a:off x="3517528" y="1652842"/>
          <a:ext cx="6540872" cy="45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0436">
                  <a:extLst>
                    <a:ext uri="{9D8B030D-6E8A-4147-A177-3AD203B41FA5}">
                      <a16:colId xmlns:a16="http://schemas.microsoft.com/office/drawing/2014/main" val="1891226708"/>
                    </a:ext>
                  </a:extLst>
                </a:gridCol>
                <a:gridCol w="3270436">
                  <a:extLst>
                    <a:ext uri="{9D8B030D-6E8A-4147-A177-3AD203B41FA5}">
                      <a16:colId xmlns:a16="http://schemas.microsoft.com/office/drawing/2014/main" val="2797833369"/>
                    </a:ext>
                  </a:extLst>
                </a:gridCol>
              </a:tblGrid>
              <a:tr h="691852">
                <a:tc>
                  <a:txBody>
                    <a:bodyPr/>
                    <a:lstStyle/>
                    <a:p>
                      <a:pPr algn="ctr"/>
                      <a:r>
                        <a:rPr lang="fr-FR" sz="4000" dirty="0" err="1">
                          <a:solidFill>
                            <a:schemeClr val="bg1"/>
                          </a:solidFill>
                        </a:rPr>
                        <a:t>Days</a:t>
                      </a:r>
                      <a:endParaRPr lang="fr-FR" sz="4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dirty="0">
                          <a:solidFill>
                            <a:schemeClr val="bg1"/>
                          </a:solidFill>
                        </a:rPr>
                        <a:t>Activity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3463491"/>
                  </a:ext>
                </a:extLst>
              </a:tr>
              <a:tr h="541449">
                <a:tc>
                  <a:txBody>
                    <a:bodyPr/>
                    <a:lstStyle/>
                    <a:p>
                      <a:r>
                        <a:rPr lang="fr-FR" sz="3000" dirty="0" err="1"/>
                        <a:t>Monday</a:t>
                      </a:r>
                      <a:endParaRPr lang="fr-FR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 err="1"/>
                        <a:t>School</a:t>
                      </a:r>
                      <a:endParaRPr lang="fr-F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220704"/>
                  </a:ext>
                </a:extLst>
              </a:tr>
              <a:tr h="541449">
                <a:tc>
                  <a:txBody>
                    <a:bodyPr/>
                    <a:lstStyle/>
                    <a:p>
                      <a:r>
                        <a:rPr lang="fr-FR" sz="3000" dirty="0"/>
                        <a:t>Tuesday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 err="1"/>
                        <a:t>School</a:t>
                      </a:r>
                      <a:endParaRPr lang="fr-F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9960098"/>
                  </a:ext>
                </a:extLst>
              </a:tr>
              <a:tr h="541449">
                <a:tc>
                  <a:txBody>
                    <a:bodyPr/>
                    <a:lstStyle/>
                    <a:p>
                      <a:r>
                        <a:rPr lang="fr-FR" sz="3000" dirty="0" err="1"/>
                        <a:t>Wednesday</a:t>
                      </a:r>
                      <a:endParaRPr lang="fr-FR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 err="1"/>
                        <a:t>School</a:t>
                      </a:r>
                      <a:endParaRPr lang="fr-F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8473816"/>
                  </a:ext>
                </a:extLst>
              </a:tr>
              <a:tr h="541449">
                <a:tc>
                  <a:txBody>
                    <a:bodyPr/>
                    <a:lstStyle/>
                    <a:p>
                      <a:r>
                        <a:rPr lang="fr-FR" sz="3000" dirty="0"/>
                        <a:t>Thursday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 err="1"/>
                        <a:t>School</a:t>
                      </a:r>
                      <a:endParaRPr lang="fr-F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2719502"/>
                  </a:ext>
                </a:extLst>
              </a:tr>
              <a:tr h="541449">
                <a:tc>
                  <a:txBody>
                    <a:bodyPr/>
                    <a:lstStyle/>
                    <a:p>
                      <a:r>
                        <a:rPr lang="fr-FR" sz="3000" dirty="0"/>
                        <a:t>Friday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 err="1"/>
                        <a:t>School</a:t>
                      </a:r>
                      <a:endParaRPr lang="fr-F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8137561"/>
                  </a:ext>
                </a:extLst>
              </a:tr>
              <a:tr h="541449">
                <a:tc>
                  <a:txBody>
                    <a:bodyPr/>
                    <a:lstStyle/>
                    <a:p>
                      <a:r>
                        <a:rPr lang="fr-FR" sz="3000" dirty="0"/>
                        <a:t>Saturday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/>
                        <a:t>Weekend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495163"/>
                  </a:ext>
                </a:extLst>
              </a:tr>
              <a:tr h="541449">
                <a:tc>
                  <a:txBody>
                    <a:bodyPr/>
                    <a:lstStyle/>
                    <a:p>
                      <a:r>
                        <a:rPr lang="fr-FR" sz="3000" dirty="0"/>
                        <a:t>Sunday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/>
                        <a:t>Weekend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5829995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6656F355-688F-8541-A83A-5DFF8A4C2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30" y="4316958"/>
            <a:ext cx="1375749" cy="207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19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10">
              <a:srgbClr val="EBAD8E"/>
            </a:gs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rgbClr val="B9E4DE"/>
            </a:gs>
            <a:gs pos="100000">
              <a:srgbClr val="B9E4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BCF0FAA-594B-794A-ABE1-F37A60A81728}"/>
              </a:ext>
            </a:extLst>
          </p:cNvPr>
          <p:cNvSpPr/>
          <p:nvPr/>
        </p:nvSpPr>
        <p:spPr>
          <a:xfrm>
            <a:off x="804334" y="6214533"/>
            <a:ext cx="10862733" cy="491067"/>
          </a:xfrm>
          <a:prstGeom prst="roundRect">
            <a:avLst/>
          </a:prstGeom>
          <a:solidFill>
            <a:srgbClr val="EBAD8E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D7527F6-5078-114E-A6A8-42D7A27BBBE3}"/>
              </a:ext>
            </a:extLst>
          </p:cNvPr>
          <p:cNvSpPr/>
          <p:nvPr/>
        </p:nvSpPr>
        <p:spPr>
          <a:xfrm>
            <a:off x="821267" y="337727"/>
            <a:ext cx="10862733" cy="1124736"/>
          </a:xfrm>
          <a:prstGeom prst="roundRect">
            <a:avLst/>
          </a:prstGeom>
          <a:solidFill>
            <a:srgbClr val="EBA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000" i="1" dirty="0" err="1">
                <a:latin typeface="Century Schoolbook" panose="02040604050505020304" pitchFamily="18" charset="0"/>
              </a:rPr>
              <a:t>School</a:t>
            </a:r>
            <a:r>
              <a:rPr lang="fr-FR" sz="5000" i="1" dirty="0">
                <a:latin typeface="Century Schoolbook" panose="02040604050505020304" pitchFamily="18" charset="0"/>
              </a:rPr>
              <a:t> </a:t>
            </a:r>
            <a:r>
              <a:rPr lang="fr-FR" sz="5000" i="1" dirty="0" err="1">
                <a:latin typeface="Century Schoolbook" panose="02040604050505020304" pitchFamily="18" charset="0"/>
              </a:rPr>
              <a:t>day</a:t>
            </a:r>
            <a:r>
              <a:rPr lang="fr-FR" sz="5000" i="1" dirty="0">
                <a:latin typeface="Century Schoolbook" panose="02040604050505020304" pitchFamily="18" charset="0"/>
              </a:rPr>
              <a:t>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153966-3448-8C4F-A238-BF5A4E293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5990" y="425533"/>
            <a:ext cx="1489718" cy="92991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48647D8-C880-6A43-81B9-2EC463D54BBC}"/>
              </a:ext>
            </a:extLst>
          </p:cNvPr>
          <p:cNvSpPr/>
          <p:nvPr/>
        </p:nvSpPr>
        <p:spPr>
          <a:xfrm>
            <a:off x="665499" y="1591237"/>
            <a:ext cx="11144210" cy="36755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fr-F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</a:t>
            </a:r>
            <a:r>
              <a:rPr lang="fr-F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onday   </a:t>
            </a:r>
            <a:r>
              <a:rPr lang="fr-F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</a:t>
            </a:r>
            <a:r>
              <a:rPr lang="fr-F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uesday   </a:t>
            </a:r>
            <a:r>
              <a:rPr lang="fr-FR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</a:t>
            </a:r>
            <a:r>
              <a:rPr lang="fr-FR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ednesday</a:t>
            </a:r>
            <a:endParaRPr lang="fr-FR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fr-FR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</a:t>
            </a:r>
            <a:r>
              <a:rPr lang="fr-FR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ursday   </a:t>
            </a:r>
            <a:r>
              <a:rPr lang="fr-FR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</a:t>
            </a:r>
            <a:r>
              <a:rPr lang="fr-FR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riday</a:t>
            </a:r>
          </a:p>
          <a:p>
            <a:pPr algn="ctr"/>
            <a:r>
              <a:rPr lang="fr-F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</a:t>
            </a:r>
            <a:r>
              <a:rPr lang="fr-F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aturday   </a:t>
            </a:r>
            <a:r>
              <a:rPr lang="fr-F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</a:t>
            </a:r>
            <a:r>
              <a:rPr lang="fr-F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unday</a:t>
            </a:r>
          </a:p>
        </p:txBody>
      </p:sp>
    </p:spTree>
    <p:extLst>
      <p:ext uri="{BB962C8B-B14F-4D97-AF65-F5344CB8AC3E}">
        <p14:creationId xmlns:p14="http://schemas.microsoft.com/office/powerpoint/2010/main" val="1700404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10">
              <a:srgbClr val="EBAD8E"/>
            </a:gs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rgbClr val="B9E4DE"/>
            </a:gs>
            <a:gs pos="100000">
              <a:srgbClr val="B9E4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802953E-208D-4116-AFA2-98C411FE17D3}"/>
              </a:ext>
            </a:extLst>
          </p:cNvPr>
          <p:cNvSpPr txBox="1"/>
          <p:nvPr/>
        </p:nvSpPr>
        <p:spPr>
          <a:xfrm>
            <a:off x="4357671" y="3075057"/>
            <a:ext cx="34766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WEDNESDAY</a:t>
            </a:r>
          </a:p>
        </p:txBody>
      </p:sp>
      <p:sp>
        <p:nvSpPr>
          <p:cNvPr id="5" name="Flèche : courbe vers le bas 4">
            <a:extLst>
              <a:ext uri="{FF2B5EF4-FFF2-40B4-BE49-F238E27FC236}">
                <a16:creationId xmlns:a16="http://schemas.microsoft.com/office/drawing/2014/main" id="{3031C5F7-EAC7-4E6A-9E55-DB73462B21D5}"/>
              </a:ext>
            </a:extLst>
          </p:cNvPr>
          <p:cNvSpPr/>
          <p:nvPr/>
        </p:nvSpPr>
        <p:spPr>
          <a:xfrm>
            <a:off x="6365631" y="2057400"/>
            <a:ext cx="3253154" cy="79130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3" name="Flèche : courbe vers le bas 12">
            <a:extLst>
              <a:ext uri="{FF2B5EF4-FFF2-40B4-BE49-F238E27FC236}">
                <a16:creationId xmlns:a16="http://schemas.microsoft.com/office/drawing/2014/main" id="{757BE60D-8A07-474F-B292-27E76D101B6B}"/>
              </a:ext>
            </a:extLst>
          </p:cNvPr>
          <p:cNvSpPr/>
          <p:nvPr/>
        </p:nvSpPr>
        <p:spPr>
          <a:xfrm flipH="1">
            <a:off x="2004646" y="2125488"/>
            <a:ext cx="3669324" cy="79130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7DE20F3-1A2A-4897-89B3-C22B83EA23B8}"/>
              </a:ext>
            </a:extLst>
          </p:cNvPr>
          <p:cNvSpPr txBox="1"/>
          <p:nvPr/>
        </p:nvSpPr>
        <p:spPr>
          <a:xfrm>
            <a:off x="553532" y="3075057"/>
            <a:ext cx="25950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TUESDAY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8257729-7A97-43B8-88D6-203F0215B2A8}"/>
              </a:ext>
            </a:extLst>
          </p:cNvPr>
          <p:cNvSpPr txBox="1"/>
          <p:nvPr/>
        </p:nvSpPr>
        <p:spPr>
          <a:xfrm>
            <a:off x="8343517" y="3092641"/>
            <a:ext cx="30117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THURSDAY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2DB29BD-8375-C74C-BE1B-D73891E34204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EBA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000" i="1" dirty="0" err="1">
                <a:latin typeface="Century Schoolbook" panose="02040604050505020304" pitchFamily="18" charset="0"/>
              </a:rPr>
              <a:t>School</a:t>
            </a:r>
            <a:r>
              <a:rPr lang="fr-FR" sz="5000" i="1" dirty="0">
                <a:latin typeface="Century Schoolbook" panose="02040604050505020304" pitchFamily="18" charset="0"/>
              </a:rPr>
              <a:t> </a:t>
            </a:r>
            <a:r>
              <a:rPr lang="fr-FR" sz="5000" i="1" dirty="0" err="1">
                <a:latin typeface="Century Schoolbook" panose="02040604050505020304" pitchFamily="18" charset="0"/>
              </a:rPr>
              <a:t>day</a:t>
            </a:r>
            <a:r>
              <a:rPr lang="fr-FR" sz="5000" i="1" dirty="0">
                <a:latin typeface="Century Schoolbook" panose="02040604050505020304" pitchFamily="18" charset="0"/>
              </a:rPr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355FB87-5129-0848-AEEC-7CB9AB0DC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483" y="466996"/>
            <a:ext cx="1594740" cy="99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2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10">
              <a:srgbClr val="EBAD8E"/>
            </a:gs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rgbClr val="B9E4DE"/>
            </a:gs>
            <a:gs pos="100000">
              <a:srgbClr val="B9E4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802953E-208D-4116-AFA2-98C411FE17D3}"/>
              </a:ext>
            </a:extLst>
          </p:cNvPr>
          <p:cNvSpPr txBox="1"/>
          <p:nvPr/>
        </p:nvSpPr>
        <p:spPr>
          <a:xfrm>
            <a:off x="4760212" y="3112446"/>
            <a:ext cx="23224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SUNDAY</a:t>
            </a:r>
          </a:p>
        </p:txBody>
      </p:sp>
      <p:sp>
        <p:nvSpPr>
          <p:cNvPr id="5" name="Flèche : courbe vers le bas 4">
            <a:extLst>
              <a:ext uri="{FF2B5EF4-FFF2-40B4-BE49-F238E27FC236}">
                <a16:creationId xmlns:a16="http://schemas.microsoft.com/office/drawing/2014/main" id="{3031C5F7-EAC7-4E6A-9E55-DB73462B21D5}"/>
              </a:ext>
            </a:extLst>
          </p:cNvPr>
          <p:cNvSpPr/>
          <p:nvPr/>
        </p:nvSpPr>
        <p:spPr>
          <a:xfrm>
            <a:off x="6365631" y="2057400"/>
            <a:ext cx="3253154" cy="79130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3" name="Flèche : courbe vers le bas 12">
            <a:extLst>
              <a:ext uri="{FF2B5EF4-FFF2-40B4-BE49-F238E27FC236}">
                <a16:creationId xmlns:a16="http://schemas.microsoft.com/office/drawing/2014/main" id="{757BE60D-8A07-474F-B292-27E76D101B6B}"/>
              </a:ext>
            </a:extLst>
          </p:cNvPr>
          <p:cNvSpPr/>
          <p:nvPr/>
        </p:nvSpPr>
        <p:spPr>
          <a:xfrm flipH="1">
            <a:off x="2004646" y="2125488"/>
            <a:ext cx="3669324" cy="79130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7DE20F3-1A2A-4897-89B3-C22B83EA23B8}"/>
              </a:ext>
            </a:extLst>
          </p:cNvPr>
          <p:cNvSpPr txBox="1"/>
          <p:nvPr/>
        </p:nvSpPr>
        <p:spPr>
          <a:xfrm>
            <a:off x="740310" y="3075057"/>
            <a:ext cx="29458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SATURDAY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8257729-7A97-43B8-88D6-203F0215B2A8}"/>
              </a:ext>
            </a:extLst>
          </p:cNvPr>
          <p:cNvSpPr txBox="1"/>
          <p:nvPr/>
        </p:nvSpPr>
        <p:spPr>
          <a:xfrm>
            <a:off x="8406241" y="3112446"/>
            <a:ext cx="24250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MONDAY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2DB29BD-8375-C74C-BE1B-D73891E34204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EBA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000" i="1" dirty="0" err="1">
                <a:latin typeface="Century Schoolbook" panose="02040604050505020304" pitchFamily="18" charset="0"/>
              </a:rPr>
              <a:t>School</a:t>
            </a:r>
            <a:r>
              <a:rPr lang="fr-FR" sz="5000" i="1" dirty="0">
                <a:latin typeface="Century Schoolbook" panose="02040604050505020304" pitchFamily="18" charset="0"/>
              </a:rPr>
              <a:t> </a:t>
            </a:r>
            <a:r>
              <a:rPr lang="fr-FR" sz="5000" i="1" dirty="0" err="1">
                <a:latin typeface="Century Schoolbook" panose="02040604050505020304" pitchFamily="18" charset="0"/>
              </a:rPr>
              <a:t>day</a:t>
            </a:r>
            <a:r>
              <a:rPr lang="fr-FR" sz="5000" i="1" dirty="0">
                <a:latin typeface="Century Schoolbook" panose="02040604050505020304" pitchFamily="18" charset="0"/>
              </a:rPr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355FB87-5129-0848-AEEC-7CB9AB0DC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483" y="466996"/>
            <a:ext cx="1594740" cy="99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3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95720F-395F-4A5C-A57E-43DF343FF13C}"/>
              </a:ext>
            </a:extLst>
          </p:cNvPr>
          <p:cNvSpPr/>
          <p:nvPr/>
        </p:nvSpPr>
        <p:spPr>
          <a:xfrm>
            <a:off x="3494542" y="350105"/>
            <a:ext cx="5749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Dans ce cours tu vas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81B0332-1BF1-4854-BBFF-B3C572706CDA}"/>
              </a:ext>
            </a:extLst>
          </p:cNvPr>
          <p:cNvSpPr txBox="1"/>
          <p:nvPr/>
        </p:nvSpPr>
        <p:spPr>
          <a:xfrm>
            <a:off x="309122" y="5977326"/>
            <a:ext cx="535555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dirty="0">
                <a:latin typeface="Arial Rounded MT Bold" panose="020F0704030504030204" pitchFamily="34" charset="0"/>
              </a:rPr>
              <a:t>Dire les jours, les heures et les matières de ton emploi du temps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CEF5F12-9ED1-438F-AA58-7C278C764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751" y="1191722"/>
            <a:ext cx="2390371" cy="146783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7CDFC39-2EB8-4FE3-AAFD-86DD7EBDADA6}"/>
              </a:ext>
            </a:extLst>
          </p:cNvPr>
          <p:cNvSpPr txBox="1"/>
          <p:nvPr/>
        </p:nvSpPr>
        <p:spPr>
          <a:xfrm>
            <a:off x="9243753" y="2342271"/>
            <a:ext cx="24994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dirty="0">
                <a:latin typeface="Arial Rounded MT Bold" panose="020F0704030504030204" pitchFamily="34" charset="0"/>
              </a:rPr>
              <a:t>Chanter </a:t>
            </a:r>
            <a:r>
              <a:rPr lang="fr-FR" sz="4400" dirty="0">
                <a:latin typeface="Arial Rounded MT Bold" panose="020F0704030504030204" pitchFamily="34" charset="0"/>
              </a:rPr>
              <a:t>    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328D789-907C-E547-B7D3-BD42AF88A57D}"/>
              </a:ext>
            </a:extLst>
          </p:cNvPr>
          <p:cNvSpPr txBox="1"/>
          <p:nvPr/>
        </p:nvSpPr>
        <p:spPr>
          <a:xfrm>
            <a:off x="306161" y="3290229"/>
            <a:ext cx="53585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dirty="0">
                <a:latin typeface="Arial Rounded MT Bold" panose="020F0704030504030204" pitchFamily="34" charset="0"/>
              </a:rPr>
              <a:t>Parler de ta journée d’école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888355D-AC1A-7C4A-9725-8559E8C96ECA}"/>
              </a:ext>
            </a:extLst>
          </p:cNvPr>
          <p:cNvSpPr txBox="1"/>
          <p:nvPr/>
        </p:nvSpPr>
        <p:spPr>
          <a:xfrm>
            <a:off x="5928032" y="5130485"/>
            <a:ext cx="589103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dirty="0">
                <a:latin typeface="Arial Rounded MT Bold" panose="020F0704030504030204" pitchFamily="34" charset="0"/>
              </a:rPr>
              <a:t>Décrire l’uniforme d’un écolier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2831778-3337-7B4D-A61B-E2E802E5C1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407" y="1668050"/>
            <a:ext cx="2408362" cy="122756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510B881-2E1E-2B47-9095-912BD187A0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6925">
            <a:off x="6521050" y="3552661"/>
            <a:ext cx="1380742" cy="149808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A04C4EB-8329-654C-9495-07303E2184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9302">
            <a:off x="8539477" y="3492221"/>
            <a:ext cx="1261164" cy="1581087"/>
          </a:xfrm>
          <a:prstGeom prst="rect">
            <a:avLst/>
          </a:prstGeom>
        </p:spPr>
      </p:pic>
      <p:pic>
        <p:nvPicPr>
          <p:cNvPr id="1028" name="Picture 4" descr="Annexe, Calendrier, Nomination, Date Limite, Date De">
            <a:extLst>
              <a:ext uri="{FF2B5EF4-FFF2-40B4-BE49-F238E27FC236}">
                <a16:creationId xmlns:a16="http://schemas.microsoft.com/office/drawing/2014/main" id="{442DF665-F274-0344-B576-938367806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031" y="4254653"/>
            <a:ext cx="2946769" cy="168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54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5" grpId="0"/>
      <p:bldP spid="1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10">
              <a:srgbClr val="EBAD8E"/>
            </a:gs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rgbClr val="B9E4DE"/>
            </a:gs>
            <a:gs pos="100000">
              <a:srgbClr val="B9E4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C5B04EE0-F7AE-FD49-8CC7-3B42F7B056FC}"/>
              </a:ext>
            </a:extLst>
          </p:cNvPr>
          <p:cNvSpPr txBox="1"/>
          <p:nvPr/>
        </p:nvSpPr>
        <p:spPr>
          <a:xfrm>
            <a:off x="8185681" y="3250054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7DE20F3-1A2A-4897-89B3-C22B83EA23B8}"/>
              </a:ext>
            </a:extLst>
          </p:cNvPr>
          <p:cNvSpPr txBox="1"/>
          <p:nvPr/>
        </p:nvSpPr>
        <p:spPr>
          <a:xfrm>
            <a:off x="3500994" y="1996533"/>
            <a:ext cx="2595006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TUESDAY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8257729-7A97-43B8-88D6-203F0215B2A8}"/>
              </a:ext>
            </a:extLst>
          </p:cNvPr>
          <p:cNvSpPr txBox="1"/>
          <p:nvPr/>
        </p:nvSpPr>
        <p:spPr>
          <a:xfrm>
            <a:off x="490711" y="3250903"/>
            <a:ext cx="3011787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THURSDAY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66C7E4C-00B3-4E51-8242-A9C30A13EC08}"/>
              </a:ext>
            </a:extLst>
          </p:cNvPr>
          <p:cNvSpPr txBox="1"/>
          <p:nvPr/>
        </p:nvSpPr>
        <p:spPr>
          <a:xfrm>
            <a:off x="7028468" y="3265589"/>
            <a:ext cx="2945871" cy="707886"/>
          </a:xfrm>
          <a:prstGeom prst="rect">
            <a:avLst/>
          </a:prstGeom>
          <a:solidFill>
            <a:srgbClr val="B3D7FF"/>
          </a:solidFill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SATURDAY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AC7D3F0-7558-4E24-A45C-01F10B989C04}"/>
              </a:ext>
            </a:extLst>
          </p:cNvPr>
          <p:cNvSpPr txBox="1"/>
          <p:nvPr/>
        </p:nvSpPr>
        <p:spPr>
          <a:xfrm>
            <a:off x="1455871" y="1996533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C4AB49B-8C13-4772-A177-F8C29153CDF9}"/>
              </a:ext>
            </a:extLst>
          </p:cNvPr>
          <p:cNvSpPr txBox="1"/>
          <p:nvPr/>
        </p:nvSpPr>
        <p:spPr>
          <a:xfrm>
            <a:off x="613675" y="1996533"/>
            <a:ext cx="2425087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MONDAY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118A75C-8978-4105-8798-A306E5E85C36}"/>
              </a:ext>
            </a:extLst>
          </p:cNvPr>
          <p:cNvSpPr txBox="1"/>
          <p:nvPr/>
        </p:nvSpPr>
        <p:spPr>
          <a:xfrm>
            <a:off x="8536559" y="1996533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F1633D6-DD7B-4505-A854-5A038C266FF2}"/>
              </a:ext>
            </a:extLst>
          </p:cNvPr>
          <p:cNvSpPr txBox="1"/>
          <p:nvPr/>
        </p:nvSpPr>
        <p:spPr>
          <a:xfrm>
            <a:off x="4988101" y="3170202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5D9F1A0-1B92-4F74-9750-B5EBD29187B9}"/>
              </a:ext>
            </a:extLst>
          </p:cNvPr>
          <p:cNvSpPr txBox="1"/>
          <p:nvPr/>
        </p:nvSpPr>
        <p:spPr>
          <a:xfrm>
            <a:off x="4954163" y="4505273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47F7205-0048-4CB0-BBAF-0EFD666F40ED}"/>
              </a:ext>
            </a:extLst>
          </p:cNvPr>
          <p:cNvSpPr txBox="1"/>
          <p:nvPr/>
        </p:nvSpPr>
        <p:spPr>
          <a:xfrm>
            <a:off x="7020464" y="1996533"/>
            <a:ext cx="3476657" cy="707886"/>
          </a:xfrm>
          <a:prstGeom prst="rect">
            <a:avLst/>
          </a:prstGeom>
          <a:solidFill>
            <a:srgbClr val="DB5C87"/>
          </a:solidFill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WEDNESDAY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A14A940-2C1F-4AB8-A355-FBE71410418D}"/>
              </a:ext>
            </a:extLst>
          </p:cNvPr>
          <p:cNvSpPr txBox="1"/>
          <p:nvPr/>
        </p:nvSpPr>
        <p:spPr>
          <a:xfrm>
            <a:off x="4206926" y="3250903"/>
            <a:ext cx="2040367" cy="70788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FRIDAY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8418F90-768C-4ACB-8A8C-D0D9F8E61642}"/>
              </a:ext>
            </a:extLst>
          </p:cNvPr>
          <p:cNvSpPr txBox="1"/>
          <p:nvPr/>
        </p:nvSpPr>
        <p:spPr>
          <a:xfrm>
            <a:off x="3948069" y="4505273"/>
            <a:ext cx="2322495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SUNDAY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DADAB38-75F0-456C-BFCA-94EDBB9C98EA}"/>
              </a:ext>
            </a:extLst>
          </p:cNvPr>
          <p:cNvSpPr txBox="1"/>
          <p:nvPr/>
        </p:nvSpPr>
        <p:spPr>
          <a:xfrm>
            <a:off x="1933887" y="432688"/>
            <a:ext cx="84498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 err="1">
                <a:latin typeface="Arial Rounded MT Bold" panose="020F0704030504030204" pitchFamily="34" charset="0"/>
              </a:rPr>
              <a:t>Find</a:t>
            </a:r>
            <a:r>
              <a:rPr lang="fr-FR" sz="6000" dirty="0">
                <a:latin typeface="Arial Rounded MT Bold" panose="020F0704030504030204" pitchFamily="34" charset="0"/>
              </a:rPr>
              <a:t> the </a:t>
            </a:r>
            <a:r>
              <a:rPr lang="fr-FR" sz="6000" dirty="0" err="1">
                <a:latin typeface="Arial Rounded MT Bold" panose="020F0704030504030204" pitchFamily="34" charset="0"/>
              </a:rPr>
              <a:t>missing</a:t>
            </a:r>
            <a:r>
              <a:rPr lang="fr-FR" sz="6000" dirty="0">
                <a:latin typeface="Arial Rounded MT Bold" panose="020F0704030504030204" pitchFamily="34" charset="0"/>
              </a:rPr>
              <a:t> </a:t>
            </a:r>
            <a:r>
              <a:rPr lang="fr-FR" sz="6000" dirty="0" err="1">
                <a:latin typeface="Arial Rounded MT Bold" panose="020F0704030504030204" pitchFamily="34" charset="0"/>
              </a:rPr>
              <a:t>days</a:t>
            </a:r>
            <a:r>
              <a:rPr lang="fr-FR" sz="6000" dirty="0">
                <a:latin typeface="Arial Rounded MT Bold" panose="020F07040305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7231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10">
              <a:srgbClr val="EBAD8E"/>
            </a:gs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rgbClr val="B9E4DE"/>
            </a:gs>
            <a:gs pos="100000">
              <a:srgbClr val="B9E4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65FDCE4-E115-804C-A1E9-0044498B4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34" y="799903"/>
            <a:ext cx="8209529" cy="586186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005B8D0-6B4C-48A2-B1A9-35E359799B90}"/>
              </a:ext>
            </a:extLst>
          </p:cNvPr>
          <p:cNvSpPr txBox="1"/>
          <p:nvPr/>
        </p:nvSpPr>
        <p:spPr>
          <a:xfrm>
            <a:off x="290219" y="425501"/>
            <a:ext cx="2344616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800" dirty="0">
              <a:latin typeface="Arial Rounded MT Bold" panose="020F0704030504030204" pitchFamily="34" charset="0"/>
            </a:endParaRPr>
          </a:p>
          <a:p>
            <a:r>
              <a:rPr lang="fr-FR" sz="2800" dirty="0" err="1">
                <a:latin typeface="Arial Rounded MT Bold" panose="020F0704030504030204" pitchFamily="34" charset="0"/>
              </a:rPr>
              <a:t>Across</a:t>
            </a:r>
            <a:endParaRPr lang="fr-FR" sz="2800" dirty="0">
              <a:latin typeface="Arial Rounded MT Bold" panose="020F0704030504030204" pitchFamily="34" charset="0"/>
            </a:endParaRPr>
          </a:p>
          <a:p>
            <a:r>
              <a:rPr lang="fr-FR" sz="2800" dirty="0">
                <a:latin typeface="Arial Rounded MT Bold" panose="020F0704030504030204" pitchFamily="34" charset="0"/>
              </a:rPr>
              <a:t>2. Lundi</a:t>
            </a:r>
          </a:p>
          <a:p>
            <a:r>
              <a:rPr lang="fr-FR" sz="2800" dirty="0">
                <a:latin typeface="Arial Rounded MT Bold" panose="020F0704030504030204" pitchFamily="34" charset="0"/>
              </a:rPr>
              <a:t>3. Dimanche</a:t>
            </a:r>
          </a:p>
          <a:p>
            <a:r>
              <a:rPr lang="fr-FR" sz="2800" dirty="0">
                <a:latin typeface="Arial Rounded MT Bold" panose="020F0704030504030204" pitchFamily="34" charset="0"/>
              </a:rPr>
              <a:t>5. Jeudi </a:t>
            </a:r>
          </a:p>
          <a:p>
            <a:r>
              <a:rPr lang="fr-FR" sz="2800" dirty="0">
                <a:latin typeface="Arial Rounded MT Bold" panose="020F0704030504030204" pitchFamily="34" charset="0"/>
              </a:rPr>
              <a:t>6. Mercredi</a:t>
            </a:r>
          </a:p>
          <a:p>
            <a:r>
              <a:rPr lang="fr-FR" sz="2800" dirty="0">
                <a:latin typeface="Arial Rounded MT Bold" panose="020F0704030504030204" pitchFamily="34" charset="0"/>
              </a:rPr>
              <a:t>7. Vendredi</a:t>
            </a:r>
          </a:p>
          <a:p>
            <a:endParaRPr lang="fr-FR" sz="2800" dirty="0">
              <a:latin typeface="Arial Rounded MT Bold" panose="020F0704030504030204" pitchFamily="34" charset="0"/>
            </a:endParaRPr>
          </a:p>
          <a:p>
            <a:r>
              <a:rPr lang="fr-FR" sz="2800" dirty="0">
                <a:latin typeface="Arial Rounded MT Bold" panose="020F0704030504030204" pitchFamily="34" charset="0"/>
              </a:rPr>
              <a:t>Down</a:t>
            </a:r>
          </a:p>
          <a:p>
            <a:pPr marL="342900" indent="-342900">
              <a:buAutoNum type="arabicPeriod"/>
            </a:pPr>
            <a:r>
              <a:rPr lang="fr-FR" sz="2800" dirty="0">
                <a:latin typeface="Arial Rounded MT Bold" panose="020F0704030504030204" pitchFamily="34" charset="0"/>
              </a:rPr>
              <a:t>Samedi</a:t>
            </a:r>
          </a:p>
          <a:p>
            <a:r>
              <a:rPr lang="fr-FR" sz="2800" dirty="0">
                <a:latin typeface="Arial Rounded MT Bold" panose="020F0704030504030204" pitchFamily="34" charset="0"/>
              </a:rPr>
              <a:t>4. Mardi</a:t>
            </a:r>
          </a:p>
          <a:p>
            <a:endParaRPr lang="fr-FR" sz="2800" dirty="0">
              <a:latin typeface="Arial Rounded MT Bold" panose="020F07040305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74DA7BD-B68E-42D4-B801-5D30B69F8105}"/>
              </a:ext>
            </a:extLst>
          </p:cNvPr>
          <p:cNvSpPr txBox="1"/>
          <p:nvPr/>
        </p:nvSpPr>
        <p:spPr>
          <a:xfrm>
            <a:off x="4826175" y="1409603"/>
            <a:ext cx="3137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spc="1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MONDAY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CA36851-C166-49CB-90F8-4EF5817C411F}"/>
              </a:ext>
            </a:extLst>
          </p:cNvPr>
          <p:cNvSpPr txBox="1"/>
          <p:nvPr/>
        </p:nvSpPr>
        <p:spPr>
          <a:xfrm>
            <a:off x="6327689" y="2420511"/>
            <a:ext cx="3219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spc="2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SUNDAY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B4EA793-C709-4350-9F2B-A4BCCA6B951B}"/>
              </a:ext>
            </a:extLst>
          </p:cNvPr>
          <p:cNvSpPr txBox="1"/>
          <p:nvPr/>
        </p:nvSpPr>
        <p:spPr>
          <a:xfrm>
            <a:off x="4297456" y="3447568"/>
            <a:ext cx="42151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spc="2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THURSDAY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26A8693-FD84-4D31-A576-74E88D1298E7}"/>
              </a:ext>
            </a:extLst>
          </p:cNvPr>
          <p:cNvSpPr txBox="1"/>
          <p:nvPr/>
        </p:nvSpPr>
        <p:spPr>
          <a:xfrm>
            <a:off x="2686398" y="4500287"/>
            <a:ext cx="4877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spc="207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WEDNESDAY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E658FB1-0B34-4E3C-BBAC-D25963F804D8}"/>
              </a:ext>
            </a:extLst>
          </p:cNvPr>
          <p:cNvSpPr txBox="1"/>
          <p:nvPr/>
        </p:nvSpPr>
        <p:spPr>
          <a:xfrm>
            <a:off x="3254935" y="5534877"/>
            <a:ext cx="3330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spc="2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FRIDAY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A58965B-1AFA-40A3-A5BE-7A1E0ABF4D19}"/>
              </a:ext>
            </a:extLst>
          </p:cNvPr>
          <p:cNvSpPr txBox="1"/>
          <p:nvPr/>
        </p:nvSpPr>
        <p:spPr>
          <a:xfrm>
            <a:off x="6862978" y="842510"/>
            <a:ext cx="713657" cy="4146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fr-FR" sz="2800" spc="2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</a:t>
            </a:r>
          </a:p>
          <a:p>
            <a:pPr>
              <a:lnSpc>
                <a:spcPts val="4000"/>
              </a:lnSpc>
            </a:pPr>
            <a:endParaRPr lang="fr-FR" sz="2800" spc="2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>
              <a:lnSpc>
                <a:spcPts val="4000"/>
              </a:lnSpc>
            </a:pPr>
            <a:r>
              <a:rPr lang="fr-FR" sz="2800" spc="2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</a:t>
            </a:r>
          </a:p>
          <a:p>
            <a:pPr>
              <a:lnSpc>
                <a:spcPts val="4000"/>
              </a:lnSpc>
            </a:pPr>
            <a:endParaRPr lang="fr-FR" sz="2800" spc="2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>
              <a:lnSpc>
                <a:spcPts val="4000"/>
              </a:lnSpc>
            </a:pPr>
            <a:r>
              <a:rPr lang="fr-FR" sz="2800" spc="2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R</a:t>
            </a:r>
          </a:p>
          <a:p>
            <a:pPr>
              <a:lnSpc>
                <a:spcPts val="4000"/>
              </a:lnSpc>
            </a:pPr>
            <a:endParaRPr lang="fr-FR" sz="2800" spc="2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>
              <a:lnSpc>
                <a:spcPts val="4000"/>
              </a:lnSpc>
            </a:pPr>
            <a:r>
              <a:rPr lang="fr-FR" sz="2800" spc="2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</a:t>
            </a:r>
          </a:p>
          <a:p>
            <a:pPr>
              <a:lnSpc>
                <a:spcPts val="4000"/>
              </a:lnSpc>
            </a:pPr>
            <a:endParaRPr lang="fr-FR" sz="2800" spc="2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BD3CAF0-AD6E-4AB6-B885-7E3ED153751B}"/>
              </a:ext>
            </a:extLst>
          </p:cNvPr>
          <p:cNvSpPr txBox="1"/>
          <p:nvPr/>
        </p:nvSpPr>
        <p:spPr>
          <a:xfrm>
            <a:off x="5316407" y="2951313"/>
            <a:ext cx="713657" cy="4146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fr-FR" sz="2800" spc="2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</a:t>
            </a:r>
          </a:p>
          <a:p>
            <a:pPr>
              <a:lnSpc>
                <a:spcPts val="4000"/>
              </a:lnSpc>
            </a:pPr>
            <a:endParaRPr lang="fr-FR" sz="2800" spc="2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>
              <a:lnSpc>
                <a:spcPts val="4000"/>
              </a:lnSpc>
            </a:pPr>
            <a:r>
              <a:rPr lang="fr-FR" sz="2800" spc="2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E</a:t>
            </a:r>
          </a:p>
          <a:p>
            <a:pPr>
              <a:lnSpc>
                <a:spcPts val="4000"/>
              </a:lnSpc>
            </a:pPr>
            <a:endParaRPr lang="fr-FR" sz="2800" spc="2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>
              <a:lnSpc>
                <a:spcPts val="4000"/>
              </a:lnSpc>
            </a:pPr>
            <a:r>
              <a:rPr lang="fr-FR" sz="2800" spc="2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D</a:t>
            </a:r>
          </a:p>
          <a:p>
            <a:pPr>
              <a:lnSpc>
                <a:spcPts val="4000"/>
              </a:lnSpc>
            </a:pPr>
            <a:endParaRPr lang="fr-FR" sz="2800" spc="2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>
              <a:lnSpc>
                <a:spcPts val="4000"/>
              </a:lnSpc>
            </a:pPr>
            <a:r>
              <a:rPr lang="fr-FR" sz="2800" spc="2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Y</a:t>
            </a:r>
          </a:p>
          <a:p>
            <a:pPr>
              <a:lnSpc>
                <a:spcPts val="4000"/>
              </a:lnSpc>
            </a:pPr>
            <a:endParaRPr lang="fr-FR" sz="2800" spc="2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662BA22-DF38-45E9-96C8-B482FA7A4E9B}"/>
              </a:ext>
            </a:extLst>
          </p:cNvPr>
          <p:cNvSpPr txBox="1"/>
          <p:nvPr/>
        </p:nvSpPr>
        <p:spPr>
          <a:xfrm>
            <a:off x="3973212" y="46285"/>
            <a:ext cx="32465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rial Rounded MT Bold" panose="020F0704030504030204" pitchFamily="34" charset="0"/>
              </a:rPr>
              <a:t>CROSSWORDS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49F8CCD-95A2-4864-841F-C365AF9398E5}"/>
              </a:ext>
            </a:extLst>
          </p:cNvPr>
          <p:cNvSpPr/>
          <p:nvPr/>
        </p:nvSpPr>
        <p:spPr>
          <a:xfrm>
            <a:off x="650590" y="4267082"/>
            <a:ext cx="539646" cy="46641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A660DD7A-91AD-4E45-8DB6-956D93C17376}"/>
              </a:ext>
            </a:extLst>
          </p:cNvPr>
          <p:cNvSpPr/>
          <p:nvPr/>
        </p:nvSpPr>
        <p:spPr>
          <a:xfrm>
            <a:off x="6818008" y="880104"/>
            <a:ext cx="539646" cy="103657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077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15" grpId="0"/>
      <p:bldP spid="16" grpId="0"/>
      <p:bldP spid="23" grpId="0"/>
      <p:bldP spid="6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10">
              <a:srgbClr val="EBAD8E"/>
            </a:gs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rgbClr val="B9E4DE"/>
            </a:gs>
            <a:gs pos="100000">
              <a:srgbClr val="B9E4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C241233-002A-CB40-B575-D1407C9FA0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657706"/>
              </p:ext>
            </p:extLst>
          </p:nvPr>
        </p:nvGraphicFramePr>
        <p:xfrm>
          <a:off x="150163" y="1007566"/>
          <a:ext cx="11870389" cy="5498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0107">
                  <a:extLst>
                    <a:ext uri="{9D8B030D-6E8A-4147-A177-3AD203B41FA5}">
                      <a16:colId xmlns:a16="http://schemas.microsoft.com/office/drawing/2014/main" val="1067756446"/>
                    </a:ext>
                  </a:extLst>
                </a:gridCol>
                <a:gridCol w="1950107">
                  <a:extLst>
                    <a:ext uri="{9D8B030D-6E8A-4147-A177-3AD203B41FA5}">
                      <a16:colId xmlns:a16="http://schemas.microsoft.com/office/drawing/2014/main" val="2490934785"/>
                    </a:ext>
                  </a:extLst>
                </a:gridCol>
                <a:gridCol w="1992543">
                  <a:extLst>
                    <a:ext uri="{9D8B030D-6E8A-4147-A177-3AD203B41FA5}">
                      <a16:colId xmlns:a16="http://schemas.microsoft.com/office/drawing/2014/main" val="3266963590"/>
                    </a:ext>
                  </a:extLst>
                </a:gridCol>
                <a:gridCol w="1992544">
                  <a:extLst>
                    <a:ext uri="{9D8B030D-6E8A-4147-A177-3AD203B41FA5}">
                      <a16:colId xmlns:a16="http://schemas.microsoft.com/office/drawing/2014/main" val="736683190"/>
                    </a:ext>
                  </a:extLst>
                </a:gridCol>
                <a:gridCol w="1992544">
                  <a:extLst>
                    <a:ext uri="{9D8B030D-6E8A-4147-A177-3AD203B41FA5}">
                      <a16:colId xmlns:a16="http://schemas.microsoft.com/office/drawing/2014/main" val="2059492946"/>
                    </a:ext>
                  </a:extLst>
                </a:gridCol>
                <a:gridCol w="1992544">
                  <a:extLst>
                    <a:ext uri="{9D8B030D-6E8A-4147-A177-3AD203B41FA5}">
                      <a16:colId xmlns:a16="http://schemas.microsoft.com/office/drawing/2014/main" val="2026382624"/>
                    </a:ext>
                  </a:extLst>
                </a:gridCol>
              </a:tblGrid>
              <a:tr h="809892"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500" b="1" dirty="0">
                          <a:solidFill>
                            <a:schemeClr val="bg1"/>
                          </a:solidFill>
                        </a:rPr>
                        <a:t>Time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800" b="1" dirty="0" err="1">
                          <a:solidFill>
                            <a:schemeClr val="bg1"/>
                          </a:solidFill>
                        </a:rPr>
                        <a:t>Monday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800" b="1" dirty="0">
                          <a:solidFill>
                            <a:schemeClr val="bg1"/>
                          </a:solidFill>
                        </a:rPr>
                        <a:t>Tuesday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800" b="1" dirty="0" err="1">
                          <a:solidFill>
                            <a:schemeClr val="bg1"/>
                          </a:solidFill>
                        </a:rPr>
                        <a:t>Wednesday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800" b="1" dirty="0">
                          <a:solidFill>
                            <a:schemeClr val="bg1"/>
                          </a:solidFill>
                        </a:rPr>
                        <a:t>Thursday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800" b="1" dirty="0">
                          <a:solidFill>
                            <a:schemeClr val="bg1"/>
                          </a:solidFill>
                        </a:rPr>
                        <a:t>Friday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447754291"/>
                  </a:ext>
                </a:extLst>
              </a:tr>
              <a:tr h="1250517"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9:00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Maths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 err="1"/>
                        <a:t>History</a:t>
                      </a:r>
                      <a:endParaRPr lang="fr-FR" sz="30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English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Drama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  Science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7251837"/>
                  </a:ext>
                </a:extLst>
              </a:tr>
              <a:tr h="1134406"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10:00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English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French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Art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Maths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800" b="1" dirty="0"/>
                        <a:t>   </a:t>
                      </a:r>
                      <a:r>
                        <a:rPr lang="fr-FR" sz="2800" b="1" dirty="0" err="1"/>
                        <a:t>Games</a:t>
                      </a:r>
                      <a:r>
                        <a:rPr lang="fr-FR" sz="2800" b="1" dirty="0"/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9254538"/>
                  </a:ext>
                </a:extLst>
              </a:tr>
              <a:tr h="1117479"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12:30</a:t>
                      </a:r>
                    </a:p>
                  </a:txBody>
                  <a:tcPr anchor="ctr" anchorCtr="1">
                    <a:solidFill>
                      <a:srgbClr val="00B0F0"/>
                    </a:solidFill>
                  </a:tcPr>
                </a:tc>
                <a:tc gridSpan="5"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Lunch </a:t>
                      </a:r>
                    </a:p>
                  </a:txBody>
                  <a:tcPr anchor="ctr" anchorCtr="1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3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3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3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3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509018"/>
                  </a:ext>
                </a:extLst>
              </a:tr>
              <a:tr h="1186449"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2:00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Music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 err="1"/>
                        <a:t>Geography</a:t>
                      </a:r>
                      <a:endParaRPr lang="fr-FR" sz="30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Maths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French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        PE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49196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CE39BFD9-7297-43D3-B6F8-82A7DFE7F5AF}"/>
              </a:ext>
            </a:extLst>
          </p:cNvPr>
          <p:cNvSpPr txBox="1"/>
          <p:nvPr/>
        </p:nvSpPr>
        <p:spPr>
          <a:xfrm>
            <a:off x="3806622" y="42554"/>
            <a:ext cx="36483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err="1">
                <a:latin typeface="Arial Rounded MT Bold" panose="020F0704030504030204" pitchFamily="34" charset="0"/>
              </a:rPr>
              <a:t>My</a:t>
            </a:r>
            <a:r>
              <a:rPr lang="fr-FR" sz="4400" dirty="0">
                <a:latin typeface="Arial Rounded MT Bold" panose="020F0704030504030204" pitchFamily="34" charset="0"/>
              </a:rPr>
              <a:t> </a:t>
            </a:r>
            <a:r>
              <a:rPr lang="fr-FR" sz="4400" dirty="0" err="1">
                <a:latin typeface="Arial Rounded MT Bold" panose="020F0704030504030204" pitchFamily="34" charset="0"/>
              </a:rPr>
              <a:t>timetable</a:t>
            </a:r>
            <a:endParaRPr lang="fr-FR" sz="4400" dirty="0">
              <a:latin typeface="Arial Rounded MT Bold" panose="020F0704030504030204" pitchFamily="34" charset="0"/>
            </a:endParaRPr>
          </a:p>
        </p:txBody>
      </p:sp>
      <p:pic>
        <p:nvPicPr>
          <p:cNvPr id="3074" name="Picture 2" descr="Drame, Comédie Et Tragédie, Théâtre, Performance">
            <a:extLst>
              <a:ext uri="{FF2B5EF4-FFF2-40B4-BE49-F238E27FC236}">
                <a16:creationId xmlns:a16="http://schemas.microsoft.com/office/drawing/2014/main" id="{C949E1E6-CF19-4B8A-BA5D-D6C7C86AC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355" y="2201634"/>
            <a:ext cx="720210" cy="65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7615DC1-6286-4C7A-B0FA-4E39D94FBB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901" y="2002868"/>
            <a:ext cx="579329" cy="88278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406B50D-9A0E-47D1-910A-C7F6B5F4C6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127" y="5214457"/>
            <a:ext cx="777084" cy="127195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979AC60-12C9-40F6-AD03-EDE80DC74A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715" y="5583734"/>
            <a:ext cx="782790" cy="902677"/>
          </a:xfrm>
          <a:prstGeom prst="rect">
            <a:avLst/>
          </a:prstGeom>
        </p:spPr>
      </p:pic>
      <p:pic>
        <p:nvPicPr>
          <p:cNvPr id="3078" name="Picture 6" descr="Boîte À Lunch Déjeuner Ensemble - Image gratuite sur Pixabay">
            <a:extLst>
              <a:ext uri="{FF2B5EF4-FFF2-40B4-BE49-F238E27FC236}">
                <a16:creationId xmlns:a16="http://schemas.microsoft.com/office/drawing/2014/main" id="{B765B759-15FF-4ABC-B2C8-D0FC32978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385" y="4183336"/>
            <a:ext cx="1225062" cy="112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BAE4F2-0CD1-604E-BADD-5E8F4DD13EA8}"/>
              </a:ext>
            </a:extLst>
          </p:cNvPr>
          <p:cNvSpPr/>
          <p:nvPr/>
        </p:nvSpPr>
        <p:spPr>
          <a:xfrm>
            <a:off x="8486564" y="63509"/>
            <a:ext cx="19325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Year</a:t>
            </a:r>
            <a:r>
              <a:rPr lang="fr-FR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4289660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10">
              <a:srgbClr val="EBAD8E"/>
            </a:gs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rgbClr val="B9E4DE"/>
            </a:gs>
            <a:gs pos="100000">
              <a:srgbClr val="B9E4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C241233-002A-CB40-B575-D1407C9FA0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650973"/>
              </p:ext>
            </p:extLst>
          </p:nvPr>
        </p:nvGraphicFramePr>
        <p:xfrm>
          <a:off x="2520318" y="1111141"/>
          <a:ext cx="9423712" cy="4256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8159">
                  <a:extLst>
                    <a:ext uri="{9D8B030D-6E8A-4147-A177-3AD203B41FA5}">
                      <a16:colId xmlns:a16="http://schemas.microsoft.com/office/drawing/2014/main" val="1067756446"/>
                    </a:ext>
                  </a:extLst>
                </a:gridCol>
                <a:gridCol w="1548159">
                  <a:extLst>
                    <a:ext uri="{9D8B030D-6E8A-4147-A177-3AD203B41FA5}">
                      <a16:colId xmlns:a16="http://schemas.microsoft.com/office/drawing/2014/main" val="2490934785"/>
                    </a:ext>
                  </a:extLst>
                </a:gridCol>
                <a:gridCol w="1581847">
                  <a:extLst>
                    <a:ext uri="{9D8B030D-6E8A-4147-A177-3AD203B41FA5}">
                      <a16:colId xmlns:a16="http://schemas.microsoft.com/office/drawing/2014/main" val="3266963590"/>
                    </a:ext>
                  </a:extLst>
                </a:gridCol>
                <a:gridCol w="1581849">
                  <a:extLst>
                    <a:ext uri="{9D8B030D-6E8A-4147-A177-3AD203B41FA5}">
                      <a16:colId xmlns:a16="http://schemas.microsoft.com/office/drawing/2014/main" val="736683190"/>
                    </a:ext>
                  </a:extLst>
                </a:gridCol>
                <a:gridCol w="1581849">
                  <a:extLst>
                    <a:ext uri="{9D8B030D-6E8A-4147-A177-3AD203B41FA5}">
                      <a16:colId xmlns:a16="http://schemas.microsoft.com/office/drawing/2014/main" val="2059492946"/>
                    </a:ext>
                  </a:extLst>
                </a:gridCol>
                <a:gridCol w="1581849">
                  <a:extLst>
                    <a:ext uri="{9D8B030D-6E8A-4147-A177-3AD203B41FA5}">
                      <a16:colId xmlns:a16="http://schemas.microsoft.com/office/drawing/2014/main" val="2026382624"/>
                    </a:ext>
                  </a:extLst>
                </a:gridCol>
              </a:tblGrid>
              <a:tr h="829996"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>
                          <a:solidFill>
                            <a:schemeClr val="bg1"/>
                          </a:solidFill>
                        </a:rPr>
                        <a:t>Time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 err="1">
                          <a:solidFill>
                            <a:schemeClr val="bg1"/>
                          </a:solidFill>
                        </a:rPr>
                        <a:t>Monday</a:t>
                      </a:r>
                      <a:endParaRPr lang="fr-FR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>
                          <a:solidFill>
                            <a:schemeClr val="bg1"/>
                          </a:solidFill>
                        </a:rPr>
                        <a:t>Tuesday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 err="1">
                          <a:solidFill>
                            <a:schemeClr val="bg1"/>
                          </a:solidFill>
                        </a:rPr>
                        <a:t>Wednesday</a:t>
                      </a:r>
                      <a:endParaRPr lang="fr-FR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>
                          <a:solidFill>
                            <a:schemeClr val="bg1"/>
                          </a:solidFill>
                        </a:rPr>
                        <a:t>Thursday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>
                          <a:solidFill>
                            <a:schemeClr val="bg1"/>
                          </a:solidFill>
                        </a:rPr>
                        <a:t>Friday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447754291"/>
                  </a:ext>
                </a:extLst>
              </a:tr>
              <a:tr h="913829"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9:00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Maths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 err="1"/>
                        <a:t>History</a:t>
                      </a:r>
                      <a:endParaRPr lang="fr-FR" sz="20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English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Drama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  Science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7251837"/>
                  </a:ext>
                </a:extLst>
              </a:tr>
              <a:tr h="828980"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10:00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English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French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Art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Maths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 </a:t>
                      </a:r>
                      <a:r>
                        <a:rPr lang="fr-FR" sz="2000" b="1" dirty="0" err="1"/>
                        <a:t>Games</a:t>
                      </a:r>
                      <a:endParaRPr lang="fr-FR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9254538"/>
                  </a:ext>
                </a:extLst>
              </a:tr>
              <a:tr h="816610"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12:30</a:t>
                      </a:r>
                    </a:p>
                  </a:txBody>
                  <a:tcPr anchor="ctr" anchorCtr="1">
                    <a:solidFill>
                      <a:srgbClr val="00B0F0"/>
                    </a:solidFill>
                  </a:tcPr>
                </a:tc>
                <a:tc gridSpan="5"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Lunch </a:t>
                      </a:r>
                    </a:p>
                  </a:txBody>
                  <a:tcPr anchor="ctr" anchorCtr="1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3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3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3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3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509018"/>
                  </a:ext>
                </a:extLst>
              </a:tr>
              <a:tr h="867011"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2:00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Music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 err="1"/>
                        <a:t>Geography</a:t>
                      </a:r>
                      <a:endParaRPr lang="fr-FR" sz="20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Maths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French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        PE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49196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CE39BFD9-7297-43D3-B6F8-82A7DFE7F5AF}"/>
              </a:ext>
            </a:extLst>
          </p:cNvPr>
          <p:cNvSpPr txBox="1"/>
          <p:nvPr/>
        </p:nvSpPr>
        <p:spPr>
          <a:xfrm>
            <a:off x="3868615" y="124522"/>
            <a:ext cx="36483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err="1">
                <a:latin typeface="Arial Rounded MT Bold" panose="020F0704030504030204" pitchFamily="34" charset="0"/>
              </a:rPr>
              <a:t>My</a:t>
            </a:r>
            <a:r>
              <a:rPr lang="fr-FR" sz="4400" dirty="0">
                <a:latin typeface="Arial Rounded MT Bold" panose="020F0704030504030204" pitchFamily="34" charset="0"/>
              </a:rPr>
              <a:t> </a:t>
            </a:r>
            <a:r>
              <a:rPr lang="fr-FR" sz="4400" dirty="0" err="1">
                <a:latin typeface="Arial Rounded MT Bold" panose="020F0704030504030204" pitchFamily="34" charset="0"/>
              </a:rPr>
              <a:t>timetable</a:t>
            </a:r>
            <a:endParaRPr lang="fr-FR" sz="4400" dirty="0">
              <a:latin typeface="Arial Rounded MT Bold" panose="020F0704030504030204" pitchFamily="34" charset="0"/>
            </a:endParaRPr>
          </a:p>
        </p:txBody>
      </p:sp>
      <p:pic>
        <p:nvPicPr>
          <p:cNvPr id="3074" name="Picture 2" descr="Drame, Comédie Et Tragédie, Théâtre, Performance">
            <a:extLst>
              <a:ext uri="{FF2B5EF4-FFF2-40B4-BE49-F238E27FC236}">
                <a16:creationId xmlns:a16="http://schemas.microsoft.com/office/drawing/2014/main" id="{C949E1E6-CF19-4B8A-BA5D-D6C7C86AC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682" y="2313671"/>
            <a:ext cx="563502" cy="50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7615DC1-6286-4C7A-B0FA-4E39D94FBB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601" y="2087677"/>
            <a:ext cx="406219" cy="619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406B50D-9A0E-47D1-910A-C7F6B5F4C6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119" y="4562080"/>
            <a:ext cx="431971" cy="70706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979AC60-12C9-40F6-AD03-EDE80DC74A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145" y="4715212"/>
            <a:ext cx="441452" cy="509061"/>
          </a:xfrm>
          <a:prstGeom prst="rect">
            <a:avLst/>
          </a:prstGeom>
        </p:spPr>
      </p:pic>
      <p:pic>
        <p:nvPicPr>
          <p:cNvPr id="3078" name="Picture 6" descr="Boîte À Lunch Déjeuner Ensemble - Image gratuite sur Pixabay">
            <a:extLst>
              <a:ext uri="{FF2B5EF4-FFF2-40B4-BE49-F238E27FC236}">
                <a16:creationId xmlns:a16="http://schemas.microsoft.com/office/drawing/2014/main" id="{B765B759-15FF-4ABC-B2C8-D0FC32978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652" y="3817547"/>
            <a:ext cx="677522" cy="61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Question, Point D'Interrogation">
            <a:extLst>
              <a:ext uri="{FF2B5EF4-FFF2-40B4-BE49-F238E27FC236}">
                <a16:creationId xmlns:a16="http://schemas.microsoft.com/office/drawing/2014/main" id="{B446BFBA-AAE4-8E45-B6B3-3E85B98A9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4690">
            <a:off x="995729" y="2108901"/>
            <a:ext cx="763240" cy="125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7221636-FD3A-3841-A138-BE093D1910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56" y="3528395"/>
            <a:ext cx="1205901" cy="18179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92C26F0-D241-4F4B-88B2-9027BD571FCB}"/>
              </a:ext>
            </a:extLst>
          </p:cNvPr>
          <p:cNvSpPr/>
          <p:nvPr/>
        </p:nvSpPr>
        <p:spPr>
          <a:xfrm>
            <a:off x="8486564" y="63509"/>
            <a:ext cx="19325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Year</a:t>
            </a:r>
            <a:r>
              <a:rPr lang="fr-FR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3</a:t>
            </a:r>
          </a:p>
        </p:txBody>
      </p:sp>
      <p:pic>
        <p:nvPicPr>
          <p:cNvPr id="2" name="Picture 2" descr="Coeur, Icône, Symbole, Amour, Rouge, Fond Transparent">
            <a:extLst>
              <a:ext uri="{FF2B5EF4-FFF2-40B4-BE49-F238E27FC236}">
                <a16:creationId xmlns:a16="http://schemas.microsoft.com/office/drawing/2014/main" id="{0BEBAF98-7144-4191-A576-8FED5245F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684" y="1924429"/>
            <a:ext cx="1287544" cy="128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oeur, Icône, Symbole, Amour, Rouge, Fond Transparent">
            <a:extLst>
              <a:ext uri="{FF2B5EF4-FFF2-40B4-BE49-F238E27FC236}">
                <a16:creationId xmlns:a16="http://schemas.microsoft.com/office/drawing/2014/main" id="{8F7F9808-4AEC-4E38-849B-BD1590061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569" y="4325970"/>
            <a:ext cx="1287544" cy="128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y-favourite-subject-is-Maths-1593011895.mp3" descr="My-favourite-subject-is-Maths-1593011895.mp3">
            <a:hlinkClick r:id="" action="ppaction://media"/>
            <a:extLst>
              <a:ext uri="{FF2B5EF4-FFF2-40B4-BE49-F238E27FC236}">
                <a16:creationId xmlns:a16="http://schemas.microsoft.com/office/drawing/2014/main" id="{3D460877-7AF2-3C4A-A7E1-FB9B186136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04290" y="57468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58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10">
              <a:srgbClr val="EBAD8E"/>
            </a:gs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rgbClr val="B9E4DE"/>
            </a:gs>
            <a:gs pos="100000">
              <a:srgbClr val="B9E4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C241233-002A-CB40-B575-D1407C9FA0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621524"/>
              </p:ext>
            </p:extLst>
          </p:nvPr>
        </p:nvGraphicFramePr>
        <p:xfrm>
          <a:off x="2438128" y="1174771"/>
          <a:ext cx="9289915" cy="41927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6178">
                  <a:extLst>
                    <a:ext uri="{9D8B030D-6E8A-4147-A177-3AD203B41FA5}">
                      <a16:colId xmlns:a16="http://schemas.microsoft.com/office/drawing/2014/main" val="1067756446"/>
                    </a:ext>
                  </a:extLst>
                </a:gridCol>
                <a:gridCol w="1526178">
                  <a:extLst>
                    <a:ext uri="{9D8B030D-6E8A-4147-A177-3AD203B41FA5}">
                      <a16:colId xmlns:a16="http://schemas.microsoft.com/office/drawing/2014/main" val="2490934785"/>
                    </a:ext>
                  </a:extLst>
                </a:gridCol>
                <a:gridCol w="1559389">
                  <a:extLst>
                    <a:ext uri="{9D8B030D-6E8A-4147-A177-3AD203B41FA5}">
                      <a16:colId xmlns:a16="http://schemas.microsoft.com/office/drawing/2014/main" val="3266963590"/>
                    </a:ext>
                  </a:extLst>
                </a:gridCol>
                <a:gridCol w="1559390">
                  <a:extLst>
                    <a:ext uri="{9D8B030D-6E8A-4147-A177-3AD203B41FA5}">
                      <a16:colId xmlns:a16="http://schemas.microsoft.com/office/drawing/2014/main" val="736683190"/>
                    </a:ext>
                  </a:extLst>
                </a:gridCol>
                <a:gridCol w="1559390">
                  <a:extLst>
                    <a:ext uri="{9D8B030D-6E8A-4147-A177-3AD203B41FA5}">
                      <a16:colId xmlns:a16="http://schemas.microsoft.com/office/drawing/2014/main" val="2059492946"/>
                    </a:ext>
                  </a:extLst>
                </a:gridCol>
                <a:gridCol w="1559390">
                  <a:extLst>
                    <a:ext uri="{9D8B030D-6E8A-4147-A177-3AD203B41FA5}">
                      <a16:colId xmlns:a16="http://schemas.microsoft.com/office/drawing/2014/main" val="2026382624"/>
                    </a:ext>
                  </a:extLst>
                </a:gridCol>
              </a:tblGrid>
              <a:tr h="817588"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>
                          <a:solidFill>
                            <a:schemeClr val="bg1"/>
                          </a:solidFill>
                        </a:rPr>
                        <a:t>Time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 err="1">
                          <a:solidFill>
                            <a:schemeClr val="bg1"/>
                          </a:solidFill>
                        </a:rPr>
                        <a:t>Monday</a:t>
                      </a:r>
                      <a:endParaRPr lang="fr-FR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>
                          <a:solidFill>
                            <a:schemeClr val="bg1"/>
                          </a:solidFill>
                        </a:rPr>
                        <a:t>Tuesday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 err="1">
                          <a:solidFill>
                            <a:schemeClr val="bg1"/>
                          </a:solidFill>
                        </a:rPr>
                        <a:t>Wednesday</a:t>
                      </a:r>
                      <a:endParaRPr lang="fr-FR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>
                          <a:solidFill>
                            <a:schemeClr val="bg1"/>
                          </a:solidFill>
                        </a:rPr>
                        <a:t>Thursday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>
                          <a:solidFill>
                            <a:schemeClr val="bg1"/>
                          </a:solidFill>
                        </a:rPr>
                        <a:t>Friday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447754291"/>
                  </a:ext>
                </a:extLst>
              </a:tr>
              <a:tr h="900168"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9:00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Maths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 err="1"/>
                        <a:t>History</a:t>
                      </a:r>
                      <a:endParaRPr lang="fr-FR" sz="20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English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Drama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  Science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7251837"/>
                  </a:ext>
                </a:extLst>
              </a:tr>
              <a:tr h="816588"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10:00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English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French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Art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Maths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 </a:t>
                      </a:r>
                      <a:r>
                        <a:rPr lang="fr-FR" sz="2000" b="1" dirty="0" err="1"/>
                        <a:t>Games</a:t>
                      </a:r>
                      <a:endParaRPr lang="fr-FR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9254538"/>
                  </a:ext>
                </a:extLst>
              </a:tr>
              <a:tr h="804403"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12:30</a:t>
                      </a:r>
                    </a:p>
                  </a:txBody>
                  <a:tcPr anchor="ctr" anchorCtr="1">
                    <a:solidFill>
                      <a:srgbClr val="00B0F0"/>
                    </a:solidFill>
                  </a:tcPr>
                </a:tc>
                <a:tc gridSpan="5"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Lunch </a:t>
                      </a:r>
                    </a:p>
                  </a:txBody>
                  <a:tcPr anchor="ctr" anchorCtr="1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3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3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3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3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509018"/>
                  </a:ext>
                </a:extLst>
              </a:tr>
              <a:tr h="854050"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2:00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Music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 err="1"/>
                        <a:t>Geography</a:t>
                      </a:r>
                      <a:endParaRPr lang="fr-FR" sz="20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Maths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French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        PE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49196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CE39BFD9-7297-43D3-B6F8-82A7DFE7F5AF}"/>
              </a:ext>
            </a:extLst>
          </p:cNvPr>
          <p:cNvSpPr txBox="1"/>
          <p:nvPr/>
        </p:nvSpPr>
        <p:spPr>
          <a:xfrm>
            <a:off x="3868615" y="124522"/>
            <a:ext cx="36483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err="1">
                <a:latin typeface="Arial Rounded MT Bold" panose="020F0704030504030204" pitchFamily="34" charset="0"/>
              </a:rPr>
              <a:t>My</a:t>
            </a:r>
            <a:r>
              <a:rPr lang="fr-FR" sz="4400" dirty="0">
                <a:latin typeface="Arial Rounded MT Bold" panose="020F0704030504030204" pitchFamily="34" charset="0"/>
              </a:rPr>
              <a:t> </a:t>
            </a:r>
            <a:r>
              <a:rPr lang="fr-FR" sz="4400" dirty="0" err="1">
                <a:latin typeface="Arial Rounded MT Bold" panose="020F0704030504030204" pitchFamily="34" charset="0"/>
              </a:rPr>
              <a:t>timetable</a:t>
            </a:r>
            <a:endParaRPr lang="fr-FR" sz="4400" dirty="0">
              <a:latin typeface="Arial Rounded MT Bold" panose="020F0704030504030204" pitchFamily="34" charset="0"/>
            </a:endParaRPr>
          </a:p>
        </p:txBody>
      </p:sp>
      <p:pic>
        <p:nvPicPr>
          <p:cNvPr id="3074" name="Picture 2" descr="Drame, Comédie Et Tragédie, Théâtre, Performance">
            <a:extLst>
              <a:ext uri="{FF2B5EF4-FFF2-40B4-BE49-F238E27FC236}">
                <a16:creationId xmlns:a16="http://schemas.microsoft.com/office/drawing/2014/main" id="{C949E1E6-CF19-4B8A-BA5D-D6C7C86AC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423" y="2568202"/>
            <a:ext cx="563502" cy="50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7615DC1-6286-4C7A-B0FA-4E39D94FBB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341" y="2568202"/>
            <a:ext cx="406219" cy="619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406B50D-9A0E-47D1-910A-C7F6B5F4C6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058" y="4661362"/>
            <a:ext cx="431971" cy="70706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979AC60-12C9-40F6-AD03-EDE80DC74A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925" y="4715214"/>
            <a:ext cx="441452" cy="509061"/>
          </a:xfrm>
          <a:prstGeom prst="rect">
            <a:avLst/>
          </a:prstGeom>
        </p:spPr>
      </p:pic>
      <p:pic>
        <p:nvPicPr>
          <p:cNvPr id="3078" name="Picture 6" descr="Boîte À Lunch Déjeuner Ensemble - Image gratuite sur Pixabay">
            <a:extLst>
              <a:ext uri="{FF2B5EF4-FFF2-40B4-BE49-F238E27FC236}">
                <a16:creationId xmlns:a16="http://schemas.microsoft.com/office/drawing/2014/main" id="{B765B759-15FF-4ABC-B2C8-D0FC32978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810" y="3784396"/>
            <a:ext cx="677522" cy="61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Question, Point D'Interrogation">
            <a:extLst>
              <a:ext uri="{FF2B5EF4-FFF2-40B4-BE49-F238E27FC236}">
                <a16:creationId xmlns:a16="http://schemas.microsoft.com/office/drawing/2014/main" id="{B446BFBA-AAE4-8E45-B6B3-3E85B98A9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4671">
            <a:off x="1131194" y="1260249"/>
            <a:ext cx="650880" cy="11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2C66F20-5BBE-4A4D-BA25-EF5C85F5CE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84" y="2322911"/>
            <a:ext cx="1768900" cy="354281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DB31567-EF90-B541-925E-4EA9BBE1E989}"/>
              </a:ext>
            </a:extLst>
          </p:cNvPr>
          <p:cNvSpPr/>
          <p:nvPr/>
        </p:nvSpPr>
        <p:spPr>
          <a:xfrm>
            <a:off x="8486564" y="63509"/>
            <a:ext cx="19325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Year</a:t>
            </a:r>
            <a:r>
              <a:rPr lang="fr-FR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3</a:t>
            </a:r>
          </a:p>
        </p:txBody>
      </p:sp>
      <p:pic>
        <p:nvPicPr>
          <p:cNvPr id="16" name="Picture 2" descr="Coeur, Icône, Symbole, Amour, Rouge, Fond Transparent">
            <a:extLst>
              <a:ext uri="{FF2B5EF4-FFF2-40B4-BE49-F238E27FC236}">
                <a16:creationId xmlns:a16="http://schemas.microsoft.com/office/drawing/2014/main" id="{38F8D4FB-4FCD-4670-8525-B50AA4ADB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627" y="2627396"/>
            <a:ext cx="1392153" cy="139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oeur, Icône, Symbole, Amour, Rouge, Fond Transparent">
            <a:extLst>
              <a:ext uri="{FF2B5EF4-FFF2-40B4-BE49-F238E27FC236}">
                <a16:creationId xmlns:a16="http://schemas.microsoft.com/office/drawing/2014/main" id="{081D14D0-C83D-4176-95F6-0B72A9122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511" y="1792480"/>
            <a:ext cx="1392153" cy="139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y-favourite-subject-is-Englis1593011952.mp3" descr="My-favourite-subject-is-Englis1593011952.mp3">
            <a:hlinkClick r:id="" action="ppaction://media"/>
            <a:extLst>
              <a:ext uri="{FF2B5EF4-FFF2-40B4-BE49-F238E27FC236}">
                <a16:creationId xmlns:a16="http://schemas.microsoft.com/office/drawing/2014/main" id="{C8D5172D-4FF6-F54B-9F73-0795334A3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15243" y="56285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03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7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7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10">
              <a:srgbClr val="EBAD8E"/>
            </a:gs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rgbClr val="B9E4DE"/>
            </a:gs>
            <a:gs pos="100000">
              <a:srgbClr val="B9E4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C241233-002A-CB40-B575-D1407C9FA0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879441"/>
              </p:ext>
            </p:extLst>
          </p:nvPr>
        </p:nvGraphicFramePr>
        <p:xfrm>
          <a:off x="2895600" y="1155987"/>
          <a:ext cx="9048427" cy="4211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6506">
                  <a:extLst>
                    <a:ext uri="{9D8B030D-6E8A-4147-A177-3AD203B41FA5}">
                      <a16:colId xmlns:a16="http://schemas.microsoft.com/office/drawing/2014/main" val="1067756446"/>
                    </a:ext>
                  </a:extLst>
                </a:gridCol>
                <a:gridCol w="1486506">
                  <a:extLst>
                    <a:ext uri="{9D8B030D-6E8A-4147-A177-3AD203B41FA5}">
                      <a16:colId xmlns:a16="http://schemas.microsoft.com/office/drawing/2014/main" val="2490934785"/>
                    </a:ext>
                  </a:extLst>
                </a:gridCol>
                <a:gridCol w="1518853">
                  <a:extLst>
                    <a:ext uri="{9D8B030D-6E8A-4147-A177-3AD203B41FA5}">
                      <a16:colId xmlns:a16="http://schemas.microsoft.com/office/drawing/2014/main" val="3266963590"/>
                    </a:ext>
                  </a:extLst>
                </a:gridCol>
                <a:gridCol w="1518854">
                  <a:extLst>
                    <a:ext uri="{9D8B030D-6E8A-4147-A177-3AD203B41FA5}">
                      <a16:colId xmlns:a16="http://schemas.microsoft.com/office/drawing/2014/main" val="736683190"/>
                    </a:ext>
                  </a:extLst>
                </a:gridCol>
                <a:gridCol w="1518854">
                  <a:extLst>
                    <a:ext uri="{9D8B030D-6E8A-4147-A177-3AD203B41FA5}">
                      <a16:colId xmlns:a16="http://schemas.microsoft.com/office/drawing/2014/main" val="2059492946"/>
                    </a:ext>
                  </a:extLst>
                </a:gridCol>
                <a:gridCol w="1518854">
                  <a:extLst>
                    <a:ext uri="{9D8B030D-6E8A-4147-A177-3AD203B41FA5}">
                      <a16:colId xmlns:a16="http://schemas.microsoft.com/office/drawing/2014/main" val="2026382624"/>
                    </a:ext>
                  </a:extLst>
                </a:gridCol>
              </a:tblGrid>
              <a:tr h="821251"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>
                          <a:solidFill>
                            <a:schemeClr val="bg1"/>
                          </a:solidFill>
                        </a:rPr>
                        <a:t>Time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 err="1">
                          <a:solidFill>
                            <a:schemeClr val="bg1"/>
                          </a:solidFill>
                        </a:rPr>
                        <a:t>Monday</a:t>
                      </a:r>
                      <a:endParaRPr lang="fr-FR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>
                          <a:solidFill>
                            <a:schemeClr val="bg1"/>
                          </a:solidFill>
                        </a:rPr>
                        <a:t>Tuesday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 err="1">
                          <a:solidFill>
                            <a:schemeClr val="bg1"/>
                          </a:solidFill>
                        </a:rPr>
                        <a:t>Wednesday</a:t>
                      </a:r>
                      <a:endParaRPr lang="fr-FR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>
                          <a:solidFill>
                            <a:schemeClr val="bg1"/>
                          </a:solidFill>
                        </a:rPr>
                        <a:t>Thursday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>
                          <a:solidFill>
                            <a:schemeClr val="bg1"/>
                          </a:solidFill>
                        </a:rPr>
                        <a:t>Friday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447754291"/>
                  </a:ext>
                </a:extLst>
              </a:tr>
              <a:tr h="904201"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9:00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Maths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 err="1"/>
                        <a:t>History</a:t>
                      </a:r>
                      <a:endParaRPr lang="fr-FR" sz="20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English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Drama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  Science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7251837"/>
                  </a:ext>
                </a:extLst>
              </a:tr>
              <a:tr h="820246"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10:00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English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French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Art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Maths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 </a:t>
                      </a:r>
                      <a:r>
                        <a:rPr lang="fr-FR" sz="2000" b="1" dirty="0" err="1"/>
                        <a:t>Games</a:t>
                      </a:r>
                      <a:endParaRPr lang="fr-FR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9254538"/>
                  </a:ext>
                </a:extLst>
              </a:tr>
              <a:tr h="808006"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12:30</a:t>
                      </a:r>
                    </a:p>
                  </a:txBody>
                  <a:tcPr anchor="ctr" anchorCtr="1">
                    <a:solidFill>
                      <a:srgbClr val="00B0F0"/>
                    </a:solidFill>
                  </a:tcPr>
                </a:tc>
                <a:tc gridSpan="5"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Lunch </a:t>
                      </a:r>
                    </a:p>
                  </a:txBody>
                  <a:tcPr anchor="ctr" anchorCtr="1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3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3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3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3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509018"/>
                  </a:ext>
                </a:extLst>
              </a:tr>
              <a:tr h="857876"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2:00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Music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 err="1"/>
                        <a:t>Geography</a:t>
                      </a:r>
                      <a:endParaRPr lang="fr-FR" sz="20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Maths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French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/>
                        <a:t>        PE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49196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CE39BFD9-7297-43D3-B6F8-82A7DFE7F5AF}"/>
              </a:ext>
            </a:extLst>
          </p:cNvPr>
          <p:cNvSpPr txBox="1"/>
          <p:nvPr/>
        </p:nvSpPr>
        <p:spPr>
          <a:xfrm>
            <a:off x="3868615" y="124522"/>
            <a:ext cx="36483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err="1">
                <a:latin typeface="Arial Rounded MT Bold" panose="020F0704030504030204" pitchFamily="34" charset="0"/>
              </a:rPr>
              <a:t>My</a:t>
            </a:r>
            <a:r>
              <a:rPr lang="fr-FR" sz="4400" dirty="0">
                <a:latin typeface="Arial Rounded MT Bold" panose="020F0704030504030204" pitchFamily="34" charset="0"/>
              </a:rPr>
              <a:t> </a:t>
            </a:r>
            <a:r>
              <a:rPr lang="fr-FR" sz="4400" dirty="0" err="1">
                <a:latin typeface="Arial Rounded MT Bold" panose="020F0704030504030204" pitchFamily="34" charset="0"/>
              </a:rPr>
              <a:t>timetable</a:t>
            </a:r>
            <a:endParaRPr lang="fr-FR" sz="4400" dirty="0">
              <a:latin typeface="Arial Rounded MT Bold" panose="020F0704030504030204" pitchFamily="34" charset="0"/>
            </a:endParaRPr>
          </a:p>
        </p:txBody>
      </p:sp>
      <p:pic>
        <p:nvPicPr>
          <p:cNvPr id="3074" name="Picture 2" descr="Drame, Comédie Et Tragédie, Théâtre, Performance">
            <a:extLst>
              <a:ext uri="{FF2B5EF4-FFF2-40B4-BE49-F238E27FC236}">
                <a16:creationId xmlns:a16="http://schemas.microsoft.com/office/drawing/2014/main" id="{C949E1E6-CF19-4B8A-BA5D-D6C7C86AC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643" y="2313671"/>
            <a:ext cx="563502" cy="50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7615DC1-6286-4C7A-B0FA-4E39D94FBB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7201" y="2141039"/>
            <a:ext cx="406219" cy="619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406B50D-9A0E-47D1-910A-C7F6B5F4C6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1449" y="4551992"/>
            <a:ext cx="431971" cy="70706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979AC60-12C9-40F6-AD03-EDE80DC74A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925" y="4715214"/>
            <a:ext cx="441452" cy="509061"/>
          </a:xfrm>
          <a:prstGeom prst="rect">
            <a:avLst/>
          </a:prstGeom>
        </p:spPr>
      </p:pic>
      <p:pic>
        <p:nvPicPr>
          <p:cNvPr id="3078" name="Picture 6" descr="Boîte À Lunch Déjeuner Ensemble - Image gratuite sur Pixabay">
            <a:extLst>
              <a:ext uri="{FF2B5EF4-FFF2-40B4-BE49-F238E27FC236}">
                <a16:creationId xmlns:a16="http://schemas.microsoft.com/office/drawing/2014/main" id="{B765B759-15FF-4ABC-B2C8-D0FC32978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918" y="3736075"/>
            <a:ext cx="677522" cy="61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Question, Point D'Interrogation">
            <a:extLst>
              <a:ext uri="{FF2B5EF4-FFF2-40B4-BE49-F238E27FC236}">
                <a16:creationId xmlns:a16="http://schemas.microsoft.com/office/drawing/2014/main" id="{B446BFBA-AAE4-8E45-B6B3-3E85B98A9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5225">
            <a:off x="1723910" y="1545334"/>
            <a:ext cx="763240" cy="102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Vous, Indication Par Les Doigts, Doigt, Smilli, Smiley">
            <a:extLst>
              <a:ext uri="{FF2B5EF4-FFF2-40B4-BE49-F238E27FC236}">
                <a16:creationId xmlns:a16="http://schemas.microsoft.com/office/drawing/2014/main" id="{FEC06364-7E0F-5642-BC3D-555E47FC9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10" y="2877702"/>
            <a:ext cx="3372718" cy="269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8054EFD-5478-D14D-8644-648F8BE1EEE7}"/>
              </a:ext>
            </a:extLst>
          </p:cNvPr>
          <p:cNvSpPr/>
          <p:nvPr/>
        </p:nvSpPr>
        <p:spPr>
          <a:xfrm>
            <a:off x="8486564" y="63509"/>
            <a:ext cx="19325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Year</a:t>
            </a:r>
            <a:r>
              <a:rPr lang="fr-FR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3</a:t>
            </a:r>
          </a:p>
        </p:txBody>
      </p:sp>
      <p:pic>
        <p:nvPicPr>
          <p:cNvPr id="14" name="Picture 2" descr="Coeur, Icône, Symbole, Amour, Rouge, Fond Transparent">
            <a:extLst>
              <a:ext uri="{FF2B5EF4-FFF2-40B4-BE49-F238E27FC236}">
                <a16:creationId xmlns:a16="http://schemas.microsoft.com/office/drawing/2014/main" id="{22638CC1-B026-41CE-B518-D680E7680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10" y="1485549"/>
            <a:ext cx="1392153" cy="139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5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10">
              <a:srgbClr val="EBAD8E"/>
            </a:gs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rgbClr val="B9E4DE"/>
            </a:gs>
            <a:gs pos="100000">
              <a:srgbClr val="B9E4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CE39BFD9-7297-43D3-B6F8-82A7DFE7F5AF}"/>
              </a:ext>
            </a:extLst>
          </p:cNvPr>
          <p:cNvSpPr txBox="1"/>
          <p:nvPr/>
        </p:nvSpPr>
        <p:spPr>
          <a:xfrm>
            <a:off x="3868615" y="124522"/>
            <a:ext cx="36483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err="1">
                <a:latin typeface="Arial Rounded MT Bold" panose="020F0704030504030204" pitchFamily="34" charset="0"/>
              </a:rPr>
              <a:t>My</a:t>
            </a:r>
            <a:r>
              <a:rPr lang="fr-FR" sz="4400" dirty="0">
                <a:latin typeface="Arial Rounded MT Bold" panose="020F0704030504030204" pitchFamily="34" charset="0"/>
              </a:rPr>
              <a:t> </a:t>
            </a:r>
            <a:r>
              <a:rPr lang="fr-FR" sz="4400" dirty="0" err="1">
                <a:latin typeface="Arial Rounded MT Bold" panose="020F0704030504030204" pitchFamily="34" charset="0"/>
              </a:rPr>
              <a:t>timetable</a:t>
            </a:r>
            <a:endParaRPr lang="fr-FR" sz="4400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3D522558-60D0-4F41-B32F-5D6D2EF981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704530"/>
              </p:ext>
            </p:extLst>
          </p:nvPr>
        </p:nvGraphicFramePr>
        <p:xfrm>
          <a:off x="160805" y="893963"/>
          <a:ext cx="11870389" cy="5498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0107">
                  <a:extLst>
                    <a:ext uri="{9D8B030D-6E8A-4147-A177-3AD203B41FA5}">
                      <a16:colId xmlns:a16="http://schemas.microsoft.com/office/drawing/2014/main" val="1067756446"/>
                    </a:ext>
                  </a:extLst>
                </a:gridCol>
                <a:gridCol w="1950107">
                  <a:extLst>
                    <a:ext uri="{9D8B030D-6E8A-4147-A177-3AD203B41FA5}">
                      <a16:colId xmlns:a16="http://schemas.microsoft.com/office/drawing/2014/main" val="2490934785"/>
                    </a:ext>
                  </a:extLst>
                </a:gridCol>
                <a:gridCol w="1992543">
                  <a:extLst>
                    <a:ext uri="{9D8B030D-6E8A-4147-A177-3AD203B41FA5}">
                      <a16:colId xmlns:a16="http://schemas.microsoft.com/office/drawing/2014/main" val="3266963590"/>
                    </a:ext>
                  </a:extLst>
                </a:gridCol>
                <a:gridCol w="1992544">
                  <a:extLst>
                    <a:ext uri="{9D8B030D-6E8A-4147-A177-3AD203B41FA5}">
                      <a16:colId xmlns:a16="http://schemas.microsoft.com/office/drawing/2014/main" val="736683190"/>
                    </a:ext>
                  </a:extLst>
                </a:gridCol>
                <a:gridCol w="1992544">
                  <a:extLst>
                    <a:ext uri="{9D8B030D-6E8A-4147-A177-3AD203B41FA5}">
                      <a16:colId xmlns:a16="http://schemas.microsoft.com/office/drawing/2014/main" val="2059492946"/>
                    </a:ext>
                  </a:extLst>
                </a:gridCol>
                <a:gridCol w="1992544">
                  <a:extLst>
                    <a:ext uri="{9D8B030D-6E8A-4147-A177-3AD203B41FA5}">
                      <a16:colId xmlns:a16="http://schemas.microsoft.com/office/drawing/2014/main" val="2026382624"/>
                    </a:ext>
                  </a:extLst>
                </a:gridCol>
              </a:tblGrid>
              <a:tr h="809892"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500" b="1" dirty="0">
                          <a:solidFill>
                            <a:schemeClr val="bg1"/>
                          </a:solidFill>
                        </a:rPr>
                        <a:t>Time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800" b="1" dirty="0" err="1">
                          <a:solidFill>
                            <a:schemeClr val="bg1"/>
                          </a:solidFill>
                        </a:rPr>
                        <a:t>Monday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800" b="1" dirty="0">
                          <a:solidFill>
                            <a:schemeClr val="bg1"/>
                          </a:solidFill>
                        </a:rPr>
                        <a:t>Tuesday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800" b="1" dirty="0" err="1">
                          <a:solidFill>
                            <a:schemeClr val="bg1"/>
                          </a:solidFill>
                        </a:rPr>
                        <a:t>Wednesday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800" b="1" dirty="0">
                          <a:solidFill>
                            <a:schemeClr val="bg1"/>
                          </a:solidFill>
                        </a:rPr>
                        <a:t>Thursday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800" b="1" dirty="0">
                          <a:solidFill>
                            <a:schemeClr val="bg1"/>
                          </a:solidFill>
                        </a:rPr>
                        <a:t>Friday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447754291"/>
                  </a:ext>
                </a:extLst>
              </a:tr>
              <a:tr h="1250517"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9:00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Maths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 err="1"/>
                        <a:t>History</a:t>
                      </a:r>
                      <a:endParaRPr lang="fr-FR" sz="30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English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Drama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  Science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7251837"/>
                  </a:ext>
                </a:extLst>
              </a:tr>
              <a:tr h="1134406"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10:00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English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French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Art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Maths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800" b="1" dirty="0"/>
                        <a:t> </a:t>
                      </a:r>
                      <a:r>
                        <a:rPr lang="fr-FR" sz="2800" b="1" dirty="0" err="1"/>
                        <a:t>Games</a:t>
                      </a:r>
                      <a:endParaRPr lang="fr-FR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9254538"/>
                  </a:ext>
                </a:extLst>
              </a:tr>
              <a:tr h="1117479"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12:30</a:t>
                      </a:r>
                    </a:p>
                  </a:txBody>
                  <a:tcPr anchor="ctr" anchorCtr="1">
                    <a:solidFill>
                      <a:srgbClr val="00B0F0"/>
                    </a:solidFill>
                  </a:tcPr>
                </a:tc>
                <a:tc gridSpan="5"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Lunch </a:t>
                      </a:r>
                    </a:p>
                  </a:txBody>
                  <a:tcPr anchor="ctr" anchorCtr="1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3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3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3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3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509018"/>
                  </a:ext>
                </a:extLst>
              </a:tr>
              <a:tr h="1186449"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2:00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Music</a:t>
                      </a:r>
                    </a:p>
                  </a:txBody>
                  <a:tcPr anchor="ctr" anchorCtr="1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 err="1"/>
                        <a:t>Geography</a:t>
                      </a:r>
                      <a:endParaRPr lang="fr-FR" sz="30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Maths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French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        PE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49196"/>
                  </a:ext>
                </a:extLst>
              </a:tr>
            </a:tbl>
          </a:graphicData>
        </a:graphic>
      </p:graphicFrame>
      <p:pic>
        <p:nvPicPr>
          <p:cNvPr id="21" name="Picture 2" descr="Drame, Comédie Et Tragédie, Théâtre, Performance">
            <a:extLst>
              <a:ext uri="{FF2B5EF4-FFF2-40B4-BE49-F238E27FC236}">
                <a16:creationId xmlns:a16="http://schemas.microsoft.com/office/drawing/2014/main" id="{951591A9-324C-914A-8848-DD1DD1459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047" y="2088031"/>
            <a:ext cx="720210" cy="65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C1C689D-5E3B-D14E-A4F1-B7FCBDCFF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693" y="1889265"/>
            <a:ext cx="579329" cy="88278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2D1FFFA-9F80-3243-A459-916E984358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69" y="5100854"/>
            <a:ext cx="777084" cy="1271954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7586B69-08E8-454B-A88F-DCDF4FA879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57" y="5470131"/>
            <a:ext cx="782790" cy="902677"/>
          </a:xfrm>
          <a:prstGeom prst="rect">
            <a:avLst/>
          </a:prstGeom>
        </p:spPr>
      </p:pic>
      <p:pic>
        <p:nvPicPr>
          <p:cNvPr id="25" name="Picture 6" descr="Boîte À Lunch Déjeuner Ensemble - Image gratuite sur Pixabay">
            <a:extLst>
              <a:ext uri="{FF2B5EF4-FFF2-40B4-BE49-F238E27FC236}">
                <a16:creationId xmlns:a16="http://schemas.microsoft.com/office/drawing/2014/main" id="{823DE52D-EEE0-F84C-A0AD-F6A1649EF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577" y="4069733"/>
            <a:ext cx="1225062" cy="112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5A1C7D82-EF53-6947-80C4-AE6BB84D71A7}"/>
              </a:ext>
            </a:extLst>
          </p:cNvPr>
          <p:cNvSpPr/>
          <p:nvPr/>
        </p:nvSpPr>
        <p:spPr>
          <a:xfrm>
            <a:off x="2202981" y="1021050"/>
            <a:ext cx="1717431" cy="685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261A2A84-3FC5-7949-989D-A639A9214ECF}"/>
              </a:ext>
            </a:extLst>
          </p:cNvPr>
          <p:cNvSpPr/>
          <p:nvPr/>
        </p:nvSpPr>
        <p:spPr>
          <a:xfrm>
            <a:off x="216621" y="5470131"/>
            <a:ext cx="1717431" cy="685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7BE5281-05A8-4256-A063-C4C74A9A6121}"/>
              </a:ext>
            </a:extLst>
          </p:cNvPr>
          <p:cNvSpPr txBox="1"/>
          <p:nvPr/>
        </p:nvSpPr>
        <p:spPr>
          <a:xfrm>
            <a:off x="2114549" y="5215154"/>
            <a:ext cx="1987971" cy="116955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endParaRPr lang="fr-FR" b="1" dirty="0"/>
          </a:p>
          <a:p>
            <a:pPr algn="ctr"/>
            <a:r>
              <a:rPr lang="fr-FR" sz="3000" b="1" dirty="0"/>
              <a:t>Music</a:t>
            </a:r>
          </a:p>
          <a:p>
            <a:pPr algn="ctr"/>
            <a:endParaRPr lang="fr-FR" sz="2200" b="1" dirty="0"/>
          </a:p>
        </p:txBody>
      </p:sp>
      <p:pic>
        <p:nvPicPr>
          <p:cNvPr id="2050" name="Picture 2" descr="Aural, Clef, Composition, Audition, Musique, Musicale">
            <a:extLst>
              <a:ext uri="{FF2B5EF4-FFF2-40B4-BE49-F238E27FC236}">
                <a16:creationId xmlns:a16="http://schemas.microsoft.com/office/drawing/2014/main" id="{A1A5C6FB-C6FD-4A2B-9B78-0E38C37A4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787" y="62966"/>
            <a:ext cx="443497" cy="76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7EEA19D-2665-4CBE-8272-202F93BCF77F}"/>
              </a:ext>
            </a:extLst>
          </p:cNvPr>
          <p:cNvSpPr txBox="1"/>
          <p:nvPr/>
        </p:nvSpPr>
        <p:spPr>
          <a:xfrm>
            <a:off x="9167640" y="247631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 Black" panose="020B0A040201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8490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" grpId="0" animBg="1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B15E474-1B7B-490B-91BB-A48F45EFE43B}"/>
              </a:ext>
            </a:extLst>
          </p:cNvPr>
          <p:cNvSpPr txBox="1"/>
          <p:nvPr/>
        </p:nvSpPr>
        <p:spPr>
          <a:xfrm>
            <a:off x="497135" y="2706814"/>
            <a:ext cx="2383538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I have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357D558-5956-46AE-ABFB-8D1314D91D34}"/>
              </a:ext>
            </a:extLst>
          </p:cNvPr>
          <p:cNvSpPr txBox="1"/>
          <p:nvPr/>
        </p:nvSpPr>
        <p:spPr>
          <a:xfrm>
            <a:off x="7102713" y="3841648"/>
            <a:ext cx="894860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at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A356BA8-E84B-4F6B-B809-6A2608048036}"/>
              </a:ext>
            </a:extLst>
          </p:cNvPr>
          <p:cNvSpPr txBox="1"/>
          <p:nvPr/>
        </p:nvSpPr>
        <p:spPr>
          <a:xfrm>
            <a:off x="6928428" y="2029997"/>
            <a:ext cx="1114408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A801956-3807-4F91-97CE-18954DFE6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982" y="3722477"/>
            <a:ext cx="1254006" cy="125400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0AE0C5C-CFFD-4E99-8191-7EB796DE0CB7}"/>
              </a:ext>
            </a:extLst>
          </p:cNvPr>
          <p:cNvSpPr txBox="1"/>
          <p:nvPr/>
        </p:nvSpPr>
        <p:spPr>
          <a:xfrm>
            <a:off x="8150224" y="1564975"/>
            <a:ext cx="405771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 err="1">
                <a:latin typeface="Arial Rounded MT Bold" panose="020F0704030504030204" pitchFamily="34" charset="0"/>
              </a:rPr>
              <a:t>Monday</a:t>
            </a:r>
            <a:r>
              <a:rPr lang="fr-FR" sz="5400" u="sng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s</a:t>
            </a:r>
            <a:endParaRPr lang="fr-FR" sz="5400" u="sng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r>
              <a:rPr lang="fr-FR" sz="5400" dirty="0">
                <a:latin typeface="Arial Rounded MT Bold" panose="020F0704030504030204" pitchFamily="34" charset="0"/>
              </a:rPr>
              <a:t>Tuesday</a:t>
            </a:r>
            <a:r>
              <a:rPr lang="fr-FR" sz="5400" u="sng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</a:t>
            </a:r>
            <a:r>
              <a:rPr lang="fr-FR" sz="5400" dirty="0">
                <a:latin typeface="Arial Rounded MT Bold" panose="020F0704030504030204" pitchFamily="34" charset="0"/>
              </a:rPr>
              <a:t>…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7E7F707-5B8C-477A-8E5C-6869410646AF}"/>
              </a:ext>
            </a:extLst>
          </p:cNvPr>
          <p:cNvSpPr txBox="1"/>
          <p:nvPr/>
        </p:nvSpPr>
        <p:spPr>
          <a:xfrm>
            <a:off x="2958387" y="1604445"/>
            <a:ext cx="3770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68B2608-1FA3-4C85-BD7F-D41E1B5930FD}"/>
              </a:ext>
            </a:extLst>
          </p:cNvPr>
          <p:cNvSpPr txBox="1"/>
          <p:nvPr/>
        </p:nvSpPr>
        <p:spPr>
          <a:xfrm>
            <a:off x="3024932" y="2726220"/>
            <a:ext cx="23727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Music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43B3BDE5-82E4-4425-AA24-2877948BC806}"/>
              </a:ext>
            </a:extLst>
          </p:cNvPr>
          <p:cNvCxnSpPr>
            <a:cxnSpLocks/>
          </p:cNvCxnSpPr>
          <p:nvPr/>
        </p:nvCxnSpPr>
        <p:spPr>
          <a:xfrm flipV="1">
            <a:off x="5531820" y="2620108"/>
            <a:ext cx="1262485" cy="6991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4D41BE57-5DB7-4DD4-8DFD-40454E8C317A}"/>
              </a:ext>
            </a:extLst>
          </p:cNvPr>
          <p:cNvCxnSpPr>
            <a:cxnSpLocks/>
          </p:cNvCxnSpPr>
          <p:nvPr/>
        </p:nvCxnSpPr>
        <p:spPr>
          <a:xfrm>
            <a:off x="5531820" y="3429000"/>
            <a:ext cx="1262485" cy="7048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A4E19EB3-EDFF-4508-91F4-F34B2937FC6F}"/>
              </a:ext>
            </a:extLst>
          </p:cNvPr>
          <p:cNvSpPr/>
          <p:nvPr/>
        </p:nvSpPr>
        <p:spPr>
          <a:xfrm>
            <a:off x="3391275" y="321438"/>
            <a:ext cx="5541710" cy="11205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fr-FR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My</a:t>
            </a:r>
            <a:r>
              <a:rPr lang="fr-FR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fr-FR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timetable</a:t>
            </a:r>
            <a:endParaRPr lang="fr-FR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13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10">
              <a:srgbClr val="EBAD8E"/>
            </a:gs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rgbClr val="B9E4DE"/>
            </a:gs>
            <a:gs pos="100000">
              <a:srgbClr val="B9E4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CE39BFD9-7297-43D3-B6F8-82A7DFE7F5AF}"/>
              </a:ext>
            </a:extLst>
          </p:cNvPr>
          <p:cNvSpPr txBox="1"/>
          <p:nvPr/>
        </p:nvSpPr>
        <p:spPr>
          <a:xfrm>
            <a:off x="3868615" y="124522"/>
            <a:ext cx="36483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err="1">
                <a:latin typeface="Arial Rounded MT Bold" panose="020F0704030504030204" pitchFamily="34" charset="0"/>
              </a:rPr>
              <a:t>My</a:t>
            </a:r>
            <a:r>
              <a:rPr lang="fr-FR" sz="4400" dirty="0">
                <a:latin typeface="Arial Rounded MT Bold" panose="020F0704030504030204" pitchFamily="34" charset="0"/>
              </a:rPr>
              <a:t> </a:t>
            </a:r>
            <a:r>
              <a:rPr lang="fr-FR" sz="4400" dirty="0" err="1">
                <a:latin typeface="Arial Rounded MT Bold" panose="020F0704030504030204" pitchFamily="34" charset="0"/>
              </a:rPr>
              <a:t>timetable</a:t>
            </a:r>
            <a:endParaRPr lang="fr-FR" sz="4400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4C0A4D0C-7488-2042-8720-7986C4DEEE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363727"/>
              </p:ext>
            </p:extLst>
          </p:nvPr>
        </p:nvGraphicFramePr>
        <p:xfrm>
          <a:off x="160805" y="893963"/>
          <a:ext cx="11870389" cy="54590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0107">
                  <a:extLst>
                    <a:ext uri="{9D8B030D-6E8A-4147-A177-3AD203B41FA5}">
                      <a16:colId xmlns:a16="http://schemas.microsoft.com/office/drawing/2014/main" val="1067756446"/>
                    </a:ext>
                  </a:extLst>
                </a:gridCol>
                <a:gridCol w="1950107">
                  <a:extLst>
                    <a:ext uri="{9D8B030D-6E8A-4147-A177-3AD203B41FA5}">
                      <a16:colId xmlns:a16="http://schemas.microsoft.com/office/drawing/2014/main" val="2490934785"/>
                    </a:ext>
                  </a:extLst>
                </a:gridCol>
                <a:gridCol w="1992543">
                  <a:extLst>
                    <a:ext uri="{9D8B030D-6E8A-4147-A177-3AD203B41FA5}">
                      <a16:colId xmlns:a16="http://schemas.microsoft.com/office/drawing/2014/main" val="3266963590"/>
                    </a:ext>
                  </a:extLst>
                </a:gridCol>
                <a:gridCol w="1992544">
                  <a:extLst>
                    <a:ext uri="{9D8B030D-6E8A-4147-A177-3AD203B41FA5}">
                      <a16:colId xmlns:a16="http://schemas.microsoft.com/office/drawing/2014/main" val="736683190"/>
                    </a:ext>
                  </a:extLst>
                </a:gridCol>
                <a:gridCol w="1992544">
                  <a:extLst>
                    <a:ext uri="{9D8B030D-6E8A-4147-A177-3AD203B41FA5}">
                      <a16:colId xmlns:a16="http://schemas.microsoft.com/office/drawing/2014/main" val="2059492946"/>
                    </a:ext>
                  </a:extLst>
                </a:gridCol>
                <a:gridCol w="1992544">
                  <a:extLst>
                    <a:ext uri="{9D8B030D-6E8A-4147-A177-3AD203B41FA5}">
                      <a16:colId xmlns:a16="http://schemas.microsoft.com/office/drawing/2014/main" val="2026382624"/>
                    </a:ext>
                  </a:extLst>
                </a:gridCol>
              </a:tblGrid>
              <a:tr h="809892"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500" b="1" dirty="0">
                          <a:solidFill>
                            <a:schemeClr val="bg1"/>
                          </a:solidFill>
                        </a:rPr>
                        <a:t>Time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800" b="1" dirty="0" err="1">
                          <a:solidFill>
                            <a:schemeClr val="bg1"/>
                          </a:solidFill>
                        </a:rPr>
                        <a:t>Monday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800" b="1" dirty="0">
                          <a:solidFill>
                            <a:schemeClr val="bg1"/>
                          </a:solidFill>
                        </a:rPr>
                        <a:t>Tuesday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800" b="1" dirty="0" err="1">
                          <a:solidFill>
                            <a:schemeClr val="bg1"/>
                          </a:solidFill>
                        </a:rPr>
                        <a:t>Wednesday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800" b="1" dirty="0">
                          <a:solidFill>
                            <a:schemeClr val="bg1"/>
                          </a:solidFill>
                        </a:rPr>
                        <a:t>Thursday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800" b="1" dirty="0">
                          <a:solidFill>
                            <a:schemeClr val="bg1"/>
                          </a:solidFill>
                        </a:rPr>
                        <a:t>Friday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447754291"/>
                  </a:ext>
                </a:extLst>
              </a:tr>
              <a:tr h="1210795"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9:00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Maths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 err="1"/>
                        <a:t>History</a:t>
                      </a:r>
                      <a:endParaRPr lang="fr-FR" sz="30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English</a:t>
                      </a:r>
                    </a:p>
                  </a:txBody>
                  <a:tcPr anchor="ctr" anchorCtr="1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Drama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  Science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7251837"/>
                  </a:ext>
                </a:extLst>
              </a:tr>
              <a:tr h="1134406"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10:00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English</a:t>
                      </a:r>
                    </a:p>
                  </a:txBody>
                  <a:tcPr anchor="ctr" anchorCtr="1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French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Art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Maths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800" b="1" dirty="0"/>
                        <a:t> </a:t>
                      </a:r>
                      <a:r>
                        <a:rPr lang="fr-FR" sz="2800" b="1" dirty="0" err="1"/>
                        <a:t>Games</a:t>
                      </a:r>
                      <a:endParaRPr lang="fr-FR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9254538"/>
                  </a:ext>
                </a:extLst>
              </a:tr>
              <a:tr h="1117479"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12:30</a:t>
                      </a:r>
                    </a:p>
                  </a:txBody>
                  <a:tcPr anchor="ctr" anchorCtr="1">
                    <a:solidFill>
                      <a:srgbClr val="00B0F0"/>
                    </a:solidFill>
                  </a:tcPr>
                </a:tc>
                <a:tc gridSpan="5"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Lunch </a:t>
                      </a:r>
                    </a:p>
                  </a:txBody>
                  <a:tcPr anchor="ctr" anchorCtr="1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3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3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3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3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509018"/>
                  </a:ext>
                </a:extLst>
              </a:tr>
              <a:tr h="1186449"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2:00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Music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 err="1"/>
                        <a:t>Geography</a:t>
                      </a:r>
                      <a:endParaRPr lang="fr-FR" sz="30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Maths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French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        PE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49196"/>
                  </a:ext>
                </a:extLst>
              </a:tr>
            </a:tbl>
          </a:graphicData>
        </a:graphic>
      </p:graphicFrame>
      <p:pic>
        <p:nvPicPr>
          <p:cNvPr id="14" name="Picture 2" descr="Drame, Comédie Et Tragédie, Théâtre, Performance">
            <a:extLst>
              <a:ext uri="{FF2B5EF4-FFF2-40B4-BE49-F238E27FC236}">
                <a16:creationId xmlns:a16="http://schemas.microsoft.com/office/drawing/2014/main" id="{32FB002B-7513-BC4F-97F2-F995307A6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047" y="2088031"/>
            <a:ext cx="720210" cy="65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AABC921-E1B5-3F43-994A-5B152AA69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693" y="1889265"/>
            <a:ext cx="579329" cy="88278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627C3CF-0ED4-EF4E-8365-B52CE12CCA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69" y="5100854"/>
            <a:ext cx="777084" cy="127195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A1FF22D-C73F-CF40-8B1E-609814CB87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57" y="5470131"/>
            <a:ext cx="782790" cy="902677"/>
          </a:xfrm>
          <a:prstGeom prst="rect">
            <a:avLst/>
          </a:prstGeom>
        </p:spPr>
      </p:pic>
      <p:pic>
        <p:nvPicPr>
          <p:cNvPr id="18" name="Picture 6" descr="Boîte À Lunch Déjeuner Ensemble - Image gratuite sur Pixabay">
            <a:extLst>
              <a:ext uri="{FF2B5EF4-FFF2-40B4-BE49-F238E27FC236}">
                <a16:creationId xmlns:a16="http://schemas.microsoft.com/office/drawing/2014/main" id="{D4A93301-16BC-FC44-87FD-E97ECADAF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577" y="4069733"/>
            <a:ext cx="1225062" cy="112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3C7AFDF0-05BE-7144-BC9A-AD489FC6464A}"/>
              </a:ext>
            </a:extLst>
          </p:cNvPr>
          <p:cNvSpPr/>
          <p:nvPr/>
        </p:nvSpPr>
        <p:spPr>
          <a:xfrm>
            <a:off x="557530" y="3119183"/>
            <a:ext cx="1225061" cy="8125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FD184CE-ED29-A743-9155-FEA99AF6BB37}"/>
              </a:ext>
            </a:extLst>
          </p:cNvPr>
          <p:cNvSpPr/>
          <p:nvPr/>
        </p:nvSpPr>
        <p:spPr>
          <a:xfrm>
            <a:off x="2258542" y="990600"/>
            <a:ext cx="1762473" cy="6347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C19CD66-2A89-474C-BCB1-53EC9564B3D8}"/>
              </a:ext>
            </a:extLst>
          </p:cNvPr>
          <p:cNvSpPr/>
          <p:nvPr/>
        </p:nvSpPr>
        <p:spPr>
          <a:xfrm>
            <a:off x="557531" y="1907860"/>
            <a:ext cx="1225061" cy="8125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5FCCB58-13CA-C748-97E0-3FC317D7E055}"/>
              </a:ext>
            </a:extLst>
          </p:cNvPr>
          <p:cNvSpPr/>
          <p:nvPr/>
        </p:nvSpPr>
        <p:spPr>
          <a:xfrm>
            <a:off x="6095999" y="893963"/>
            <a:ext cx="1924051" cy="76338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122" name="Picture 2" descr="Drapeau, Icônes, Icônes Rodentia, Symbole, Uk">
            <a:extLst>
              <a:ext uri="{FF2B5EF4-FFF2-40B4-BE49-F238E27FC236}">
                <a16:creationId xmlns:a16="http://schemas.microsoft.com/office/drawing/2014/main" id="{DAEFA2BB-A81D-4295-8070-032E24D9B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047" y="70739"/>
            <a:ext cx="1225061" cy="77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B3E8558D-FC0A-437E-9794-BD39EB5018F8}"/>
              </a:ext>
            </a:extLst>
          </p:cNvPr>
          <p:cNvSpPr txBox="1"/>
          <p:nvPr/>
        </p:nvSpPr>
        <p:spPr>
          <a:xfrm>
            <a:off x="10672157" y="56235"/>
            <a:ext cx="5293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49147D1-D458-4427-9AD9-EAAE52F99755}"/>
              </a:ext>
            </a:extLst>
          </p:cNvPr>
          <p:cNvSpPr txBox="1"/>
          <p:nvPr/>
        </p:nvSpPr>
        <p:spPr>
          <a:xfrm>
            <a:off x="6046257" y="1727498"/>
            <a:ext cx="1987971" cy="116955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endParaRPr lang="fr-FR" b="1" dirty="0"/>
          </a:p>
          <a:p>
            <a:pPr algn="ctr"/>
            <a:r>
              <a:rPr lang="fr-FR" sz="3000" b="1" dirty="0"/>
              <a:t>English</a:t>
            </a:r>
          </a:p>
          <a:p>
            <a:pPr algn="ctr"/>
            <a:endParaRPr lang="fr-FR" sz="2200" b="1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A835CBA-4C51-4518-8909-CA6A7F53872D}"/>
              </a:ext>
            </a:extLst>
          </p:cNvPr>
          <p:cNvSpPr txBox="1"/>
          <p:nvPr/>
        </p:nvSpPr>
        <p:spPr>
          <a:xfrm>
            <a:off x="2071283" y="2909093"/>
            <a:ext cx="1987971" cy="116955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endParaRPr lang="fr-FR" b="1" dirty="0"/>
          </a:p>
          <a:p>
            <a:pPr algn="ctr"/>
            <a:r>
              <a:rPr lang="fr-FR" sz="3000" b="1" dirty="0"/>
              <a:t>English</a:t>
            </a:r>
          </a:p>
          <a:p>
            <a:pPr algn="ctr"/>
            <a:endParaRPr lang="fr-FR" sz="2200" b="1" dirty="0"/>
          </a:p>
        </p:txBody>
      </p:sp>
    </p:spTree>
    <p:extLst>
      <p:ext uri="{BB962C8B-B14F-4D97-AF65-F5344CB8AC3E}">
        <p14:creationId xmlns:p14="http://schemas.microsoft.com/office/powerpoint/2010/main" val="142148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9" grpId="0" animBg="1"/>
      <p:bldP spid="9" grpId="0" animBg="1"/>
      <p:bldP spid="20" grpId="0"/>
      <p:bldP spid="21" grpId="0" animBg="1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10">
              <a:srgbClr val="EBAD8E"/>
            </a:gs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rgbClr val="B9E4DE"/>
            </a:gs>
            <a:gs pos="100000">
              <a:srgbClr val="B9E4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C241233-002A-CB40-B575-D1407C9FA0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889250"/>
              </p:ext>
            </p:extLst>
          </p:nvPr>
        </p:nvGraphicFramePr>
        <p:xfrm>
          <a:off x="321613" y="1105786"/>
          <a:ext cx="11650645" cy="5400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4007">
                  <a:extLst>
                    <a:ext uri="{9D8B030D-6E8A-4147-A177-3AD203B41FA5}">
                      <a16:colId xmlns:a16="http://schemas.microsoft.com/office/drawing/2014/main" val="1067756446"/>
                    </a:ext>
                  </a:extLst>
                </a:gridCol>
                <a:gridCol w="1914007">
                  <a:extLst>
                    <a:ext uri="{9D8B030D-6E8A-4147-A177-3AD203B41FA5}">
                      <a16:colId xmlns:a16="http://schemas.microsoft.com/office/drawing/2014/main" val="2490934785"/>
                    </a:ext>
                  </a:extLst>
                </a:gridCol>
                <a:gridCol w="1955657">
                  <a:extLst>
                    <a:ext uri="{9D8B030D-6E8A-4147-A177-3AD203B41FA5}">
                      <a16:colId xmlns:a16="http://schemas.microsoft.com/office/drawing/2014/main" val="3266963590"/>
                    </a:ext>
                  </a:extLst>
                </a:gridCol>
                <a:gridCol w="1955658">
                  <a:extLst>
                    <a:ext uri="{9D8B030D-6E8A-4147-A177-3AD203B41FA5}">
                      <a16:colId xmlns:a16="http://schemas.microsoft.com/office/drawing/2014/main" val="736683190"/>
                    </a:ext>
                  </a:extLst>
                </a:gridCol>
                <a:gridCol w="1955658">
                  <a:extLst>
                    <a:ext uri="{9D8B030D-6E8A-4147-A177-3AD203B41FA5}">
                      <a16:colId xmlns:a16="http://schemas.microsoft.com/office/drawing/2014/main" val="2059492946"/>
                    </a:ext>
                  </a:extLst>
                </a:gridCol>
                <a:gridCol w="1955658">
                  <a:extLst>
                    <a:ext uri="{9D8B030D-6E8A-4147-A177-3AD203B41FA5}">
                      <a16:colId xmlns:a16="http://schemas.microsoft.com/office/drawing/2014/main" val="2026382624"/>
                    </a:ext>
                  </a:extLst>
                </a:gridCol>
              </a:tblGrid>
              <a:tr h="795425"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500" b="1" dirty="0">
                          <a:solidFill>
                            <a:schemeClr val="bg1"/>
                          </a:solidFill>
                        </a:rPr>
                        <a:t>Time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800" b="1" dirty="0" err="1">
                          <a:solidFill>
                            <a:schemeClr val="bg1"/>
                          </a:solidFill>
                        </a:rPr>
                        <a:t>Monday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800" b="1" dirty="0">
                          <a:solidFill>
                            <a:schemeClr val="bg1"/>
                          </a:solidFill>
                        </a:rPr>
                        <a:t>Tuesday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800" b="1" dirty="0" err="1">
                          <a:solidFill>
                            <a:schemeClr val="bg1"/>
                          </a:solidFill>
                        </a:rPr>
                        <a:t>Wednesday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800" b="1" dirty="0">
                          <a:solidFill>
                            <a:schemeClr val="bg1"/>
                          </a:solidFill>
                        </a:rPr>
                        <a:t>Thursday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800" b="1" dirty="0">
                          <a:solidFill>
                            <a:schemeClr val="bg1"/>
                          </a:solidFill>
                        </a:rPr>
                        <a:t>Friday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447754291"/>
                  </a:ext>
                </a:extLst>
              </a:tr>
              <a:tr h="1228180"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9:00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Maths</a:t>
                      </a:r>
                    </a:p>
                  </a:txBody>
                  <a:tcPr anchor="ctr" anchorCtr="1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 err="1"/>
                        <a:t>History</a:t>
                      </a:r>
                      <a:endParaRPr lang="fr-FR" sz="30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English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Drama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  Science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7251837"/>
                  </a:ext>
                </a:extLst>
              </a:tr>
              <a:tr h="1114143"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10:00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English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French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Art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Maths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800" b="1" dirty="0"/>
                        <a:t> </a:t>
                      </a:r>
                      <a:r>
                        <a:rPr lang="fr-FR" sz="2800" b="1" dirty="0" err="1"/>
                        <a:t>Games</a:t>
                      </a:r>
                      <a:endParaRPr lang="fr-FR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9254538"/>
                  </a:ext>
                </a:extLst>
              </a:tr>
              <a:tr h="1097518"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12:30</a:t>
                      </a:r>
                    </a:p>
                  </a:txBody>
                  <a:tcPr anchor="ctr" anchorCtr="1">
                    <a:solidFill>
                      <a:srgbClr val="00B0F0"/>
                    </a:solidFill>
                  </a:tcPr>
                </a:tc>
                <a:tc gridSpan="5"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Lunch </a:t>
                      </a:r>
                    </a:p>
                  </a:txBody>
                  <a:tcPr anchor="ctr" anchorCtr="1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3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3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3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3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509018"/>
                  </a:ext>
                </a:extLst>
              </a:tr>
              <a:tr h="1165256"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2:00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Music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 err="1"/>
                        <a:t>Geography</a:t>
                      </a:r>
                      <a:endParaRPr lang="fr-FR" sz="30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Maths</a:t>
                      </a:r>
                    </a:p>
                  </a:txBody>
                  <a:tcPr anchor="ctr" anchorCtr="1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French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1" dirty="0"/>
                        <a:t>        PE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49196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CE39BFD9-7297-43D3-B6F8-82A7DFE7F5AF}"/>
              </a:ext>
            </a:extLst>
          </p:cNvPr>
          <p:cNvSpPr txBox="1"/>
          <p:nvPr/>
        </p:nvSpPr>
        <p:spPr>
          <a:xfrm>
            <a:off x="3868615" y="124522"/>
            <a:ext cx="36483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err="1">
                <a:latin typeface="Arial Rounded MT Bold" panose="020F0704030504030204" pitchFamily="34" charset="0"/>
              </a:rPr>
              <a:t>My</a:t>
            </a:r>
            <a:r>
              <a:rPr lang="fr-FR" sz="4400" dirty="0">
                <a:latin typeface="Arial Rounded MT Bold" panose="020F0704030504030204" pitchFamily="34" charset="0"/>
              </a:rPr>
              <a:t> </a:t>
            </a:r>
            <a:r>
              <a:rPr lang="fr-FR" sz="4400" dirty="0" err="1">
                <a:latin typeface="Arial Rounded MT Bold" panose="020F0704030504030204" pitchFamily="34" charset="0"/>
              </a:rPr>
              <a:t>timetable</a:t>
            </a:r>
            <a:endParaRPr lang="fr-FR" sz="4400" dirty="0">
              <a:latin typeface="Arial Rounded MT Bold" panose="020F0704030504030204" pitchFamily="34" charset="0"/>
            </a:endParaRPr>
          </a:p>
        </p:txBody>
      </p:sp>
      <p:pic>
        <p:nvPicPr>
          <p:cNvPr id="3074" name="Picture 2" descr="Drame, Comédie Et Tragédie, Théâtre, Performance">
            <a:extLst>
              <a:ext uri="{FF2B5EF4-FFF2-40B4-BE49-F238E27FC236}">
                <a16:creationId xmlns:a16="http://schemas.microsoft.com/office/drawing/2014/main" id="{C949E1E6-CF19-4B8A-BA5D-D6C7C86AC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633" y="2275117"/>
            <a:ext cx="720210" cy="65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7615DC1-6286-4C7A-B0FA-4E39D94FBB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320" y="2064726"/>
            <a:ext cx="579329" cy="88278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406B50D-9A0E-47D1-910A-C7F6B5F4C6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877" y="5214457"/>
            <a:ext cx="777084" cy="127195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979AC60-12C9-40F6-AD03-EDE80DC74A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944" y="5583734"/>
            <a:ext cx="782790" cy="902677"/>
          </a:xfrm>
          <a:prstGeom prst="rect">
            <a:avLst/>
          </a:prstGeom>
        </p:spPr>
      </p:pic>
      <p:pic>
        <p:nvPicPr>
          <p:cNvPr id="3078" name="Picture 6" descr="Boîte À Lunch Déjeuner Ensemble - Image gratuite sur Pixabay">
            <a:extLst>
              <a:ext uri="{FF2B5EF4-FFF2-40B4-BE49-F238E27FC236}">
                <a16:creationId xmlns:a16="http://schemas.microsoft.com/office/drawing/2014/main" id="{B765B759-15FF-4ABC-B2C8-D0FC32978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385" y="4183336"/>
            <a:ext cx="1225062" cy="112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D80704E4-6C44-3148-A1D9-4A4ADA592CE4}"/>
              </a:ext>
            </a:extLst>
          </p:cNvPr>
          <p:cNvSpPr/>
          <p:nvPr/>
        </p:nvSpPr>
        <p:spPr>
          <a:xfrm>
            <a:off x="2381318" y="1105786"/>
            <a:ext cx="1762473" cy="793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EFFD7E2-7C01-DE4F-AAB2-5EC7C8EFC136}"/>
              </a:ext>
            </a:extLst>
          </p:cNvPr>
          <p:cNvSpPr/>
          <p:nvPr/>
        </p:nvSpPr>
        <p:spPr>
          <a:xfrm>
            <a:off x="626599" y="2060872"/>
            <a:ext cx="1361987" cy="7913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B53C3DC-E23F-FF47-8DE7-BDC2253DC127}"/>
              </a:ext>
            </a:extLst>
          </p:cNvPr>
          <p:cNvSpPr/>
          <p:nvPr/>
        </p:nvSpPr>
        <p:spPr>
          <a:xfrm>
            <a:off x="6140409" y="1174073"/>
            <a:ext cx="1907802" cy="72499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EE17411-A661-B348-9DB6-B1EF1AA04502}"/>
              </a:ext>
            </a:extLst>
          </p:cNvPr>
          <p:cNvSpPr/>
          <p:nvPr/>
        </p:nvSpPr>
        <p:spPr>
          <a:xfrm>
            <a:off x="607549" y="5506133"/>
            <a:ext cx="1361987" cy="7913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1263893-CDFB-450B-944A-7AC3CDB7C48C}"/>
              </a:ext>
            </a:extLst>
          </p:cNvPr>
          <p:cNvSpPr txBox="1"/>
          <p:nvPr/>
        </p:nvSpPr>
        <p:spPr>
          <a:xfrm>
            <a:off x="2227157" y="1959435"/>
            <a:ext cx="1875223" cy="116955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endParaRPr lang="fr-FR" b="1" dirty="0"/>
          </a:p>
          <a:p>
            <a:pPr algn="ctr"/>
            <a:r>
              <a:rPr lang="fr-FR" sz="3000" b="1" dirty="0"/>
              <a:t>Maths</a:t>
            </a:r>
          </a:p>
          <a:p>
            <a:pPr algn="ctr"/>
            <a:endParaRPr lang="fr-FR" sz="2200" b="1" dirty="0"/>
          </a:p>
        </p:txBody>
      </p:sp>
      <p:pic>
        <p:nvPicPr>
          <p:cNvPr id="6146" name="Picture 2" descr="Tableau Noir, Craie, Personnages De Bandes Dessinées">
            <a:extLst>
              <a:ext uri="{FF2B5EF4-FFF2-40B4-BE49-F238E27FC236}">
                <a16:creationId xmlns:a16="http://schemas.microsoft.com/office/drawing/2014/main" id="{0939A916-F7F4-4D73-8162-EC225F0AF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103" y="68358"/>
            <a:ext cx="1449681" cy="103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76CE1A7-030B-4F4B-BAF2-6195B58343CD}"/>
              </a:ext>
            </a:extLst>
          </p:cNvPr>
          <p:cNvSpPr txBox="1"/>
          <p:nvPr/>
        </p:nvSpPr>
        <p:spPr>
          <a:xfrm>
            <a:off x="10672157" y="56235"/>
            <a:ext cx="5293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A4329F6-EA63-4E59-9C24-2633668173B6}"/>
              </a:ext>
            </a:extLst>
          </p:cNvPr>
          <p:cNvSpPr txBox="1"/>
          <p:nvPr/>
        </p:nvSpPr>
        <p:spPr>
          <a:xfrm>
            <a:off x="6096000" y="5304104"/>
            <a:ext cx="1875223" cy="116955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endParaRPr lang="fr-FR" b="1" dirty="0"/>
          </a:p>
          <a:p>
            <a:pPr algn="ctr"/>
            <a:r>
              <a:rPr lang="fr-FR" sz="3000" b="1" dirty="0"/>
              <a:t>Maths</a:t>
            </a:r>
          </a:p>
          <a:p>
            <a:pPr algn="ctr"/>
            <a:endParaRPr lang="fr-FR" sz="2200" b="1" dirty="0"/>
          </a:p>
        </p:txBody>
      </p:sp>
    </p:spTree>
    <p:extLst>
      <p:ext uri="{BB962C8B-B14F-4D97-AF65-F5344CB8AC3E}">
        <p14:creationId xmlns:p14="http://schemas.microsoft.com/office/powerpoint/2010/main" val="293205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FAC5DE7-E682-4560-8176-AB98461C328E}"/>
              </a:ext>
            </a:extLst>
          </p:cNvPr>
          <p:cNvSpPr txBox="1"/>
          <p:nvPr/>
        </p:nvSpPr>
        <p:spPr>
          <a:xfrm>
            <a:off x="3432517" y="6077243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     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2A46F78-4C7C-D547-9827-8163BD06642E}"/>
              </a:ext>
            </a:extLst>
          </p:cNvPr>
          <p:cNvSpPr/>
          <p:nvPr/>
        </p:nvSpPr>
        <p:spPr>
          <a:xfrm>
            <a:off x="821267" y="522970"/>
            <a:ext cx="10862733" cy="125400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i="1" baseline="-25000" dirty="0">
                <a:latin typeface="Century Schoolbook" panose="02040604050505020304" pitchFamily="18" charset="0"/>
              </a:rPr>
              <a:t>Hello Song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C42B305-FB61-AD4E-B9D5-9E56E6ED2E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148" y="652239"/>
            <a:ext cx="1594740" cy="99546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E87FA4D-999D-7A4C-AB27-C52DEE87B9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145" y="1878576"/>
            <a:ext cx="6159855" cy="3782536"/>
          </a:xfrm>
          <a:prstGeom prst="rect">
            <a:avLst/>
          </a:prstGeom>
        </p:spPr>
      </p:pic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CA23CA59-0690-C74A-965A-DD33EF7F92DA}"/>
              </a:ext>
            </a:extLst>
          </p:cNvPr>
          <p:cNvSpPr/>
          <p:nvPr/>
        </p:nvSpPr>
        <p:spPr>
          <a:xfrm>
            <a:off x="804334" y="6214533"/>
            <a:ext cx="10862733" cy="491067"/>
          </a:xfrm>
          <a:prstGeom prst="roundRect">
            <a:avLst/>
          </a:prstGeom>
          <a:solidFill>
            <a:srgbClr val="00206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Média en ligne 1" descr="sam hello (online-audio-converter.com).mp3">
            <a:hlinkClick r:id="" action="ppaction://media"/>
            <a:extLst>
              <a:ext uri="{FF2B5EF4-FFF2-40B4-BE49-F238E27FC236}">
                <a16:creationId xmlns:a16="http://schemas.microsoft.com/office/drawing/2014/main" id="{9B0E5CD1-C27B-CC4E-9800-490CBBAF2F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75660" y="743572"/>
            <a:ext cx="812800" cy="8128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B397F7C-7075-6F40-BDF6-E3A13438EB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3" y="1021281"/>
            <a:ext cx="2744675" cy="5497125"/>
          </a:xfrm>
          <a:prstGeom prst="rect">
            <a:avLst/>
          </a:prstGeom>
        </p:spPr>
      </p:pic>
      <p:sp>
        <p:nvSpPr>
          <p:cNvPr id="18" name="Bulle ronde 17">
            <a:extLst>
              <a:ext uri="{FF2B5EF4-FFF2-40B4-BE49-F238E27FC236}">
                <a16:creationId xmlns:a16="http://schemas.microsoft.com/office/drawing/2014/main" id="{C310CF8A-AAA9-284D-A41B-3FEC06DD0983}"/>
              </a:ext>
            </a:extLst>
          </p:cNvPr>
          <p:cNvSpPr/>
          <p:nvPr/>
        </p:nvSpPr>
        <p:spPr>
          <a:xfrm>
            <a:off x="3058876" y="2363901"/>
            <a:ext cx="2676002" cy="1254006"/>
          </a:xfrm>
          <a:prstGeom prst="wedgeEllipseCallout">
            <a:avLst>
              <a:gd name="adj1" fmla="val -91005"/>
              <a:gd name="adj2" fmla="val -40207"/>
            </a:avLst>
          </a:prstGeom>
          <a:solidFill>
            <a:schemeClr val="bg1"/>
          </a:solidFill>
          <a:ln w="28575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Let’s</a:t>
            </a:r>
            <a:r>
              <a:rPr lang="fr-FR" sz="3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sing</a:t>
            </a:r>
            <a:r>
              <a:rPr lang="fr-FR" sz="3600" dirty="0">
                <a:solidFill>
                  <a:schemeClr val="tx1"/>
                </a:solidFill>
                <a:latin typeface="Century Schoolbook" panose="020406040505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7419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C241233-002A-CB40-B575-D1407C9FA0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911850"/>
              </p:ext>
            </p:extLst>
          </p:nvPr>
        </p:nvGraphicFramePr>
        <p:xfrm>
          <a:off x="4192686" y="1266092"/>
          <a:ext cx="3806628" cy="5203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3314">
                  <a:extLst>
                    <a:ext uri="{9D8B030D-6E8A-4147-A177-3AD203B41FA5}">
                      <a16:colId xmlns:a16="http://schemas.microsoft.com/office/drawing/2014/main" val="1067756446"/>
                    </a:ext>
                  </a:extLst>
                </a:gridCol>
                <a:gridCol w="1903314">
                  <a:extLst>
                    <a:ext uri="{9D8B030D-6E8A-4147-A177-3AD203B41FA5}">
                      <a16:colId xmlns:a16="http://schemas.microsoft.com/office/drawing/2014/main" val="2490934785"/>
                    </a:ext>
                  </a:extLst>
                </a:gridCol>
              </a:tblGrid>
              <a:tr h="1068828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bg1"/>
                          </a:solidFill>
                        </a:rPr>
                        <a:t>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err="1">
                          <a:solidFill>
                            <a:schemeClr val="bg1"/>
                          </a:solidFill>
                        </a:rPr>
                        <a:t>Monday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7754291"/>
                  </a:ext>
                </a:extLst>
              </a:tr>
              <a:tr h="1033669">
                <a:tc>
                  <a:txBody>
                    <a:bodyPr/>
                    <a:lstStyle/>
                    <a:p>
                      <a:pPr algn="ctr"/>
                      <a:r>
                        <a:rPr lang="fr-FR" sz="3000" b="1" dirty="0"/>
                        <a:t>9:00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000" b="1" dirty="0"/>
                        <a:t>Maths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7251837"/>
                  </a:ext>
                </a:extLst>
              </a:tr>
              <a:tr h="1033669">
                <a:tc>
                  <a:txBody>
                    <a:bodyPr/>
                    <a:lstStyle/>
                    <a:p>
                      <a:pPr algn="ctr"/>
                      <a:r>
                        <a:rPr lang="fr-FR" sz="3000" b="1" dirty="0"/>
                        <a:t>10:00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000" b="1" dirty="0"/>
                        <a:t>English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9254538"/>
                  </a:ext>
                </a:extLst>
              </a:tr>
              <a:tr h="1033669">
                <a:tc>
                  <a:txBody>
                    <a:bodyPr/>
                    <a:lstStyle/>
                    <a:p>
                      <a:pPr algn="ctr"/>
                      <a:r>
                        <a:rPr lang="fr-FR" sz="3000" b="1" dirty="0"/>
                        <a:t>12:30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000" b="1" dirty="0"/>
                        <a:t>Lunch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509018"/>
                  </a:ext>
                </a:extLst>
              </a:tr>
              <a:tr h="1033669">
                <a:tc>
                  <a:txBody>
                    <a:bodyPr/>
                    <a:lstStyle/>
                    <a:p>
                      <a:pPr algn="ctr"/>
                      <a:r>
                        <a:rPr lang="fr-FR" sz="3000" b="1" dirty="0"/>
                        <a:t>2:00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000" b="1" dirty="0"/>
                        <a:t>Music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649196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9810848D-F4D1-4492-9FDE-16AE8F4A104E}"/>
              </a:ext>
            </a:extLst>
          </p:cNvPr>
          <p:cNvSpPr txBox="1"/>
          <p:nvPr/>
        </p:nvSpPr>
        <p:spPr>
          <a:xfrm>
            <a:off x="0" y="0"/>
            <a:ext cx="123355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Memory </a:t>
            </a:r>
            <a:r>
              <a:rPr lang="fr-FR" sz="6000" dirty="0" err="1">
                <a:latin typeface="Arial Rounded MT Bold" panose="020F0704030504030204" pitchFamily="34" charset="0"/>
              </a:rPr>
              <a:t>game</a:t>
            </a:r>
            <a:r>
              <a:rPr lang="fr-FR" sz="6000" dirty="0">
                <a:latin typeface="Arial Rounded MT Bold" panose="020F0704030504030204" pitchFamily="34" charset="0"/>
              </a:rPr>
              <a:t> 1! </a:t>
            </a:r>
            <a:r>
              <a:rPr lang="fr-FR" sz="6000" dirty="0" err="1">
                <a:latin typeface="Arial Rounded MT Bold" panose="020F0704030504030204" pitchFamily="34" charset="0"/>
              </a:rPr>
              <a:t>Concentrate</a:t>
            </a:r>
            <a:r>
              <a:rPr lang="fr-FR" sz="6000" dirty="0">
                <a:latin typeface="Arial Rounded MT Bold" panose="020F0704030504030204" pitchFamily="34" charset="0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565869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C241233-002A-CB40-B575-D1407C9FA0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886070"/>
              </p:ext>
            </p:extLst>
          </p:nvPr>
        </p:nvGraphicFramePr>
        <p:xfrm>
          <a:off x="4192686" y="1266092"/>
          <a:ext cx="3806628" cy="5203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3314">
                  <a:extLst>
                    <a:ext uri="{9D8B030D-6E8A-4147-A177-3AD203B41FA5}">
                      <a16:colId xmlns:a16="http://schemas.microsoft.com/office/drawing/2014/main" val="1067756446"/>
                    </a:ext>
                  </a:extLst>
                </a:gridCol>
                <a:gridCol w="1903314">
                  <a:extLst>
                    <a:ext uri="{9D8B030D-6E8A-4147-A177-3AD203B41FA5}">
                      <a16:colId xmlns:a16="http://schemas.microsoft.com/office/drawing/2014/main" val="2490934785"/>
                    </a:ext>
                  </a:extLst>
                </a:gridCol>
              </a:tblGrid>
              <a:tr h="1068828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bg1"/>
                          </a:solidFill>
                        </a:rPr>
                        <a:t>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err="1">
                          <a:solidFill>
                            <a:schemeClr val="bg1"/>
                          </a:solidFill>
                        </a:rPr>
                        <a:t>Monday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7754291"/>
                  </a:ext>
                </a:extLst>
              </a:tr>
              <a:tr h="1033669">
                <a:tc>
                  <a:txBody>
                    <a:bodyPr/>
                    <a:lstStyle/>
                    <a:p>
                      <a:pPr algn="ctr"/>
                      <a:r>
                        <a:rPr lang="fr-FR" sz="3000" b="1" dirty="0"/>
                        <a:t>9:00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3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7251837"/>
                  </a:ext>
                </a:extLst>
              </a:tr>
              <a:tr h="1033669">
                <a:tc>
                  <a:txBody>
                    <a:bodyPr/>
                    <a:lstStyle/>
                    <a:p>
                      <a:pPr algn="ctr"/>
                      <a:endParaRPr lang="fr-FR" sz="3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000" b="1" dirty="0"/>
                        <a:t>English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9254538"/>
                  </a:ext>
                </a:extLst>
              </a:tr>
              <a:tr h="1033669">
                <a:tc>
                  <a:txBody>
                    <a:bodyPr/>
                    <a:lstStyle/>
                    <a:p>
                      <a:pPr algn="ctr"/>
                      <a:endParaRPr lang="fr-FR" sz="3000" b="1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000" b="1" dirty="0"/>
                        <a:t>Lunch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509018"/>
                  </a:ext>
                </a:extLst>
              </a:tr>
              <a:tr h="1033669">
                <a:tc>
                  <a:txBody>
                    <a:bodyPr/>
                    <a:lstStyle/>
                    <a:p>
                      <a:pPr algn="ctr"/>
                      <a:r>
                        <a:rPr lang="fr-FR" sz="3000" b="1" dirty="0"/>
                        <a:t>2:00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000" b="1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649196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9810848D-F4D1-4492-9FDE-16AE8F4A104E}"/>
              </a:ext>
            </a:extLst>
          </p:cNvPr>
          <p:cNvSpPr txBox="1"/>
          <p:nvPr/>
        </p:nvSpPr>
        <p:spPr>
          <a:xfrm>
            <a:off x="3197963" y="110019"/>
            <a:ext cx="6359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Good memory?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B2A918C-8B6F-4B48-B387-3F4EEF6D34CB}"/>
              </a:ext>
            </a:extLst>
          </p:cNvPr>
          <p:cNvSpPr txBox="1"/>
          <p:nvPr/>
        </p:nvSpPr>
        <p:spPr>
          <a:xfrm>
            <a:off x="6468001" y="2599551"/>
            <a:ext cx="12005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/>
              <a:t>Maths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C1B2B4C-3CE8-4641-A2D8-A131BA8DC965}"/>
              </a:ext>
            </a:extLst>
          </p:cNvPr>
          <p:cNvSpPr txBox="1"/>
          <p:nvPr/>
        </p:nvSpPr>
        <p:spPr>
          <a:xfrm>
            <a:off x="4677301" y="3590845"/>
            <a:ext cx="10727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/>
              <a:t>10:00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1524600-F7FA-4224-8CA9-F136050284F1}"/>
              </a:ext>
            </a:extLst>
          </p:cNvPr>
          <p:cNvSpPr txBox="1"/>
          <p:nvPr/>
        </p:nvSpPr>
        <p:spPr>
          <a:xfrm>
            <a:off x="4677301" y="4615437"/>
            <a:ext cx="10727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/>
              <a:t>12:30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43DAB75-47E6-4ADB-BE8E-75D03018324A}"/>
              </a:ext>
            </a:extLst>
          </p:cNvPr>
          <p:cNvSpPr txBox="1"/>
          <p:nvPr/>
        </p:nvSpPr>
        <p:spPr>
          <a:xfrm>
            <a:off x="6377848" y="5660908"/>
            <a:ext cx="11368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/>
              <a:t>Music</a:t>
            </a:r>
          </a:p>
        </p:txBody>
      </p:sp>
    </p:spTree>
    <p:extLst>
      <p:ext uri="{BB962C8B-B14F-4D97-AF65-F5344CB8AC3E}">
        <p14:creationId xmlns:p14="http://schemas.microsoft.com/office/powerpoint/2010/main" val="1261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C241233-002A-CB40-B575-D1407C9FA0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330387"/>
              </p:ext>
            </p:extLst>
          </p:nvPr>
        </p:nvGraphicFramePr>
        <p:xfrm>
          <a:off x="4192685" y="1266092"/>
          <a:ext cx="4582038" cy="5310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1019">
                  <a:extLst>
                    <a:ext uri="{9D8B030D-6E8A-4147-A177-3AD203B41FA5}">
                      <a16:colId xmlns:a16="http://schemas.microsoft.com/office/drawing/2014/main" val="1067756446"/>
                    </a:ext>
                  </a:extLst>
                </a:gridCol>
                <a:gridCol w="2291019">
                  <a:extLst>
                    <a:ext uri="{9D8B030D-6E8A-4147-A177-3AD203B41FA5}">
                      <a16:colId xmlns:a16="http://schemas.microsoft.com/office/drawing/2014/main" val="2490934785"/>
                    </a:ext>
                  </a:extLst>
                </a:gridCol>
              </a:tblGrid>
              <a:tr h="1090817">
                <a:tc>
                  <a:txBody>
                    <a:bodyPr/>
                    <a:lstStyle/>
                    <a:p>
                      <a:pPr algn="ctr"/>
                      <a:r>
                        <a:rPr lang="fr-FR" sz="4000" b="0" dirty="0">
                          <a:solidFill>
                            <a:schemeClr val="bg1"/>
                          </a:solidFill>
                          <a:latin typeface="Arial Rounded MT Bold" panose="020F0704030504030204" pitchFamily="34" charset="0"/>
                        </a:rPr>
                        <a:t>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b="0" dirty="0" err="1">
                          <a:solidFill>
                            <a:schemeClr val="bg1"/>
                          </a:solidFill>
                          <a:latin typeface="Arial Rounded MT Bold" panose="020F0704030504030204" pitchFamily="34" charset="0"/>
                        </a:rPr>
                        <a:t>Monday</a:t>
                      </a:r>
                      <a:endParaRPr lang="fr-FR" sz="4000" b="0" dirty="0">
                        <a:solidFill>
                          <a:schemeClr val="bg1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7754291"/>
                  </a:ext>
                </a:extLst>
              </a:tr>
              <a:tr h="1054934">
                <a:tc>
                  <a:txBody>
                    <a:bodyPr/>
                    <a:lstStyle/>
                    <a:p>
                      <a:pPr algn="ctr"/>
                      <a:endParaRPr lang="fr-FR" sz="3600" b="1" dirty="0">
                        <a:latin typeface="Arial Rounded MT Bold" panose="020F07040305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600" b="0" dirty="0">
                          <a:latin typeface="Arial Rounded MT Bold" panose="020F0704030504030204" pitchFamily="34" charset="0"/>
                        </a:rPr>
                        <a:t>Science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7251837"/>
                  </a:ext>
                </a:extLst>
              </a:tr>
              <a:tr h="1054934">
                <a:tc>
                  <a:txBody>
                    <a:bodyPr/>
                    <a:lstStyle/>
                    <a:p>
                      <a:pPr algn="ctr"/>
                      <a:r>
                        <a:rPr lang="fr-FR" sz="3600" b="0" dirty="0">
                          <a:latin typeface="Arial Rounded MT Bold" panose="020F0704030504030204" pitchFamily="34" charset="0"/>
                        </a:rPr>
                        <a:t>10:00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3600" b="0" dirty="0">
                        <a:latin typeface="Arial Rounded MT Bold" panose="020F07040305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9254538"/>
                  </a:ext>
                </a:extLst>
              </a:tr>
              <a:tr h="1054934">
                <a:tc>
                  <a:txBody>
                    <a:bodyPr/>
                    <a:lstStyle/>
                    <a:p>
                      <a:pPr algn="ctr"/>
                      <a:endParaRPr lang="fr-FR" sz="3000" b="1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600" b="0" dirty="0">
                          <a:latin typeface="Arial Rounded MT Bold" panose="020F0704030504030204" pitchFamily="34" charset="0"/>
                        </a:rPr>
                        <a:t>Lunch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509018"/>
                  </a:ext>
                </a:extLst>
              </a:tr>
              <a:tr h="1054934">
                <a:tc>
                  <a:txBody>
                    <a:bodyPr/>
                    <a:lstStyle/>
                    <a:p>
                      <a:pPr algn="ctr"/>
                      <a:r>
                        <a:rPr lang="fr-FR" sz="3600" b="0" dirty="0">
                          <a:latin typeface="Arial Rounded MT Bold" panose="020F0704030504030204" pitchFamily="34" charset="0"/>
                        </a:rPr>
                        <a:t>2:00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000" b="1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649196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9810848D-F4D1-4492-9FDE-16AE8F4A104E}"/>
              </a:ext>
            </a:extLst>
          </p:cNvPr>
          <p:cNvSpPr txBox="1"/>
          <p:nvPr/>
        </p:nvSpPr>
        <p:spPr>
          <a:xfrm>
            <a:off x="143749" y="226043"/>
            <a:ext cx="12048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Memory </a:t>
            </a:r>
            <a:r>
              <a:rPr lang="fr-FR" sz="6000" dirty="0" err="1">
                <a:latin typeface="Arial Rounded MT Bold" panose="020F0704030504030204" pitchFamily="34" charset="0"/>
              </a:rPr>
              <a:t>game</a:t>
            </a:r>
            <a:r>
              <a:rPr lang="fr-FR" sz="6000" dirty="0">
                <a:latin typeface="Arial Rounded MT Bold" panose="020F0704030504030204" pitchFamily="34" charset="0"/>
              </a:rPr>
              <a:t> 2!  </a:t>
            </a:r>
            <a:r>
              <a:rPr lang="fr-FR" sz="6000" dirty="0" err="1">
                <a:latin typeface="Arial Rounded MT Bold" panose="020F0704030504030204" pitchFamily="34" charset="0"/>
              </a:rPr>
              <a:t>Concentrate</a:t>
            </a:r>
            <a:r>
              <a:rPr lang="fr-FR" sz="6000" dirty="0">
                <a:latin typeface="Arial Rounded MT Bold" panose="020F0704030504030204" pitchFamily="34" charset="0"/>
              </a:rPr>
              <a:t>!!!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392CE99-F228-4599-92E5-63627E5C1BF9}"/>
              </a:ext>
            </a:extLst>
          </p:cNvPr>
          <p:cNvSpPr txBox="1"/>
          <p:nvPr/>
        </p:nvSpPr>
        <p:spPr>
          <a:xfrm>
            <a:off x="4834910" y="2600855"/>
            <a:ext cx="1151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Arial Rounded MT Bold" panose="020F0704030504030204" pitchFamily="34" charset="0"/>
              </a:rPr>
              <a:t>9:00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2232654-16A3-43F4-8BA5-1F4A4E9E5D6A}"/>
              </a:ext>
            </a:extLst>
          </p:cNvPr>
          <p:cNvSpPr txBox="1"/>
          <p:nvPr/>
        </p:nvSpPr>
        <p:spPr>
          <a:xfrm>
            <a:off x="6721662" y="3598202"/>
            <a:ext cx="1673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Arial Rounded MT Bold" panose="020F0704030504030204" pitchFamily="34" charset="0"/>
              </a:rPr>
              <a:t>Drama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12B7E67-5805-4E5B-B5FA-0F6A355796C3}"/>
              </a:ext>
            </a:extLst>
          </p:cNvPr>
          <p:cNvSpPr txBox="1"/>
          <p:nvPr/>
        </p:nvSpPr>
        <p:spPr>
          <a:xfrm>
            <a:off x="4648722" y="4606335"/>
            <a:ext cx="1425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Arial Rounded MT Bold" panose="020F0704030504030204" pitchFamily="34" charset="0"/>
              </a:rPr>
              <a:t>12:30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F8D364F-FCBD-46E8-B6F6-2D6A5C89D642}"/>
              </a:ext>
            </a:extLst>
          </p:cNvPr>
          <p:cNvSpPr txBox="1"/>
          <p:nvPr/>
        </p:nvSpPr>
        <p:spPr>
          <a:xfrm>
            <a:off x="6831628" y="5591908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Arial Rounded MT Bold" panose="020F0704030504030204" pitchFamily="34" charset="0"/>
              </a:rPr>
              <a:t>PE </a:t>
            </a:r>
          </a:p>
        </p:txBody>
      </p:sp>
    </p:spTree>
    <p:extLst>
      <p:ext uri="{BB962C8B-B14F-4D97-AF65-F5344CB8AC3E}">
        <p14:creationId xmlns:p14="http://schemas.microsoft.com/office/powerpoint/2010/main" val="10474520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C241233-002A-CB40-B575-D1407C9FA0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587459"/>
              </p:ext>
            </p:extLst>
          </p:nvPr>
        </p:nvGraphicFramePr>
        <p:xfrm>
          <a:off x="4192685" y="1266092"/>
          <a:ext cx="4582038" cy="5310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1019">
                  <a:extLst>
                    <a:ext uri="{9D8B030D-6E8A-4147-A177-3AD203B41FA5}">
                      <a16:colId xmlns:a16="http://schemas.microsoft.com/office/drawing/2014/main" val="1067756446"/>
                    </a:ext>
                  </a:extLst>
                </a:gridCol>
                <a:gridCol w="2291019">
                  <a:extLst>
                    <a:ext uri="{9D8B030D-6E8A-4147-A177-3AD203B41FA5}">
                      <a16:colId xmlns:a16="http://schemas.microsoft.com/office/drawing/2014/main" val="2490934785"/>
                    </a:ext>
                  </a:extLst>
                </a:gridCol>
              </a:tblGrid>
              <a:tr h="1090817">
                <a:tc>
                  <a:txBody>
                    <a:bodyPr/>
                    <a:lstStyle/>
                    <a:p>
                      <a:pPr algn="ctr"/>
                      <a:r>
                        <a:rPr lang="fr-FR" sz="4000" b="0" dirty="0">
                          <a:solidFill>
                            <a:schemeClr val="bg1"/>
                          </a:solidFill>
                          <a:latin typeface="Arial Rounded MT Bold" panose="020F0704030504030204" pitchFamily="34" charset="0"/>
                        </a:rPr>
                        <a:t>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b="0" dirty="0" err="1">
                          <a:solidFill>
                            <a:schemeClr val="bg1"/>
                          </a:solidFill>
                          <a:latin typeface="Arial Rounded MT Bold" panose="020F0704030504030204" pitchFamily="34" charset="0"/>
                        </a:rPr>
                        <a:t>Monday</a:t>
                      </a:r>
                      <a:endParaRPr lang="fr-FR" sz="4000" b="0" dirty="0">
                        <a:solidFill>
                          <a:schemeClr val="bg1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7754291"/>
                  </a:ext>
                </a:extLst>
              </a:tr>
              <a:tr h="1054934">
                <a:tc>
                  <a:txBody>
                    <a:bodyPr/>
                    <a:lstStyle/>
                    <a:p>
                      <a:pPr algn="ctr"/>
                      <a:endParaRPr lang="fr-FR" sz="3600" b="1" dirty="0">
                        <a:latin typeface="Arial Rounded MT Bold" panose="020F07040305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3600" b="0" dirty="0">
                        <a:latin typeface="Arial Rounded MT Bold" panose="020F07040305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7251837"/>
                  </a:ext>
                </a:extLst>
              </a:tr>
              <a:tr h="1054934">
                <a:tc>
                  <a:txBody>
                    <a:bodyPr/>
                    <a:lstStyle/>
                    <a:p>
                      <a:pPr algn="ctr"/>
                      <a:endParaRPr lang="fr-FR" sz="3600" b="0" dirty="0">
                        <a:latin typeface="Arial Rounded MT Bold" panose="020F07040305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3600" b="0" dirty="0">
                        <a:latin typeface="Arial Rounded MT Bold" panose="020F07040305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9254538"/>
                  </a:ext>
                </a:extLst>
              </a:tr>
              <a:tr h="1054934">
                <a:tc>
                  <a:txBody>
                    <a:bodyPr/>
                    <a:lstStyle/>
                    <a:p>
                      <a:pPr algn="ctr"/>
                      <a:endParaRPr lang="fr-FR" sz="3000" b="1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600" b="0" dirty="0">
                        <a:latin typeface="Arial Rounded MT Bold" panose="020F0704030504030204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509018"/>
                  </a:ext>
                </a:extLst>
              </a:tr>
              <a:tr h="1054934">
                <a:tc>
                  <a:txBody>
                    <a:bodyPr/>
                    <a:lstStyle/>
                    <a:p>
                      <a:pPr algn="ctr"/>
                      <a:endParaRPr lang="fr-FR" sz="3600" b="0" dirty="0">
                        <a:latin typeface="Arial Rounded MT Bold" panose="020F0704030504030204" pitchFamily="34" charset="0"/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000" b="1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649196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9810848D-F4D1-4492-9FDE-16AE8F4A104E}"/>
              </a:ext>
            </a:extLst>
          </p:cNvPr>
          <p:cNvSpPr txBox="1"/>
          <p:nvPr/>
        </p:nvSpPr>
        <p:spPr>
          <a:xfrm>
            <a:off x="143749" y="226043"/>
            <a:ext cx="12048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dirty="0" err="1">
                <a:latin typeface="Arial Rounded MT Bold" panose="020F0704030504030204" pitchFamily="34" charset="0"/>
              </a:rPr>
              <a:t>Ready</a:t>
            </a:r>
            <a:r>
              <a:rPr lang="fr-FR" sz="6000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392CE99-F228-4599-92E5-63627E5C1BF9}"/>
              </a:ext>
            </a:extLst>
          </p:cNvPr>
          <p:cNvSpPr txBox="1"/>
          <p:nvPr/>
        </p:nvSpPr>
        <p:spPr>
          <a:xfrm>
            <a:off x="6701810" y="2543705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Arial Rounded MT Bold" panose="020F0704030504030204" pitchFamily="34" charset="0"/>
              </a:rPr>
              <a:t>Science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EF47321-51C5-44D6-8EFF-11A3247D4BC5}"/>
              </a:ext>
            </a:extLst>
          </p:cNvPr>
          <p:cNvSpPr txBox="1"/>
          <p:nvPr/>
        </p:nvSpPr>
        <p:spPr>
          <a:xfrm>
            <a:off x="4871609" y="2552391"/>
            <a:ext cx="1151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Arial Rounded MT Bold" panose="020F0704030504030204" pitchFamily="34" charset="0"/>
              </a:rPr>
              <a:t>9:00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205DA4B-BFF5-4F3A-A140-F4CE0FCD984A}"/>
              </a:ext>
            </a:extLst>
          </p:cNvPr>
          <p:cNvSpPr txBox="1"/>
          <p:nvPr/>
        </p:nvSpPr>
        <p:spPr>
          <a:xfrm>
            <a:off x="6701809" y="3598202"/>
            <a:ext cx="1673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Arial Rounded MT Bold" panose="020F0704030504030204" pitchFamily="34" charset="0"/>
              </a:rPr>
              <a:t>Drama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FB68351-56DA-487E-A01A-8423D7C941DD}"/>
              </a:ext>
            </a:extLst>
          </p:cNvPr>
          <p:cNvSpPr txBox="1"/>
          <p:nvPr/>
        </p:nvSpPr>
        <p:spPr>
          <a:xfrm>
            <a:off x="4597496" y="3579462"/>
            <a:ext cx="1425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Arial Rounded MT Bold" panose="020F0704030504030204" pitchFamily="34" charset="0"/>
              </a:rPr>
              <a:t>10:00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EF4762F-7095-436E-A2C3-FCC9FA6C2EEA}"/>
              </a:ext>
            </a:extLst>
          </p:cNvPr>
          <p:cNvSpPr txBox="1"/>
          <p:nvPr/>
        </p:nvSpPr>
        <p:spPr>
          <a:xfrm>
            <a:off x="6701809" y="4652699"/>
            <a:ext cx="15629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Arial Rounded MT Bold" panose="020F0704030504030204" pitchFamily="34" charset="0"/>
              </a:rPr>
              <a:t>Lunch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961F201-8629-4FE3-8B3E-E8B36115C2FD}"/>
              </a:ext>
            </a:extLst>
          </p:cNvPr>
          <p:cNvSpPr txBox="1"/>
          <p:nvPr/>
        </p:nvSpPr>
        <p:spPr>
          <a:xfrm>
            <a:off x="4597496" y="4693929"/>
            <a:ext cx="1425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Arial Rounded MT Bold" panose="020F0704030504030204" pitchFamily="34" charset="0"/>
              </a:rPr>
              <a:t>12:30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F5BA3A7-3D3C-420E-AECA-DAD25A315209}"/>
              </a:ext>
            </a:extLst>
          </p:cNvPr>
          <p:cNvSpPr txBox="1"/>
          <p:nvPr/>
        </p:nvSpPr>
        <p:spPr>
          <a:xfrm>
            <a:off x="7083195" y="5725859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Arial Rounded MT Bold" panose="020F0704030504030204" pitchFamily="34" charset="0"/>
              </a:rPr>
              <a:t>PE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9026746-1784-4B89-B031-53D3F9434BC8}"/>
              </a:ext>
            </a:extLst>
          </p:cNvPr>
          <p:cNvSpPr txBox="1"/>
          <p:nvPr/>
        </p:nvSpPr>
        <p:spPr>
          <a:xfrm>
            <a:off x="4871929" y="5725858"/>
            <a:ext cx="1151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Arial Rounded MT Bold" panose="020F0704030504030204" pitchFamily="34" charset="0"/>
              </a:rPr>
              <a:t>2:00</a:t>
            </a:r>
          </a:p>
        </p:txBody>
      </p:sp>
    </p:spTree>
    <p:extLst>
      <p:ext uri="{BB962C8B-B14F-4D97-AF65-F5344CB8AC3E}">
        <p14:creationId xmlns:p14="http://schemas.microsoft.com/office/powerpoint/2010/main" val="155599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ight click to save me!">
            <a:extLst>
              <a:ext uri="{FF2B5EF4-FFF2-40B4-BE49-F238E27FC236}">
                <a16:creationId xmlns:a16="http://schemas.microsoft.com/office/drawing/2014/main" id="{6AD62C38-4A18-4E4C-9B49-5624D03CC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876" y="1304534"/>
            <a:ext cx="2277829" cy="227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E630218-E287-B84C-821B-A9747A60F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710" y="1304534"/>
            <a:ext cx="1404593" cy="2117531"/>
          </a:xfrm>
          <a:prstGeom prst="rect">
            <a:avLst/>
          </a:prstGeom>
        </p:spPr>
      </p:pic>
      <p:pic>
        <p:nvPicPr>
          <p:cNvPr id="5" name="Picture 2" descr="Question, Point D'Interrogation">
            <a:extLst>
              <a:ext uri="{FF2B5EF4-FFF2-40B4-BE49-F238E27FC236}">
                <a16:creationId xmlns:a16="http://schemas.microsoft.com/office/drawing/2014/main" id="{304F2C06-F512-9744-AAA0-7D7044CE1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5225">
            <a:off x="6365307" y="3896956"/>
            <a:ext cx="763240" cy="102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Question, Point D'Interrogation">
            <a:extLst>
              <a:ext uri="{FF2B5EF4-FFF2-40B4-BE49-F238E27FC236}">
                <a16:creationId xmlns:a16="http://schemas.microsoft.com/office/drawing/2014/main" id="{D638A786-1195-9149-8A7E-11BDF38B5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66434">
            <a:off x="1754697" y="1092633"/>
            <a:ext cx="763240" cy="102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1268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10">
              <a:srgbClr val="EBAD8E"/>
            </a:gs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rgbClr val="B9E4DE"/>
            </a:gs>
            <a:gs pos="100000">
              <a:srgbClr val="B9E4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BCF0FAA-594B-794A-ABE1-F37A60A81728}"/>
              </a:ext>
            </a:extLst>
          </p:cNvPr>
          <p:cNvSpPr/>
          <p:nvPr/>
        </p:nvSpPr>
        <p:spPr>
          <a:xfrm>
            <a:off x="804334" y="6214533"/>
            <a:ext cx="10862733" cy="491067"/>
          </a:xfrm>
          <a:prstGeom prst="roundRect">
            <a:avLst/>
          </a:prstGeom>
          <a:solidFill>
            <a:srgbClr val="EBAD8E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D7527F6-5078-114E-A6A8-42D7A27BBBE3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EBA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000" i="1" dirty="0" err="1">
                <a:latin typeface="Century Schoolbook" panose="02040604050505020304" pitchFamily="18" charset="0"/>
              </a:rPr>
              <a:t>School</a:t>
            </a:r>
            <a:r>
              <a:rPr lang="fr-FR" sz="5000" i="1" dirty="0">
                <a:latin typeface="Century Schoolbook" panose="02040604050505020304" pitchFamily="18" charset="0"/>
              </a:rPr>
              <a:t> </a:t>
            </a:r>
            <a:r>
              <a:rPr lang="fr-FR" sz="5000" i="1" dirty="0" err="1">
                <a:latin typeface="Century Schoolbook" panose="02040604050505020304" pitchFamily="18" charset="0"/>
              </a:rPr>
              <a:t>day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153966-3448-8C4F-A238-BF5A4E293A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483" y="466996"/>
            <a:ext cx="1594740" cy="99546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FBCD147-1A07-8842-93E2-DF208123C9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666" y="3229897"/>
            <a:ext cx="5042291" cy="2840228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88AAEB9B-A07C-DB44-94A3-9CCB33AE786E}"/>
              </a:ext>
            </a:extLst>
          </p:cNvPr>
          <p:cNvSpPr txBox="1"/>
          <p:nvPr/>
        </p:nvSpPr>
        <p:spPr>
          <a:xfrm>
            <a:off x="4092310" y="1929414"/>
            <a:ext cx="1511952" cy="5539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50800">
            <a:contourClr>
              <a:srgbClr val="FF0000"/>
            </a:contourClr>
          </a:sp3d>
        </p:spPr>
        <p:txBody>
          <a:bodyPr wrap="none" rtlCol="0">
            <a:spAutoFit/>
          </a:bodyPr>
          <a:lstStyle/>
          <a:p>
            <a:r>
              <a:rPr lang="fr-FR" sz="3000" dirty="0"/>
              <a:t>7:00 AM</a:t>
            </a:r>
          </a:p>
        </p:txBody>
      </p:sp>
      <p:pic>
        <p:nvPicPr>
          <p:cNvPr id="5122" name="Picture 2" descr="Right click to save me!">
            <a:extLst>
              <a:ext uri="{FF2B5EF4-FFF2-40B4-BE49-F238E27FC236}">
                <a16:creationId xmlns:a16="http://schemas.microsoft.com/office/drawing/2014/main" id="{B3155F4E-CBFA-4562-91BB-489629594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713" y="2082092"/>
            <a:ext cx="1883019" cy="188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 : bas 2">
            <a:extLst>
              <a:ext uri="{FF2B5EF4-FFF2-40B4-BE49-F238E27FC236}">
                <a16:creationId xmlns:a16="http://schemas.microsoft.com/office/drawing/2014/main" id="{60E8AA80-9FE2-4522-B090-897FD6A5D728}"/>
              </a:ext>
            </a:extLst>
          </p:cNvPr>
          <p:cNvSpPr/>
          <p:nvPr/>
        </p:nvSpPr>
        <p:spPr>
          <a:xfrm rot="10800000">
            <a:off x="7190072" y="2748773"/>
            <a:ext cx="422030" cy="1600200"/>
          </a:xfrm>
          <a:prstGeom prst="downArrow">
            <a:avLst/>
          </a:prstGeom>
          <a:solidFill>
            <a:srgbClr val="9718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-get-up-at-7-AM1592914111.mp3" descr="I-get-up-at-7-AM1592914111.mp3">
            <a:hlinkClick r:id="" action="ppaction://media"/>
            <a:extLst>
              <a:ext uri="{FF2B5EF4-FFF2-40B4-BE49-F238E27FC236}">
                <a16:creationId xmlns:a16="http://schemas.microsoft.com/office/drawing/2014/main" id="{44943894-D31B-F846-9302-48BE84E775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54267" y="2082092"/>
            <a:ext cx="812800" cy="8128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8526DE0-FD04-FD4F-B014-ED4CF8AF52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60" y="4006350"/>
            <a:ext cx="1404593" cy="211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10">
              <a:srgbClr val="EBAD8E"/>
            </a:gs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rgbClr val="B9E4DE"/>
            </a:gs>
            <a:gs pos="100000">
              <a:srgbClr val="B9E4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BCF0FAA-594B-794A-ABE1-F37A60A81728}"/>
              </a:ext>
            </a:extLst>
          </p:cNvPr>
          <p:cNvSpPr/>
          <p:nvPr/>
        </p:nvSpPr>
        <p:spPr>
          <a:xfrm>
            <a:off x="804334" y="6214533"/>
            <a:ext cx="10862733" cy="491067"/>
          </a:xfrm>
          <a:prstGeom prst="roundRect">
            <a:avLst/>
          </a:prstGeom>
          <a:solidFill>
            <a:srgbClr val="EBAD8E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D7527F6-5078-114E-A6A8-42D7A27BBBE3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EBA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000" i="1" dirty="0" err="1">
                <a:latin typeface="Century Schoolbook" panose="02040604050505020304" pitchFamily="18" charset="0"/>
              </a:rPr>
              <a:t>School</a:t>
            </a:r>
            <a:r>
              <a:rPr lang="fr-FR" sz="5000" i="1" dirty="0">
                <a:latin typeface="Century Schoolbook" panose="02040604050505020304" pitchFamily="18" charset="0"/>
              </a:rPr>
              <a:t> </a:t>
            </a:r>
            <a:r>
              <a:rPr lang="fr-FR" sz="5000" i="1" dirty="0" err="1">
                <a:latin typeface="Century Schoolbook" panose="02040604050505020304" pitchFamily="18" charset="0"/>
              </a:rPr>
              <a:t>day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153966-3448-8C4F-A238-BF5A4E293A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483" y="466996"/>
            <a:ext cx="1594740" cy="99546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4823501-B8C9-7644-AC3A-585C6CF2B496}"/>
              </a:ext>
            </a:extLst>
          </p:cNvPr>
          <p:cNvSpPr txBox="1"/>
          <p:nvPr/>
        </p:nvSpPr>
        <p:spPr>
          <a:xfrm>
            <a:off x="4092310" y="1929414"/>
            <a:ext cx="1511952" cy="5539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50800">
            <a:contourClr>
              <a:srgbClr val="FF0000"/>
            </a:contourClr>
          </a:sp3d>
        </p:spPr>
        <p:txBody>
          <a:bodyPr wrap="none" rtlCol="0">
            <a:spAutoFit/>
          </a:bodyPr>
          <a:lstStyle/>
          <a:p>
            <a:r>
              <a:rPr lang="fr-FR" sz="3000" dirty="0"/>
              <a:t>7:30 AM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75782BB-D429-FC4B-931C-764DC9035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775" y="1955795"/>
            <a:ext cx="2513961" cy="129822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6CAB2BF-B08E-9640-9D78-63C66B1EEA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7970" y="4313113"/>
            <a:ext cx="665663" cy="131489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8BF5766-65A4-D04E-851F-8A1E1F5119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408" y="3329091"/>
            <a:ext cx="1410987" cy="2821974"/>
          </a:xfrm>
          <a:prstGeom prst="rect">
            <a:avLst/>
          </a:prstGeom>
        </p:spPr>
      </p:pic>
      <p:pic>
        <p:nvPicPr>
          <p:cNvPr id="6146" name="Picture 2" descr="Right click to save me!">
            <a:extLst>
              <a:ext uri="{FF2B5EF4-FFF2-40B4-BE49-F238E27FC236}">
                <a16:creationId xmlns:a16="http://schemas.microsoft.com/office/drawing/2014/main" id="{70C8F98E-3AA1-48D1-A4BB-0F07367DC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583" y="1955795"/>
            <a:ext cx="1859280" cy="185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-have-breakfast-at-7301592914166.mp3" descr="I-have-breakfast-at-7301592914166.mp3">
            <a:hlinkClick r:id="" action="ppaction://media"/>
            <a:extLst>
              <a:ext uri="{FF2B5EF4-FFF2-40B4-BE49-F238E27FC236}">
                <a16:creationId xmlns:a16="http://schemas.microsoft.com/office/drawing/2014/main" id="{D1A8BA68-4D1E-B546-A9C3-070B88F898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80700" y="2030257"/>
            <a:ext cx="812800" cy="8128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2EFE18F-1D36-3F49-8509-E1D63B59E7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12" y="3991191"/>
            <a:ext cx="1404593" cy="211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6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10">
              <a:srgbClr val="EBAD8E"/>
            </a:gs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rgbClr val="B9E4DE"/>
            </a:gs>
            <a:gs pos="100000">
              <a:srgbClr val="B9E4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BCF0FAA-594B-794A-ABE1-F37A60A81728}"/>
              </a:ext>
            </a:extLst>
          </p:cNvPr>
          <p:cNvSpPr/>
          <p:nvPr/>
        </p:nvSpPr>
        <p:spPr>
          <a:xfrm>
            <a:off x="804334" y="6214533"/>
            <a:ext cx="10862733" cy="491067"/>
          </a:xfrm>
          <a:prstGeom prst="roundRect">
            <a:avLst/>
          </a:prstGeom>
          <a:solidFill>
            <a:srgbClr val="EBAD8E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D7527F6-5078-114E-A6A8-42D7A27BBBE3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EBA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000" i="1" dirty="0" err="1">
                <a:latin typeface="Century Schoolbook" panose="02040604050505020304" pitchFamily="18" charset="0"/>
              </a:rPr>
              <a:t>School</a:t>
            </a:r>
            <a:r>
              <a:rPr lang="fr-FR" sz="5000" i="1" dirty="0">
                <a:latin typeface="Century Schoolbook" panose="02040604050505020304" pitchFamily="18" charset="0"/>
              </a:rPr>
              <a:t> </a:t>
            </a:r>
            <a:r>
              <a:rPr lang="fr-FR" sz="5000" i="1" dirty="0" err="1">
                <a:latin typeface="Century Schoolbook" panose="02040604050505020304" pitchFamily="18" charset="0"/>
              </a:rPr>
              <a:t>day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153966-3448-8C4F-A238-BF5A4E293A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483" y="466996"/>
            <a:ext cx="1594740" cy="99546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07DC48C-B926-034F-8581-02F873A19412}"/>
              </a:ext>
            </a:extLst>
          </p:cNvPr>
          <p:cNvSpPr txBox="1"/>
          <p:nvPr/>
        </p:nvSpPr>
        <p:spPr>
          <a:xfrm>
            <a:off x="4092310" y="1929414"/>
            <a:ext cx="1511952" cy="5539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50800">
            <a:contourClr>
              <a:srgbClr val="FF0000"/>
            </a:contourClr>
          </a:sp3d>
        </p:spPr>
        <p:txBody>
          <a:bodyPr wrap="none" rtlCol="0">
            <a:spAutoFit/>
          </a:bodyPr>
          <a:lstStyle/>
          <a:p>
            <a:r>
              <a:rPr lang="fr-FR" sz="3000" dirty="0"/>
              <a:t>8:30 AM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794AA34-CF33-3840-B294-5BA8EB7605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968" y="4878299"/>
            <a:ext cx="3897068" cy="125400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573CF59-200F-6F48-B087-B40B886585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310" y="3563849"/>
            <a:ext cx="3517900" cy="2628900"/>
          </a:xfrm>
          <a:prstGeom prst="rect">
            <a:avLst/>
          </a:prstGeom>
        </p:spPr>
      </p:pic>
      <p:pic>
        <p:nvPicPr>
          <p:cNvPr id="8194" name="Picture 2" descr="Right click to save me!">
            <a:extLst>
              <a:ext uri="{FF2B5EF4-FFF2-40B4-BE49-F238E27FC236}">
                <a16:creationId xmlns:a16="http://schemas.microsoft.com/office/drawing/2014/main" id="{A217F73A-E440-4778-8E1C-37BFBD135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072" y="1673960"/>
            <a:ext cx="2082312" cy="208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-go-to-school-at-8301592914219.mp3" descr="I-go-to-school-at-8301592914219.mp3">
            <a:hlinkClick r:id="" action="ppaction://media"/>
            <a:extLst>
              <a:ext uri="{FF2B5EF4-FFF2-40B4-BE49-F238E27FC236}">
                <a16:creationId xmlns:a16="http://schemas.microsoft.com/office/drawing/2014/main" id="{1C01AA42-A6D1-1842-BE59-1C5F4E75BB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99750" y="1979701"/>
            <a:ext cx="812800" cy="8128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0E29836-228A-9547-A55B-F849B7ED63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75" y="4017581"/>
            <a:ext cx="1404593" cy="211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4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10">
              <a:srgbClr val="EBAD8E"/>
            </a:gs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rgbClr val="B9E4DE"/>
            </a:gs>
            <a:gs pos="100000">
              <a:srgbClr val="B9E4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2CD473E0-F366-4EDD-9AB5-D57EFE8B81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598" y="1591733"/>
            <a:ext cx="5107904" cy="3817098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BCF0FAA-594B-794A-ABE1-F37A60A81728}"/>
              </a:ext>
            </a:extLst>
          </p:cNvPr>
          <p:cNvSpPr/>
          <p:nvPr/>
        </p:nvSpPr>
        <p:spPr>
          <a:xfrm>
            <a:off x="804334" y="6214533"/>
            <a:ext cx="10862733" cy="491067"/>
          </a:xfrm>
          <a:prstGeom prst="roundRect">
            <a:avLst/>
          </a:prstGeom>
          <a:solidFill>
            <a:srgbClr val="EBAD8E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D7527F6-5078-114E-A6A8-42D7A27BBBE3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EBA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000" i="1" dirty="0" err="1">
                <a:latin typeface="Century Schoolbook" panose="02040604050505020304" pitchFamily="18" charset="0"/>
              </a:rPr>
              <a:t>School</a:t>
            </a:r>
            <a:r>
              <a:rPr lang="fr-FR" sz="5000" i="1" dirty="0">
                <a:latin typeface="Century Schoolbook" panose="02040604050505020304" pitchFamily="18" charset="0"/>
              </a:rPr>
              <a:t> </a:t>
            </a:r>
            <a:r>
              <a:rPr lang="fr-FR" sz="5000" i="1" dirty="0" err="1">
                <a:latin typeface="Century Schoolbook" panose="02040604050505020304" pitchFamily="18" charset="0"/>
              </a:rPr>
              <a:t>day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153966-3448-8C4F-A238-BF5A4E293A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483" y="466996"/>
            <a:ext cx="1594740" cy="99546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07DC48C-B926-034F-8581-02F873A19412}"/>
              </a:ext>
            </a:extLst>
          </p:cNvPr>
          <p:cNvSpPr txBox="1"/>
          <p:nvPr/>
        </p:nvSpPr>
        <p:spPr>
          <a:xfrm>
            <a:off x="4469931" y="1872266"/>
            <a:ext cx="1511952" cy="5539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50800">
            <a:contourClr>
              <a:srgbClr val="FF0000"/>
            </a:contourClr>
          </a:sp3d>
        </p:spPr>
        <p:txBody>
          <a:bodyPr wrap="none" rtlCol="0">
            <a:spAutoFit/>
          </a:bodyPr>
          <a:lstStyle/>
          <a:p>
            <a:r>
              <a:rPr lang="fr-FR" sz="3000" dirty="0"/>
              <a:t>9:00 AM</a:t>
            </a:r>
          </a:p>
        </p:txBody>
      </p:sp>
      <p:pic>
        <p:nvPicPr>
          <p:cNvPr id="9218" name="Picture 2" descr="Right click to save me!">
            <a:extLst>
              <a:ext uri="{FF2B5EF4-FFF2-40B4-BE49-F238E27FC236}">
                <a16:creationId xmlns:a16="http://schemas.microsoft.com/office/drawing/2014/main" id="{03C06926-4707-4168-8AD3-8128BBE1B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57" y="1786304"/>
            <a:ext cx="1642696" cy="164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an Bell School - Free vector graphic on Pixabay">
            <a:extLst>
              <a:ext uri="{FF2B5EF4-FFF2-40B4-BE49-F238E27FC236}">
                <a16:creationId xmlns:a16="http://schemas.microsoft.com/office/drawing/2014/main" id="{645C3A60-234F-4B75-91ED-7AA2990AC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84" y="2426264"/>
            <a:ext cx="4364029" cy="443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72FE284-88B2-E645-916A-BD0B8008D2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02" y="3967732"/>
            <a:ext cx="1404593" cy="2117531"/>
          </a:xfrm>
          <a:prstGeom prst="rect">
            <a:avLst/>
          </a:prstGeom>
        </p:spPr>
      </p:pic>
      <p:pic>
        <p:nvPicPr>
          <p:cNvPr id="4" name="I-start-school-at-9-AM1592931023.mp3" descr="I-start-school-at-9-AM1592931023.mp3">
            <a:hlinkClick r:id="" action="ppaction://media"/>
            <a:extLst>
              <a:ext uri="{FF2B5EF4-FFF2-40B4-BE49-F238E27FC236}">
                <a16:creationId xmlns:a16="http://schemas.microsoft.com/office/drawing/2014/main" id="{E92EE7DB-FAE0-504F-9319-401082FE1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40746" y="19669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2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10">
              <a:srgbClr val="FF652F"/>
            </a:gs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rgbClr val="B9E4DE"/>
            </a:gs>
            <a:gs pos="100000">
              <a:srgbClr val="B9E4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D7527F6-5078-114E-A6A8-42D7A27BBBE3}"/>
              </a:ext>
            </a:extLst>
          </p:cNvPr>
          <p:cNvSpPr/>
          <p:nvPr/>
        </p:nvSpPr>
        <p:spPr>
          <a:xfrm>
            <a:off x="804334" y="124664"/>
            <a:ext cx="10862733" cy="1022332"/>
          </a:xfrm>
          <a:prstGeom prst="roundRect">
            <a:avLst/>
          </a:prstGeom>
          <a:solidFill>
            <a:srgbClr val="EBA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000" i="1" dirty="0" err="1">
                <a:latin typeface="Century Schoolbook" panose="02040604050505020304" pitchFamily="18" charset="0"/>
              </a:rPr>
              <a:t>Let’s</a:t>
            </a:r>
            <a:r>
              <a:rPr lang="fr-FR" sz="5000" i="1" dirty="0">
                <a:latin typeface="Century Schoolbook" panose="02040604050505020304" pitchFamily="18" charset="0"/>
              </a:rPr>
              <a:t> </a:t>
            </a:r>
            <a:r>
              <a:rPr lang="fr-FR" sz="5000" i="1" dirty="0" err="1">
                <a:latin typeface="Century Schoolbook" panose="02040604050505020304" pitchFamily="18" charset="0"/>
              </a:rPr>
              <a:t>recap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153966-3448-8C4F-A238-BF5A4E293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483" y="193631"/>
            <a:ext cx="1254006" cy="782774"/>
          </a:xfrm>
          <a:prstGeom prst="rect">
            <a:avLst/>
          </a:prstGeom>
        </p:spPr>
      </p:pic>
      <p:pic>
        <p:nvPicPr>
          <p:cNvPr id="1028" name="Picture 4" descr="Lever Du Soleil, Nuages, Soleil Levant, Ciel, Soleil">
            <a:extLst>
              <a:ext uri="{FF2B5EF4-FFF2-40B4-BE49-F238E27FC236}">
                <a16:creationId xmlns:a16="http://schemas.microsoft.com/office/drawing/2014/main" id="{9AD4E675-1F9C-AA4A-BB08-547CB3542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26" y="1868737"/>
            <a:ext cx="1160964" cy="162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B1A7865-4857-EE4D-977B-5CF99D1A16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050" y="2945054"/>
            <a:ext cx="1612038" cy="90803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70EAE02-3371-2A4B-A0D9-0C0C92A607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303" y="2862783"/>
            <a:ext cx="1416793" cy="73164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1262CA9-87C3-B949-B78E-4615812219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33" y="3070505"/>
            <a:ext cx="1612039" cy="518725"/>
          </a:xfrm>
          <a:prstGeom prst="rect">
            <a:avLst/>
          </a:prstGeom>
        </p:spPr>
      </p:pic>
      <p:sp>
        <p:nvSpPr>
          <p:cNvPr id="2" name="Flèche : haut 1">
            <a:extLst>
              <a:ext uri="{FF2B5EF4-FFF2-40B4-BE49-F238E27FC236}">
                <a16:creationId xmlns:a16="http://schemas.microsoft.com/office/drawing/2014/main" id="{9E4F0F96-8CB9-479F-994B-E5F23B00A8BE}"/>
              </a:ext>
            </a:extLst>
          </p:cNvPr>
          <p:cNvSpPr/>
          <p:nvPr/>
        </p:nvSpPr>
        <p:spPr>
          <a:xfrm>
            <a:off x="3742069" y="2515756"/>
            <a:ext cx="140677" cy="55474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Picture 2" descr="Man Bell School - Free vector graphic on Pixabay">
            <a:extLst>
              <a:ext uri="{FF2B5EF4-FFF2-40B4-BE49-F238E27FC236}">
                <a16:creationId xmlns:a16="http://schemas.microsoft.com/office/drawing/2014/main" id="{16B418B0-7AE5-42FA-9172-F169713AB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8297" y="2636306"/>
            <a:ext cx="1378770" cy="140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A6D6999-E0D7-AB4F-9E28-0A440C6E43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43" y="4036467"/>
            <a:ext cx="1404593" cy="211753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6485011-7555-294F-B7F8-B095B4F08439}"/>
              </a:ext>
            </a:extLst>
          </p:cNvPr>
          <p:cNvSpPr txBox="1"/>
          <p:nvPr/>
        </p:nvSpPr>
        <p:spPr>
          <a:xfrm>
            <a:off x="2712695" y="5087649"/>
            <a:ext cx="1511952" cy="5539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50800">
            <a:contourClr>
              <a:srgbClr val="FF0000"/>
            </a:contourClr>
          </a:sp3d>
        </p:spPr>
        <p:txBody>
          <a:bodyPr wrap="none" rtlCol="0">
            <a:spAutoFit/>
          </a:bodyPr>
          <a:lstStyle/>
          <a:p>
            <a:r>
              <a:rPr lang="fr-FR" sz="3000" dirty="0"/>
              <a:t>7:00 AM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AD8A4FC-5B14-404E-8B85-882E64E0BA41}"/>
              </a:ext>
            </a:extLst>
          </p:cNvPr>
          <p:cNvSpPr txBox="1"/>
          <p:nvPr/>
        </p:nvSpPr>
        <p:spPr>
          <a:xfrm>
            <a:off x="5340024" y="5138955"/>
            <a:ext cx="1511952" cy="5539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50800">
            <a:contourClr>
              <a:srgbClr val="FF0000"/>
            </a:contourClr>
          </a:sp3d>
        </p:spPr>
        <p:txBody>
          <a:bodyPr wrap="none" rtlCol="0">
            <a:spAutoFit/>
          </a:bodyPr>
          <a:lstStyle/>
          <a:p>
            <a:r>
              <a:rPr lang="fr-FR" sz="3000" dirty="0"/>
              <a:t>7:30 AM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A207056-785A-374E-AB36-00FD0D96E8F6}"/>
              </a:ext>
            </a:extLst>
          </p:cNvPr>
          <p:cNvSpPr txBox="1"/>
          <p:nvPr/>
        </p:nvSpPr>
        <p:spPr>
          <a:xfrm>
            <a:off x="7967353" y="5134539"/>
            <a:ext cx="1511952" cy="5539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50800">
            <a:contourClr>
              <a:srgbClr val="FF0000"/>
            </a:contourClr>
          </a:sp3d>
        </p:spPr>
        <p:txBody>
          <a:bodyPr wrap="none" rtlCol="0">
            <a:spAutoFit/>
          </a:bodyPr>
          <a:lstStyle/>
          <a:p>
            <a:r>
              <a:rPr lang="fr-FR" sz="3000" dirty="0"/>
              <a:t>8:30 AM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C3DB373-6B1A-CF4E-90BB-24C5FDC7D864}"/>
              </a:ext>
            </a:extLst>
          </p:cNvPr>
          <p:cNvSpPr txBox="1"/>
          <p:nvPr/>
        </p:nvSpPr>
        <p:spPr>
          <a:xfrm>
            <a:off x="10480048" y="5134539"/>
            <a:ext cx="1511952" cy="5539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50800">
            <a:contourClr>
              <a:srgbClr val="FF0000"/>
            </a:contourClr>
          </a:sp3d>
        </p:spPr>
        <p:txBody>
          <a:bodyPr wrap="none" rtlCol="0">
            <a:spAutoFit/>
          </a:bodyPr>
          <a:lstStyle/>
          <a:p>
            <a:r>
              <a:rPr lang="fr-FR" sz="3000" dirty="0"/>
              <a:t>9:00 AM</a:t>
            </a:r>
          </a:p>
        </p:txBody>
      </p:sp>
    </p:spTree>
    <p:extLst>
      <p:ext uri="{BB962C8B-B14F-4D97-AF65-F5344CB8AC3E}">
        <p14:creationId xmlns:p14="http://schemas.microsoft.com/office/powerpoint/2010/main" val="278910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B923A105-D014-DD4C-92B8-9EEC24F26631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000" i="1" dirty="0">
                <a:latin typeface="Century Schoolbook" panose="02040604050505020304" pitchFamily="18" charset="0"/>
              </a:rPr>
              <a:t>Hello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659F3C03-A16F-B647-A505-1F0D4E11E5EF}"/>
              </a:ext>
            </a:extLst>
          </p:cNvPr>
          <p:cNvSpPr/>
          <p:nvPr/>
        </p:nvSpPr>
        <p:spPr>
          <a:xfrm>
            <a:off x="804334" y="6214533"/>
            <a:ext cx="10862733" cy="491067"/>
          </a:xfrm>
          <a:prstGeom prst="roundRect">
            <a:avLst/>
          </a:prstGeom>
          <a:solidFill>
            <a:srgbClr val="0070C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5653EC-4A0D-3041-9513-1CE81BC3CE61}"/>
              </a:ext>
            </a:extLst>
          </p:cNvPr>
          <p:cNvSpPr/>
          <p:nvPr/>
        </p:nvSpPr>
        <p:spPr>
          <a:xfrm>
            <a:off x="4219539" y="2652036"/>
            <a:ext cx="17937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Sam!</a:t>
            </a:r>
          </a:p>
        </p:txBody>
      </p:sp>
      <p:pic>
        <p:nvPicPr>
          <p:cNvPr id="9" name="break-time500msHello-b1592460545">
            <a:hlinkClick r:id="" action="ppaction://media"/>
            <a:extLst>
              <a:ext uri="{FF2B5EF4-FFF2-40B4-BE49-F238E27FC236}">
                <a16:creationId xmlns:a16="http://schemas.microsoft.com/office/drawing/2014/main" id="{E20538DF-818C-4FBB-AA84-C423071DF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58583" y="739113"/>
            <a:ext cx="609600" cy="6096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4CF7487-5D43-430C-B1FA-F7B930A636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283" y="1348713"/>
            <a:ext cx="2744675" cy="549712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06C59CA-B5D4-5642-AA46-AE095BA1C7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483" y="466996"/>
            <a:ext cx="1594740" cy="995467"/>
          </a:xfrm>
          <a:prstGeom prst="rect">
            <a:avLst/>
          </a:prstGeom>
        </p:spPr>
      </p:pic>
      <p:sp>
        <p:nvSpPr>
          <p:cNvPr id="14" name="Bulle ronde 13">
            <a:extLst>
              <a:ext uri="{FF2B5EF4-FFF2-40B4-BE49-F238E27FC236}">
                <a16:creationId xmlns:a16="http://schemas.microsoft.com/office/drawing/2014/main" id="{89BC4492-EE31-FC4A-8448-C3BB3E3EF3B3}"/>
              </a:ext>
            </a:extLst>
          </p:cNvPr>
          <p:cNvSpPr/>
          <p:nvPr/>
        </p:nvSpPr>
        <p:spPr>
          <a:xfrm>
            <a:off x="4136835" y="2393375"/>
            <a:ext cx="1959165" cy="1440652"/>
          </a:xfrm>
          <a:prstGeom prst="wedgeEllipseCallout">
            <a:avLst>
              <a:gd name="adj1" fmla="val -91257"/>
              <a:gd name="adj2" fmla="val -20292"/>
            </a:avLst>
          </a:prstGeom>
          <a:noFill/>
          <a:ln w="28575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F4A398E-FC78-0848-8EC4-18347CB83EAA}"/>
              </a:ext>
            </a:extLst>
          </p:cNvPr>
          <p:cNvSpPr txBox="1"/>
          <p:nvPr/>
        </p:nvSpPr>
        <p:spPr>
          <a:xfrm>
            <a:off x="9219241" y="2549234"/>
            <a:ext cx="22765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 err="1">
                <a:latin typeface="Arial Rounded MT Bold" panose="020F0704030504030204" pitchFamily="34" charset="0"/>
              </a:rPr>
              <a:t>Ionna</a:t>
            </a:r>
            <a:endParaRPr lang="fr-FR" sz="6000" dirty="0">
              <a:latin typeface="Arial Rounded MT Bold" panose="020F070403050403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1C24D1C-33D0-FD43-BFE2-0FB7C4AF3FC4}"/>
              </a:ext>
            </a:extLst>
          </p:cNvPr>
          <p:cNvSpPr txBox="1"/>
          <p:nvPr/>
        </p:nvSpPr>
        <p:spPr>
          <a:xfrm>
            <a:off x="9108878" y="4618644"/>
            <a:ext cx="28104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Natalie</a:t>
            </a:r>
          </a:p>
        </p:txBody>
      </p:sp>
    </p:spTree>
    <p:extLst>
      <p:ext uri="{BB962C8B-B14F-4D97-AF65-F5344CB8AC3E}">
        <p14:creationId xmlns:p14="http://schemas.microsoft.com/office/powerpoint/2010/main" val="242489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7" grpId="0"/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10">
              <a:srgbClr val="EBAD8E"/>
            </a:gs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rgbClr val="B9E4DE"/>
            </a:gs>
            <a:gs pos="100000">
              <a:srgbClr val="B9E4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BCF0FAA-594B-794A-ABE1-F37A60A81728}"/>
              </a:ext>
            </a:extLst>
          </p:cNvPr>
          <p:cNvSpPr/>
          <p:nvPr/>
        </p:nvSpPr>
        <p:spPr>
          <a:xfrm>
            <a:off x="804334" y="6214533"/>
            <a:ext cx="10862733" cy="491067"/>
          </a:xfrm>
          <a:prstGeom prst="roundRect">
            <a:avLst/>
          </a:prstGeom>
          <a:solidFill>
            <a:srgbClr val="EBAD8E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D7527F6-5078-114E-A6A8-42D7A27BBBE3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EBA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000" i="1" dirty="0" err="1">
                <a:latin typeface="Century Schoolbook" panose="02040604050505020304" pitchFamily="18" charset="0"/>
              </a:rPr>
              <a:t>School</a:t>
            </a:r>
            <a:r>
              <a:rPr lang="fr-FR" sz="5000" i="1" dirty="0">
                <a:latin typeface="Century Schoolbook" panose="02040604050505020304" pitchFamily="18" charset="0"/>
              </a:rPr>
              <a:t> </a:t>
            </a:r>
            <a:r>
              <a:rPr lang="fr-FR" sz="5000" i="1" dirty="0" err="1">
                <a:latin typeface="Century Schoolbook" panose="02040604050505020304" pitchFamily="18" charset="0"/>
              </a:rPr>
              <a:t>day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153966-3448-8C4F-A238-BF5A4E293A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483" y="466996"/>
            <a:ext cx="1594740" cy="99546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07DC48C-B926-034F-8581-02F873A19412}"/>
              </a:ext>
            </a:extLst>
          </p:cNvPr>
          <p:cNvSpPr txBox="1"/>
          <p:nvPr/>
        </p:nvSpPr>
        <p:spPr>
          <a:xfrm>
            <a:off x="4092310" y="1929414"/>
            <a:ext cx="1683474" cy="5539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50800">
            <a:contourClr>
              <a:srgbClr val="FF0000"/>
            </a:contourClr>
          </a:sp3d>
        </p:spPr>
        <p:txBody>
          <a:bodyPr wrap="none" rtlCol="0">
            <a:spAutoFit/>
          </a:bodyPr>
          <a:lstStyle/>
          <a:p>
            <a:r>
              <a:rPr lang="fr-FR" sz="3000" dirty="0"/>
              <a:t>12:30 PM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73D8FE3-6B32-F546-9B4F-C082186F7F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8697">
            <a:off x="6114889" y="3994227"/>
            <a:ext cx="685938" cy="135493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6427F19-9F73-5042-B7E9-5DB7EC70C5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671" y="2894625"/>
            <a:ext cx="1625450" cy="145655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80DAD27-674F-7A4E-A357-8A1C335EDB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70" y="3429000"/>
            <a:ext cx="2327579" cy="1456555"/>
          </a:xfrm>
          <a:prstGeom prst="rect">
            <a:avLst/>
          </a:prstGeom>
        </p:spPr>
      </p:pic>
      <p:pic>
        <p:nvPicPr>
          <p:cNvPr id="10242" name="Picture 2" descr="Right click to save me!">
            <a:extLst>
              <a:ext uri="{FF2B5EF4-FFF2-40B4-BE49-F238E27FC236}">
                <a16:creationId xmlns:a16="http://schemas.microsoft.com/office/drawing/2014/main" id="{8332C7E3-A9F7-4F85-A07A-FB33CD680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040" y="1878829"/>
            <a:ext cx="2098365" cy="209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-have-lunch-at-12301592914392.mp3" descr="I-have-lunch-at-12301592914392.mp3">
            <a:hlinkClick r:id="" action="ppaction://media"/>
            <a:extLst>
              <a:ext uri="{FF2B5EF4-FFF2-40B4-BE49-F238E27FC236}">
                <a16:creationId xmlns:a16="http://schemas.microsoft.com/office/drawing/2014/main" id="{B6A36F7C-403B-4143-9A94-A1D5AE6FB0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71200" y="1836779"/>
            <a:ext cx="812800" cy="8128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F3053F7-D4EA-EC43-B520-37B3A1A1CD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43" y="4036467"/>
            <a:ext cx="1404593" cy="211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8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10">
              <a:srgbClr val="EBAD8E"/>
            </a:gs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rgbClr val="B9E4DE"/>
            </a:gs>
            <a:gs pos="100000">
              <a:srgbClr val="B9E4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BCF0FAA-594B-794A-ABE1-F37A60A81728}"/>
              </a:ext>
            </a:extLst>
          </p:cNvPr>
          <p:cNvSpPr/>
          <p:nvPr/>
        </p:nvSpPr>
        <p:spPr>
          <a:xfrm>
            <a:off x="804334" y="6214533"/>
            <a:ext cx="10862733" cy="491067"/>
          </a:xfrm>
          <a:prstGeom prst="roundRect">
            <a:avLst/>
          </a:prstGeom>
          <a:solidFill>
            <a:srgbClr val="EBAD8E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D7527F6-5078-114E-A6A8-42D7A27BBBE3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EBA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000" i="1" dirty="0" err="1">
                <a:latin typeface="Century Schoolbook" panose="02040604050505020304" pitchFamily="18" charset="0"/>
              </a:rPr>
              <a:t>School</a:t>
            </a:r>
            <a:r>
              <a:rPr lang="fr-FR" sz="5000" i="1" dirty="0">
                <a:latin typeface="Century Schoolbook" panose="02040604050505020304" pitchFamily="18" charset="0"/>
              </a:rPr>
              <a:t> </a:t>
            </a:r>
            <a:r>
              <a:rPr lang="fr-FR" sz="5000" i="1" dirty="0" err="1">
                <a:latin typeface="Century Schoolbook" panose="02040604050505020304" pitchFamily="18" charset="0"/>
              </a:rPr>
              <a:t>day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153966-3448-8C4F-A238-BF5A4E293A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483" y="466996"/>
            <a:ext cx="1594740" cy="99546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07DC48C-B926-034F-8581-02F873A19412}"/>
              </a:ext>
            </a:extLst>
          </p:cNvPr>
          <p:cNvSpPr txBox="1"/>
          <p:nvPr/>
        </p:nvSpPr>
        <p:spPr>
          <a:xfrm>
            <a:off x="5041879" y="1834095"/>
            <a:ext cx="1487908" cy="5539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50800">
            <a:contourClr>
              <a:srgbClr val="FF0000"/>
            </a:contourClr>
          </a:sp3d>
        </p:spPr>
        <p:txBody>
          <a:bodyPr wrap="none" rtlCol="0">
            <a:spAutoFit/>
          </a:bodyPr>
          <a:lstStyle/>
          <a:p>
            <a:r>
              <a:rPr lang="fr-FR" sz="3000" dirty="0"/>
              <a:t>4</a:t>
            </a:r>
            <a:r>
              <a:rPr lang="fr-FR" sz="3000" dirty="0">
                <a:sym typeface="Wingdings" pitchFamily="2" charset="2"/>
              </a:rPr>
              <a:t>:00</a:t>
            </a:r>
            <a:r>
              <a:rPr lang="fr-FR" sz="3000" dirty="0"/>
              <a:t> PM</a:t>
            </a:r>
          </a:p>
        </p:txBody>
      </p:sp>
      <p:pic>
        <p:nvPicPr>
          <p:cNvPr id="11268" name="Picture 4" descr="Right click to save me!">
            <a:extLst>
              <a:ext uri="{FF2B5EF4-FFF2-40B4-BE49-F238E27FC236}">
                <a16:creationId xmlns:a16="http://schemas.microsoft.com/office/drawing/2014/main" id="{65377FAA-3CE4-47BC-9B6D-6574978D1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544" y="1831963"/>
            <a:ext cx="1597037" cy="159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artoon School Road Pedestrian - Free image on Pixabay">
            <a:extLst>
              <a:ext uri="{FF2B5EF4-FFF2-40B4-BE49-F238E27FC236}">
                <a16:creationId xmlns:a16="http://schemas.microsoft.com/office/drawing/2014/main" id="{B4805329-7964-4CA5-ACA5-2E2E915AD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421" y="2995456"/>
            <a:ext cx="3554321" cy="276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5EBA527-746F-4408-B77E-4070464DD1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748" y="2689986"/>
            <a:ext cx="4278503" cy="3197293"/>
          </a:xfrm>
          <a:prstGeom prst="rect">
            <a:avLst/>
          </a:prstGeom>
        </p:spPr>
      </p:pic>
      <p:pic>
        <p:nvPicPr>
          <p:cNvPr id="2" name="I-finish-school-at-400-PM1592914548.mp3" descr="I-finish-school-at-400-PM1592914548.mp3">
            <a:hlinkClick r:id="" action="ppaction://media"/>
            <a:extLst>
              <a:ext uri="{FF2B5EF4-FFF2-40B4-BE49-F238E27FC236}">
                <a16:creationId xmlns:a16="http://schemas.microsoft.com/office/drawing/2014/main" id="{0F20FC6B-4C15-724D-A561-7E57AB0246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77600" y="1918987"/>
            <a:ext cx="812800" cy="8128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41CFC04-F9CE-1846-9986-6494FA7D9C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43" y="4036467"/>
            <a:ext cx="1404593" cy="211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2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10">
              <a:srgbClr val="EBAD8E"/>
            </a:gs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rgbClr val="B9E4DE"/>
            </a:gs>
            <a:gs pos="100000">
              <a:srgbClr val="B9E4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BCF0FAA-594B-794A-ABE1-F37A60A81728}"/>
              </a:ext>
            </a:extLst>
          </p:cNvPr>
          <p:cNvSpPr/>
          <p:nvPr/>
        </p:nvSpPr>
        <p:spPr>
          <a:xfrm>
            <a:off x="804334" y="6214533"/>
            <a:ext cx="10862733" cy="491067"/>
          </a:xfrm>
          <a:prstGeom prst="roundRect">
            <a:avLst/>
          </a:prstGeom>
          <a:solidFill>
            <a:srgbClr val="EBAD8E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D7527F6-5078-114E-A6A8-42D7A27BBBE3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EBA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000" i="1" dirty="0" err="1">
                <a:latin typeface="Century Schoolbook" panose="02040604050505020304" pitchFamily="18" charset="0"/>
              </a:rPr>
              <a:t>School</a:t>
            </a:r>
            <a:r>
              <a:rPr lang="fr-FR" sz="5000" i="1" dirty="0">
                <a:latin typeface="Century Schoolbook" panose="02040604050505020304" pitchFamily="18" charset="0"/>
              </a:rPr>
              <a:t> </a:t>
            </a:r>
            <a:r>
              <a:rPr lang="fr-FR" sz="5000" i="1" dirty="0" err="1">
                <a:latin typeface="Century Schoolbook" panose="02040604050505020304" pitchFamily="18" charset="0"/>
              </a:rPr>
              <a:t>day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153966-3448-8C4F-A238-BF5A4E293A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483" y="466996"/>
            <a:ext cx="1594740" cy="99546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07DC48C-B926-034F-8581-02F873A19412}"/>
              </a:ext>
            </a:extLst>
          </p:cNvPr>
          <p:cNvSpPr txBox="1"/>
          <p:nvPr/>
        </p:nvSpPr>
        <p:spPr>
          <a:xfrm>
            <a:off x="4092310" y="1929414"/>
            <a:ext cx="1487908" cy="5539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50800">
            <a:contourClr>
              <a:srgbClr val="FF0000"/>
            </a:contourClr>
          </a:sp3d>
        </p:spPr>
        <p:txBody>
          <a:bodyPr wrap="none" rtlCol="0">
            <a:spAutoFit/>
          </a:bodyPr>
          <a:lstStyle/>
          <a:p>
            <a:r>
              <a:rPr lang="fr-FR" sz="3000" dirty="0"/>
              <a:t>4:30 PM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90AFEFE-978F-A342-B8C3-F2F0A9EA4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7920">
            <a:off x="8084255" y="3666763"/>
            <a:ext cx="1758867" cy="175886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406E467-4D78-A748-9D7C-24AED92787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7920">
            <a:off x="4844524" y="2765412"/>
            <a:ext cx="1953091" cy="2052509"/>
          </a:xfrm>
          <a:prstGeom prst="rect">
            <a:avLst/>
          </a:prstGeom>
        </p:spPr>
      </p:pic>
      <p:pic>
        <p:nvPicPr>
          <p:cNvPr id="12290" name="Picture 2" descr="Right click to save me!">
            <a:extLst>
              <a:ext uri="{FF2B5EF4-FFF2-40B4-BE49-F238E27FC236}">
                <a16:creationId xmlns:a16="http://schemas.microsoft.com/office/drawing/2014/main" id="{9173D0CA-36B6-4ABF-808D-F7EE0B955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097" y="1744844"/>
            <a:ext cx="1884902" cy="188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-play-at-4301592914626.mp3" descr="I-play-at-4301592914626.mp3">
            <a:hlinkClick r:id="" action="ppaction://media"/>
            <a:extLst>
              <a:ext uri="{FF2B5EF4-FFF2-40B4-BE49-F238E27FC236}">
                <a16:creationId xmlns:a16="http://schemas.microsoft.com/office/drawing/2014/main" id="{BF50B5D6-5431-C547-BEBC-4DE799826F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71200" y="1690463"/>
            <a:ext cx="812800" cy="8128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6D04DB2-3A18-4C49-9F11-622F1C2E9C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43" y="4036467"/>
            <a:ext cx="1404593" cy="211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0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10">
              <a:srgbClr val="EBAD8E"/>
            </a:gs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rgbClr val="B9E4DE"/>
            </a:gs>
            <a:gs pos="100000">
              <a:srgbClr val="B9E4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BCF0FAA-594B-794A-ABE1-F37A60A81728}"/>
              </a:ext>
            </a:extLst>
          </p:cNvPr>
          <p:cNvSpPr/>
          <p:nvPr/>
        </p:nvSpPr>
        <p:spPr>
          <a:xfrm>
            <a:off x="804334" y="6214533"/>
            <a:ext cx="10862733" cy="491067"/>
          </a:xfrm>
          <a:prstGeom prst="roundRect">
            <a:avLst/>
          </a:prstGeom>
          <a:solidFill>
            <a:srgbClr val="EBAD8E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D7527F6-5078-114E-A6A8-42D7A27BBBE3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EBA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000" i="1" dirty="0" err="1">
                <a:latin typeface="Century Schoolbook" panose="02040604050505020304" pitchFamily="18" charset="0"/>
              </a:rPr>
              <a:t>School</a:t>
            </a:r>
            <a:r>
              <a:rPr lang="fr-FR" sz="5000" i="1" dirty="0">
                <a:latin typeface="Century Schoolbook" panose="02040604050505020304" pitchFamily="18" charset="0"/>
              </a:rPr>
              <a:t> </a:t>
            </a:r>
            <a:r>
              <a:rPr lang="fr-FR" sz="5000" i="1" dirty="0" err="1">
                <a:latin typeface="Century Schoolbook" panose="02040604050505020304" pitchFamily="18" charset="0"/>
              </a:rPr>
              <a:t>day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153966-3448-8C4F-A238-BF5A4E293A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483" y="466996"/>
            <a:ext cx="1594740" cy="99546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07DC48C-B926-034F-8581-02F873A19412}"/>
              </a:ext>
            </a:extLst>
          </p:cNvPr>
          <p:cNvSpPr txBox="1"/>
          <p:nvPr/>
        </p:nvSpPr>
        <p:spPr>
          <a:xfrm>
            <a:off x="4092310" y="1929414"/>
            <a:ext cx="1487908" cy="5539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50800">
            <a:contourClr>
              <a:srgbClr val="FF0000"/>
            </a:contourClr>
          </a:sp3d>
        </p:spPr>
        <p:txBody>
          <a:bodyPr wrap="none" rtlCol="0">
            <a:spAutoFit/>
          </a:bodyPr>
          <a:lstStyle/>
          <a:p>
            <a:r>
              <a:rPr lang="fr-FR" sz="3000" dirty="0"/>
              <a:t>7:00 PM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F97A964-1E0E-254B-B4F6-5158D1802E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8697">
            <a:off x="4522129" y="3606035"/>
            <a:ext cx="670943" cy="132532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2718D0E-F38D-1941-97DE-3782A8C909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5" y="3202245"/>
            <a:ext cx="3713175" cy="1856588"/>
          </a:xfrm>
          <a:prstGeom prst="rect">
            <a:avLst/>
          </a:prstGeom>
        </p:spPr>
      </p:pic>
      <p:pic>
        <p:nvPicPr>
          <p:cNvPr id="14338" name="Picture 2" descr="Right click to save me!">
            <a:extLst>
              <a:ext uri="{FF2B5EF4-FFF2-40B4-BE49-F238E27FC236}">
                <a16:creationId xmlns:a16="http://schemas.microsoft.com/office/drawing/2014/main" id="{9FBD8CD0-16AB-446D-B75C-D28DAD1FE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142" y="1917878"/>
            <a:ext cx="1715869" cy="171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-have-dinner-at-700-PM1592914682.mp3" descr="I-have-dinner-at-700-PM1592914682.mp3">
            <a:hlinkClick r:id="" action="ppaction://media"/>
            <a:extLst>
              <a:ext uri="{FF2B5EF4-FFF2-40B4-BE49-F238E27FC236}">
                <a16:creationId xmlns:a16="http://schemas.microsoft.com/office/drawing/2014/main" id="{29EDFF00-457F-D644-941A-FA4B47E558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55858" y="1963012"/>
            <a:ext cx="812800" cy="8128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08F8A61-177E-8B42-A2A8-C7DB8C18FF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43" y="4036467"/>
            <a:ext cx="1404593" cy="211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8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10">
              <a:srgbClr val="EBAD8E"/>
            </a:gs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rgbClr val="B9E4DE"/>
            </a:gs>
            <a:gs pos="100000">
              <a:srgbClr val="B9E4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BCF0FAA-594B-794A-ABE1-F37A60A81728}"/>
              </a:ext>
            </a:extLst>
          </p:cNvPr>
          <p:cNvSpPr/>
          <p:nvPr/>
        </p:nvSpPr>
        <p:spPr>
          <a:xfrm>
            <a:off x="804334" y="6214533"/>
            <a:ext cx="10862733" cy="491067"/>
          </a:xfrm>
          <a:prstGeom prst="roundRect">
            <a:avLst/>
          </a:prstGeom>
          <a:solidFill>
            <a:srgbClr val="EBAD8E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D7527F6-5078-114E-A6A8-42D7A27BBBE3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EBA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000" i="1" dirty="0" err="1">
                <a:latin typeface="Century Schoolbook" panose="02040604050505020304" pitchFamily="18" charset="0"/>
              </a:rPr>
              <a:t>School</a:t>
            </a:r>
            <a:r>
              <a:rPr lang="fr-FR" sz="5000" i="1" dirty="0">
                <a:latin typeface="Century Schoolbook" panose="02040604050505020304" pitchFamily="18" charset="0"/>
              </a:rPr>
              <a:t> </a:t>
            </a:r>
            <a:r>
              <a:rPr lang="fr-FR" sz="5000" i="1" dirty="0" err="1">
                <a:latin typeface="Century Schoolbook" panose="02040604050505020304" pitchFamily="18" charset="0"/>
              </a:rPr>
              <a:t>day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153966-3448-8C4F-A238-BF5A4E293A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483" y="466996"/>
            <a:ext cx="1594740" cy="99546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07DC48C-B926-034F-8581-02F873A19412}"/>
              </a:ext>
            </a:extLst>
          </p:cNvPr>
          <p:cNvSpPr txBox="1"/>
          <p:nvPr/>
        </p:nvSpPr>
        <p:spPr>
          <a:xfrm>
            <a:off x="4092310" y="1929414"/>
            <a:ext cx="1487908" cy="5539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50800">
            <a:contourClr>
              <a:srgbClr val="FF0000"/>
            </a:contourClr>
          </a:sp3d>
        </p:spPr>
        <p:txBody>
          <a:bodyPr wrap="none" rtlCol="0">
            <a:spAutoFit/>
          </a:bodyPr>
          <a:lstStyle/>
          <a:p>
            <a:r>
              <a:rPr lang="fr-FR" sz="3000" dirty="0"/>
              <a:t>8:00 PM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FC75BC7-339D-9445-84B4-A6152D1BD2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84" y="3429000"/>
            <a:ext cx="4186612" cy="2358240"/>
          </a:xfrm>
          <a:prstGeom prst="rect">
            <a:avLst/>
          </a:prstGeom>
        </p:spPr>
      </p:pic>
      <p:pic>
        <p:nvPicPr>
          <p:cNvPr id="15362" name="Picture 2" descr="Right click to save me!">
            <a:extLst>
              <a:ext uri="{FF2B5EF4-FFF2-40B4-BE49-F238E27FC236}">
                <a16:creationId xmlns:a16="http://schemas.microsoft.com/office/drawing/2014/main" id="{95C518A3-341F-4990-B44A-25C4DFB19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956" y="1889756"/>
            <a:ext cx="2120152" cy="212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èche : courbe vers le bas 1">
            <a:extLst>
              <a:ext uri="{FF2B5EF4-FFF2-40B4-BE49-F238E27FC236}">
                <a16:creationId xmlns:a16="http://schemas.microsoft.com/office/drawing/2014/main" id="{1C20D420-027C-4A7D-8774-0CC75F3CE9F0}"/>
              </a:ext>
            </a:extLst>
          </p:cNvPr>
          <p:cNvSpPr/>
          <p:nvPr/>
        </p:nvSpPr>
        <p:spPr>
          <a:xfrm>
            <a:off x="4501662" y="2910705"/>
            <a:ext cx="2479430" cy="799649"/>
          </a:xfrm>
          <a:prstGeom prst="curvedDownArrow">
            <a:avLst/>
          </a:prstGeom>
          <a:solidFill>
            <a:srgbClr val="8F15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3" name="I-go-to-bed-at-800-PM1592914742.mp3" descr="I-go-to-bed-at-800-PM1592914742.mp3">
            <a:hlinkClick r:id="" action="ppaction://media"/>
            <a:extLst>
              <a:ext uri="{FF2B5EF4-FFF2-40B4-BE49-F238E27FC236}">
                <a16:creationId xmlns:a16="http://schemas.microsoft.com/office/drawing/2014/main" id="{93E4F465-1A61-8140-B730-ED9415ACA3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71150" y="1929414"/>
            <a:ext cx="812800" cy="8128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300A2BD-5956-8845-82C4-3C50BF4625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43" y="4036467"/>
            <a:ext cx="1404593" cy="211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3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10">
              <a:srgbClr val="7030A0"/>
            </a:gs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rgbClr val="B9E4DE"/>
            </a:gs>
            <a:gs pos="100000">
              <a:srgbClr val="B9E4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D7527F6-5078-114E-A6A8-42D7A27BBBE3}"/>
              </a:ext>
            </a:extLst>
          </p:cNvPr>
          <p:cNvSpPr/>
          <p:nvPr/>
        </p:nvSpPr>
        <p:spPr>
          <a:xfrm>
            <a:off x="617877" y="107332"/>
            <a:ext cx="10862733" cy="755278"/>
          </a:xfrm>
          <a:prstGeom prst="roundRect">
            <a:avLst/>
          </a:prstGeom>
          <a:solidFill>
            <a:srgbClr val="EBA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000" i="1" dirty="0" err="1">
                <a:latin typeface="Century Schoolbook" panose="02040604050505020304" pitchFamily="18" charset="0"/>
              </a:rPr>
              <a:t>Let’s</a:t>
            </a:r>
            <a:r>
              <a:rPr lang="fr-FR" sz="5000" i="1" dirty="0">
                <a:latin typeface="Century Schoolbook" panose="02040604050505020304" pitchFamily="18" charset="0"/>
              </a:rPr>
              <a:t> </a:t>
            </a:r>
            <a:r>
              <a:rPr lang="fr-FR" sz="5000" i="1" dirty="0" err="1">
                <a:latin typeface="Century Schoolbook" panose="02040604050505020304" pitchFamily="18" charset="0"/>
              </a:rPr>
              <a:t>recap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153966-3448-8C4F-A238-BF5A4E293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9385" y="154771"/>
            <a:ext cx="1094322" cy="683096"/>
          </a:xfrm>
          <a:prstGeom prst="rect">
            <a:avLst/>
          </a:prstGeom>
        </p:spPr>
      </p:pic>
      <p:pic>
        <p:nvPicPr>
          <p:cNvPr id="1026" name="Picture 2" descr="Paysage, Coucher De Soleil, Ciel, Sun">
            <a:extLst>
              <a:ext uri="{FF2B5EF4-FFF2-40B4-BE49-F238E27FC236}">
                <a16:creationId xmlns:a16="http://schemas.microsoft.com/office/drawing/2014/main" id="{58C9A107-C6E4-C24A-8EFF-93DF81724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77" y="1457342"/>
            <a:ext cx="1458942" cy="145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4BC6CFC4-F585-7549-8B63-9577049A47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607" y="4667636"/>
            <a:ext cx="1404593" cy="79118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DE876C67-C026-544B-9E80-54D72A8F24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7920" flipV="1">
            <a:off x="9721915" y="1289012"/>
            <a:ext cx="1406210" cy="1406210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CA1C45A4-3B6E-6346-96BC-2FA6E0A660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195" y="5469640"/>
            <a:ext cx="1993172" cy="996586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AB0E8460-3EE7-814E-94A4-18B99EBB14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1827" y="1645131"/>
            <a:ext cx="1787400" cy="980066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CB38C2BB-A273-194B-A73D-74E3BCE32E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5054" y="1904691"/>
            <a:ext cx="1972438" cy="755277"/>
          </a:xfrm>
          <a:prstGeom prst="rect">
            <a:avLst/>
          </a:prstGeom>
        </p:spPr>
      </p:pic>
      <p:pic>
        <p:nvPicPr>
          <p:cNvPr id="26" name="Picture 2" descr="Cartoon School Road Pedestrian - Free image on Pixabay">
            <a:extLst>
              <a:ext uri="{FF2B5EF4-FFF2-40B4-BE49-F238E27FC236}">
                <a16:creationId xmlns:a16="http://schemas.microsoft.com/office/drawing/2014/main" id="{319B0BF9-30AC-4AD2-9A26-FD32F93B0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029" y="1005376"/>
            <a:ext cx="2197376" cy="170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lèche : courbe vers le bas 1">
            <a:extLst>
              <a:ext uri="{FF2B5EF4-FFF2-40B4-BE49-F238E27FC236}">
                <a16:creationId xmlns:a16="http://schemas.microsoft.com/office/drawing/2014/main" id="{56D74919-CD9B-2F4D-91D5-1B3E984AE58F}"/>
              </a:ext>
            </a:extLst>
          </p:cNvPr>
          <p:cNvSpPr/>
          <p:nvPr/>
        </p:nvSpPr>
        <p:spPr>
          <a:xfrm>
            <a:off x="7771045" y="4257466"/>
            <a:ext cx="1033242" cy="553037"/>
          </a:xfrm>
          <a:prstGeom prst="curvedDownArrow">
            <a:avLst/>
          </a:prstGeom>
          <a:solidFill>
            <a:srgbClr val="8F15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7944FDEB-DEE8-4544-A49A-D540579A9B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19" y="3535760"/>
            <a:ext cx="1404593" cy="211753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2545E93-303C-594D-BE9B-DE8E545AC2F3}"/>
              </a:ext>
            </a:extLst>
          </p:cNvPr>
          <p:cNvSpPr txBox="1"/>
          <p:nvPr/>
        </p:nvSpPr>
        <p:spPr>
          <a:xfrm>
            <a:off x="9535869" y="2936556"/>
            <a:ext cx="1487908" cy="5539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50800">
            <a:contourClr>
              <a:srgbClr val="FF0000"/>
            </a:contourClr>
          </a:sp3d>
        </p:spPr>
        <p:txBody>
          <a:bodyPr wrap="none" rtlCol="0">
            <a:spAutoFit/>
          </a:bodyPr>
          <a:lstStyle/>
          <a:p>
            <a:r>
              <a:rPr lang="fr-FR" sz="3000" dirty="0"/>
              <a:t>4:30 PM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A51548C-B6AF-2B4E-9ACD-311972BF54B8}"/>
              </a:ext>
            </a:extLst>
          </p:cNvPr>
          <p:cNvSpPr txBox="1"/>
          <p:nvPr/>
        </p:nvSpPr>
        <p:spPr>
          <a:xfrm>
            <a:off x="3141827" y="4489583"/>
            <a:ext cx="1487908" cy="5539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50800">
            <a:contourClr>
              <a:srgbClr val="FF0000"/>
            </a:contourClr>
          </a:sp3d>
        </p:spPr>
        <p:txBody>
          <a:bodyPr wrap="none" rtlCol="0">
            <a:spAutoFit/>
          </a:bodyPr>
          <a:lstStyle/>
          <a:p>
            <a:r>
              <a:rPr lang="fr-FR" sz="3000" dirty="0"/>
              <a:t>7:00 PM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3C5ED60-9CB2-4D48-AE6B-5EE8D9C870E7}"/>
              </a:ext>
            </a:extLst>
          </p:cNvPr>
          <p:cNvSpPr txBox="1"/>
          <p:nvPr/>
        </p:nvSpPr>
        <p:spPr>
          <a:xfrm>
            <a:off x="6465647" y="2936556"/>
            <a:ext cx="1401346" cy="5539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50800">
            <a:contourClr>
              <a:srgbClr val="FF0000"/>
            </a:contourClr>
          </a:sp3d>
        </p:spPr>
        <p:txBody>
          <a:bodyPr wrap="none" rtlCol="0">
            <a:spAutoFit/>
          </a:bodyPr>
          <a:lstStyle/>
          <a:p>
            <a:r>
              <a:rPr lang="fr-FR" sz="3000" dirty="0"/>
              <a:t>4:00PM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27A5C73-CE2F-D74A-B435-73582B13CD01}"/>
              </a:ext>
            </a:extLst>
          </p:cNvPr>
          <p:cNvSpPr txBox="1"/>
          <p:nvPr/>
        </p:nvSpPr>
        <p:spPr>
          <a:xfrm>
            <a:off x="8016949" y="5934740"/>
            <a:ext cx="1487908" cy="5539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50800">
            <a:contourClr>
              <a:srgbClr val="FF0000"/>
            </a:contourClr>
          </a:sp3d>
        </p:spPr>
        <p:txBody>
          <a:bodyPr wrap="none" rtlCol="0">
            <a:spAutoFit/>
          </a:bodyPr>
          <a:lstStyle/>
          <a:p>
            <a:r>
              <a:rPr lang="fr-FR" sz="3000" dirty="0"/>
              <a:t>8:00 PM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EAAD2EE-31E2-9346-BF20-634D4C0BDE31}"/>
              </a:ext>
            </a:extLst>
          </p:cNvPr>
          <p:cNvSpPr txBox="1"/>
          <p:nvPr/>
        </p:nvSpPr>
        <p:spPr>
          <a:xfrm>
            <a:off x="2967964" y="2942944"/>
            <a:ext cx="1683474" cy="5539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50800">
            <a:contourClr>
              <a:srgbClr val="FF0000"/>
            </a:contourClr>
          </a:sp3d>
        </p:spPr>
        <p:txBody>
          <a:bodyPr wrap="none" rtlCol="0">
            <a:spAutoFit/>
          </a:bodyPr>
          <a:lstStyle/>
          <a:p>
            <a:r>
              <a:rPr lang="fr-FR" sz="3000" dirty="0"/>
              <a:t>12:30 PM</a:t>
            </a:r>
          </a:p>
        </p:txBody>
      </p:sp>
    </p:spTree>
    <p:extLst>
      <p:ext uri="{BB962C8B-B14F-4D97-AF65-F5344CB8AC3E}">
        <p14:creationId xmlns:p14="http://schemas.microsoft.com/office/powerpoint/2010/main" val="15742823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10">
              <a:srgbClr val="FF652F"/>
            </a:gs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rgbClr val="B9E4DE"/>
            </a:gs>
            <a:gs pos="100000">
              <a:srgbClr val="B9E4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D7527F6-5078-114E-A6A8-42D7A27BBBE3}"/>
              </a:ext>
            </a:extLst>
          </p:cNvPr>
          <p:cNvSpPr/>
          <p:nvPr/>
        </p:nvSpPr>
        <p:spPr>
          <a:xfrm>
            <a:off x="804334" y="124664"/>
            <a:ext cx="10862733" cy="1022332"/>
          </a:xfrm>
          <a:prstGeom prst="roundRect">
            <a:avLst/>
          </a:prstGeom>
          <a:solidFill>
            <a:srgbClr val="EBA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000" i="1" dirty="0" err="1">
                <a:latin typeface="Century Schoolbook" panose="02040604050505020304" pitchFamily="18" charset="0"/>
              </a:rPr>
              <a:t>Let’s</a:t>
            </a:r>
            <a:r>
              <a:rPr lang="fr-FR" sz="5000" i="1" dirty="0">
                <a:latin typeface="Century Schoolbook" panose="02040604050505020304" pitchFamily="18" charset="0"/>
              </a:rPr>
              <a:t> </a:t>
            </a:r>
            <a:r>
              <a:rPr lang="fr-FR" sz="5000" i="1" dirty="0" err="1">
                <a:latin typeface="Century Schoolbook" panose="02040604050505020304" pitchFamily="18" charset="0"/>
              </a:rPr>
              <a:t>recap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153966-3448-8C4F-A238-BF5A4E293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483" y="193631"/>
            <a:ext cx="1254006" cy="782774"/>
          </a:xfrm>
          <a:prstGeom prst="rect">
            <a:avLst/>
          </a:prstGeom>
        </p:spPr>
      </p:pic>
      <p:pic>
        <p:nvPicPr>
          <p:cNvPr id="1028" name="Picture 4" descr="Lever Du Soleil, Nuages, Soleil Levant, Ciel, Soleil">
            <a:extLst>
              <a:ext uri="{FF2B5EF4-FFF2-40B4-BE49-F238E27FC236}">
                <a16:creationId xmlns:a16="http://schemas.microsoft.com/office/drawing/2014/main" id="{9AD4E675-1F9C-AA4A-BB08-547CB3542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964" y="1865605"/>
            <a:ext cx="1160964" cy="162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2EF523F-A5DD-BA41-86FE-D09B08200DFB}"/>
              </a:ext>
            </a:extLst>
          </p:cNvPr>
          <p:cNvSpPr txBox="1"/>
          <p:nvPr/>
        </p:nvSpPr>
        <p:spPr>
          <a:xfrm>
            <a:off x="4295191" y="1478894"/>
            <a:ext cx="1511952" cy="5539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50800">
            <a:contourClr>
              <a:srgbClr val="FF0000"/>
            </a:contourClr>
          </a:sp3d>
        </p:spPr>
        <p:txBody>
          <a:bodyPr wrap="none" rtlCol="0">
            <a:spAutoFit/>
          </a:bodyPr>
          <a:lstStyle/>
          <a:p>
            <a:r>
              <a:rPr lang="fr-FR" sz="3000" dirty="0"/>
              <a:t>7:00 AM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BA8208C-7C50-B840-87CC-A9468325EC56}"/>
              </a:ext>
            </a:extLst>
          </p:cNvPr>
          <p:cNvSpPr txBox="1"/>
          <p:nvPr/>
        </p:nvSpPr>
        <p:spPr>
          <a:xfrm>
            <a:off x="4295191" y="2731574"/>
            <a:ext cx="1511952" cy="5539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50800">
            <a:contourClr>
              <a:srgbClr val="FF0000"/>
            </a:contourClr>
          </a:sp3d>
        </p:spPr>
        <p:txBody>
          <a:bodyPr wrap="none" rtlCol="0">
            <a:spAutoFit/>
          </a:bodyPr>
          <a:lstStyle/>
          <a:p>
            <a:r>
              <a:rPr lang="fr-FR" sz="3000" dirty="0"/>
              <a:t>7:30 AM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DF98142-3D6B-9849-A132-9B121C39D89F}"/>
              </a:ext>
            </a:extLst>
          </p:cNvPr>
          <p:cNvSpPr txBox="1"/>
          <p:nvPr/>
        </p:nvSpPr>
        <p:spPr>
          <a:xfrm>
            <a:off x="4295191" y="3846254"/>
            <a:ext cx="1511952" cy="5539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50800">
            <a:contourClr>
              <a:srgbClr val="FF0000"/>
            </a:contourClr>
          </a:sp3d>
        </p:spPr>
        <p:txBody>
          <a:bodyPr wrap="none" rtlCol="0">
            <a:spAutoFit/>
          </a:bodyPr>
          <a:lstStyle/>
          <a:p>
            <a:r>
              <a:rPr lang="fr-FR" sz="3000" dirty="0"/>
              <a:t>8:30 AM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0344560-8377-D64A-A96E-EAC945BA3B3C}"/>
              </a:ext>
            </a:extLst>
          </p:cNvPr>
          <p:cNvSpPr txBox="1"/>
          <p:nvPr/>
        </p:nvSpPr>
        <p:spPr>
          <a:xfrm>
            <a:off x="4255711" y="5236949"/>
            <a:ext cx="1511952" cy="5539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50800">
            <a:contourClr>
              <a:srgbClr val="FF0000"/>
            </a:contourClr>
          </a:sp3d>
        </p:spPr>
        <p:txBody>
          <a:bodyPr wrap="none" rtlCol="0">
            <a:spAutoFit/>
          </a:bodyPr>
          <a:lstStyle/>
          <a:p>
            <a:r>
              <a:rPr lang="fr-FR" sz="3000" dirty="0"/>
              <a:t>9:00 AM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B1A7865-4857-EE4D-977B-5CF99D1A16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669" y="5236949"/>
            <a:ext cx="1612038" cy="90803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70EAE02-3371-2A4B-A0D9-0C0C92A607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669" y="1502917"/>
            <a:ext cx="1416793" cy="73164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1262CA9-87C3-B949-B78E-4615812219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423" y="2639684"/>
            <a:ext cx="1612039" cy="518725"/>
          </a:xfrm>
          <a:prstGeom prst="rect">
            <a:avLst/>
          </a:prstGeom>
        </p:spPr>
      </p:pic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7BF34FA-AA56-2B48-9150-1E8CBED1254F}"/>
              </a:ext>
            </a:extLst>
          </p:cNvPr>
          <p:cNvCxnSpPr>
            <a:cxnSpLocks/>
          </p:cNvCxnSpPr>
          <p:nvPr/>
        </p:nvCxnSpPr>
        <p:spPr>
          <a:xfrm>
            <a:off x="5985442" y="1954159"/>
            <a:ext cx="3708656" cy="3424947"/>
          </a:xfrm>
          <a:prstGeom prst="straightConnector1">
            <a:avLst/>
          </a:prstGeom>
          <a:ln w="41275" cmpd="sng">
            <a:solidFill>
              <a:srgbClr val="FF0000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B7003FF1-392D-F941-83D4-C31B05A3A043}"/>
              </a:ext>
            </a:extLst>
          </p:cNvPr>
          <p:cNvCxnSpPr>
            <a:cxnSpLocks/>
          </p:cNvCxnSpPr>
          <p:nvPr/>
        </p:nvCxnSpPr>
        <p:spPr>
          <a:xfrm flipV="1">
            <a:off x="5985442" y="2032892"/>
            <a:ext cx="3708656" cy="956249"/>
          </a:xfrm>
          <a:prstGeom prst="straightConnector1">
            <a:avLst/>
          </a:prstGeom>
          <a:ln w="41275" cmpd="sng">
            <a:solidFill>
              <a:srgbClr val="FF0000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CB98EC70-E0E7-7143-9C69-84F31809D75F}"/>
              </a:ext>
            </a:extLst>
          </p:cNvPr>
          <p:cNvCxnSpPr>
            <a:cxnSpLocks/>
          </p:cNvCxnSpPr>
          <p:nvPr/>
        </p:nvCxnSpPr>
        <p:spPr>
          <a:xfrm flipV="1">
            <a:off x="5981871" y="3051967"/>
            <a:ext cx="3273997" cy="1071286"/>
          </a:xfrm>
          <a:prstGeom prst="straightConnector1">
            <a:avLst/>
          </a:prstGeom>
          <a:ln w="41275" cmpd="sng">
            <a:solidFill>
              <a:srgbClr val="FF0000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B01061F0-FD0C-ED45-A28D-04E76BC2F4DD}"/>
              </a:ext>
            </a:extLst>
          </p:cNvPr>
          <p:cNvCxnSpPr>
            <a:cxnSpLocks/>
          </p:cNvCxnSpPr>
          <p:nvPr/>
        </p:nvCxnSpPr>
        <p:spPr>
          <a:xfrm flipV="1">
            <a:off x="6096000" y="3979293"/>
            <a:ext cx="3680012" cy="1569041"/>
          </a:xfrm>
          <a:prstGeom prst="straightConnector1">
            <a:avLst/>
          </a:prstGeom>
          <a:ln w="41275" cmpd="sng">
            <a:solidFill>
              <a:srgbClr val="FF0000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lèche : haut 1">
            <a:extLst>
              <a:ext uri="{FF2B5EF4-FFF2-40B4-BE49-F238E27FC236}">
                <a16:creationId xmlns:a16="http://schemas.microsoft.com/office/drawing/2014/main" id="{9E4F0F96-8CB9-479F-994B-E5F23B00A8BE}"/>
              </a:ext>
            </a:extLst>
          </p:cNvPr>
          <p:cNvSpPr/>
          <p:nvPr/>
        </p:nvSpPr>
        <p:spPr>
          <a:xfrm>
            <a:off x="10339754" y="5164626"/>
            <a:ext cx="140677" cy="55474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Picture 2" descr="Man Bell School - Free vector graphic on Pixabay">
            <a:extLst>
              <a:ext uri="{FF2B5EF4-FFF2-40B4-BE49-F238E27FC236}">
                <a16:creationId xmlns:a16="http://schemas.microsoft.com/office/drawing/2014/main" id="{16B418B0-7AE5-42FA-9172-F169713AB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004" y="3153005"/>
            <a:ext cx="1378770" cy="140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A6D6999-E0D7-AB4F-9E28-0A440C6E43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43" y="4036467"/>
            <a:ext cx="1404593" cy="211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18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10">
              <a:srgbClr val="7030A0"/>
            </a:gs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rgbClr val="B9E4DE"/>
            </a:gs>
            <a:gs pos="100000">
              <a:srgbClr val="B9E4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D7527F6-5078-114E-A6A8-42D7A27BBBE3}"/>
              </a:ext>
            </a:extLst>
          </p:cNvPr>
          <p:cNvSpPr/>
          <p:nvPr/>
        </p:nvSpPr>
        <p:spPr>
          <a:xfrm>
            <a:off x="804334" y="124664"/>
            <a:ext cx="10862733" cy="755278"/>
          </a:xfrm>
          <a:prstGeom prst="roundRect">
            <a:avLst/>
          </a:prstGeom>
          <a:solidFill>
            <a:srgbClr val="EBA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000" i="1" dirty="0" err="1">
                <a:latin typeface="Century Schoolbook" panose="02040604050505020304" pitchFamily="18" charset="0"/>
              </a:rPr>
              <a:t>Let’s</a:t>
            </a:r>
            <a:r>
              <a:rPr lang="fr-FR" sz="5000" i="1" dirty="0">
                <a:latin typeface="Century Schoolbook" panose="02040604050505020304" pitchFamily="18" charset="0"/>
              </a:rPr>
              <a:t> </a:t>
            </a:r>
            <a:r>
              <a:rPr lang="fr-FR" sz="5000" i="1" dirty="0" err="1">
                <a:latin typeface="Century Schoolbook" panose="02040604050505020304" pitchFamily="18" charset="0"/>
              </a:rPr>
              <a:t>recap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153966-3448-8C4F-A238-BF5A4E293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1222" y="154770"/>
            <a:ext cx="1172485" cy="73188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BA8208C-7C50-B840-87CC-A9468325EC56}"/>
              </a:ext>
            </a:extLst>
          </p:cNvPr>
          <p:cNvSpPr txBox="1"/>
          <p:nvPr/>
        </p:nvSpPr>
        <p:spPr>
          <a:xfrm>
            <a:off x="4141314" y="3247853"/>
            <a:ext cx="1487908" cy="5539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50800">
            <a:contourClr>
              <a:srgbClr val="FF0000"/>
            </a:contourClr>
          </a:sp3d>
        </p:spPr>
        <p:txBody>
          <a:bodyPr wrap="none" rtlCol="0">
            <a:spAutoFit/>
          </a:bodyPr>
          <a:lstStyle/>
          <a:p>
            <a:r>
              <a:rPr lang="fr-FR" sz="3000" dirty="0"/>
              <a:t>4:30 PM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DF98142-3D6B-9849-A132-9B121C39D89F}"/>
              </a:ext>
            </a:extLst>
          </p:cNvPr>
          <p:cNvSpPr txBox="1"/>
          <p:nvPr/>
        </p:nvSpPr>
        <p:spPr>
          <a:xfrm>
            <a:off x="4184595" y="4438051"/>
            <a:ext cx="1487908" cy="5539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50800">
            <a:contourClr>
              <a:srgbClr val="FF0000"/>
            </a:contourClr>
          </a:sp3d>
        </p:spPr>
        <p:txBody>
          <a:bodyPr wrap="none" rtlCol="0">
            <a:spAutoFit/>
          </a:bodyPr>
          <a:lstStyle/>
          <a:p>
            <a:r>
              <a:rPr lang="fr-FR" sz="3000" dirty="0"/>
              <a:t>7:00 PM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0344560-8377-D64A-A96E-EAC945BA3B3C}"/>
              </a:ext>
            </a:extLst>
          </p:cNvPr>
          <p:cNvSpPr txBox="1"/>
          <p:nvPr/>
        </p:nvSpPr>
        <p:spPr>
          <a:xfrm>
            <a:off x="4184595" y="2186813"/>
            <a:ext cx="1487908" cy="5539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50800">
            <a:contourClr>
              <a:srgbClr val="FF0000"/>
            </a:contourClr>
          </a:sp3d>
        </p:spPr>
        <p:txBody>
          <a:bodyPr wrap="none" rtlCol="0">
            <a:spAutoFit/>
          </a:bodyPr>
          <a:lstStyle/>
          <a:p>
            <a:r>
              <a:rPr lang="fr-FR" sz="3000" dirty="0"/>
              <a:t>4:00 PM</a:t>
            </a:r>
          </a:p>
        </p:txBody>
      </p:sp>
      <p:pic>
        <p:nvPicPr>
          <p:cNvPr id="1026" name="Picture 2" descr="Paysage, Coucher De Soleil, Ciel, Sun">
            <a:extLst>
              <a:ext uri="{FF2B5EF4-FFF2-40B4-BE49-F238E27FC236}">
                <a16:creationId xmlns:a16="http://schemas.microsoft.com/office/drawing/2014/main" id="{58C9A107-C6E4-C24A-8EFF-93DF81724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55" y="1970058"/>
            <a:ext cx="1458942" cy="145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4BC6CFC4-F585-7549-8B63-9577049A47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850" y="5804795"/>
            <a:ext cx="1220465" cy="687465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ACB002E4-6B6A-A145-BD25-A48AC720B388}"/>
              </a:ext>
            </a:extLst>
          </p:cNvPr>
          <p:cNvSpPr txBox="1"/>
          <p:nvPr/>
        </p:nvSpPr>
        <p:spPr>
          <a:xfrm>
            <a:off x="4184595" y="5533459"/>
            <a:ext cx="1487908" cy="5539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50800">
            <a:contourClr>
              <a:srgbClr val="FF0000"/>
            </a:contourClr>
          </a:sp3d>
        </p:spPr>
        <p:txBody>
          <a:bodyPr wrap="none" rtlCol="0">
            <a:spAutoFit/>
          </a:bodyPr>
          <a:lstStyle/>
          <a:p>
            <a:r>
              <a:rPr lang="fr-FR" sz="3000" dirty="0"/>
              <a:t>8:00 PM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DE876C67-C026-544B-9E80-54D72A8F24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7920" flipV="1">
            <a:off x="10770358" y="1193789"/>
            <a:ext cx="726331" cy="726331"/>
          </a:xfrm>
          <a:prstGeom prst="rect">
            <a:avLst/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54E9D247-C321-1244-958C-66B52B6F139F}"/>
              </a:ext>
            </a:extLst>
          </p:cNvPr>
          <p:cNvCxnSpPr>
            <a:cxnSpLocks/>
          </p:cNvCxnSpPr>
          <p:nvPr/>
        </p:nvCxnSpPr>
        <p:spPr>
          <a:xfrm>
            <a:off x="5824165" y="2569059"/>
            <a:ext cx="4245505" cy="1326672"/>
          </a:xfrm>
          <a:prstGeom prst="straightConnector1">
            <a:avLst/>
          </a:prstGeom>
          <a:ln w="41275" cmpd="sng">
            <a:solidFill>
              <a:srgbClr val="FF0000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5DE6B3B9-66CD-3E47-85D4-658033F84334}"/>
              </a:ext>
            </a:extLst>
          </p:cNvPr>
          <p:cNvCxnSpPr>
            <a:cxnSpLocks/>
          </p:cNvCxnSpPr>
          <p:nvPr/>
        </p:nvCxnSpPr>
        <p:spPr>
          <a:xfrm flipV="1">
            <a:off x="5780884" y="1899237"/>
            <a:ext cx="4753029" cy="1599130"/>
          </a:xfrm>
          <a:prstGeom prst="straightConnector1">
            <a:avLst/>
          </a:prstGeom>
          <a:ln w="41275" cmpd="sng">
            <a:solidFill>
              <a:srgbClr val="FF0000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255A3550-C42C-994C-B618-7023D23E208F}"/>
              </a:ext>
            </a:extLst>
          </p:cNvPr>
          <p:cNvCxnSpPr>
            <a:cxnSpLocks/>
          </p:cNvCxnSpPr>
          <p:nvPr/>
        </p:nvCxnSpPr>
        <p:spPr>
          <a:xfrm>
            <a:off x="5844495" y="4715050"/>
            <a:ext cx="4538355" cy="371201"/>
          </a:xfrm>
          <a:prstGeom prst="straightConnector1">
            <a:avLst/>
          </a:prstGeom>
          <a:ln w="41275" cmpd="sng">
            <a:solidFill>
              <a:srgbClr val="FF0000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51B17D22-440F-8340-A685-4C5D8A5FAEC9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5780884" y="5965890"/>
            <a:ext cx="4601966" cy="182638"/>
          </a:xfrm>
          <a:prstGeom prst="straightConnector1">
            <a:avLst/>
          </a:prstGeom>
          <a:ln w="41275" cmpd="sng">
            <a:solidFill>
              <a:srgbClr val="FF0000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Image 43">
            <a:extLst>
              <a:ext uri="{FF2B5EF4-FFF2-40B4-BE49-F238E27FC236}">
                <a16:creationId xmlns:a16="http://schemas.microsoft.com/office/drawing/2014/main" id="{CA1C45A4-3B6E-6346-96BC-2FA6E0A660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269" y="4793043"/>
            <a:ext cx="1172834" cy="586417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AB0E8460-3EE7-814E-94A4-18B99EBB14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25576" y="2330416"/>
            <a:ext cx="1247082" cy="683799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CB38C2BB-A273-194B-A73D-74E3BCE32E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89819" y="2617498"/>
            <a:ext cx="1376184" cy="526962"/>
          </a:xfrm>
          <a:prstGeom prst="rect">
            <a:avLst/>
          </a:prstGeom>
        </p:spPr>
      </p:pic>
      <p:sp>
        <p:nvSpPr>
          <p:cNvPr id="65" name="ZoneTexte 64">
            <a:extLst>
              <a:ext uri="{FF2B5EF4-FFF2-40B4-BE49-F238E27FC236}">
                <a16:creationId xmlns:a16="http://schemas.microsoft.com/office/drawing/2014/main" id="{B18CF39C-9919-9E45-8692-E0F0006C62A3}"/>
              </a:ext>
            </a:extLst>
          </p:cNvPr>
          <p:cNvSpPr txBox="1"/>
          <p:nvPr/>
        </p:nvSpPr>
        <p:spPr>
          <a:xfrm>
            <a:off x="4043531" y="1082722"/>
            <a:ext cx="1683474" cy="5539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50800">
            <a:contourClr>
              <a:srgbClr val="FF0000"/>
            </a:contourClr>
          </a:sp3d>
        </p:spPr>
        <p:txBody>
          <a:bodyPr wrap="none" rtlCol="0">
            <a:spAutoFit/>
          </a:bodyPr>
          <a:lstStyle/>
          <a:p>
            <a:r>
              <a:rPr lang="fr-FR" sz="3000" dirty="0"/>
              <a:t>12:30 PM</a:t>
            </a:r>
          </a:p>
        </p:txBody>
      </p: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4F7CAC0D-A40C-F24F-B555-41C33F685C42}"/>
              </a:ext>
            </a:extLst>
          </p:cNvPr>
          <p:cNvCxnSpPr>
            <a:cxnSpLocks/>
          </p:cNvCxnSpPr>
          <p:nvPr/>
        </p:nvCxnSpPr>
        <p:spPr>
          <a:xfrm>
            <a:off x="5980622" y="1636720"/>
            <a:ext cx="4242123" cy="932339"/>
          </a:xfrm>
          <a:prstGeom prst="straightConnector1">
            <a:avLst/>
          </a:prstGeom>
          <a:ln w="41275" cmpd="sng">
            <a:solidFill>
              <a:srgbClr val="FF0000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 descr="Cartoon School Road Pedestrian - Free image on Pixabay">
            <a:extLst>
              <a:ext uri="{FF2B5EF4-FFF2-40B4-BE49-F238E27FC236}">
                <a16:creationId xmlns:a16="http://schemas.microsoft.com/office/drawing/2014/main" id="{319B0BF9-30AC-4AD2-9A26-FD32F93B0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576" y="3481561"/>
            <a:ext cx="1521691" cy="118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lèche : courbe vers le bas 1">
            <a:extLst>
              <a:ext uri="{FF2B5EF4-FFF2-40B4-BE49-F238E27FC236}">
                <a16:creationId xmlns:a16="http://schemas.microsoft.com/office/drawing/2014/main" id="{56D74919-CD9B-2F4D-91D5-1B3E984AE58F}"/>
              </a:ext>
            </a:extLst>
          </p:cNvPr>
          <p:cNvSpPr/>
          <p:nvPr/>
        </p:nvSpPr>
        <p:spPr>
          <a:xfrm>
            <a:off x="10227406" y="5594622"/>
            <a:ext cx="897794" cy="503382"/>
          </a:xfrm>
          <a:prstGeom prst="curvedDownArrow">
            <a:avLst/>
          </a:prstGeom>
          <a:solidFill>
            <a:srgbClr val="8F15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7944FDEB-DEE8-4544-A49A-D540579A9B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43" y="4036467"/>
            <a:ext cx="1404593" cy="211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7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10">
              <a:srgbClr val="EBAD8E"/>
            </a:gs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rgbClr val="B9E4DE"/>
            </a:gs>
            <a:gs pos="100000">
              <a:srgbClr val="B9E4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BCF0FAA-594B-794A-ABE1-F37A60A81728}"/>
              </a:ext>
            </a:extLst>
          </p:cNvPr>
          <p:cNvSpPr/>
          <p:nvPr/>
        </p:nvSpPr>
        <p:spPr>
          <a:xfrm>
            <a:off x="804334" y="6214533"/>
            <a:ext cx="10862733" cy="491067"/>
          </a:xfrm>
          <a:prstGeom prst="roundRect">
            <a:avLst/>
          </a:prstGeom>
          <a:solidFill>
            <a:srgbClr val="EBAD8E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D7527F6-5078-114E-A6A8-42D7A27BBBE3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EBA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000" i="1" dirty="0">
                <a:latin typeface="Century Schoolbook" panose="02040604050505020304" pitchFamily="18" charset="0"/>
              </a:rPr>
              <a:t>Challenge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153966-3448-8C4F-A238-BF5A4E293A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483" y="466996"/>
            <a:ext cx="1594740" cy="99546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0987AD2-1340-5845-A9B5-EB41D1B98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853" y="3888565"/>
            <a:ext cx="1911977" cy="98735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C358B18-6512-7845-945B-ACEB23760C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843" y="3752178"/>
            <a:ext cx="2658105" cy="1497261"/>
          </a:xfrm>
          <a:prstGeom prst="rect">
            <a:avLst/>
          </a:prstGeom>
        </p:spPr>
      </p:pic>
      <p:sp>
        <p:nvSpPr>
          <p:cNvPr id="3" name="Flèche : haut 2">
            <a:extLst>
              <a:ext uri="{FF2B5EF4-FFF2-40B4-BE49-F238E27FC236}">
                <a16:creationId xmlns:a16="http://schemas.microsoft.com/office/drawing/2014/main" id="{A3A4C502-9B5B-4C0B-8343-576EEEF37C93}"/>
              </a:ext>
            </a:extLst>
          </p:cNvPr>
          <p:cNvSpPr/>
          <p:nvPr/>
        </p:nvSpPr>
        <p:spPr>
          <a:xfrm>
            <a:off x="9595895" y="3537312"/>
            <a:ext cx="238540" cy="73164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A79BC75-EF01-47FB-AC72-F441B5A58D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127" y="3888565"/>
            <a:ext cx="2658105" cy="1497261"/>
          </a:xfrm>
          <a:prstGeom prst="rect">
            <a:avLst/>
          </a:prstGeom>
        </p:spPr>
      </p:pic>
      <p:sp>
        <p:nvSpPr>
          <p:cNvPr id="16" name="Flèche : courbe vers le bas 15">
            <a:extLst>
              <a:ext uri="{FF2B5EF4-FFF2-40B4-BE49-F238E27FC236}">
                <a16:creationId xmlns:a16="http://schemas.microsoft.com/office/drawing/2014/main" id="{95A3931C-B040-4777-ACEE-2EA1A32BA97D}"/>
              </a:ext>
            </a:extLst>
          </p:cNvPr>
          <p:cNvSpPr/>
          <p:nvPr/>
        </p:nvSpPr>
        <p:spPr>
          <a:xfrm>
            <a:off x="4377516" y="3832791"/>
            <a:ext cx="1574205" cy="491067"/>
          </a:xfrm>
          <a:prstGeom prst="curvedDownArrow">
            <a:avLst/>
          </a:prstGeom>
          <a:solidFill>
            <a:srgbClr val="8F15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4" name="I-get-up-at-7-AM1592914111.mp3" descr="I-get-up-at-7-AM1592914111.mp3">
            <a:hlinkClick r:id="" action="ppaction://media"/>
            <a:extLst>
              <a:ext uri="{FF2B5EF4-FFF2-40B4-BE49-F238E27FC236}">
                <a16:creationId xmlns:a16="http://schemas.microsoft.com/office/drawing/2014/main" id="{5DE8D60C-4622-EF43-9FD0-7A5C1B9AE5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70907" y="1927349"/>
            <a:ext cx="812800" cy="812800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E526FE92-0004-C440-99AA-1EB79C022B24}"/>
              </a:ext>
            </a:extLst>
          </p:cNvPr>
          <p:cNvSpPr/>
          <p:nvPr/>
        </p:nvSpPr>
        <p:spPr>
          <a:xfrm>
            <a:off x="7814484" y="2743200"/>
            <a:ext cx="3562823" cy="275700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755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10">
              <a:srgbClr val="EBAD8E"/>
            </a:gs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rgbClr val="B9E4DE"/>
            </a:gs>
            <a:gs pos="100000">
              <a:srgbClr val="B9E4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BCF0FAA-594B-794A-ABE1-F37A60A81728}"/>
              </a:ext>
            </a:extLst>
          </p:cNvPr>
          <p:cNvSpPr/>
          <p:nvPr/>
        </p:nvSpPr>
        <p:spPr>
          <a:xfrm>
            <a:off x="804334" y="6214533"/>
            <a:ext cx="10862733" cy="491067"/>
          </a:xfrm>
          <a:prstGeom prst="roundRect">
            <a:avLst/>
          </a:prstGeom>
          <a:solidFill>
            <a:srgbClr val="EBAD8E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D7527F6-5078-114E-A6A8-42D7A27BBBE3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EBA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000" i="1" dirty="0">
                <a:latin typeface="Century Schoolbook" panose="02040604050505020304" pitchFamily="18" charset="0"/>
              </a:rPr>
              <a:t>Challenge 2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153966-3448-8C4F-A238-BF5A4E293A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483" y="466996"/>
            <a:ext cx="1594740" cy="995467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E526FE92-0004-C440-99AA-1EB79C022B24}"/>
              </a:ext>
            </a:extLst>
          </p:cNvPr>
          <p:cNvSpPr/>
          <p:nvPr/>
        </p:nvSpPr>
        <p:spPr>
          <a:xfrm>
            <a:off x="909332" y="2813341"/>
            <a:ext cx="3562823" cy="275700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445E58F-45E0-7547-9C14-DC24B35069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973417" y="3429000"/>
            <a:ext cx="1434655" cy="143465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37C84AB-D79C-3245-9753-1A919C38ED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051" y="3501714"/>
            <a:ext cx="3266016" cy="1839685"/>
          </a:xfrm>
          <a:prstGeom prst="rect">
            <a:avLst/>
          </a:prstGeom>
        </p:spPr>
      </p:pic>
      <p:sp>
        <p:nvSpPr>
          <p:cNvPr id="17" name="Flèche : courbe vers le bas 1">
            <a:extLst>
              <a:ext uri="{FF2B5EF4-FFF2-40B4-BE49-F238E27FC236}">
                <a16:creationId xmlns:a16="http://schemas.microsoft.com/office/drawing/2014/main" id="{A010899E-9198-D04A-BAB2-1A1C875D237A}"/>
              </a:ext>
            </a:extLst>
          </p:cNvPr>
          <p:cNvSpPr/>
          <p:nvPr/>
        </p:nvSpPr>
        <p:spPr>
          <a:xfrm>
            <a:off x="7886700" y="3501714"/>
            <a:ext cx="1727581" cy="635934"/>
          </a:xfrm>
          <a:prstGeom prst="curvedDownArrow">
            <a:avLst/>
          </a:prstGeom>
          <a:solidFill>
            <a:srgbClr val="8F15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6B7866F-A8FE-274E-815C-086491ED31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011" y="3698163"/>
            <a:ext cx="1911977" cy="987357"/>
          </a:xfrm>
          <a:prstGeom prst="rect">
            <a:avLst/>
          </a:prstGeom>
        </p:spPr>
      </p:pic>
      <p:pic>
        <p:nvPicPr>
          <p:cNvPr id="2" name="I-play-at-4301592914626.mp3" descr="I-play-at-4301592914626.mp3">
            <a:hlinkClick r:id="" action="ppaction://media"/>
            <a:extLst>
              <a:ext uri="{FF2B5EF4-FFF2-40B4-BE49-F238E27FC236}">
                <a16:creationId xmlns:a16="http://schemas.microsoft.com/office/drawing/2014/main" id="{FE60F75C-C2AB-8A41-9846-5BB91BCABF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44163" y="233981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1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7A94CC8-D255-0045-B160-C921AE886A5E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000" i="1" dirty="0" err="1">
                <a:latin typeface="Century Schoolbook" panose="02040604050505020304" pitchFamily="18" charset="0"/>
              </a:rPr>
              <a:t>Australia</a:t>
            </a:r>
            <a:r>
              <a:rPr lang="fr-FR" sz="5000" i="1" dirty="0">
                <a:latin typeface="Century Schoolbook" panose="02040604050505020304" pitchFamily="18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23807EA-AD07-A347-961A-E3104472C1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5931" y="466996"/>
            <a:ext cx="1594740" cy="99546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CBA074E-0D91-F24A-A140-DD857C14DA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33" y="1839406"/>
            <a:ext cx="9472036" cy="4987028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D2A89FB2-3A75-E243-A5D5-AED524F3AB06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7828507" y="6071951"/>
            <a:ext cx="837818" cy="181130"/>
          </a:xfrm>
          <a:prstGeom prst="straightConnector1">
            <a:avLst/>
          </a:prstGeom>
          <a:ln w="41275" cmpd="sng">
            <a:solidFill>
              <a:srgbClr val="FF0000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0EF987A1-0263-0545-9D9A-CD039D62E777}"/>
              </a:ext>
            </a:extLst>
          </p:cNvPr>
          <p:cNvSpPr/>
          <p:nvPr/>
        </p:nvSpPr>
        <p:spPr>
          <a:xfrm>
            <a:off x="6303956" y="5923458"/>
            <a:ext cx="1524551" cy="65924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outerShdw blurRad="50800" dist="50800" dir="5400000" sx="1000" sy="1000" algn="ctr" rotWithShape="0">
              <a:srgbClr val="00B0F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ffectLst>
                <a:reflection stA="45000" endPos="65000" dist="50800" dir="5400000" sy="-100000" algn="bl" rotWithShape="0"/>
              </a:effectLst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0677225-B0BF-3E4B-A3E6-01C092832F0D}"/>
              </a:ext>
            </a:extLst>
          </p:cNvPr>
          <p:cNvSpPr txBox="1"/>
          <p:nvPr/>
        </p:nvSpPr>
        <p:spPr>
          <a:xfrm>
            <a:off x="6303957" y="6071951"/>
            <a:ext cx="1532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   </a:t>
            </a:r>
            <a:r>
              <a:rPr lang="fr-FR" sz="2000" b="1" dirty="0" err="1"/>
              <a:t>Australia</a:t>
            </a:r>
            <a:endParaRPr lang="fr-FR" sz="2000" b="1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4533EB4-A5F2-E94A-9693-25449679341B}"/>
              </a:ext>
            </a:extLst>
          </p:cNvPr>
          <p:cNvSpPr/>
          <p:nvPr/>
        </p:nvSpPr>
        <p:spPr>
          <a:xfrm>
            <a:off x="8658640" y="5141343"/>
            <a:ext cx="1216108" cy="133071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EF564D54-59AF-5643-AF2A-D09680FE5040}"/>
              </a:ext>
            </a:extLst>
          </p:cNvPr>
          <p:cNvSpPr/>
          <p:nvPr/>
        </p:nvSpPr>
        <p:spPr>
          <a:xfrm>
            <a:off x="4849657" y="1977660"/>
            <a:ext cx="2125661" cy="49139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outerShdw blurRad="50800" dist="50800" dir="5400000" sx="1000" sy="1000" algn="ctr" rotWithShape="0">
              <a:srgbClr val="00B0F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ffectLst>
                <a:reflection stA="45000" endPos="65000" dist="50800" dir="5400000" sy="-100000" algn="bl" rotWithShape="0"/>
              </a:effectLst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41397CED-867E-2C49-83FA-D9A4B35AE7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986" y="2269002"/>
            <a:ext cx="905111" cy="181278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83F9B309-53DC-2847-A030-6BDF26C09473}"/>
              </a:ext>
            </a:extLst>
          </p:cNvPr>
          <p:cNvSpPr txBox="1"/>
          <p:nvPr/>
        </p:nvSpPr>
        <p:spPr>
          <a:xfrm>
            <a:off x="4949687" y="2068947"/>
            <a:ext cx="1897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United </a:t>
            </a:r>
            <a:r>
              <a:rPr lang="fr-FR" sz="2000" b="1" dirty="0" err="1"/>
              <a:t>Kingdom</a:t>
            </a:r>
            <a:endParaRPr lang="fr-FR" sz="2000" b="1" dirty="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0E75D9C8-45B9-A94E-8C41-3CECD74F205D}"/>
              </a:ext>
            </a:extLst>
          </p:cNvPr>
          <p:cNvSpPr/>
          <p:nvPr/>
        </p:nvSpPr>
        <p:spPr>
          <a:xfrm>
            <a:off x="5375462" y="2914263"/>
            <a:ext cx="494475" cy="58016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13E047C-E32C-D846-85F0-B6F2F8B414E0}"/>
              </a:ext>
            </a:extLst>
          </p:cNvPr>
          <p:cNvCxnSpPr>
            <a:cxnSpLocks/>
          </p:cNvCxnSpPr>
          <p:nvPr/>
        </p:nvCxnSpPr>
        <p:spPr>
          <a:xfrm flipH="1">
            <a:off x="5898195" y="2555719"/>
            <a:ext cx="323339" cy="491397"/>
          </a:xfrm>
          <a:prstGeom prst="straightConnector1">
            <a:avLst/>
          </a:prstGeom>
          <a:ln w="41275" cmpd="sng">
            <a:solidFill>
              <a:srgbClr val="FF0000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>
            <a:extLst>
              <a:ext uri="{FF2B5EF4-FFF2-40B4-BE49-F238E27FC236}">
                <a16:creationId xmlns:a16="http://schemas.microsoft.com/office/drawing/2014/main" id="{8AFFAE2A-BE15-1C4D-825D-9AEA64C4EE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9657" y="5828771"/>
            <a:ext cx="1056113" cy="659246"/>
          </a:xfrm>
          <a:prstGeom prst="rect">
            <a:avLst/>
          </a:prstGeom>
        </p:spPr>
      </p:pic>
      <p:pic>
        <p:nvPicPr>
          <p:cNvPr id="1026" name="Picture 2" descr="Union Jack, Colombie, Drapeau, Uk, Anglais, Nationale">
            <a:extLst>
              <a:ext uri="{FF2B5EF4-FFF2-40B4-BE49-F238E27FC236}">
                <a16:creationId xmlns:a16="http://schemas.microsoft.com/office/drawing/2014/main" id="{29BEAEAE-78EE-7B4A-9B99-740BC5B5E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416" y="2026510"/>
            <a:ext cx="1130181" cy="65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Lets-go-to-Australia1592748057.mp3" descr="Lets-go-to-Australia1592748057.mp3">
            <a:hlinkClick r:id="" action="ppaction://media"/>
            <a:extLst>
              <a:ext uri="{FF2B5EF4-FFF2-40B4-BE49-F238E27FC236}">
                <a16:creationId xmlns:a16="http://schemas.microsoft.com/office/drawing/2014/main" id="{A0E9CF35-D131-1142-AE4A-4E8D76934D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04645" y="3182173"/>
            <a:ext cx="615761" cy="615761"/>
          </a:xfrm>
          <a:prstGeom prst="rect">
            <a:avLst/>
          </a:prstGeom>
        </p:spPr>
      </p:pic>
      <p:pic>
        <p:nvPicPr>
          <p:cNvPr id="6" name="I-come-from-the-United-kingdom1592748225.mp3" descr="I-come-from-the-United-kingdom1592748225.mp3">
            <a:hlinkClick r:id="" action="ppaction://media"/>
            <a:extLst>
              <a:ext uri="{FF2B5EF4-FFF2-40B4-BE49-F238E27FC236}">
                <a16:creationId xmlns:a16="http://schemas.microsoft.com/office/drawing/2014/main" id="{DC3D3BAF-C1F2-784F-B1F6-E500BA8B82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31696" y="2137704"/>
            <a:ext cx="488710" cy="67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11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34974 0.3571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78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8" grpId="0" animBg="1"/>
      <p:bldP spid="19" grpId="0"/>
      <p:bldP spid="23" grpId="0" animBg="1"/>
      <p:bldP spid="36" grpId="0" animBg="1"/>
      <p:bldP spid="17" grpId="0"/>
      <p:bldP spid="2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10">
              <a:srgbClr val="EBAD8E"/>
            </a:gs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rgbClr val="B9E4DE"/>
            </a:gs>
            <a:gs pos="100000">
              <a:srgbClr val="B9E4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BCF0FAA-594B-794A-ABE1-F37A60A81728}"/>
              </a:ext>
            </a:extLst>
          </p:cNvPr>
          <p:cNvSpPr/>
          <p:nvPr/>
        </p:nvSpPr>
        <p:spPr>
          <a:xfrm>
            <a:off x="804334" y="6214533"/>
            <a:ext cx="10862733" cy="491067"/>
          </a:xfrm>
          <a:prstGeom prst="roundRect">
            <a:avLst/>
          </a:prstGeom>
          <a:solidFill>
            <a:srgbClr val="EBAD8E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D7527F6-5078-114E-A6A8-42D7A27BBBE3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EBA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000" i="1">
                <a:latin typeface="Century Schoolbook" panose="02040604050505020304" pitchFamily="18" charset="0"/>
              </a:rPr>
              <a:t>Challenge 3 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153966-3448-8C4F-A238-BF5A4E293A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483" y="466996"/>
            <a:ext cx="1594740" cy="995467"/>
          </a:xfrm>
          <a:prstGeom prst="rect">
            <a:avLst/>
          </a:prstGeom>
        </p:spPr>
      </p:pic>
      <p:pic>
        <p:nvPicPr>
          <p:cNvPr id="12" name="Picture 2" descr="Question, Point D'Interrogation">
            <a:extLst>
              <a:ext uri="{FF2B5EF4-FFF2-40B4-BE49-F238E27FC236}">
                <a16:creationId xmlns:a16="http://schemas.microsoft.com/office/drawing/2014/main" id="{F4253531-200F-4647-B895-7AEB288D1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866" y="1757055"/>
            <a:ext cx="1285990" cy="173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D36F295-45E1-AE44-A3AF-1F8025ED93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380" y="3022600"/>
            <a:ext cx="4105972" cy="3068362"/>
          </a:xfrm>
          <a:prstGeom prst="rect">
            <a:avLst/>
          </a:prstGeom>
        </p:spPr>
      </p:pic>
      <p:pic>
        <p:nvPicPr>
          <p:cNvPr id="21" name="Picture 2" descr="Man Bell School - Free vector graphic on Pixabay">
            <a:extLst>
              <a:ext uri="{FF2B5EF4-FFF2-40B4-BE49-F238E27FC236}">
                <a16:creationId xmlns:a16="http://schemas.microsoft.com/office/drawing/2014/main" id="{2C689D4A-A223-8040-AA5F-CC33C50E8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2273864"/>
            <a:ext cx="4364029" cy="443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F-cloche-ecole-3.mp3" descr="SF-cloche-ecole-3.mp3">
            <a:hlinkClick r:id="" action="ppaction://media"/>
            <a:extLst>
              <a:ext uri="{FF2B5EF4-FFF2-40B4-BE49-F238E27FC236}">
                <a16:creationId xmlns:a16="http://schemas.microsoft.com/office/drawing/2014/main" id="{2CA8793F-80CB-6A40-A1E6-F80CC1ED9E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14367" y="1955181"/>
            <a:ext cx="812800" cy="812800"/>
          </a:xfrm>
          <a:prstGeom prst="rect">
            <a:avLst/>
          </a:prstGeom>
        </p:spPr>
      </p:pic>
      <p:pic>
        <p:nvPicPr>
          <p:cNvPr id="10" name="Picture 2" descr="Cartoon School Road Pedestrian - Free image on Pixabay">
            <a:extLst>
              <a:ext uri="{FF2B5EF4-FFF2-40B4-BE49-F238E27FC236}">
                <a16:creationId xmlns:a16="http://schemas.microsoft.com/office/drawing/2014/main" id="{06AB9CDE-6904-4D81-AC1C-483B77B38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28" y="3653296"/>
            <a:ext cx="3186642" cy="247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25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10">
              <a:srgbClr val="EBAD8E"/>
            </a:gs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rgbClr val="B9E4DE"/>
            </a:gs>
            <a:gs pos="100000">
              <a:srgbClr val="B9E4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BCF0FAA-594B-794A-ABE1-F37A60A81728}"/>
              </a:ext>
            </a:extLst>
          </p:cNvPr>
          <p:cNvSpPr/>
          <p:nvPr/>
        </p:nvSpPr>
        <p:spPr>
          <a:xfrm>
            <a:off x="804334" y="6214533"/>
            <a:ext cx="10862733" cy="491067"/>
          </a:xfrm>
          <a:prstGeom prst="roundRect">
            <a:avLst/>
          </a:prstGeom>
          <a:solidFill>
            <a:srgbClr val="EBAD8E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D7527F6-5078-114E-A6A8-42D7A27BBBE3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EBA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000" i="1" dirty="0" err="1">
                <a:latin typeface="Century Schoolbook" panose="02040604050505020304" pitchFamily="18" charset="0"/>
              </a:rPr>
              <a:t>School</a:t>
            </a:r>
            <a:r>
              <a:rPr lang="fr-FR" sz="5000" i="1" dirty="0">
                <a:latin typeface="Century Schoolbook" panose="02040604050505020304" pitchFamily="18" charset="0"/>
              </a:rPr>
              <a:t> </a:t>
            </a:r>
            <a:r>
              <a:rPr lang="fr-FR" sz="5000" i="1" dirty="0" err="1">
                <a:latin typeface="Century Schoolbook" panose="02040604050505020304" pitchFamily="18" charset="0"/>
              </a:rPr>
              <a:t>day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153966-3448-8C4F-A238-BF5A4E293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483" y="466996"/>
            <a:ext cx="1594740" cy="995467"/>
          </a:xfrm>
          <a:prstGeom prst="rect">
            <a:avLst/>
          </a:prstGeom>
        </p:spPr>
      </p:pic>
      <p:pic>
        <p:nvPicPr>
          <p:cNvPr id="10" name="Picture 2" descr="Vous, Indication Par Les Doigts, Doigt, Smilli, Smiley">
            <a:extLst>
              <a:ext uri="{FF2B5EF4-FFF2-40B4-BE49-F238E27FC236}">
                <a16:creationId xmlns:a16="http://schemas.microsoft.com/office/drawing/2014/main" id="{FE7F506F-2AF6-F742-84C7-8531D38A6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81" y="3009821"/>
            <a:ext cx="3372718" cy="269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7B06A4C-E85F-F044-B5A7-3F3043F132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709" y="3009821"/>
            <a:ext cx="5042291" cy="2840228"/>
          </a:xfrm>
          <a:prstGeom prst="rect">
            <a:avLst/>
          </a:prstGeom>
        </p:spPr>
      </p:pic>
      <p:sp>
        <p:nvSpPr>
          <p:cNvPr id="18" name="Flèche : bas 2">
            <a:extLst>
              <a:ext uri="{FF2B5EF4-FFF2-40B4-BE49-F238E27FC236}">
                <a16:creationId xmlns:a16="http://schemas.microsoft.com/office/drawing/2014/main" id="{7A657A61-10D1-D248-8270-ABF102E2225E}"/>
              </a:ext>
            </a:extLst>
          </p:cNvPr>
          <p:cNvSpPr/>
          <p:nvPr/>
        </p:nvSpPr>
        <p:spPr>
          <a:xfrm rot="10800000">
            <a:off x="8740824" y="2570988"/>
            <a:ext cx="422030" cy="1600200"/>
          </a:xfrm>
          <a:prstGeom prst="downArrow">
            <a:avLst/>
          </a:prstGeom>
          <a:solidFill>
            <a:srgbClr val="9718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176" name="Picture 8" descr="Clock | Free Stock Photo | Illustration of a clock | # 16760">
            <a:extLst>
              <a:ext uri="{FF2B5EF4-FFF2-40B4-BE49-F238E27FC236}">
                <a16:creationId xmlns:a16="http://schemas.microsoft.com/office/drawing/2014/main" id="{E921E40F-720B-4CB3-A93D-D5F70B715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807" y="2077496"/>
            <a:ext cx="2587185" cy="258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Question, Point D'Interrogation">
            <a:extLst>
              <a:ext uri="{FF2B5EF4-FFF2-40B4-BE49-F238E27FC236}">
                <a16:creationId xmlns:a16="http://schemas.microsoft.com/office/drawing/2014/main" id="{CD717FF2-FF5F-D146-ABE3-85DD6CE96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242" y="2936929"/>
            <a:ext cx="928035" cy="124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13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10">
              <a:srgbClr val="EBAD8E"/>
            </a:gs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rgbClr val="B9E4DE"/>
            </a:gs>
            <a:gs pos="100000">
              <a:srgbClr val="B9E4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BCF0FAA-594B-794A-ABE1-F37A60A81728}"/>
              </a:ext>
            </a:extLst>
          </p:cNvPr>
          <p:cNvSpPr/>
          <p:nvPr/>
        </p:nvSpPr>
        <p:spPr>
          <a:xfrm>
            <a:off x="804334" y="6214533"/>
            <a:ext cx="10862733" cy="491067"/>
          </a:xfrm>
          <a:prstGeom prst="roundRect">
            <a:avLst/>
          </a:prstGeom>
          <a:solidFill>
            <a:srgbClr val="EBAD8E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D7527F6-5078-114E-A6A8-42D7A27BBBE3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EBA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000" i="1" dirty="0" err="1">
                <a:latin typeface="Century Schoolbook" panose="02040604050505020304" pitchFamily="18" charset="0"/>
              </a:rPr>
              <a:t>School</a:t>
            </a:r>
            <a:r>
              <a:rPr lang="fr-FR" sz="5000" i="1" dirty="0">
                <a:latin typeface="Century Schoolbook" panose="02040604050505020304" pitchFamily="18" charset="0"/>
              </a:rPr>
              <a:t> </a:t>
            </a:r>
            <a:r>
              <a:rPr lang="fr-FR" sz="5000" i="1" dirty="0" err="1">
                <a:latin typeface="Century Schoolbook" panose="02040604050505020304" pitchFamily="18" charset="0"/>
              </a:rPr>
              <a:t>day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153966-3448-8C4F-A238-BF5A4E293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483" y="466996"/>
            <a:ext cx="1594740" cy="995467"/>
          </a:xfrm>
          <a:prstGeom prst="rect">
            <a:avLst/>
          </a:prstGeom>
        </p:spPr>
      </p:pic>
      <p:pic>
        <p:nvPicPr>
          <p:cNvPr id="10" name="Picture 2" descr="Vous, Indication Par Les Doigts, Doigt, Smilli, Smiley">
            <a:extLst>
              <a:ext uri="{FF2B5EF4-FFF2-40B4-BE49-F238E27FC236}">
                <a16:creationId xmlns:a16="http://schemas.microsoft.com/office/drawing/2014/main" id="{FE7F506F-2AF6-F742-84C7-8531D38A6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81" y="3009821"/>
            <a:ext cx="3372718" cy="269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8E1210F-C2AF-C447-ACEB-81F5EBD24E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8697">
            <a:off x="7494427" y="4483675"/>
            <a:ext cx="685938" cy="135493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33CAB05-1F00-6C40-8012-AA9E9DAE66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671" y="2894625"/>
            <a:ext cx="1625450" cy="145655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66000D3-5CB7-4C41-AE29-CF49A6873C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70" y="3429000"/>
            <a:ext cx="2327579" cy="1456555"/>
          </a:xfrm>
          <a:prstGeom prst="rect">
            <a:avLst/>
          </a:prstGeom>
        </p:spPr>
      </p:pic>
      <p:pic>
        <p:nvPicPr>
          <p:cNvPr id="15" name="Picture 8" descr="Clock | Free Stock Photo | Illustration of a clock | # 16760">
            <a:extLst>
              <a:ext uri="{FF2B5EF4-FFF2-40B4-BE49-F238E27FC236}">
                <a16:creationId xmlns:a16="http://schemas.microsoft.com/office/drawing/2014/main" id="{3E1C7205-81BD-4664-8418-A4FDFAD20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807" y="2077496"/>
            <a:ext cx="2587185" cy="258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Question, Point D'Interrogation">
            <a:extLst>
              <a:ext uri="{FF2B5EF4-FFF2-40B4-BE49-F238E27FC236}">
                <a16:creationId xmlns:a16="http://schemas.microsoft.com/office/drawing/2014/main" id="{25FFB3EC-1AE3-4736-BA7A-E967E2E5B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242" y="2936929"/>
            <a:ext cx="928035" cy="124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63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10">
              <a:srgbClr val="EBAD8E"/>
            </a:gs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rgbClr val="B9E4DE"/>
            </a:gs>
            <a:gs pos="100000">
              <a:srgbClr val="B9E4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France, Drapeau, Nationale, Symboles">
            <a:extLst>
              <a:ext uri="{FF2B5EF4-FFF2-40B4-BE49-F238E27FC236}">
                <a16:creationId xmlns:a16="http://schemas.microsoft.com/office/drawing/2014/main" id="{789C5181-1719-2841-AB1B-816BF0309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4" y="525001"/>
            <a:ext cx="3408858" cy="227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952F4578-C092-3442-BC69-2D9F3896F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4667" y="525001"/>
            <a:ext cx="3640666" cy="2272573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FF2EC8AA-B448-EE4F-BD57-18B2BCDD85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815" y="3135706"/>
            <a:ext cx="4278503" cy="3197293"/>
          </a:xfrm>
          <a:prstGeom prst="rect">
            <a:avLst/>
          </a:prstGeom>
        </p:spPr>
      </p:pic>
      <p:pic>
        <p:nvPicPr>
          <p:cNvPr id="34" name="Picture 2" descr="Question, Point D'Interrogation">
            <a:extLst>
              <a:ext uri="{FF2B5EF4-FFF2-40B4-BE49-F238E27FC236}">
                <a16:creationId xmlns:a16="http://schemas.microsoft.com/office/drawing/2014/main" id="{5E2FD25E-B72B-814E-983B-DA2AEF985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048" y="1715126"/>
            <a:ext cx="928035" cy="124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59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10">
              <a:srgbClr val="EB751D"/>
            </a:gs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rgbClr val="B9E4DE"/>
            </a:gs>
            <a:gs pos="100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t, Gueule De Bois, Mieze, Mouvement">
            <a:extLst>
              <a:ext uri="{FF2B5EF4-FFF2-40B4-BE49-F238E27FC236}">
                <a16:creationId xmlns:a16="http://schemas.microsoft.com/office/drawing/2014/main" id="{B9CA1E87-69BA-384F-8C30-3163B76BB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5689">
            <a:off x="3856137" y="4215086"/>
            <a:ext cx="2343038" cy="134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BCF0FAA-594B-794A-ABE1-F37A60A81728}"/>
              </a:ext>
            </a:extLst>
          </p:cNvPr>
          <p:cNvSpPr/>
          <p:nvPr/>
        </p:nvSpPr>
        <p:spPr>
          <a:xfrm>
            <a:off x="804334" y="6214533"/>
            <a:ext cx="10862733" cy="491067"/>
          </a:xfrm>
          <a:prstGeom prst="roundRect">
            <a:avLst/>
          </a:prstGeom>
          <a:solidFill>
            <a:srgbClr val="EB751D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D7527F6-5078-114E-A6A8-42D7A27BBBE3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EB75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000" i="1" dirty="0">
                <a:latin typeface="Century Schoolbook" panose="02040604050505020304" pitchFamily="18" charset="0"/>
              </a:rPr>
              <a:t>Tongue twister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153966-3448-8C4F-A238-BF5A4E293A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483" y="466996"/>
            <a:ext cx="1594740" cy="99546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A5499B1-91E5-6B4F-8843-E42350DAAEE8}"/>
              </a:ext>
            </a:extLst>
          </p:cNvPr>
          <p:cNvSpPr txBox="1"/>
          <p:nvPr/>
        </p:nvSpPr>
        <p:spPr>
          <a:xfrm>
            <a:off x="1844740" y="109631"/>
            <a:ext cx="896171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  <a:p>
            <a:endParaRPr lang="fr-FR" sz="3000" dirty="0"/>
          </a:p>
          <a:p>
            <a:endParaRPr lang="fr-FR" sz="3000" dirty="0"/>
          </a:p>
          <a:p>
            <a:r>
              <a:rPr lang="fr-FR" sz="6000" dirty="0"/>
              <a:t>A bl</a:t>
            </a:r>
            <a:r>
              <a:rPr lang="fr-FR" sz="6000" dirty="0">
                <a:solidFill>
                  <a:schemeClr val="accent1"/>
                </a:solidFill>
              </a:rPr>
              <a:t>a</a:t>
            </a:r>
            <a:r>
              <a:rPr lang="fr-FR" sz="6000" dirty="0">
                <a:solidFill>
                  <a:srgbClr val="FF0000"/>
                </a:solidFill>
              </a:rPr>
              <a:t>ck</a:t>
            </a:r>
            <a:r>
              <a:rPr lang="fr-FR" sz="6000" dirty="0"/>
              <a:t> </a:t>
            </a:r>
            <a:r>
              <a:rPr lang="fr-FR" sz="6000" dirty="0">
                <a:solidFill>
                  <a:srgbClr val="FF0000"/>
                </a:solidFill>
              </a:rPr>
              <a:t>c</a:t>
            </a:r>
            <a:r>
              <a:rPr lang="fr-FR" sz="6000" dirty="0">
                <a:solidFill>
                  <a:schemeClr val="accent1"/>
                </a:solidFill>
              </a:rPr>
              <a:t>a</a:t>
            </a:r>
            <a:r>
              <a:rPr lang="fr-FR" sz="6000" dirty="0"/>
              <a:t>t in </a:t>
            </a:r>
            <a:r>
              <a:rPr lang="fr-FR" sz="6000" dirty="0" err="1"/>
              <a:t>my</a:t>
            </a:r>
            <a:r>
              <a:rPr lang="fr-FR" sz="6000" dirty="0"/>
              <a:t> </a:t>
            </a:r>
            <a:r>
              <a:rPr lang="fr-FR" sz="6000" dirty="0" err="1"/>
              <a:t>b</a:t>
            </a:r>
            <a:r>
              <a:rPr lang="fr-FR" sz="6000" dirty="0" err="1">
                <a:solidFill>
                  <a:schemeClr val="accent1"/>
                </a:solidFill>
              </a:rPr>
              <a:t>a</a:t>
            </a:r>
            <a:r>
              <a:rPr lang="fr-FR" sz="6000" dirty="0" err="1">
                <a:solidFill>
                  <a:srgbClr val="FF0000"/>
                </a:solidFill>
              </a:rPr>
              <a:t>ck</a:t>
            </a:r>
            <a:r>
              <a:rPr lang="fr-FR" sz="6000" dirty="0" err="1"/>
              <a:t>p</a:t>
            </a:r>
            <a:r>
              <a:rPr lang="fr-FR" sz="6000" dirty="0" err="1">
                <a:solidFill>
                  <a:schemeClr val="accent1"/>
                </a:solidFill>
              </a:rPr>
              <a:t>a</a:t>
            </a:r>
            <a:r>
              <a:rPr lang="fr-FR" sz="6000" dirty="0" err="1">
                <a:solidFill>
                  <a:srgbClr val="FF0000"/>
                </a:solidFill>
              </a:rPr>
              <a:t>ck</a:t>
            </a:r>
            <a:r>
              <a:rPr lang="fr-FR" sz="6000" dirty="0"/>
              <a:t> </a:t>
            </a:r>
          </a:p>
        </p:txBody>
      </p:sp>
      <p:pic>
        <p:nvPicPr>
          <p:cNvPr id="3" name="A-black-cat-in-my-backpack1592929654.mp3" descr="A-black-cat-in-my-backpack1592929654.mp3">
            <a:hlinkClick r:id="" action="ppaction://media"/>
            <a:extLst>
              <a:ext uri="{FF2B5EF4-FFF2-40B4-BE49-F238E27FC236}">
                <a16:creationId xmlns:a16="http://schemas.microsoft.com/office/drawing/2014/main" id="{B1E8715C-C201-274F-811C-80FDE5DCAF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30470" y="1690777"/>
            <a:ext cx="812800" cy="812800"/>
          </a:xfrm>
          <a:prstGeom prst="rect">
            <a:avLst/>
          </a:prstGeom>
        </p:spPr>
      </p:pic>
      <p:pic>
        <p:nvPicPr>
          <p:cNvPr id="1028" name="Picture 4" descr="Sac À Dos, Plaine, Blanc, Fermé">
            <a:extLst>
              <a:ext uri="{FF2B5EF4-FFF2-40B4-BE49-F238E27FC236}">
                <a16:creationId xmlns:a16="http://schemas.microsoft.com/office/drawing/2014/main" id="{8FF15A24-A7BD-AF46-99D0-25DED091B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9240">
            <a:off x="4200813" y="2536243"/>
            <a:ext cx="2896612" cy="374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77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4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10">
              <a:srgbClr val="EB751D"/>
            </a:gs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rgbClr val="B9E4DE"/>
            </a:gs>
            <a:gs pos="100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BCF0FAA-594B-794A-ABE1-F37A60A81728}"/>
              </a:ext>
            </a:extLst>
          </p:cNvPr>
          <p:cNvSpPr/>
          <p:nvPr/>
        </p:nvSpPr>
        <p:spPr>
          <a:xfrm>
            <a:off x="804334" y="6214533"/>
            <a:ext cx="10862733" cy="491067"/>
          </a:xfrm>
          <a:prstGeom prst="roundRect">
            <a:avLst/>
          </a:prstGeom>
          <a:solidFill>
            <a:srgbClr val="EB751D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D7527F6-5078-114E-A6A8-42D7A27BBBE3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EB75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000" i="1" dirty="0">
                <a:latin typeface="Century Schoolbook" panose="02040604050505020304" pitchFamily="18" charset="0"/>
              </a:rPr>
              <a:t>Uniform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153966-3448-8C4F-A238-BF5A4E293A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483" y="466996"/>
            <a:ext cx="1594740" cy="99546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34F8B22-5C67-0449-AC84-D51232557E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83" y="4426146"/>
            <a:ext cx="2299597" cy="1718471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72FCDA5-4F92-6547-A33D-85B0685DA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313" y="1731565"/>
            <a:ext cx="2560066" cy="448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76069A9-4B8B-4947-8930-D333DFFD701B}"/>
              </a:ext>
            </a:extLst>
          </p:cNvPr>
          <p:cNvSpPr txBox="1"/>
          <p:nvPr/>
        </p:nvSpPr>
        <p:spPr>
          <a:xfrm>
            <a:off x="8966224" y="4577495"/>
            <a:ext cx="20734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Uniform!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458E218-DCB2-404E-AD1C-0D0D8B28A2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833" y="3535956"/>
            <a:ext cx="1780986" cy="2684972"/>
          </a:xfrm>
          <a:prstGeom prst="rect">
            <a:avLst/>
          </a:prstGeom>
        </p:spPr>
      </p:pic>
      <p:sp>
        <p:nvSpPr>
          <p:cNvPr id="12" name="Bulle ronde 11">
            <a:extLst>
              <a:ext uri="{FF2B5EF4-FFF2-40B4-BE49-F238E27FC236}">
                <a16:creationId xmlns:a16="http://schemas.microsoft.com/office/drawing/2014/main" id="{A565B286-BD3D-9B4A-8D00-E345EF8574F1}"/>
              </a:ext>
            </a:extLst>
          </p:cNvPr>
          <p:cNvSpPr/>
          <p:nvPr/>
        </p:nvSpPr>
        <p:spPr>
          <a:xfrm>
            <a:off x="8837696" y="4365744"/>
            <a:ext cx="2336858" cy="1254006"/>
          </a:xfrm>
          <a:prstGeom prst="wedgeEllipseCallout">
            <a:avLst>
              <a:gd name="adj1" fmla="val -91257"/>
              <a:gd name="adj2" fmla="val -20292"/>
            </a:avLst>
          </a:prstGeom>
          <a:noFill/>
          <a:ln w="28575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2" name="In-Australia-we-have-a-unifor1592929754.mp3" descr="In-Australia-we-have-a-unifor1592929754.mp3">
            <a:hlinkClick r:id="" action="ppaction://media"/>
            <a:extLst>
              <a:ext uri="{FF2B5EF4-FFF2-40B4-BE49-F238E27FC236}">
                <a16:creationId xmlns:a16="http://schemas.microsoft.com/office/drawing/2014/main" id="{053BBD3E-A12C-104F-A59A-C23F9A401F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>
            <a:off x="10953528" y="2085856"/>
            <a:ext cx="713539" cy="812800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AFFD753D-9D75-0A4A-ADF6-CF2D8B1E3BD6}"/>
              </a:ext>
            </a:extLst>
          </p:cNvPr>
          <p:cNvSpPr/>
          <p:nvPr/>
        </p:nvSpPr>
        <p:spPr>
          <a:xfrm>
            <a:off x="4185063" y="1752073"/>
            <a:ext cx="691942" cy="6675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42D45C9-A158-CD44-A118-4A211D3754C8}"/>
              </a:ext>
            </a:extLst>
          </p:cNvPr>
          <p:cNvSpPr/>
          <p:nvPr/>
        </p:nvSpPr>
        <p:spPr>
          <a:xfrm>
            <a:off x="5404058" y="2396313"/>
            <a:ext cx="691942" cy="6675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236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10">
              <a:srgbClr val="EB751D"/>
            </a:gs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rgbClr val="B9E4DE"/>
            </a:gs>
            <a:gs pos="100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BCF0FAA-594B-794A-ABE1-F37A60A81728}"/>
              </a:ext>
            </a:extLst>
          </p:cNvPr>
          <p:cNvSpPr/>
          <p:nvPr/>
        </p:nvSpPr>
        <p:spPr>
          <a:xfrm>
            <a:off x="804334" y="6214533"/>
            <a:ext cx="10862733" cy="491067"/>
          </a:xfrm>
          <a:prstGeom prst="roundRect">
            <a:avLst/>
          </a:prstGeom>
          <a:solidFill>
            <a:srgbClr val="EB751D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D7527F6-5078-114E-A6A8-42D7A27BBBE3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EB75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000" i="1" dirty="0">
                <a:latin typeface="Century Schoolbook" panose="02040604050505020304" pitchFamily="18" charset="0"/>
              </a:rPr>
              <a:t>Uniform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153966-3448-8C4F-A238-BF5A4E293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483" y="466996"/>
            <a:ext cx="1594740" cy="995467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72FCDA5-4F92-6547-A33D-85B0685DA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515" y="1661649"/>
            <a:ext cx="2560066" cy="448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2C871A7-D501-084E-A41D-FCB8AF760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79" y="1661649"/>
            <a:ext cx="1725855" cy="2005781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CE6EAFFC-4E38-134A-844F-B25EE848F960}"/>
              </a:ext>
            </a:extLst>
          </p:cNvPr>
          <p:cNvCxnSpPr>
            <a:cxnSpLocks/>
          </p:cNvCxnSpPr>
          <p:nvPr/>
        </p:nvCxnSpPr>
        <p:spPr>
          <a:xfrm>
            <a:off x="1475138" y="2092403"/>
            <a:ext cx="3804675" cy="388024"/>
          </a:xfrm>
          <a:prstGeom prst="straightConnector1">
            <a:avLst/>
          </a:prstGeom>
          <a:ln w="41275" cmpd="sng">
            <a:solidFill>
              <a:srgbClr val="FF0000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403AF455-544A-B74B-9CEA-0E8E31E19C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814" y="1823719"/>
            <a:ext cx="2165169" cy="2011239"/>
          </a:xfrm>
          <a:prstGeom prst="rect">
            <a:avLst/>
          </a:prstGeom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550F66EA-E2C1-AF4B-908B-BE9D094AE84D}"/>
              </a:ext>
            </a:extLst>
          </p:cNvPr>
          <p:cNvCxnSpPr>
            <a:cxnSpLocks/>
          </p:cNvCxnSpPr>
          <p:nvPr/>
        </p:nvCxnSpPr>
        <p:spPr>
          <a:xfrm flipH="1">
            <a:off x="5775908" y="3170903"/>
            <a:ext cx="2391173" cy="136257"/>
          </a:xfrm>
          <a:prstGeom prst="straightConnector1">
            <a:avLst/>
          </a:prstGeom>
          <a:ln w="41275" cmpd="sng">
            <a:solidFill>
              <a:srgbClr val="FF0000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D6F3FB0D-00F4-5F42-926D-5343880C0B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765" y="3496709"/>
            <a:ext cx="1584651" cy="2644528"/>
          </a:xfrm>
          <a:prstGeom prst="rect">
            <a:avLst/>
          </a:pr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E95450A-BF5A-4640-A883-9AA8C0E7B7AF}"/>
              </a:ext>
            </a:extLst>
          </p:cNvPr>
          <p:cNvCxnSpPr>
            <a:cxnSpLocks/>
          </p:cNvCxnSpPr>
          <p:nvPr/>
        </p:nvCxnSpPr>
        <p:spPr>
          <a:xfrm flipV="1">
            <a:off x="4245764" y="4630994"/>
            <a:ext cx="886675" cy="946583"/>
          </a:xfrm>
          <a:prstGeom prst="straightConnector1">
            <a:avLst/>
          </a:prstGeom>
          <a:ln w="41275" cmpd="sng">
            <a:solidFill>
              <a:srgbClr val="FF0000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C51564C7-93E3-5C47-ABB0-B70E485EF973}"/>
              </a:ext>
            </a:extLst>
          </p:cNvPr>
          <p:cNvCxnSpPr>
            <a:cxnSpLocks/>
          </p:cNvCxnSpPr>
          <p:nvPr/>
        </p:nvCxnSpPr>
        <p:spPr>
          <a:xfrm flipH="1">
            <a:off x="5775907" y="5715865"/>
            <a:ext cx="2580260" cy="292117"/>
          </a:xfrm>
          <a:prstGeom prst="straightConnector1">
            <a:avLst/>
          </a:prstGeom>
          <a:ln w="41275" cmpd="sng">
            <a:solidFill>
              <a:srgbClr val="FF0000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3FD8BB66-64B9-1146-AA84-AB8C1410F457}"/>
              </a:ext>
            </a:extLst>
          </p:cNvPr>
          <p:cNvCxnSpPr>
            <a:cxnSpLocks/>
          </p:cNvCxnSpPr>
          <p:nvPr/>
        </p:nvCxnSpPr>
        <p:spPr>
          <a:xfrm flipV="1">
            <a:off x="2564666" y="2790868"/>
            <a:ext cx="2876764" cy="470387"/>
          </a:xfrm>
          <a:prstGeom prst="straightConnector1">
            <a:avLst/>
          </a:prstGeom>
          <a:ln w="41275" cmpd="sng">
            <a:solidFill>
              <a:srgbClr val="FF0000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4" descr="Chaussures, Lacets, La Mode, Vêtements, Style">
            <a:extLst>
              <a:ext uri="{FF2B5EF4-FFF2-40B4-BE49-F238E27FC236}">
                <a16:creationId xmlns:a16="http://schemas.microsoft.com/office/drawing/2014/main" id="{B6A15D3F-A8A5-E54E-AB0D-E274668F8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088" y="4961149"/>
            <a:ext cx="1070526" cy="75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haussures, Lacets, La Mode, Vêtements, Style">
            <a:extLst>
              <a:ext uri="{FF2B5EF4-FFF2-40B4-BE49-F238E27FC236}">
                <a16:creationId xmlns:a16="http://schemas.microsoft.com/office/drawing/2014/main" id="{C3E3BFFA-2A75-8F48-996F-981422A8F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173" y="5060874"/>
            <a:ext cx="1149087" cy="80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ravate, Stripe, Lien Rayé, Costume, Relooker">
            <a:extLst>
              <a:ext uri="{FF2B5EF4-FFF2-40B4-BE49-F238E27FC236}">
                <a16:creationId xmlns:a16="http://schemas.microsoft.com/office/drawing/2014/main" id="{A8E89EDC-20BB-4E5D-9076-5378E2A3A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159" y="2686978"/>
            <a:ext cx="1113503" cy="222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hild Silhouette Black - Free vector graphic on Pixabay">
            <a:extLst>
              <a:ext uri="{FF2B5EF4-FFF2-40B4-BE49-F238E27FC236}">
                <a16:creationId xmlns:a16="http://schemas.microsoft.com/office/drawing/2014/main" id="{F16010D2-32CB-4739-A5E1-DB5B581A9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567" y="340933"/>
            <a:ext cx="1427813" cy="285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647E52FA-E5F3-4F4A-9932-CAF879E725CA}"/>
              </a:ext>
            </a:extLst>
          </p:cNvPr>
          <p:cNvSpPr/>
          <p:nvPr/>
        </p:nvSpPr>
        <p:spPr>
          <a:xfrm>
            <a:off x="5083965" y="1686244"/>
            <a:ext cx="691942" cy="6675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4380B27D-8061-5C44-B447-95E447B92255}"/>
              </a:ext>
            </a:extLst>
          </p:cNvPr>
          <p:cNvSpPr/>
          <p:nvPr/>
        </p:nvSpPr>
        <p:spPr>
          <a:xfrm>
            <a:off x="6302960" y="2330484"/>
            <a:ext cx="691942" cy="6675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808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10">
              <a:srgbClr val="EB751D"/>
            </a:gs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rgbClr val="B9E4DE"/>
            </a:gs>
            <a:gs pos="100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BCF0FAA-594B-794A-ABE1-F37A60A81728}"/>
              </a:ext>
            </a:extLst>
          </p:cNvPr>
          <p:cNvSpPr/>
          <p:nvPr/>
        </p:nvSpPr>
        <p:spPr>
          <a:xfrm>
            <a:off x="804334" y="6214533"/>
            <a:ext cx="10862733" cy="491067"/>
          </a:xfrm>
          <a:prstGeom prst="roundRect">
            <a:avLst/>
          </a:prstGeom>
          <a:solidFill>
            <a:srgbClr val="EB751D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D7527F6-5078-114E-A6A8-42D7A27BBBE3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EB75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000" i="1" dirty="0">
                <a:latin typeface="Century Schoolbook" panose="02040604050505020304" pitchFamily="18" charset="0"/>
              </a:rPr>
              <a:t>Uniform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153966-3448-8C4F-A238-BF5A4E293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483" y="466996"/>
            <a:ext cx="1594740" cy="995467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72FCDA5-4F92-6547-A33D-85B0685DA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515" y="1661649"/>
            <a:ext cx="2560066" cy="448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DF09430-3C1F-F34E-9560-40EC5D421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857" y="2128226"/>
            <a:ext cx="1725855" cy="2005781"/>
          </a:xfrm>
          <a:prstGeom prst="rect">
            <a:avLst/>
          </a:prstGeom>
        </p:spPr>
      </p:pic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DF71AA15-BED9-8C42-BB04-76FC7B764E68}"/>
              </a:ext>
            </a:extLst>
          </p:cNvPr>
          <p:cNvCxnSpPr>
            <a:cxnSpLocks/>
          </p:cNvCxnSpPr>
          <p:nvPr/>
        </p:nvCxnSpPr>
        <p:spPr>
          <a:xfrm flipV="1">
            <a:off x="3688179" y="2991677"/>
            <a:ext cx="2979174" cy="617510"/>
          </a:xfrm>
          <a:prstGeom prst="straightConnector1">
            <a:avLst/>
          </a:prstGeom>
          <a:ln w="41275" cmpd="sng">
            <a:solidFill>
              <a:srgbClr val="FF0000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DECBC720-BA79-1246-A416-053D70DCE5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814" y="1823719"/>
            <a:ext cx="2165169" cy="2011239"/>
          </a:xfrm>
          <a:prstGeom prst="rect">
            <a:avLst/>
          </a:prstGeom>
        </p:spPr>
      </p:pic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B1D1FE46-6443-F140-A549-A0EAA3EBC7B2}"/>
              </a:ext>
            </a:extLst>
          </p:cNvPr>
          <p:cNvCxnSpPr>
            <a:cxnSpLocks/>
          </p:cNvCxnSpPr>
          <p:nvPr/>
        </p:nvCxnSpPr>
        <p:spPr>
          <a:xfrm flipH="1">
            <a:off x="6894228" y="3295218"/>
            <a:ext cx="1195586" cy="177376"/>
          </a:xfrm>
          <a:prstGeom prst="straightConnector1">
            <a:avLst/>
          </a:prstGeom>
          <a:ln w="41275" cmpd="sng">
            <a:solidFill>
              <a:srgbClr val="FF0000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D3246697-8E55-9D4D-8CC8-119F61FDBAE1}"/>
              </a:ext>
            </a:extLst>
          </p:cNvPr>
          <p:cNvCxnSpPr>
            <a:cxnSpLocks/>
          </p:cNvCxnSpPr>
          <p:nvPr/>
        </p:nvCxnSpPr>
        <p:spPr>
          <a:xfrm flipV="1">
            <a:off x="4101141" y="4606799"/>
            <a:ext cx="2312130" cy="918362"/>
          </a:xfrm>
          <a:prstGeom prst="straightConnector1">
            <a:avLst/>
          </a:prstGeom>
          <a:ln w="41275" cmpd="sng">
            <a:solidFill>
              <a:srgbClr val="FF0000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884AD60F-6242-AA4F-835E-52A2C083C450}"/>
              </a:ext>
            </a:extLst>
          </p:cNvPr>
          <p:cNvCxnSpPr>
            <a:cxnSpLocks/>
          </p:cNvCxnSpPr>
          <p:nvPr/>
        </p:nvCxnSpPr>
        <p:spPr>
          <a:xfrm flipH="1">
            <a:off x="6709321" y="5749997"/>
            <a:ext cx="1646846" cy="283520"/>
          </a:xfrm>
          <a:prstGeom prst="straightConnector1">
            <a:avLst/>
          </a:prstGeom>
          <a:ln w="41275" cmpd="sng">
            <a:solidFill>
              <a:srgbClr val="FF0000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 24">
            <a:extLst>
              <a:ext uri="{FF2B5EF4-FFF2-40B4-BE49-F238E27FC236}">
                <a16:creationId xmlns:a16="http://schemas.microsoft.com/office/drawing/2014/main" id="{2A242CF0-2D9E-F647-865B-F4DE21022C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918" y="4224515"/>
            <a:ext cx="1646846" cy="2064606"/>
          </a:xfrm>
          <a:prstGeom prst="rect">
            <a:avLst/>
          </a:prstGeom>
        </p:spPr>
      </p:pic>
      <p:pic>
        <p:nvPicPr>
          <p:cNvPr id="14" name="Picture 4" descr="Chaussures, Lacets, La Mode, Vêtements, Style">
            <a:extLst>
              <a:ext uri="{FF2B5EF4-FFF2-40B4-BE49-F238E27FC236}">
                <a16:creationId xmlns:a16="http://schemas.microsoft.com/office/drawing/2014/main" id="{D9C270A3-C51A-6640-AD1F-24D790DBC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088" y="4961149"/>
            <a:ext cx="1070526" cy="75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haussures, Lacets, La Mode, Vêtements, Style">
            <a:extLst>
              <a:ext uri="{FF2B5EF4-FFF2-40B4-BE49-F238E27FC236}">
                <a16:creationId xmlns:a16="http://schemas.microsoft.com/office/drawing/2014/main" id="{4ECD4EC6-B09D-C54B-A60A-C8FEEF9B3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173" y="5060874"/>
            <a:ext cx="1149087" cy="80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Alpha Mask Silhouette Woman - Free image on Pixabay">
            <a:extLst>
              <a:ext uri="{FF2B5EF4-FFF2-40B4-BE49-F238E27FC236}">
                <a16:creationId xmlns:a16="http://schemas.microsoft.com/office/drawing/2014/main" id="{8B0C632F-FB3B-4034-9110-BB152A690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204" y="108805"/>
            <a:ext cx="1944023" cy="324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70C4C8FB-B4F5-3748-9007-5DDA2331A9A8}"/>
              </a:ext>
            </a:extLst>
          </p:cNvPr>
          <p:cNvSpPr/>
          <p:nvPr/>
        </p:nvSpPr>
        <p:spPr>
          <a:xfrm>
            <a:off x="5083965" y="1686244"/>
            <a:ext cx="691942" cy="6675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F39C59E-FA6A-F54D-9BF6-1CA50A7C1F05}"/>
              </a:ext>
            </a:extLst>
          </p:cNvPr>
          <p:cNvSpPr/>
          <p:nvPr/>
        </p:nvSpPr>
        <p:spPr>
          <a:xfrm>
            <a:off x="6302960" y="2330484"/>
            <a:ext cx="691942" cy="6675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342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10">
              <a:srgbClr val="EB751D"/>
            </a:gs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rgbClr val="B9E4DE"/>
            </a:gs>
            <a:gs pos="100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D7527F6-5078-114E-A6A8-42D7A27BBBE3}"/>
              </a:ext>
            </a:extLst>
          </p:cNvPr>
          <p:cNvSpPr/>
          <p:nvPr/>
        </p:nvSpPr>
        <p:spPr>
          <a:xfrm>
            <a:off x="804333" y="140463"/>
            <a:ext cx="10862733" cy="1254006"/>
          </a:xfrm>
          <a:prstGeom prst="roundRect">
            <a:avLst/>
          </a:prstGeom>
          <a:solidFill>
            <a:srgbClr val="EB75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000" i="1" dirty="0" err="1">
                <a:latin typeface="Century Schoolbook" panose="02040604050505020304" pitchFamily="18" charset="0"/>
              </a:rPr>
              <a:t>Let’s</a:t>
            </a:r>
            <a:r>
              <a:rPr lang="fr-FR" sz="5000" i="1" dirty="0">
                <a:latin typeface="Century Schoolbook" panose="02040604050505020304" pitchFamily="18" charset="0"/>
              </a:rPr>
              <a:t> </a:t>
            </a:r>
            <a:r>
              <a:rPr lang="fr-FR" sz="5000" i="1" dirty="0" err="1">
                <a:latin typeface="Century Schoolbook" panose="02040604050505020304" pitchFamily="18" charset="0"/>
              </a:rPr>
              <a:t>recap</a:t>
            </a:r>
            <a:endParaRPr lang="fr-FR" sz="5000" i="1" dirty="0">
              <a:solidFill>
                <a:schemeClr val="tx1"/>
              </a:solidFill>
              <a:highlight>
                <a:srgbClr val="FFFF00"/>
              </a:highlight>
              <a:latin typeface="Century Schoolbook" panose="02040604050505020304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153966-3448-8C4F-A238-BF5A4E293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482" y="259938"/>
            <a:ext cx="1441671" cy="89991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DF09430-3C1F-F34E-9560-40EC5D421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53" y="1744534"/>
            <a:ext cx="1594800" cy="185347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ECBC720-BA79-1246-A416-053D70DCE5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776" y="1744534"/>
            <a:ext cx="1725855" cy="160315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A242CF0-2D9E-F647-865B-F4DE21022C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392" y="4470499"/>
            <a:ext cx="1309003" cy="164106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241809D-8472-A145-88C7-618AE3552C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254" y="1734051"/>
            <a:ext cx="1394838" cy="2327761"/>
          </a:xfrm>
          <a:prstGeom prst="rect">
            <a:avLst/>
          </a:prstGeom>
        </p:spPr>
      </p:pic>
      <p:pic>
        <p:nvPicPr>
          <p:cNvPr id="16" name="Picture 10" descr="Cravate, Stripe, Lien Rayé, Costume, Relooker">
            <a:extLst>
              <a:ext uri="{FF2B5EF4-FFF2-40B4-BE49-F238E27FC236}">
                <a16:creationId xmlns:a16="http://schemas.microsoft.com/office/drawing/2014/main" id="{5E688398-6C5A-AD40-90B8-8CEA477AD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631" y="4434047"/>
            <a:ext cx="903460" cy="180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haussures, Lacets, La Mode, Vêtements, Style">
            <a:extLst>
              <a:ext uri="{FF2B5EF4-FFF2-40B4-BE49-F238E27FC236}">
                <a16:creationId xmlns:a16="http://schemas.microsoft.com/office/drawing/2014/main" id="{9CC64DB3-1738-BD4C-94AB-CDF56E585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3427" y="4895522"/>
            <a:ext cx="1070526" cy="75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haussures, Lacets, La Mode, Vêtements, Style">
            <a:extLst>
              <a:ext uri="{FF2B5EF4-FFF2-40B4-BE49-F238E27FC236}">
                <a16:creationId xmlns:a16="http://schemas.microsoft.com/office/drawing/2014/main" id="{446292E1-81D6-FF48-AAA1-12D7225AF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992" y="4962710"/>
            <a:ext cx="1149087" cy="80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Ellipse 26">
            <a:extLst>
              <a:ext uri="{FF2B5EF4-FFF2-40B4-BE49-F238E27FC236}">
                <a16:creationId xmlns:a16="http://schemas.microsoft.com/office/drawing/2014/main" id="{2937F6E0-DFA6-494D-B11E-2FF2004AEEB8}"/>
              </a:ext>
            </a:extLst>
          </p:cNvPr>
          <p:cNvSpPr/>
          <p:nvPr/>
        </p:nvSpPr>
        <p:spPr>
          <a:xfrm>
            <a:off x="729267" y="1620308"/>
            <a:ext cx="2290379" cy="232776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47F752B-F25D-174B-868D-BA89C46D6595}"/>
              </a:ext>
            </a:extLst>
          </p:cNvPr>
          <p:cNvSpPr/>
          <p:nvPr/>
        </p:nvSpPr>
        <p:spPr>
          <a:xfrm>
            <a:off x="4140661" y="1507388"/>
            <a:ext cx="2290379" cy="232776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5A92DA0D-256C-E44E-AE90-D7121AED6C12}"/>
              </a:ext>
            </a:extLst>
          </p:cNvPr>
          <p:cNvSpPr/>
          <p:nvPr/>
        </p:nvSpPr>
        <p:spPr>
          <a:xfrm>
            <a:off x="7109892" y="1620307"/>
            <a:ext cx="2290379" cy="28137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AFC99DBE-58E4-D541-879F-25310E1DB1C3}"/>
              </a:ext>
            </a:extLst>
          </p:cNvPr>
          <p:cNvSpPr/>
          <p:nvPr/>
        </p:nvSpPr>
        <p:spPr>
          <a:xfrm>
            <a:off x="2015710" y="4127149"/>
            <a:ext cx="2290379" cy="232776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812C057F-F7ED-E141-8282-7C3E3A125F5D}"/>
              </a:ext>
            </a:extLst>
          </p:cNvPr>
          <p:cNvSpPr/>
          <p:nvPr/>
        </p:nvSpPr>
        <p:spPr>
          <a:xfrm>
            <a:off x="5338691" y="4072295"/>
            <a:ext cx="2290379" cy="232776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F370EDCF-BB62-AA4D-BEB2-55F81DB4374A}"/>
              </a:ext>
            </a:extLst>
          </p:cNvPr>
          <p:cNvSpPr/>
          <p:nvPr/>
        </p:nvSpPr>
        <p:spPr>
          <a:xfrm>
            <a:off x="9077093" y="4107998"/>
            <a:ext cx="2661524" cy="232776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588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chemeClr val="bg1"/>
            </a:gs>
            <a:gs pos="97000">
              <a:srgbClr val="EB751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2CF423E-68D2-4CCA-8CBD-C23A9AAA56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91" b="98901" l="9023" r="90226">
                        <a14:foregroundMark x1="32331" y1="87912" x2="78947" y2="95604"/>
                        <a14:foregroundMark x1="78947" y1="95604" x2="90977" y2="82418"/>
                        <a14:foregroundMark x1="72180" y1="98901" x2="67669" y2="98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0777" y="-23364"/>
            <a:ext cx="1971465" cy="134889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A969D1D-D5D0-40D2-94FE-1CF175A1E7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59" b="98148" l="9259" r="89815">
                        <a14:foregroundMark x1="27778" y1="14815" x2="64815" y2="62963"/>
                        <a14:foregroundMark x1="64815" y1="62963" x2="58333" y2="91667"/>
                        <a14:foregroundMark x1="58333" y1="91667" x2="25000" y2="93519"/>
                        <a14:foregroundMark x1="25000" y1="93519" x2="56481" y2="98148"/>
                        <a14:foregroundMark x1="56481" y1="98148" x2="73148" y2="91667"/>
                        <a14:foregroundMark x1="85185" y1="59259" x2="87037" y2="28704"/>
                        <a14:foregroundMark x1="87037" y1="28704" x2="61111" y2="11111"/>
                        <a14:foregroundMark x1="61111" y1="11111" x2="40741" y2="15741"/>
                        <a14:foregroundMark x1="61111" y1="19444" x2="55556" y2="38889"/>
                        <a14:foregroundMark x1="30556" y1="25926" x2="49074" y2="50926"/>
                        <a14:foregroundMark x1="49074" y1="50926" x2="60185" y2="60185"/>
                        <a14:foregroundMark x1="27778" y1="12037" x2="32407" y2="157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1616" y="1214640"/>
            <a:ext cx="1494584" cy="149458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A5F31BD-82E3-4C9F-B779-D9D6102F73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89" b="89726" l="9396" r="90604">
                        <a14:foregroundMark x1="43624" y1="19863" x2="85235" y2="74658"/>
                        <a14:foregroundMark x1="77852" y1="23973" x2="33557" y2="58904"/>
                        <a14:foregroundMark x1="33557" y1="58904" x2="31544" y2="84932"/>
                        <a14:foregroundMark x1="31544" y1="84932" x2="71812" y2="88356"/>
                        <a14:foregroundMark x1="18792" y1="71918" x2="38255" y2="89041"/>
                        <a14:foregroundMark x1="38255" y1="89041" x2="38255" y2="89041"/>
                        <a14:foregroundMark x1="12081" y1="59589" x2="29530" y2="80137"/>
                        <a14:foregroundMark x1="29530" y1="80137" x2="26846" y2="84247"/>
                        <a14:foregroundMark x1="86577" y1="77397" x2="90604" y2="691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3020" y="2495652"/>
            <a:ext cx="1905052" cy="186669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0DFD058-4FA8-40FF-8714-45327333C0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27" b="93642" l="9524" r="89683">
                        <a14:foregroundMark x1="32540" y1="85549" x2="23810" y2="84393"/>
                        <a14:foregroundMark x1="59524" y1="93642" x2="63492" y2="83237"/>
                        <a14:foregroundMark x1="66667" y1="10983" x2="64286" y2="144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15882" y="4084609"/>
            <a:ext cx="1569169" cy="215449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163B442-5A4F-479D-BB9A-B55D85ADD63B}"/>
              </a:ext>
            </a:extLst>
          </p:cNvPr>
          <p:cNvSpPr txBox="1"/>
          <p:nvPr/>
        </p:nvSpPr>
        <p:spPr>
          <a:xfrm>
            <a:off x="2903621" y="1588168"/>
            <a:ext cx="31708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>
                <a:latin typeface="Arial Rounded MT Bold" panose="020F0704030504030204" pitchFamily="34" charset="0"/>
              </a:rPr>
              <a:t>Sam’s</a:t>
            </a:r>
            <a:r>
              <a:rPr lang="fr-FR" sz="3200" dirty="0">
                <a:latin typeface="Arial Rounded MT Bold" panose="020F0704030504030204" pitchFamily="34" charset="0"/>
              </a:rPr>
              <a:t> </a:t>
            </a:r>
            <a:r>
              <a:rPr lang="fr-FR" sz="3200" dirty="0" err="1">
                <a:latin typeface="Arial Rounded MT Bold" panose="020F0704030504030204" pitchFamily="34" charset="0"/>
              </a:rPr>
              <a:t>uniform</a:t>
            </a:r>
            <a:r>
              <a:rPr lang="fr-FR" sz="3200" dirty="0">
                <a:latin typeface="Arial Rounded MT Bold" panose="020F0704030504030204" pitchFamily="34" charset="0"/>
              </a:rPr>
              <a:t>!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21FA97A-1B8E-CF4C-AAFD-2D2FFE452A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19" y="3318797"/>
            <a:ext cx="2381501" cy="1348897"/>
          </a:xfrm>
          <a:prstGeom prst="rect">
            <a:avLst/>
          </a:prstGeom>
        </p:spPr>
      </p:pic>
      <p:pic>
        <p:nvPicPr>
          <p:cNvPr id="2" name="In-the-United-Kingdom-we-have1592929866.mp3" descr="In-the-United-Kingdom-we-have1592929866.mp3">
            <a:hlinkClick r:id="" action="ppaction://media"/>
            <a:extLst>
              <a:ext uri="{FF2B5EF4-FFF2-40B4-BE49-F238E27FC236}">
                <a16:creationId xmlns:a16="http://schemas.microsoft.com/office/drawing/2014/main" id="{2DADDEA7-20E7-E94A-ACAB-8082A483E8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650220" y="13601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6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7A94CC8-D255-0045-B160-C921AE886A5E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000" i="1" dirty="0">
                <a:latin typeface="Century Schoolbook" panose="02040604050505020304" pitchFamily="18" charset="0"/>
              </a:rPr>
              <a:t>Hello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23807EA-AD07-A347-961A-E3104472C1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483" y="466996"/>
            <a:ext cx="1594740" cy="99546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135712A-4693-BB41-ABDA-54E7122F120D}"/>
              </a:ext>
            </a:extLst>
          </p:cNvPr>
          <p:cNvSpPr/>
          <p:nvPr/>
        </p:nvSpPr>
        <p:spPr>
          <a:xfrm>
            <a:off x="5406546" y="2266027"/>
            <a:ext cx="371505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AUSTRALIA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FC7027E7-CF39-C24E-A174-948391B2BE80}"/>
              </a:ext>
            </a:extLst>
          </p:cNvPr>
          <p:cNvSpPr/>
          <p:nvPr/>
        </p:nvSpPr>
        <p:spPr>
          <a:xfrm>
            <a:off x="5306099" y="2266027"/>
            <a:ext cx="3915951" cy="92333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outerShdw blurRad="50800" dist="50800" dir="5400000" sx="1000" sy="1000" algn="ctr" rotWithShape="0">
              <a:srgbClr val="00B0F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ffectLst>
                <a:reflection stA="45000" endPos="65000" dist="50800" dir="5400000" sy="-100000" algn="bl" rotWithShape="0"/>
              </a:effectLst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47BECD9B-9E58-CA4C-A1F8-FB680F118A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346" y="3419794"/>
            <a:ext cx="3796704" cy="3132281"/>
          </a:xfrm>
          <a:prstGeom prst="rect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194F4335-2BB9-9840-89A8-292DAB3708BB}"/>
              </a:ext>
            </a:extLst>
          </p:cNvPr>
          <p:cNvSpPr/>
          <p:nvPr/>
        </p:nvSpPr>
        <p:spPr>
          <a:xfrm>
            <a:off x="804334" y="6214533"/>
            <a:ext cx="10862733" cy="491067"/>
          </a:xfrm>
          <a:prstGeom prst="roundRect">
            <a:avLst/>
          </a:prstGeom>
          <a:solidFill>
            <a:srgbClr val="0070C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DAD8CD-8656-6549-8F45-771C241E2123}"/>
              </a:ext>
            </a:extLst>
          </p:cNvPr>
          <p:cNvSpPr/>
          <p:nvPr/>
        </p:nvSpPr>
        <p:spPr>
          <a:xfrm>
            <a:off x="2870004" y="4750183"/>
            <a:ext cx="179375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Olivia</a:t>
            </a:r>
            <a:r>
              <a:rPr lang="fr-FR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!</a:t>
            </a:r>
          </a:p>
        </p:txBody>
      </p:sp>
      <p:pic>
        <p:nvPicPr>
          <p:cNvPr id="3" name="Hello-Sam--My-name-is-Olivia1592817173.mp3" descr="Hello-Sam--My-name-is-Olivia1592817173.mp3">
            <a:hlinkClick r:id="" action="ppaction://media"/>
            <a:extLst>
              <a:ext uri="{FF2B5EF4-FFF2-40B4-BE49-F238E27FC236}">
                <a16:creationId xmlns:a16="http://schemas.microsoft.com/office/drawing/2014/main" id="{F1950290-1D16-6249-ADA0-FCBE64B4F8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71200" y="2434094"/>
            <a:ext cx="812800" cy="8128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A4622FD-EAC7-6147-998F-8C6FD5C19F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62" y="3678377"/>
            <a:ext cx="1845140" cy="2781689"/>
          </a:xfrm>
          <a:prstGeom prst="rect">
            <a:avLst/>
          </a:prstGeom>
        </p:spPr>
      </p:pic>
      <p:sp>
        <p:nvSpPr>
          <p:cNvPr id="17" name="Bulle ronde 16">
            <a:extLst>
              <a:ext uri="{FF2B5EF4-FFF2-40B4-BE49-F238E27FC236}">
                <a16:creationId xmlns:a16="http://schemas.microsoft.com/office/drawing/2014/main" id="{98BA7441-F86A-A646-A39D-8DD0E4FD9656}"/>
              </a:ext>
            </a:extLst>
          </p:cNvPr>
          <p:cNvSpPr/>
          <p:nvPr/>
        </p:nvSpPr>
        <p:spPr>
          <a:xfrm>
            <a:off x="2870003" y="4616909"/>
            <a:ext cx="1793756" cy="1022803"/>
          </a:xfrm>
          <a:prstGeom prst="wedgeEllipseCallout">
            <a:avLst>
              <a:gd name="adj1" fmla="val -91257"/>
              <a:gd name="adj2" fmla="val -20292"/>
            </a:avLst>
          </a:prstGeom>
          <a:noFill/>
          <a:ln w="28575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39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32 -0.10509 L 0.01132 -0.10509 C 0.0138 -0.11157 0.01614 -0.11829 0.01888 -0.12431 C 0.02096 -0.12917 0.02747 -0.13889 0.02968 -0.1419 C 0.03177 -0.14468 0.03424 -0.14653 0.03619 -0.14954 C 0.05195 -0.17338 0.03919 -0.15787 0.04934 -0.17083 C 0.05039 -0.17222 0.0513 -0.17384 0.0526 -0.17477 C 0.0539 -0.17569 0.05546 -0.17593 0.0569 -0.17662 C 0.05794 -0.17778 0.05898 -0.17963 0.06015 -0.18056 C 0.06302 -0.18218 0.06601 -0.18264 0.06888 -0.18426 C 0.06992 -0.18495 0.07109 -0.18542 0.07213 -0.18634 C 0.0733 -0.18727 0.07421 -0.18912 0.07539 -0.19005 C 0.07669 -0.1912 0.07825 -0.1912 0.07968 -0.19213 C 0.0819 -0.19329 0.08411 -0.19468 0.08619 -0.19583 C 0.09062 -0.19838 0.09218 -0.19815 0.09713 -0.19977 C 0.09895 -0.20046 0.10078 -0.20116 0.1026 -0.20162 C 0.10885 -0.20347 0.11966 -0.20532 0.12539 -0.20556 C 0.14309 -0.20671 0.1608 -0.20694 0.17864 -0.20741 C 0.18151 -0.2081 0.18437 -0.20903 0.18737 -0.20949 C 0.19544 -0.21065 0.21588 -0.2125 0.22317 -0.21319 C 0.23073 -0.21273 0.23841 -0.2125 0.24596 -0.21134 C 0.24778 -0.21111 0.24961 -0.20995 0.25143 -0.20949 C 0.2539 -0.2088 0.25651 -0.2081 0.25898 -0.20741 C 0.27317 -0.19907 0.24895 -0.21343 0.26666 -0.2037 C 0.26992 -0.20185 0.27304 -0.19907 0.27643 -0.19792 C 0.28268 -0.1956 0.28828 -0.19352 0.29492 -0.19213 C 0.29934 -0.19097 0.30677 -0.18958 0.31119 -0.18819 C 0.31302 -0.18773 0.31484 -0.18681 0.31666 -0.18634 C 0.3319 -0.18125 0.31523 -0.18727 0.32864 -0.18241 C 0.33359 -0.17361 0.32721 -0.18403 0.33515 -0.17477 C 0.33906 -0.16991 0.33645 -0.16574 0.34375 -0.16296 L 0.34921 -0.16111 C 0.35221 -0.1581 0.35807 -0.15139 0.36119 -0.14954 C 0.36328 -0.14838 0.36549 -0.14815 0.3677 -0.14768 C 0.36953 -0.1463 0.37122 -0.14468 0.37317 -0.14375 C 0.37487 -0.14282 0.37682 -0.14306 0.37864 -0.1419 C 0.37981 -0.14097 0.38059 -0.13889 0.3819 -0.13796 C 0.38528 -0.13518 0.38906 -0.1338 0.3927 -0.13218 C 0.39843 -0.12546 0.39349 -0.13032 0.40143 -0.12639 C 0.40364 -0.12523 0.40573 -0.12384 0.40794 -0.12245 L 0.41119 -0.1206 C 0.41184 -0.11921 0.4125 -0.11759 0.41341 -0.11667 C 0.41679 -0.11366 0.42265 -0.11157 0.42643 -0.11088 C 0.43255 -0.10995 0.43867 -0.10949 0.44492 -0.10903 C 0.4483 -0.10278 0.44648 -0.10764 0.44817 -0.09745 C 0.45065 -0.08241 0.45026 -0.09051 0.45026 -0.07986 L 0.45026 -0.07986 " pathEditMode="relative" ptsTypes="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rgbClr val="EBAD8E"/>
            </a:gs>
            <a:gs pos="94000">
              <a:srgbClr val="EB751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4" descr="Inde, Ecoliers, Enfants, Uniforme, Éducation">
            <a:extLst>
              <a:ext uri="{FF2B5EF4-FFF2-40B4-BE49-F238E27FC236}">
                <a16:creationId xmlns:a16="http://schemas.microsoft.com/office/drawing/2014/main" id="{5FAA0113-4789-4103-B59A-EDD0B3B33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789" y="511467"/>
            <a:ext cx="7538961" cy="504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83F1915-7A58-E847-98F1-97F6067316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20" y="1065296"/>
            <a:ext cx="2141203" cy="2973036"/>
          </a:xfrm>
          <a:prstGeom prst="rect">
            <a:avLst/>
          </a:prstGeom>
        </p:spPr>
      </p:pic>
      <p:pic>
        <p:nvPicPr>
          <p:cNvPr id="4098" name="Picture 2" descr="Inde, Drapeau, Drapeau Indien, Nationale">
            <a:extLst>
              <a:ext uri="{FF2B5EF4-FFF2-40B4-BE49-F238E27FC236}">
                <a16:creationId xmlns:a16="http://schemas.microsoft.com/office/drawing/2014/main" id="{47397F6E-323B-7543-B791-B1B771851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6" y="4380961"/>
            <a:ext cx="2741268" cy="183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We-have-a-uniform-too-in-India1592930189.mp3" descr="We-have-a-uniform-too-in-India1592930189.mp3">
            <a:hlinkClick r:id="" action="ppaction://media"/>
            <a:extLst>
              <a:ext uri="{FF2B5EF4-FFF2-40B4-BE49-F238E27FC236}">
                <a16:creationId xmlns:a16="http://schemas.microsoft.com/office/drawing/2014/main" id="{0F6038FB-7038-F843-88E4-B21911C5C1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V="1">
            <a:off x="11364750" y="5298314"/>
            <a:ext cx="695847" cy="867968"/>
          </a:xfrm>
          <a:prstGeom prst="rect">
            <a:avLst/>
          </a:prstGeom>
        </p:spPr>
      </p:pic>
      <p:pic>
        <p:nvPicPr>
          <p:cNvPr id="11266" name="Picture 2" descr="Taj Mahal Inde Agra - Photo gratuite sur Pixabay">
            <a:extLst>
              <a:ext uri="{FF2B5EF4-FFF2-40B4-BE49-F238E27FC236}">
                <a16:creationId xmlns:a16="http://schemas.microsoft.com/office/drawing/2014/main" id="{27724BE0-FCD1-45C1-84AA-3964E9FF7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010114"/>
            <a:ext cx="2741269" cy="177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0405657F-0320-F142-B9F0-EE2954558370}"/>
              </a:ext>
            </a:extLst>
          </p:cNvPr>
          <p:cNvSpPr/>
          <p:nvPr/>
        </p:nvSpPr>
        <p:spPr>
          <a:xfrm>
            <a:off x="4956328" y="1638317"/>
            <a:ext cx="691942" cy="6675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7EFBD2A-195F-8244-ACE2-7EB164DBA5E5}"/>
              </a:ext>
            </a:extLst>
          </p:cNvPr>
          <p:cNvSpPr/>
          <p:nvPr/>
        </p:nvSpPr>
        <p:spPr>
          <a:xfrm>
            <a:off x="6903327" y="1884248"/>
            <a:ext cx="691942" cy="6675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B0D4A0C-9F65-E34D-91EE-35C82C62B16B}"/>
              </a:ext>
            </a:extLst>
          </p:cNvPr>
          <p:cNvSpPr/>
          <p:nvPr/>
        </p:nvSpPr>
        <p:spPr>
          <a:xfrm>
            <a:off x="7304946" y="1385284"/>
            <a:ext cx="691942" cy="6675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AE6D501-7AB1-0246-A08C-73594062A0D7}"/>
              </a:ext>
            </a:extLst>
          </p:cNvPr>
          <p:cNvSpPr/>
          <p:nvPr/>
        </p:nvSpPr>
        <p:spPr>
          <a:xfrm>
            <a:off x="8288758" y="1535684"/>
            <a:ext cx="691942" cy="6675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68CCF13-FE5A-C74C-B36C-E2E161CCB8E4}"/>
              </a:ext>
            </a:extLst>
          </p:cNvPr>
          <p:cNvSpPr/>
          <p:nvPr/>
        </p:nvSpPr>
        <p:spPr>
          <a:xfrm>
            <a:off x="9263346" y="1672184"/>
            <a:ext cx="691942" cy="6675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102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96000">
              <a:srgbClr val="EB751D"/>
            </a:gs>
            <a:gs pos="100000">
              <a:srgbClr val="B9E4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3C35839E-5E42-4397-B0A4-F11345AA6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439" y="2662989"/>
            <a:ext cx="1901228" cy="2383518"/>
          </a:xfrm>
          <a:prstGeom prst="rect">
            <a:avLst/>
          </a:prstGeom>
        </p:spPr>
      </p:pic>
      <p:pic>
        <p:nvPicPr>
          <p:cNvPr id="4" name="Picture 12" descr="Nuisette, Habillez, Chemise, Tissu">
            <a:extLst>
              <a:ext uri="{FF2B5EF4-FFF2-40B4-BE49-F238E27FC236}">
                <a16:creationId xmlns:a16="http://schemas.microsoft.com/office/drawing/2014/main" id="{73D2E807-C80F-4B4C-B326-41ABEDA96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580" y="3429000"/>
            <a:ext cx="1792772" cy="194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haussures, Lacets, La Mode, Vêtements, Style">
            <a:extLst>
              <a:ext uri="{FF2B5EF4-FFF2-40B4-BE49-F238E27FC236}">
                <a16:creationId xmlns:a16="http://schemas.microsoft.com/office/drawing/2014/main" id="{148E3749-AE8A-4523-989E-0CA7AC6E5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639" y="5721471"/>
            <a:ext cx="1070526" cy="75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haussures, Lacets, La Mode, Vêtements, Style">
            <a:extLst>
              <a:ext uri="{FF2B5EF4-FFF2-40B4-BE49-F238E27FC236}">
                <a16:creationId xmlns:a16="http://schemas.microsoft.com/office/drawing/2014/main" id="{956F3926-1FB7-4A81-A278-1BC641593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725" y="5666233"/>
            <a:ext cx="1149087" cy="80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antalons, Vêtements, Design, Occasionnel, Coton">
            <a:extLst>
              <a:ext uri="{FF2B5EF4-FFF2-40B4-BE49-F238E27FC236}">
                <a16:creationId xmlns:a16="http://schemas.microsoft.com/office/drawing/2014/main" id="{AAC5414C-E0FC-4AF1-B6DC-2B1BE81EC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428" y="2533821"/>
            <a:ext cx="1504122" cy="251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Cravate, Stripe, Lien Rayé, Costume, Relooker">
            <a:extLst>
              <a:ext uri="{FF2B5EF4-FFF2-40B4-BE49-F238E27FC236}">
                <a16:creationId xmlns:a16="http://schemas.microsoft.com/office/drawing/2014/main" id="{264C1E05-0255-45F0-B327-C5B62449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26" y="3730835"/>
            <a:ext cx="705679" cy="141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557D3ED-6F15-43EE-A025-51B9DD831406}"/>
              </a:ext>
            </a:extLst>
          </p:cNvPr>
          <p:cNvSpPr txBox="1"/>
          <p:nvPr/>
        </p:nvSpPr>
        <p:spPr>
          <a:xfrm>
            <a:off x="1572126" y="1360916"/>
            <a:ext cx="27084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Boys have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9C6FAB9-99BE-4A9E-9272-CE5C16503FDA}"/>
              </a:ext>
            </a:extLst>
          </p:cNvPr>
          <p:cNvSpPr txBox="1"/>
          <p:nvPr/>
        </p:nvSpPr>
        <p:spPr>
          <a:xfrm>
            <a:off x="7419473" y="1358708"/>
            <a:ext cx="26687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Girls have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EEE6B45-5D01-4F96-B2EC-EA554B22E95F}"/>
              </a:ext>
            </a:extLst>
          </p:cNvPr>
          <p:cNvSpPr txBox="1"/>
          <p:nvPr/>
        </p:nvSpPr>
        <p:spPr>
          <a:xfrm>
            <a:off x="3481951" y="2457219"/>
            <a:ext cx="49940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Boys and girls have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0DADA01-B7C6-BF41-B59C-2544BCA8977C}"/>
              </a:ext>
            </a:extLst>
          </p:cNvPr>
          <p:cNvSpPr/>
          <p:nvPr/>
        </p:nvSpPr>
        <p:spPr>
          <a:xfrm>
            <a:off x="821267" y="337727"/>
            <a:ext cx="10862733" cy="669284"/>
          </a:xfrm>
          <a:prstGeom prst="roundRect">
            <a:avLst/>
          </a:prstGeom>
          <a:solidFill>
            <a:srgbClr val="EB75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500" i="1" dirty="0">
                <a:latin typeface="Century Schoolbook" panose="02040604050505020304" pitchFamily="18" charset="0"/>
              </a:rPr>
              <a:t>Memory Game</a:t>
            </a:r>
            <a:endParaRPr lang="fr-FR" sz="4500" i="1" dirty="0">
              <a:solidFill>
                <a:schemeClr val="tx1"/>
              </a:solidFill>
              <a:highlight>
                <a:srgbClr val="FFFF00"/>
              </a:highlight>
              <a:latin typeface="Century Schoolbook" panose="02040604050505020304" pitchFamily="18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22CE974-7A82-4AB4-A704-7BED43ED97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88" b="99242" l="9122" r="89865">
                        <a14:foregroundMark x1="40541" y1="5303" x2="57770" y2="12500"/>
                        <a14:foregroundMark x1="57770" y1="12500" x2="47973" y2="3788"/>
                        <a14:foregroundMark x1="33784" y1="90152" x2="33784" y2="96212"/>
                        <a14:foregroundMark x1="68243" y1="93182" x2="68243" y2="99242"/>
                        <a14:foregroundMark x1="64865" y1="6061" x2="64865" y2="17424"/>
                        <a14:foregroundMark x1="51351" y1="8333" x2="55405" y2="19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92" y="2533821"/>
            <a:ext cx="2819794" cy="251495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E656081-60B0-4CCB-B5E9-60E5AACADB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16543" y="3232623"/>
            <a:ext cx="2819794" cy="235381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955565B-4232-448D-9DCE-E288A5D9A2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149" b="98706" l="9459" r="89865">
                        <a14:foregroundMark x1="42568" y1="6149" x2="64189" y2="6796"/>
                        <a14:foregroundMark x1="34459" y1="9709" x2="34459" y2="9061"/>
                        <a14:foregroundMark x1="43243" y1="33010" x2="72973" y2="65049"/>
                        <a14:foregroundMark x1="66554" y1="28155" x2="23986" y2="72168"/>
                        <a14:foregroundMark x1="23986" y1="72168" x2="23986" y2="72168"/>
                        <a14:foregroundMark x1="30068" y1="97411" x2="38851" y2="98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110" y="2569687"/>
            <a:ext cx="2556551" cy="26688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7D7C92A-F571-47D6-80AD-7BE67FAD05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09" b="88350" l="9524" r="91156">
                        <a14:foregroundMark x1="80952" y1="14563" x2="46939" y2="27184"/>
                        <a14:foregroundMark x1="46939" y1="27184" x2="19728" y2="62136"/>
                        <a14:foregroundMark x1="10884" y1="69903" x2="42177" y2="80583"/>
                        <a14:foregroundMark x1="18367" y1="83495" x2="49660" y2="79612"/>
                        <a14:foregroundMark x1="53741" y1="78641" x2="70748" y2="62136"/>
                        <a14:foregroundMark x1="77551" y1="58252" x2="91156" y2="45631"/>
                        <a14:foregroundMark x1="91156" y1="35922" x2="91156" y2="33010"/>
                        <a14:foregroundMark x1="89796" y1="18447" x2="91156" y2="34951"/>
                        <a14:foregroundMark x1="35374" y1="26214" x2="35374" y2="26214"/>
                        <a14:foregroundMark x1="49660" y1="23301" x2="49660" y2="23301"/>
                        <a14:foregroundMark x1="44218" y1="23301" x2="44218" y2="23301"/>
                        <a14:foregroundMark x1="40816" y1="21359" x2="40816" y2="21359"/>
                        <a14:foregroundMark x1="22449" y1="52427" x2="22449" y2="52427"/>
                        <a14:foregroundMark x1="25850" y1="49515" x2="25850" y2="49515"/>
                        <a14:backgroundMark x1="39456" y1="24272" x2="39456" y2="242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7903" y="5510402"/>
            <a:ext cx="1676730" cy="117485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93E5942-FE9C-4842-AD0D-481D5C0EC1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09" b="88350" l="9524" r="91156">
                        <a14:foregroundMark x1="80952" y1="14563" x2="46939" y2="27184"/>
                        <a14:foregroundMark x1="46939" y1="27184" x2="19728" y2="62136"/>
                        <a14:foregroundMark x1="10884" y1="69903" x2="42177" y2="80583"/>
                        <a14:foregroundMark x1="18367" y1="83495" x2="49660" y2="79612"/>
                        <a14:foregroundMark x1="53741" y1="78641" x2="70748" y2="62136"/>
                        <a14:foregroundMark x1="77551" y1="58252" x2="91156" y2="45631"/>
                        <a14:foregroundMark x1="91156" y1="35922" x2="91156" y2="33010"/>
                        <a14:foregroundMark x1="89796" y1="18447" x2="91156" y2="34951"/>
                        <a14:foregroundMark x1="35374" y1="26214" x2="35374" y2="26214"/>
                        <a14:foregroundMark x1="49660" y1="23301" x2="49660" y2="23301"/>
                        <a14:foregroundMark x1="44218" y1="23301" x2="44218" y2="23301"/>
                        <a14:foregroundMark x1="40816" y1="21359" x2="40816" y2="21359"/>
                        <a14:foregroundMark x1="22449" y1="52427" x2="22449" y2="52427"/>
                        <a14:foregroundMark x1="25850" y1="49515" x2="25850" y2="49515"/>
                        <a14:backgroundMark x1="39456" y1="24272" x2="39456" y2="242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9785" y="5510402"/>
            <a:ext cx="1654419" cy="11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6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bg1"/>
            </a:gs>
            <a:gs pos="89000">
              <a:srgbClr val="EB751D"/>
            </a:gs>
            <a:gs pos="0">
              <a:srgbClr val="B9E4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 descr="Cravate, Stripe, Lien Rayé, Costume, Relooker">
            <a:extLst>
              <a:ext uri="{FF2B5EF4-FFF2-40B4-BE49-F238E27FC236}">
                <a16:creationId xmlns:a16="http://schemas.microsoft.com/office/drawing/2014/main" id="{AC5092E9-3987-4A52-AF04-08C848E82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23588">
            <a:off x="1730283" y="5306098"/>
            <a:ext cx="705679" cy="141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Vêtements, Chemise">
            <a:extLst>
              <a:ext uri="{FF2B5EF4-FFF2-40B4-BE49-F238E27FC236}">
                <a16:creationId xmlns:a16="http://schemas.microsoft.com/office/drawing/2014/main" id="{26DF4CDE-2ECA-4F13-ACE8-32598D243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733" y="1748254"/>
            <a:ext cx="1613101" cy="13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Vêtements, Chemise">
            <a:extLst>
              <a:ext uri="{FF2B5EF4-FFF2-40B4-BE49-F238E27FC236}">
                <a16:creationId xmlns:a16="http://schemas.microsoft.com/office/drawing/2014/main" id="{CBF8B4CB-386A-42BD-BBAF-EB868CC73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968" y="1717701"/>
            <a:ext cx="1642663" cy="141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Vêtements, Chemise">
            <a:extLst>
              <a:ext uri="{FF2B5EF4-FFF2-40B4-BE49-F238E27FC236}">
                <a16:creationId xmlns:a16="http://schemas.microsoft.com/office/drawing/2014/main" id="{6866F55A-8704-49B6-8D5E-57E67CA5D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619" y="1704985"/>
            <a:ext cx="1689423" cy="145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10F6D40-8CC1-417E-A4F8-95DAF7A9E6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89" b="90970" l="4969" r="93168">
                        <a14:foregroundMark x1="27329" y1="8361" x2="29193" y2="7023"/>
                        <a14:foregroundMark x1="19876" y1="59866" x2="6211" y2="87960"/>
                        <a14:foregroundMark x1="88820" y1="74916" x2="75155" y2="90970"/>
                        <a14:foregroundMark x1="93168" y1="89632" x2="93168" y2="86288"/>
                        <a14:foregroundMark x1="54658" y1="8361" x2="54658" y2="19398"/>
                        <a14:foregroundMark x1="52795" y1="9699" x2="36646" y2="7692"/>
                        <a14:foregroundMark x1="52174" y1="11371" x2="47205" y2="193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1132" y="3382316"/>
            <a:ext cx="1015918" cy="188670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AC9CB6E-8440-494E-BB6E-B667F26D7D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192" b="91096" l="9827" r="91908">
                        <a14:foregroundMark x1="28324" y1="7534" x2="68208" y2="8219"/>
                        <a14:foregroundMark x1="50289" y1="14041" x2="56069" y2="20548"/>
                        <a14:foregroundMark x1="12717" y1="81507" x2="23121" y2="90411"/>
                        <a14:foregroundMark x1="88439" y1="75000" x2="77457" y2="91438"/>
                        <a14:foregroundMark x1="91908" y1="90753" x2="90751" y2="869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0155" y="3466064"/>
            <a:ext cx="1070525" cy="180689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9482FB6-C05A-4D4C-869A-841BC00555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429" b="97500" l="9341" r="89011">
                        <a14:foregroundMark x1="37912" y1="8571" x2="69780" y2="12143"/>
                        <a14:foregroundMark x1="15934" y1="92857" x2="30769" y2="93571"/>
                        <a14:foregroundMark x1="80220" y1="93571" x2="89011" y2="75000"/>
                        <a14:foregroundMark x1="24725" y1="96429" x2="31319" y2="97857"/>
                        <a14:foregroundMark x1="54945" y1="11429" x2="52747" y2="18929"/>
                        <a14:foregroundMark x1="46154" y1="6429" x2="69231" y2="6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1590" y="3428376"/>
            <a:ext cx="1220575" cy="1877808"/>
          </a:xfrm>
          <a:prstGeom prst="rect">
            <a:avLst/>
          </a:prstGeom>
        </p:spPr>
      </p:pic>
      <p:pic>
        <p:nvPicPr>
          <p:cNvPr id="25" name="Picture 10" descr="Cravate, Stripe, Lien Rayé, Costume, Relooker">
            <a:extLst>
              <a:ext uri="{FF2B5EF4-FFF2-40B4-BE49-F238E27FC236}">
                <a16:creationId xmlns:a16="http://schemas.microsoft.com/office/drawing/2014/main" id="{AF06C0B2-3418-47BE-BFC6-8EE99B1E6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528" b="99444" l="10000" r="90000">
                        <a14:foregroundMark x1="50000" y1="1528" x2="47778" y2="10000"/>
                        <a14:foregroundMark x1="45556" y1="89861" x2="40000" y2="98750"/>
                        <a14:foregroundMark x1="51667" y1="93472" x2="50000" y2="9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23588">
            <a:off x="3401502" y="5333258"/>
            <a:ext cx="705679" cy="141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Cravate, Stripe, Lien Rayé, Costume, Relooker">
            <a:extLst>
              <a:ext uri="{FF2B5EF4-FFF2-40B4-BE49-F238E27FC236}">
                <a16:creationId xmlns:a16="http://schemas.microsoft.com/office/drawing/2014/main" id="{B0E312FF-6CC3-4914-B419-62BB14F3B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biLevel thresh="5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33" b="97222" l="10000" r="90000">
                        <a14:foregroundMark x1="46111" y1="972" x2="44167" y2="17361"/>
                        <a14:foregroundMark x1="43611" y1="91944" x2="51667" y2="9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23588">
            <a:off x="4803994" y="5306097"/>
            <a:ext cx="705679" cy="141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D5573E1-B3BE-419D-AFF9-1204E11CFF2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871" b="88710" l="10000" r="93750">
                        <a14:foregroundMark x1="92500" y1="28226" x2="65625" y2="67742"/>
                        <a14:foregroundMark x1="65625" y1="67742" x2="56875" y2="75000"/>
                        <a14:foregroundMark x1="23750" y1="70161" x2="56875" y2="75000"/>
                        <a14:foregroundMark x1="70625" y1="62903" x2="93750" y2="41129"/>
                        <a14:backgroundMark x1="48750" y1="29032" x2="48750" y2="290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2777" y="2878596"/>
            <a:ext cx="991035" cy="768051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2336EC8-2106-4F86-A138-262B79BAC86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871" b="88710" l="10000" r="93750">
                        <a14:foregroundMark x1="92500" y1="28226" x2="65625" y2="67742"/>
                        <a14:foregroundMark x1="65625" y1="67742" x2="56875" y2="75000"/>
                        <a14:foregroundMark x1="23750" y1="70161" x2="56875" y2="75000"/>
                        <a14:foregroundMark x1="70625" y1="62903" x2="93750" y2="41129"/>
                        <a14:backgroundMark x1="48750" y1="29032" x2="48750" y2="290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0327" y="3012178"/>
            <a:ext cx="991035" cy="76805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6FCBCD6-C7B3-40CA-9EE4-FAF774B6B21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483" b="89655" l="9589" r="93836">
                        <a14:foregroundMark x1="15753" y1="72414" x2="49315" y2="81897"/>
                        <a14:foregroundMark x1="49315" y1="81897" x2="79452" y2="57759"/>
                        <a14:foregroundMark x1="79452" y1="57759" x2="53425" y2="31034"/>
                        <a14:foregroundMark x1="89726" y1="24138" x2="60274" y2="31034"/>
                        <a14:foregroundMark x1="93836" y1="26724" x2="76027" y2="58621"/>
                        <a14:foregroundMark x1="39726" y1="31897" x2="39726" y2="31897"/>
                        <a14:foregroundMark x1="44521" y1="27586" x2="44521" y2="27586"/>
                        <a14:foregroundMark x1="41781" y1="28448" x2="41781" y2="28448"/>
                        <a14:foregroundMark x1="43151" y1="27586" x2="43151" y2="27586"/>
                        <a14:backgroundMark x1="43151" y1="29310" x2="43151" y2="293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8294" y="3780229"/>
            <a:ext cx="1051151" cy="83516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394BA1D-D998-4284-86E0-A9F2D53588D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483" b="89655" l="9589" r="93836">
                        <a14:foregroundMark x1="15753" y1="72414" x2="49315" y2="81897"/>
                        <a14:foregroundMark x1="49315" y1="81897" x2="79452" y2="57759"/>
                        <a14:foregroundMark x1="79452" y1="57759" x2="53425" y2="31034"/>
                        <a14:foregroundMark x1="89726" y1="24138" x2="60274" y2="31034"/>
                        <a14:foregroundMark x1="93836" y1="26724" x2="76027" y2="58621"/>
                        <a14:foregroundMark x1="39726" y1="31897" x2="39726" y2="31897"/>
                        <a14:foregroundMark x1="44521" y1="27586" x2="44521" y2="27586"/>
                        <a14:foregroundMark x1="41781" y1="28448" x2="41781" y2="28448"/>
                        <a14:foregroundMark x1="43151" y1="27586" x2="43151" y2="27586"/>
                        <a14:backgroundMark x1="43151" y1="29310" x2="43151" y2="293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19392" y="4025899"/>
            <a:ext cx="991035" cy="78739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540C8CE-F4EA-4239-8B3F-71A6739DA81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709" b="88350" l="9524" r="91156">
                        <a14:foregroundMark x1="80952" y1="14563" x2="46939" y2="27184"/>
                        <a14:foregroundMark x1="46939" y1="27184" x2="19728" y2="62136"/>
                        <a14:foregroundMark x1="10884" y1="69903" x2="42177" y2="80583"/>
                        <a14:foregroundMark x1="18367" y1="83495" x2="49660" y2="79612"/>
                        <a14:foregroundMark x1="53741" y1="78641" x2="70748" y2="62136"/>
                        <a14:foregroundMark x1="77551" y1="58252" x2="91156" y2="45631"/>
                        <a14:foregroundMark x1="91156" y1="35922" x2="91156" y2="33010"/>
                        <a14:foregroundMark x1="89796" y1="18447" x2="91156" y2="34951"/>
                        <a14:foregroundMark x1="35374" y1="26214" x2="35374" y2="26214"/>
                        <a14:foregroundMark x1="49660" y1="23301" x2="49660" y2="23301"/>
                        <a14:foregroundMark x1="44218" y1="23301" x2="44218" y2="23301"/>
                        <a14:foregroundMark x1="40816" y1="21359" x2="40816" y2="21359"/>
                        <a14:foregroundMark x1="22449" y1="52427" x2="22449" y2="52427"/>
                        <a14:foregroundMark x1="25850" y1="49515" x2="25850" y2="49515"/>
                        <a14:backgroundMark x1="39456" y1="24272" x2="39456" y2="242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28492" y="5231040"/>
            <a:ext cx="1207170" cy="84584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F643DFFF-FC1F-4342-9C14-C8E59C5BE1E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709" b="88350" l="9524" r="91156">
                        <a14:foregroundMark x1="80952" y1="14563" x2="46939" y2="27184"/>
                        <a14:foregroundMark x1="46939" y1="27184" x2="19728" y2="62136"/>
                        <a14:foregroundMark x1="10884" y1="69903" x2="42177" y2="80583"/>
                        <a14:foregroundMark x1="18367" y1="83495" x2="49660" y2="79612"/>
                        <a14:foregroundMark x1="53741" y1="78641" x2="70748" y2="62136"/>
                        <a14:foregroundMark x1="77551" y1="58252" x2="91156" y2="45631"/>
                        <a14:foregroundMark x1="91156" y1="35922" x2="91156" y2="33010"/>
                        <a14:foregroundMark x1="89796" y1="18447" x2="91156" y2="34951"/>
                        <a14:foregroundMark x1="35374" y1="26214" x2="35374" y2="26214"/>
                        <a14:foregroundMark x1="49660" y1="23301" x2="49660" y2="23301"/>
                        <a14:foregroundMark x1="44218" y1="23301" x2="44218" y2="23301"/>
                        <a14:foregroundMark x1="40816" y1="21359" x2="40816" y2="21359"/>
                        <a14:foregroundMark x1="22449" y1="52427" x2="22449" y2="52427"/>
                        <a14:foregroundMark x1="25850" y1="49515" x2="25850" y2="49515"/>
                        <a14:backgroundMark x1="39456" y1="24272" x2="39456" y2="242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85860" y="5553313"/>
            <a:ext cx="1207170" cy="845840"/>
          </a:xfrm>
          <a:prstGeom prst="rect">
            <a:avLst/>
          </a:prstGeom>
        </p:spPr>
      </p:pic>
      <p:pic>
        <p:nvPicPr>
          <p:cNvPr id="5122" name="Picture 2" descr="Afrique Du Sud, Drapeau">
            <a:extLst>
              <a:ext uri="{FF2B5EF4-FFF2-40B4-BE49-F238E27FC236}">
                <a16:creationId xmlns:a16="http://schemas.microsoft.com/office/drawing/2014/main" id="{C0A8A637-4530-E74C-B1FD-3B0A5135E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729" y="106329"/>
            <a:ext cx="2997776" cy="199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EF5F594-5A29-C84D-8C30-E31463FB012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185" y="106329"/>
            <a:ext cx="1519307" cy="2426181"/>
          </a:xfrm>
          <a:prstGeom prst="rect">
            <a:avLst/>
          </a:prstGeom>
        </p:spPr>
      </p:pic>
      <p:pic>
        <p:nvPicPr>
          <p:cNvPr id="4" name="We-have-a-uniform-too-in-South1592930329.mp3" descr="We-have-a-uniform-too-in-South1592930329.mp3">
            <a:hlinkClick r:id="" action="ppaction://media"/>
            <a:extLst>
              <a:ext uri="{FF2B5EF4-FFF2-40B4-BE49-F238E27FC236}">
                <a16:creationId xmlns:a16="http://schemas.microsoft.com/office/drawing/2014/main" id="{2043E280-1786-934B-A158-430F5192E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482617" y="3129058"/>
            <a:ext cx="812800" cy="812800"/>
          </a:xfrm>
          <a:prstGeom prst="rect">
            <a:avLst/>
          </a:prstGeom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E278C1DB-4FB3-CE45-A629-8A645309D86E}"/>
              </a:ext>
            </a:extLst>
          </p:cNvPr>
          <p:cNvSpPr/>
          <p:nvPr/>
        </p:nvSpPr>
        <p:spPr>
          <a:xfrm>
            <a:off x="4479631" y="1277352"/>
            <a:ext cx="2290379" cy="232776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1B23334-B381-214F-A832-C8C304ABC842}"/>
              </a:ext>
            </a:extLst>
          </p:cNvPr>
          <p:cNvSpPr/>
          <p:nvPr/>
        </p:nvSpPr>
        <p:spPr>
          <a:xfrm>
            <a:off x="2598186" y="3122471"/>
            <a:ext cx="2290379" cy="232776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7A85B0F-00B9-BC48-85DD-5F938C40BB92}"/>
              </a:ext>
            </a:extLst>
          </p:cNvPr>
          <p:cNvSpPr/>
          <p:nvPr/>
        </p:nvSpPr>
        <p:spPr>
          <a:xfrm>
            <a:off x="4349450" y="5269020"/>
            <a:ext cx="1561230" cy="14113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44978E1-ECF9-C44B-95B8-143A5F2D8833}"/>
              </a:ext>
            </a:extLst>
          </p:cNvPr>
          <p:cNvSpPr/>
          <p:nvPr/>
        </p:nvSpPr>
        <p:spPr>
          <a:xfrm>
            <a:off x="8245921" y="4937662"/>
            <a:ext cx="2130882" cy="17157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n-my-school-boys-have-a-gre1593015935.mp3" descr="In-my-school-boys-have-a-gre1593015935.mp3">
            <a:hlinkClick r:id="" action="ppaction://media"/>
            <a:extLst>
              <a:ext uri="{FF2B5EF4-FFF2-40B4-BE49-F238E27FC236}">
                <a16:creationId xmlns:a16="http://schemas.microsoft.com/office/drawing/2014/main" id="{05C095C5-ACA4-FC4C-B154-AA3647B8B7C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482617" y="391926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5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10">
              <a:srgbClr val="EB751D"/>
            </a:gs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rgbClr val="B9E4DE"/>
            </a:gs>
            <a:gs pos="100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BCF0FAA-594B-794A-ABE1-F37A60A81728}"/>
              </a:ext>
            </a:extLst>
          </p:cNvPr>
          <p:cNvSpPr/>
          <p:nvPr/>
        </p:nvSpPr>
        <p:spPr>
          <a:xfrm>
            <a:off x="804334" y="6214533"/>
            <a:ext cx="10862733" cy="491067"/>
          </a:xfrm>
          <a:prstGeom prst="roundRect">
            <a:avLst/>
          </a:prstGeom>
          <a:solidFill>
            <a:srgbClr val="EB751D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D7527F6-5078-114E-A6A8-42D7A27BBBE3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EB75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000" i="1" dirty="0">
                <a:latin typeface="Century Schoolbook" panose="02040604050505020304" pitchFamily="18" charset="0"/>
              </a:rPr>
              <a:t>Uniform</a:t>
            </a:r>
            <a:endParaRPr lang="fr-FR" sz="5000" i="1" dirty="0">
              <a:solidFill>
                <a:schemeClr val="tx1"/>
              </a:solidFill>
              <a:highlight>
                <a:srgbClr val="FFFF00"/>
              </a:highlight>
              <a:latin typeface="Century Schoolbook" panose="02040604050505020304" pitchFamily="18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DF09430-3C1F-F34E-9560-40EC5D421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266" y="2653211"/>
            <a:ext cx="1725855" cy="200578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ECBC720-BA79-1246-A416-053D70DCE5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107" y="2339262"/>
            <a:ext cx="2165169" cy="201123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A242CF0-2D9E-F647-865B-F4DE21022C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577" y="2802655"/>
            <a:ext cx="1646846" cy="2064606"/>
          </a:xfrm>
          <a:prstGeom prst="rect">
            <a:avLst/>
          </a:prstGeom>
        </p:spPr>
      </p:pic>
      <p:pic>
        <p:nvPicPr>
          <p:cNvPr id="6146" name="Picture 2" descr="France, Drapeau, Nationale, Symboles">
            <a:extLst>
              <a:ext uri="{FF2B5EF4-FFF2-40B4-BE49-F238E27FC236}">
                <a16:creationId xmlns:a16="http://schemas.microsoft.com/office/drawing/2014/main" id="{30CC32D1-8A63-EC4B-8896-F6DFBCF13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32" y="440335"/>
            <a:ext cx="1573184" cy="104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ultiplication 1">
            <a:extLst>
              <a:ext uri="{FF2B5EF4-FFF2-40B4-BE49-F238E27FC236}">
                <a16:creationId xmlns:a16="http://schemas.microsoft.com/office/drawing/2014/main" id="{0A91BEFF-6260-5649-A299-BCDFCD790E17}"/>
              </a:ext>
            </a:extLst>
          </p:cNvPr>
          <p:cNvSpPr/>
          <p:nvPr/>
        </p:nvSpPr>
        <p:spPr>
          <a:xfrm>
            <a:off x="1403932" y="2410294"/>
            <a:ext cx="2165169" cy="252799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Multiplication 16">
            <a:extLst>
              <a:ext uri="{FF2B5EF4-FFF2-40B4-BE49-F238E27FC236}">
                <a16:creationId xmlns:a16="http://schemas.microsoft.com/office/drawing/2014/main" id="{176FB91B-0B8A-F047-9F52-FA1D1502F0A6}"/>
              </a:ext>
            </a:extLst>
          </p:cNvPr>
          <p:cNvSpPr/>
          <p:nvPr/>
        </p:nvSpPr>
        <p:spPr>
          <a:xfrm>
            <a:off x="5013415" y="2660448"/>
            <a:ext cx="2165169" cy="252799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Multiplication 25">
            <a:extLst>
              <a:ext uri="{FF2B5EF4-FFF2-40B4-BE49-F238E27FC236}">
                <a16:creationId xmlns:a16="http://schemas.microsoft.com/office/drawing/2014/main" id="{82740717-2E36-3140-81F5-F62A3ECB8B65}"/>
              </a:ext>
            </a:extLst>
          </p:cNvPr>
          <p:cNvSpPr/>
          <p:nvPr/>
        </p:nvSpPr>
        <p:spPr>
          <a:xfrm>
            <a:off x="8063127" y="2339262"/>
            <a:ext cx="2165169" cy="252799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34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2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chemeClr val="bg1"/>
            </a:gs>
            <a:gs pos="97000">
              <a:srgbClr val="FF652F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85E6B3A-7131-1743-8251-3C135093E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53" y="1744534"/>
            <a:ext cx="1594800" cy="185347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A504DD2-BC9D-5C40-8491-7B592B2DA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776" y="1744534"/>
            <a:ext cx="1725855" cy="160315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825C5C3-D81D-6343-B11C-46447B2E40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392" y="4470499"/>
            <a:ext cx="1309003" cy="164106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68DD29C-F3B6-EE44-95B1-A1DD199AF9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254" y="1734051"/>
            <a:ext cx="1394838" cy="2327761"/>
          </a:xfrm>
          <a:prstGeom prst="rect">
            <a:avLst/>
          </a:prstGeom>
        </p:spPr>
      </p:pic>
      <p:pic>
        <p:nvPicPr>
          <p:cNvPr id="9" name="Picture 10" descr="Cravate, Stripe, Lien Rayé, Costume, Relooker">
            <a:extLst>
              <a:ext uri="{FF2B5EF4-FFF2-40B4-BE49-F238E27FC236}">
                <a16:creationId xmlns:a16="http://schemas.microsoft.com/office/drawing/2014/main" id="{C6AF36E3-FFC5-BC40-86CA-E65A59834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631" y="4434047"/>
            <a:ext cx="903460" cy="180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haussures, Lacets, La Mode, Vêtements, Style">
            <a:extLst>
              <a:ext uri="{FF2B5EF4-FFF2-40B4-BE49-F238E27FC236}">
                <a16:creationId xmlns:a16="http://schemas.microsoft.com/office/drawing/2014/main" id="{D114D3A2-86A4-6A48-9BBA-41DF7DFDA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3427" y="4895522"/>
            <a:ext cx="1070526" cy="75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haussures, Lacets, La Mode, Vêtements, Style">
            <a:extLst>
              <a:ext uri="{FF2B5EF4-FFF2-40B4-BE49-F238E27FC236}">
                <a16:creationId xmlns:a16="http://schemas.microsoft.com/office/drawing/2014/main" id="{884ADC1A-29B6-0042-A4FB-CCF78CC67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992" y="4962710"/>
            <a:ext cx="1149087" cy="80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46D26B6-0D93-1C46-B3E6-D6D4409836E2}"/>
              </a:ext>
            </a:extLst>
          </p:cNvPr>
          <p:cNvSpPr txBox="1"/>
          <p:nvPr/>
        </p:nvSpPr>
        <p:spPr>
          <a:xfrm>
            <a:off x="2695153" y="1484026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/>
              <a:t>1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49D17DF-1B5B-374D-A0B8-B34E0BB5E657}"/>
              </a:ext>
            </a:extLst>
          </p:cNvPr>
          <p:cNvSpPr txBox="1"/>
          <p:nvPr/>
        </p:nvSpPr>
        <p:spPr>
          <a:xfrm>
            <a:off x="4706008" y="1313712"/>
            <a:ext cx="6623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/>
              <a:t>2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874DC05-454B-D049-9FC2-516F2162E5B5}"/>
              </a:ext>
            </a:extLst>
          </p:cNvPr>
          <p:cNvSpPr txBox="1"/>
          <p:nvPr/>
        </p:nvSpPr>
        <p:spPr>
          <a:xfrm>
            <a:off x="8934138" y="94438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/>
              <a:t>3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FB281BE-9DC2-DC4E-BD06-E1B4F484BACD}"/>
              </a:ext>
            </a:extLst>
          </p:cNvPr>
          <p:cNvSpPr txBox="1"/>
          <p:nvPr/>
        </p:nvSpPr>
        <p:spPr>
          <a:xfrm>
            <a:off x="4227226" y="4676931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/>
              <a:t>4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4AC7B28-B015-DF4B-94EA-1545BCA6FC0D}"/>
              </a:ext>
            </a:extLst>
          </p:cNvPr>
          <p:cNvSpPr txBox="1"/>
          <p:nvPr/>
        </p:nvSpPr>
        <p:spPr>
          <a:xfrm>
            <a:off x="7330190" y="5006715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/>
              <a:t>5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B1E9A4A-192E-0D42-B13E-863A1B1F90F2}"/>
              </a:ext>
            </a:extLst>
          </p:cNvPr>
          <p:cNvSpPr txBox="1"/>
          <p:nvPr/>
        </p:nvSpPr>
        <p:spPr>
          <a:xfrm>
            <a:off x="10867869" y="4242216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/>
              <a:t>6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76106C90-D427-204F-B867-7570BACD97A1}"/>
              </a:ext>
            </a:extLst>
          </p:cNvPr>
          <p:cNvSpPr/>
          <p:nvPr/>
        </p:nvSpPr>
        <p:spPr>
          <a:xfrm>
            <a:off x="821267" y="337727"/>
            <a:ext cx="10862733" cy="669284"/>
          </a:xfrm>
          <a:prstGeom prst="roundRect">
            <a:avLst/>
          </a:prstGeom>
          <a:solidFill>
            <a:srgbClr val="EB75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500" i="1" dirty="0">
                <a:latin typeface="Century Schoolbook" panose="02040604050505020304" pitchFamily="18" charset="0"/>
              </a:rPr>
              <a:t>Challenge</a:t>
            </a:r>
            <a:endParaRPr lang="fr-FR" sz="4500" i="1" dirty="0">
              <a:solidFill>
                <a:schemeClr val="tx1"/>
              </a:solidFill>
              <a:highlight>
                <a:srgbClr val="FFFF00"/>
              </a:highligh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9658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accent1">
                <a:lumMod val="5000"/>
                <a:lumOff val="95000"/>
              </a:schemeClr>
            </a:gs>
            <a:gs pos="100000">
              <a:srgbClr val="B9E4DE"/>
            </a:gs>
            <a:gs pos="100000">
              <a:schemeClr val="bg1"/>
            </a:gs>
            <a:gs pos="98000">
              <a:srgbClr val="8F152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4F8DC8B-F45E-7D48-B74F-3BCD7D3AA234}"/>
              </a:ext>
            </a:extLst>
          </p:cNvPr>
          <p:cNvSpPr txBox="1"/>
          <p:nvPr/>
        </p:nvSpPr>
        <p:spPr>
          <a:xfrm>
            <a:off x="3579778" y="700391"/>
            <a:ext cx="5462201" cy="584775"/>
          </a:xfrm>
          <a:prstGeom prst="rect">
            <a:avLst/>
          </a:prstGeom>
          <a:gradFill>
            <a:gsLst>
              <a:gs pos="23000">
                <a:srgbClr val="F9477B"/>
              </a:gs>
              <a:gs pos="97000">
                <a:srgbClr val="FFCCCC"/>
              </a:gs>
            </a:gsLst>
            <a:path path="circle">
              <a:fillToRect l="50000" t="50000" r="50000" b="50000"/>
            </a:path>
          </a:gradFill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rial Rounded MT Bold" panose="020F0704030504030204" pitchFamily="34" charset="0"/>
              </a:rPr>
              <a:t>Dans ce cours tu as appris</a:t>
            </a:r>
          </a:p>
        </p:txBody>
      </p:sp>
      <p:sp>
        <p:nvSpPr>
          <p:cNvPr id="3" name="Nuage 2">
            <a:extLst>
              <a:ext uri="{FF2B5EF4-FFF2-40B4-BE49-F238E27FC236}">
                <a16:creationId xmlns:a16="http://schemas.microsoft.com/office/drawing/2014/main" id="{C496ED93-6260-AA40-84A4-69562471963E}"/>
              </a:ext>
            </a:extLst>
          </p:cNvPr>
          <p:cNvSpPr/>
          <p:nvPr/>
        </p:nvSpPr>
        <p:spPr>
          <a:xfrm>
            <a:off x="236502" y="1117356"/>
            <a:ext cx="3438066" cy="2593442"/>
          </a:xfrm>
          <a:prstGeom prst="cloud">
            <a:avLst/>
          </a:prstGeom>
          <a:gradFill>
            <a:gsLst>
              <a:gs pos="0">
                <a:srgbClr val="DD2E65"/>
              </a:gs>
              <a:gs pos="100000">
                <a:srgbClr val="B9E4DE"/>
              </a:gs>
              <a:gs pos="100000">
                <a:schemeClr val="bg1"/>
              </a:gs>
              <a:gs pos="100000">
                <a:srgbClr val="DD2E65"/>
              </a:gs>
            </a:gsLst>
            <a:path path="circle">
              <a:fillToRect l="50000" t="50000" r="50000" b="5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uage 3">
            <a:extLst>
              <a:ext uri="{FF2B5EF4-FFF2-40B4-BE49-F238E27FC236}">
                <a16:creationId xmlns:a16="http://schemas.microsoft.com/office/drawing/2014/main" id="{EC96CB4A-7EDA-EB4A-B167-6A1990B33BED}"/>
              </a:ext>
            </a:extLst>
          </p:cNvPr>
          <p:cNvSpPr/>
          <p:nvPr/>
        </p:nvSpPr>
        <p:spPr>
          <a:xfrm>
            <a:off x="8187397" y="1122402"/>
            <a:ext cx="3518127" cy="2272894"/>
          </a:xfrm>
          <a:prstGeom prst="cloud">
            <a:avLst/>
          </a:prstGeom>
          <a:gradFill>
            <a:gsLst>
              <a:gs pos="0">
                <a:srgbClr val="DD2E65"/>
              </a:gs>
              <a:gs pos="100000">
                <a:srgbClr val="B9E4DE"/>
              </a:gs>
              <a:gs pos="100000">
                <a:schemeClr val="bg1"/>
              </a:gs>
              <a:gs pos="100000">
                <a:srgbClr val="DD2E65"/>
              </a:gs>
            </a:gsLst>
            <a:path path="circle">
              <a:fillToRect l="50000" t="50000" r="50000" b="5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uage 4">
            <a:extLst>
              <a:ext uri="{FF2B5EF4-FFF2-40B4-BE49-F238E27FC236}">
                <a16:creationId xmlns:a16="http://schemas.microsoft.com/office/drawing/2014/main" id="{2DBB355C-B602-0A4E-99BE-2130FEF60F6D}"/>
              </a:ext>
            </a:extLst>
          </p:cNvPr>
          <p:cNvSpPr/>
          <p:nvPr/>
        </p:nvSpPr>
        <p:spPr>
          <a:xfrm>
            <a:off x="2651786" y="4577046"/>
            <a:ext cx="3068908" cy="2110599"/>
          </a:xfrm>
          <a:prstGeom prst="cloud">
            <a:avLst/>
          </a:prstGeom>
          <a:gradFill>
            <a:gsLst>
              <a:gs pos="0">
                <a:srgbClr val="DD2E65"/>
              </a:gs>
              <a:gs pos="100000">
                <a:srgbClr val="B9E4DE"/>
              </a:gs>
              <a:gs pos="100000">
                <a:schemeClr val="bg1"/>
              </a:gs>
              <a:gs pos="100000">
                <a:srgbClr val="DD2E65"/>
              </a:gs>
            </a:gsLst>
            <a:path path="circle">
              <a:fillToRect l="50000" t="50000" r="50000" b="5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Arial Rounded MT Bold" panose="020F0704030504030204" pitchFamily="34" charset="0"/>
              </a:rPr>
              <a:t> </a:t>
            </a:r>
            <a:endParaRPr lang="en-US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9E36D19-F561-C14C-9F96-BF0ACD6A6217}"/>
              </a:ext>
            </a:extLst>
          </p:cNvPr>
          <p:cNvSpPr txBox="1"/>
          <p:nvPr/>
        </p:nvSpPr>
        <p:spPr>
          <a:xfrm>
            <a:off x="227770" y="4099992"/>
            <a:ext cx="519524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>
                <a:latin typeface="Arial Rounded MT Bold" panose="020F0704030504030204" pitchFamily="34" charset="0"/>
              </a:rPr>
              <a:t>Parler de ta journée d’école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06D9646-90E2-9B40-A57E-5ABE160EC872}"/>
              </a:ext>
            </a:extLst>
          </p:cNvPr>
          <p:cNvSpPr txBox="1"/>
          <p:nvPr/>
        </p:nvSpPr>
        <p:spPr>
          <a:xfrm>
            <a:off x="4090280" y="3633126"/>
            <a:ext cx="444119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Arial Rounded MT Bold" panose="020F0704030504030204" pitchFamily="34" charset="0"/>
              </a:rPr>
              <a:t>Décrire un uniforme</a:t>
            </a:r>
          </a:p>
          <a:p>
            <a:endParaRPr lang="fr-FR" sz="2500" dirty="0">
              <a:latin typeface="Arial Rounded MT Bold" panose="020F0704030504030204" pitchFamily="34" charset="0"/>
            </a:endParaRPr>
          </a:p>
        </p:txBody>
      </p:sp>
      <p:sp>
        <p:nvSpPr>
          <p:cNvPr id="10" name="Nuage 9">
            <a:extLst>
              <a:ext uri="{FF2B5EF4-FFF2-40B4-BE49-F238E27FC236}">
                <a16:creationId xmlns:a16="http://schemas.microsoft.com/office/drawing/2014/main" id="{F873E23A-DE3D-114A-B9D4-ED7E7BFACA61}"/>
              </a:ext>
            </a:extLst>
          </p:cNvPr>
          <p:cNvSpPr/>
          <p:nvPr/>
        </p:nvSpPr>
        <p:spPr>
          <a:xfrm>
            <a:off x="4619080" y="1625969"/>
            <a:ext cx="3068908" cy="2110599"/>
          </a:xfrm>
          <a:prstGeom prst="cloud">
            <a:avLst/>
          </a:prstGeom>
          <a:gradFill>
            <a:gsLst>
              <a:gs pos="0">
                <a:srgbClr val="DD2E65"/>
              </a:gs>
              <a:gs pos="100000">
                <a:srgbClr val="B9E4DE"/>
              </a:gs>
              <a:gs pos="100000">
                <a:schemeClr val="bg1"/>
              </a:gs>
              <a:gs pos="100000">
                <a:srgbClr val="DD2E65"/>
              </a:gs>
            </a:gsLst>
            <a:path path="circle">
              <a:fillToRect l="50000" t="50000" r="50000" b="5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8CAEFAA-1341-DE48-A72C-55906918C4E4}"/>
              </a:ext>
            </a:extLst>
          </p:cNvPr>
          <p:cNvSpPr txBox="1"/>
          <p:nvPr/>
        </p:nvSpPr>
        <p:spPr>
          <a:xfrm>
            <a:off x="5978917" y="5239589"/>
            <a:ext cx="576920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500" dirty="0">
                <a:latin typeface="Arial Rounded MT Bold" panose="020F0704030504030204" pitchFamily="34" charset="0"/>
              </a:rPr>
              <a:t>Donner ton emploi du temps d’élève</a:t>
            </a:r>
            <a:endParaRPr lang="fr-FR" sz="25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547D10B-49B1-A541-9821-814BECE014FC}"/>
              </a:ext>
            </a:extLst>
          </p:cNvPr>
          <p:cNvSpPr txBox="1"/>
          <p:nvPr/>
        </p:nvSpPr>
        <p:spPr>
          <a:xfrm>
            <a:off x="7932896" y="3556764"/>
            <a:ext cx="411676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500" b="1" dirty="0"/>
              <a:t>Donner les jours et les heures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E3C0378-54EF-D643-B115-97B68C432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32" y="1408081"/>
            <a:ext cx="2239373" cy="1673466"/>
          </a:xfrm>
          <a:prstGeom prst="rect">
            <a:avLst/>
          </a:prstGeom>
        </p:spPr>
      </p:pic>
      <p:pic>
        <p:nvPicPr>
          <p:cNvPr id="14" name="Picture 14" descr="Vêtements, Chemise">
            <a:extLst>
              <a:ext uri="{FF2B5EF4-FFF2-40B4-BE49-F238E27FC236}">
                <a16:creationId xmlns:a16="http://schemas.microsoft.com/office/drawing/2014/main" id="{C37FF058-408B-1E46-AAA3-76693B4E9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668" y="2085749"/>
            <a:ext cx="1642663" cy="141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lock | Free Stock Photo | Illustration of a clock | # 16760">
            <a:extLst>
              <a:ext uri="{FF2B5EF4-FFF2-40B4-BE49-F238E27FC236}">
                <a16:creationId xmlns:a16="http://schemas.microsoft.com/office/drawing/2014/main" id="{16BB7024-2506-CC45-9F91-F51249F9B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737" y="1496529"/>
            <a:ext cx="1613446" cy="161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816026ED-6EE4-CD48-9603-E3F7363379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7701028"/>
              </p:ext>
            </p:extLst>
          </p:nvPr>
        </p:nvGraphicFramePr>
        <p:xfrm>
          <a:off x="3187173" y="4832245"/>
          <a:ext cx="1998133" cy="16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2858">
                  <a:extLst>
                    <a:ext uri="{9D8B030D-6E8A-4147-A177-3AD203B41FA5}">
                      <a16:colId xmlns:a16="http://schemas.microsoft.com/office/drawing/2014/main" val="1067756446"/>
                    </a:ext>
                  </a:extLst>
                </a:gridCol>
                <a:gridCol w="945275">
                  <a:extLst>
                    <a:ext uri="{9D8B030D-6E8A-4147-A177-3AD203B41FA5}">
                      <a16:colId xmlns:a16="http://schemas.microsoft.com/office/drawing/2014/main" val="2490934785"/>
                    </a:ext>
                  </a:extLst>
                </a:gridCol>
              </a:tblGrid>
              <a:tr h="255830"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>
                          <a:solidFill>
                            <a:schemeClr val="bg1"/>
                          </a:solidFill>
                        </a:rPr>
                        <a:t>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 err="1">
                          <a:solidFill>
                            <a:schemeClr val="bg1"/>
                          </a:solidFill>
                        </a:rPr>
                        <a:t>Monday</a:t>
                      </a:r>
                      <a:endParaRPr lang="fr-FR" sz="15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7754291"/>
                  </a:ext>
                </a:extLst>
              </a:tr>
              <a:tr h="255830"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/>
                        <a:t>9:00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/>
                        <a:t>Maths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7251837"/>
                  </a:ext>
                </a:extLst>
              </a:tr>
              <a:tr h="255830"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/>
                        <a:t>10:00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/>
                        <a:t>English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9254538"/>
                  </a:ext>
                </a:extLst>
              </a:tr>
              <a:tr h="255830"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/>
                        <a:t>12:30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/>
                        <a:t>Lunch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509018"/>
                  </a:ext>
                </a:extLst>
              </a:tr>
              <a:tr h="255830"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/>
                        <a:t>2:00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/>
                        <a:t>Music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6491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200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/>
      <p:bldP spid="9" grpId="0"/>
      <p:bldP spid="10" grpId="0" animBg="1"/>
      <p:bldP spid="11" grpId="0"/>
      <p:bldP spid="1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FAC5DE7-E682-4560-8176-AB98461C328E}"/>
              </a:ext>
            </a:extLst>
          </p:cNvPr>
          <p:cNvSpPr txBox="1"/>
          <p:nvPr/>
        </p:nvSpPr>
        <p:spPr>
          <a:xfrm>
            <a:off x="3432517" y="6077243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     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2A46F78-4C7C-D547-9827-8163BD06642E}"/>
              </a:ext>
            </a:extLst>
          </p:cNvPr>
          <p:cNvSpPr/>
          <p:nvPr/>
        </p:nvSpPr>
        <p:spPr>
          <a:xfrm>
            <a:off x="821267" y="522970"/>
            <a:ext cx="10862733" cy="1254006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i="1" baseline="-25000" dirty="0">
                <a:latin typeface="Century Schoolbook" panose="02040604050505020304" pitchFamily="18" charset="0"/>
              </a:rPr>
              <a:t> Goodbye Song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C42B305-FB61-AD4E-B9D5-9E56E6ED2E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463" y="652239"/>
            <a:ext cx="1757514" cy="99546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E87FA4D-999D-7A4C-AB27-C52DEE87B9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145" y="1878576"/>
            <a:ext cx="6159855" cy="3782536"/>
          </a:xfrm>
          <a:prstGeom prst="rect">
            <a:avLst/>
          </a:prstGeom>
        </p:spPr>
      </p:pic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CA23CA59-0690-C74A-965A-DD33EF7F92DA}"/>
              </a:ext>
            </a:extLst>
          </p:cNvPr>
          <p:cNvSpPr/>
          <p:nvPr/>
        </p:nvSpPr>
        <p:spPr>
          <a:xfrm>
            <a:off x="804334" y="6214533"/>
            <a:ext cx="10862733" cy="491067"/>
          </a:xfrm>
          <a:prstGeom prst="roundRect">
            <a:avLst/>
          </a:prstGeom>
          <a:solidFill>
            <a:schemeClr val="accent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Média en ligne 1" descr="sam hello (online-audio-converter.com).mp3">
            <a:hlinkClick r:id="" action="ppaction://media"/>
            <a:extLst>
              <a:ext uri="{FF2B5EF4-FFF2-40B4-BE49-F238E27FC236}">
                <a16:creationId xmlns:a16="http://schemas.microsoft.com/office/drawing/2014/main" id="{9B0E5CD1-C27B-CC4E-9800-490CBBAF2F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Média en ligne 3" descr="goodbye-song.mp3">
            <a:hlinkClick r:id="" action="ppaction://media"/>
            <a:extLst>
              <a:ext uri="{FF2B5EF4-FFF2-40B4-BE49-F238E27FC236}">
                <a16:creationId xmlns:a16="http://schemas.microsoft.com/office/drawing/2014/main" id="{DA871366-9A9F-3944-9C48-D68A7DE479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06617" y="4088068"/>
            <a:ext cx="812800" cy="8128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F46F347-57DE-6F45-BC5C-F2D9B14101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38" y="1745302"/>
            <a:ext cx="2266964" cy="4540350"/>
          </a:xfrm>
          <a:prstGeom prst="rect">
            <a:avLst/>
          </a:prstGeom>
        </p:spPr>
      </p:pic>
      <p:sp>
        <p:nvSpPr>
          <p:cNvPr id="18" name="Bulle ronde 17">
            <a:extLst>
              <a:ext uri="{FF2B5EF4-FFF2-40B4-BE49-F238E27FC236}">
                <a16:creationId xmlns:a16="http://schemas.microsoft.com/office/drawing/2014/main" id="{C310CF8A-AAA9-284D-A41B-3FEC06DD0983}"/>
              </a:ext>
            </a:extLst>
          </p:cNvPr>
          <p:cNvSpPr/>
          <p:nvPr/>
        </p:nvSpPr>
        <p:spPr>
          <a:xfrm>
            <a:off x="2848143" y="2243035"/>
            <a:ext cx="2676002" cy="1254006"/>
          </a:xfrm>
          <a:prstGeom prst="wedgeEllipseCallout">
            <a:avLst>
              <a:gd name="adj1" fmla="val -71663"/>
              <a:gd name="adj2" fmla="val 7947"/>
            </a:avLst>
          </a:prstGeom>
          <a:solidFill>
            <a:schemeClr val="bg1"/>
          </a:solidFill>
          <a:ln w="28575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Let’s</a:t>
            </a:r>
            <a:r>
              <a:rPr lang="fr-FR" sz="3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sing</a:t>
            </a:r>
            <a:r>
              <a:rPr lang="fr-FR" sz="3600" dirty="0">
                <a:solidFill>
                  <a:schemeClr val="tx1"/>
                </a:solidFill>
                <a:latin typeface="Century Schoolbook" panose="020406040505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3879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6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26E6AE2-EF32-264C-B0E6-DD5E892E8287}"/>
              </a:ext>
            </a:extLst>
          </p:cNvPr>
          <p:cNvSpPr/>
          <p:nvPr/>
        </p:nvSpPr>
        <p:spPr>
          <a:xfrm>
            <a:off x="804334" y="264431"/>
            <a:ext cx="10862733" cy="1254006"/>
          </a:xfrm>
          <a:prstGeom prst="roundRect">
            <a:avLst/>
          </a:prstGeom>
          <a:gradFill>
            <a:gsLst>
              <a:gs pos="0">
                <a:srgbClr val="C7FFED"/>
              </a:gs>
              <a:gs pos="35000">
                <a:srgbClr val="0070C0"/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i="1" dirty="0">
                <a:latin typeface="Century Schoolbook" panose="02040604050505020304" pitchFamily="18" charset="0"/>
                <a:ea typeface="BatangChe" panose="02030609000101010101" pitchFamily="49" charset="-127"/>
              </a:rPr>
              <a:t>     Australia </a:t>
            </a:r>
            <a:endParaRPr lang="fr-FR" sz="5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02E6369-D44F-6C4C-8544-2964E899D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483" y="466996"/>
            <a:ext cx="1354250" cy="845349"/>
          </a:xfrm>
          <a:prstGeom prst="rect">
            <a:avLst/>
          </a:prstGeom>
        </p:spPr>
      </p:pic>
      <p:pic>
        <p:nvPicPr>
          <p:cNvPr id="2054" name="Picture 6" descr="L'Australie, Océanie, Nouvelle Zélande, Indonésie">
            <a:extLst>
              <a:ext uri="{FF2B5EF4-FFF2-40B4-BE49-F238E27FC236}">
                <a16:creationId xmlns:a16="http://schemas.microsoft.com/office/drawing/2014/main" id="{873ABDCF-6E9C-1941-8A28-E3E4C380E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1611570"/>
            <a:ext cx="7355946" cy="504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4AE8ABF0-D53B-F046-9EFB-D55D49EF9516}"/>
              </a:ext>
            </a:extLst>
          </p:cNvPr>
          <p:cNvSpPr/>
          <p:nvPr/>
        </p:nvSpPr>
        <p:spPr>
          <a:xfrm>
            <a:off x="4190999" y="2819399"/>
            <a:ext cx="3810001" cy="33104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92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26E6AE2-EF32-264C-B0E6-DD5E892E8287}"/>
              </a:ext>
            </a:extLst>
          </p:cNvPr>
          <p:cNvSpPr/>
          <p:nvPr/>
        </p:nvSpPr>
        <p:spPr>
          <a:xfrm>
            <a:off x="804334" y="264431"/>
            <a:ext cx="10862733" cy="1254006"/>
          </a:xfrm>
          <a:prstGeom prst="roundRect">
            <a:avLst/>
          </a:prstGeom>
          <a:gradFill>
            <a:gsLst>
              <a:gs pos="0">
                <a:srgbClr val="C7FFED"/>
              </a:gs>
              <a:gs pos="35000">
                <a:srgbClr val="0070C0"/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i="1" dirty="0">
                <a:latin typeface="Century Schoolbook" panose="02040604050505020304" pitchFamily="18" charset="0"/>
                <a:ea typeface="BatangChe" panose="02030609000101010101" pitchFamily="49" charset="-127"/>
              </a:rPr>
              <a:t>     Australia </a:t>
            </a:r>
            <a:endParaRPr lang="fr-FR" sz="5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02E6369-D44F-6C4C-8544-2964E899D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483" y="466996"/>
            <a:ext cx="1354250" cy="845349"/>
          </a:xfrm>
          <a:prstGeom prst="rect">
            <a:avLst/>
          </a:prstGeom>
        </p:spPr>
      </p:pic>
      <p:pic>
        <p:nvPicPr>
          <p:cNvPr id="2050" name="Picture 2" descr="Australie, Continent, Vue Aérienne, Géographie">
            <a:extLst>
              <a:ext uri="{FF2B5EF4-FFF2-40B4-BE49-F238E27FC236}">
                <a16:creationId xmlns:a16="http://schemas.microsoft.com/office/drawing/2014/main" id="{A9CE31D2-AC93-4248-8261-652CFA64A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76" y="1737804"/>
            <a:ext cx="5692835" cy="467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yers Rock, L'Australie, Point De Repère">
            <a:extLst>
              <a:ext uri="{FF2B5EF4-FFF2-40B4-BE49-F238E27FC236}">
                <a16:creationId xmlns:a16="http://schemas.microsoft.com/office/drawing/2014/main" id="{4F5C888C-51FC-4031-8EC9-6C2122153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891" y="2143281"/>
            <a:ext cx="57531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2E1B20E8-549F-45D7-BABD-07F88E1C9B0F}"/>
              </a:ext>
            </a:extLst>
          </p:cNvPr>
          <p:cNvCxnSpPr>
            <a:cxnSpLocks/>
          </p:cNvCxnSpPr>
          <p:nvPr/>
        </p:nvCxnSpPr>
        <p:spPr>
          <a:xfrm flipH="1">
            <a:off x="2773180" y="3762531"/>
            <a:ext cx="3702572" cy="31479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034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26E6AE2-EF32-264C-B0E6-DD5E892E8287}"/>
              </a:ext>
            </a:extLst>
          </p:cNvPr>
          <p:cNvSpPr/>
          <p:nvPr/>
        </p:nvSpPr>
        <p:spPr>
          <a:xfrm>
            <a:off x="804334" y="264431"/>
            <a:ext cx="10862733" cy="1254006"/>
          </a:xfrm>
          <a:prstGeom prst="roundRect">
            <a:avLst/>
          </a:prstGeom>
          <a:gradFill>
            <a:gsLst>
              <a:gs pos="0">
                <a:srgbClr val="C7FFED"/>
              </a:gs>
              <a:gs pos="35000">
                <a:srgbClr val="0070C0"/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i="1" dirty="0">
                <a:latin typeface="Century Schoolbook" panose="02040604050505020304" pitchFamily="18" charset="0"/>
                <a:ea typeface="BatangChe" panose="02030609000101010101" pitchFamily="49" charset="-127"/>
              </a:rPr>
              <a:t>     Australia </a:t>
            </a:r>
            <a:endParaRPr lang="fr-FR" sz="5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02E6369-D44F-6C4C-8544-2964E899D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483" y="466996"/>
            <a:ext cx="1354250" cy="845349"/>
          </a:xfrm>
          <a:prstGeom prst="rect">
            <a:avLst/>
          </a:prstGeom>
        </p:spPr>
      </p:pic>
      <p:pic>
        <p:nvPicPr>
          <p:cNvPr id="2054" name="Picture 6" descr="L'Australie, Océanie, Nouvelle Zélande, Indonésie">
            <a:extLst>
              <a:ext uri="{FF2B5EF4-FFF2-40B4-BE49-F238E27FC236}">
                <a16:creationId xmlns:a16="http://schemas.microsoft.com/office/drawing/2014/main" id="{873ABDCF-6E9C-1941-8A28-E3E4C380E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7" y="1514910"/>
            <a:ext cx="7355946" cy="504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Kangourou, Mammifères, Marsupial, Sauts, Des Animaux">
            <a:extLst>
              <a:ext uri="{FF2B5EF4-FFF2-40B4-BE49-F238E27FC236}">
                <a16:creationId xmlns:a16="http://schemas.microsoft.com/office/drawing/2014/main" id="{E7B007ED-489A-8C4B-B708-C797DFA23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68" y="1721002"/>
            <a:ext cx="4257988" cy="241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oala, L'Australie, Arbre, Hug">
            <a:extLst>
              <a:ext uri="{FF2B5EF4-FFF2-40B4-BE49-F238E27FC236}">
                <a16:creationId xmlns:a16="http://schemas.microsoft.com/office/drawing/2014/main" id="{F57BAD70-8F13-2343-83BD-5888C3CFC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244" y="3320458"/>
            <a:ext cx="2056977" cy="222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anchot, Pingouin Roi, Mignon, Tux, Oiseau, Zoo">
            <a:extLst>
              <a:ext uri="{FF2B5EF4-FFF2-40B4-BE49-F238E27FC236}">
                <a16:creationId xmlns:a16="http://schemas.microsoft.com/office/drawing/2014/main" id="{CAE43913-8C17-DD45-8CFA-318EDB989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535" y="4529073"/>
            <a:ext cx="1245126" cy="223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64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6184</TotalTime>
  <Words>1681</Words>
  <Application>Microsoft Macintosh PowerPoint</Application>
  <PresentationFormat>Grand écran</PresentationFormat>
  <Paragraphs>654</Paragraphs>
  <Slides>66</Slides>
  <Notes>65</Notes>
  <HiddenSlides>0</HiddenSlides>
  <MMClips>31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66</vt:i4>
      </vt:variant>
    </vt:vector>
  </HeadingPairs>
  <TitlesOfParts>
    <vt:vector size="73" baseType="lpstr">
      <vt:lpstr>Arial</vt:lpstr>
      <vt:lpstr>Arial Black</vt:lpstr>
      <vt:lpstr>Arial Rounded MT Bold</vt:lpstr>
      <vt:lpstr>Calibri</vt:lpstr>
      <vt:lpstr>Calibri Light</vt:lpstr>
      <vt:lpstr>Century Schoolbook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with Teddy,</dc:title>
  <dc:creator>Anne</dc:creator>
  <cp:lastModifiedBy>Microsoft Office User</cp:lastModifiedBy>
  <cp:revision>367</cp:revision>
  <dcterms:created xsi:type="dcterms:W3CDTF">2020-06-10T19:24:36Z</dcterms:created>
  <dcterms:modified xsi:type="dcterms:W3CDTF">2020-07-14T14:23:43Z</dcterms:modified>
</cp:coreProperties>
</file>