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1" r:id="rId1"/>
    <p:sldMasterId id="2147484023" r:id="rId2"/>
  </p:sldMasterIdLst>
  <p:notesMasterIdLst>
    <p:notesMasterId r:id="rId78"/>
  </p:notesMasterIdLst>
  <p:sldIdLst>
    <p:sldId id="383" r:id="rId3"/>
    <p:sldId id="384" r:id="rId4"/>
    <p:sldId id="297" r:id="rId5"/>
    <p:sldId id="259" r:id="rId6"/>
    <p:sldId id="341" r:id="rId7"/>
    <p:sldId id="342" r:id="rId8"/>
    <p:sldId id="319" r:id="rId9"/>
    <p:sldId id="386" r:id="rId10"/>
    <p:sldId id="343" r:id="rId11"/>
    <p:sldId id="344" r:id="rId12"/>
    <p:sldId id="345" r:id="rId13"/>
    <p:sldId id="322" r:id="rId14"/>
    <p:sldId id="390" r:id="rId15"/>
    <p:sldId id="391" r:id="rId16"/>
    <p:sldId id="392" r:id="rId17"/>
    <p:sldId id="393" r:id="rId18"/>
    <p:sldId id="394" r:id="rId19"/>
    <p:sldId id="370" r:id="rId20"/>
    <p:sldId id="388" r:id="rId21"/>
    <p:sldId id="387" r:id="rId22"/>
    <p:sldId id="395" r:id="rId23"/>
    <p:sldId id="396" r:id="rId24"/>
    <p:sldId id="397" r:id="rId25"/>
    <p:sldId id="398" r:id="rId26"/>
    <p:sldId id="399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53" r:id="rId35"/>
    <p:sldId id="458" r:id="rId36"/>
    <p:sldId id="376" r:id="rId37"/>
    <p:sldId id="408" r:id="rId38"/>
    <p:sldId id="409" r:id="rId39"/>
    <p:sldId id="410" r:id="rId40"/>
    <p:sldId id="407" r:id="rId41"/>
    <p:sldId id="443" r:id="rId42"/>
    <p:sldId id="411" r:id="rId43"/>
    <p:sldId id="412" r:id="rId44"/>
    <p:sldId id="367" r:id="rId45"/>
    <p:sldId id="413" r:id="rId46"/>
    <p:sldId id="414" r:id="rId47"/>
    <p:sldId id="415" r:id="rId48"/>
    <p:sldId id="417" r:id="rId49"/>
    <p:sldId id="418" r:id="rId50"/>
    <p:sldId id="372" r:id="rId51"/>
    <p:sldId id="419" r:id="rId52"/>
    <p:sldId id="358" r:id="rId53"/>
    <p:sldId id="420" r:id="rId54"/>
    <p:sldId id="351" r:id="rId55"/>
    <p:sldId id="421" r:id="rId56"/>
    <p:sldId id="435" r:id="rId57"/>
    <p:sldId id="444" r:id="rId58"/>
    <p:sldId id="436" r:id="rId59"/>
    <p:sldId id="378" r:id="rId60"/>
    <p:sldId id="379" r:id="rId61"/>
    <p:sldId id="422" r:id="rId62"/>
    <p:sldId id="423" r:id="rId63"/>
    <p:sldId id="424" r:id="rId64"/>
    <p:sldId id="425" r:id="rId65"/>
    <p:sldId id="362" r:id="rId66"/>
    <p:sldId id="364" r:id="rId67"/>
    <p:sldId id="427" r:id="rId68"/>
    <p:sldId id="452" r:id="rId69"/>
    <p:sldId id="447" r:id="rId70"/>
    <p:sldId id="448" r:id="rId71"/>
    <p:sldId id="439" r:id="rId72"/>
    <p:sldId id="453" r:id="rId73"/>
    <p:sldId id="454" r:id="rId74"/>
    <p:sldId id="455" r:id="rId75"/>
    <p:sldId id="434" r:id="rId76"/>
    <p:sldId id="382" r:id="rId7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8FAF"/>
    <a:srgbClr val="5CE0FD"/>
    <a:srgbClr val="5CE0FC"/>
    <a:srgbClr val="76D6FF"/>
    <a:srgbClr val="800080"/>
    <a:srgbClr val="69BFEB"/>
    <a:srgbClr val="00FDFF"/>
    <a:srgbClr val="243628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3" autoAdjust="0"/>
    <p:restoredTop sz="82857" autoAdjust="0"/>
  </p:normalViewPr>
  <p:slideViewPr>
    <p:cSldViewPr snapToGrid="0">
      <p:cViewPr varScale="1">
        <p:scale>
          <a:sx n="78" d="100"/>
          <a:sy n="78" d="100"/>
        </p:scale>
        <p:origin x="11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4E2EA-56E3-4FED-A581-A9DA806A21BE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7A885-1988-4B6B-A42A-9AE5E7E96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64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Introduction des deux profs </a:t>
            </a:r>
            <a:r>
              <a:rPr lang="fr-FR" dirty="0" err="1"/>
              <a:t>Ionna</a:t>
            </a:r>
            <a:r>
              <a:rPr lang="fr-FR" dirty="0"/>
              <a:t> and Natalie</a:t>
            </a:r>
          </a:p>
          <a:p>
            <a:r>
              <a:rPr lang="fr-FR" dirty="0"/>
              <a:t>Dire ici qu’ils auront besoin d’une feuille pour écrire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92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des amis de Sam </a:t>
            </a:r>
            <a:r>
              <a:rPr lang="fr-FR" dirty="0" err="1"/>
              <a:t>Lumni</a:t>
            </a:r>
            <a:r>
              <a:rPr lang="fr-FR" dirty="0"/>
              <a:t> </a:t>
            </a:r>
          </a:p>
          <a:p>
            <a:r>
              <a:rPr lang="fr-FR" dirty="0"/>
              <a:t>Les personnages changent au clic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927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des amis de Sam </a:t>
            </a:r>
            <a:r>
              <a:rPr lang="fr-FR" dirty="0" err="1"/>
              <a:t>Lumni</a:t>
            </a:r>
            <a:r>
              <a:rPr lang="fr-FR" dirty="0"/>
              <a:t> </a:t>
            </a:r>
          </a:p>
          <a:p>
            <a:r>
              <a:rPr lang="fr-FR" dirty="0"/>
              <a:t>Les personnages changent au clic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05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des amis de Sam </a:t>
            </a:r>
            <a:r>
              <a:rPr lang="fr-FR" dirty="0" err="1"/>
              <a:t>Lumni</a:t>
            </a:r>
            <a:r>
              <a:rPr lang="fr-FR" dirty="0"/>
              <a:t> </a:t>
            </a:r>
          </a:p>
          <a:p>
            <a:r>
              <a:rPr lang="fr-FR" dirty="0"/>
              <a:t>Les personnages changent au clic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313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des amis de Sam </a:t>
            </a:r>
            <a:r>
              <a:rPr lang="fr-FR" dirty="0" err="1"/>
              <a:t>Lumni</a:t>
            </a:r>
            <a:r>
              <a:rPr lang="fr-FR" dirty="0"/>
              <a:t> </a:t>
            </a:r>
          </a:p>
          <a:p>
            <a:r>
              <a:rPr lang="fr-FR" dirty="0"/>
              <a:t>Les personnages changent au clic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648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des amis de Sam </a:t>
            </a:r>
            <a:r>
              <a:rPr lang="fr-FR" dirty="0" err="1"/>
              <a:t>Lumni</a:t>
            </a:r>
            <a:r>
              <a:rPr lang="fr-FR" dirty="0"/>
              <a:t> </a:t>
            </a:r>
          </a:p>
          <a:p>
            <a:r>
              <a:rPr lang="fr-FR" dirty="0"/>
              <a:t>Les personnages changent au clic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057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are </a:t>
            </a:r>
            <a:r>
              <a:rPr lang="fr-FR" dirty="0" err="1"/>
              <a:t>you</a:t>
            </a:r>
            <a:r>
              <a:rPr lang="fr-FR" dirty="0"/>
              <a:t> Morgan ? Are </a:t>
            </a:r>
            <a:r>
              <a:rPr lang="fr-FR" dirty="0" err="1"/>
              <a:t>you</a:t>
            </a:r>
            <a:r>
              <a:rPr lang="fr-FR" dirty="0"/>
              <a:t> a boy or a girl? Face caméra</a:t>
            </a:r>
          </a:p>
          <a:p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…. Laisser le temps de répondre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boy! </a:t>
            </a:r>
          </a:p>
          <a:p>
            <a:endParaRPr lang="fr-FR" dirty="0"/>
          </a:p>
          <a:p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come </a:t>
            </a:r>
            <a:r>
              <a:rPr lang="fr-FR" dirty="0" err="1"/>
              <a:t>from</a:t>
            </a:r>
            <a:r>
              <a:rPr lang="fr-FR" dirty="0"/>
              <a:t> Morgan?</a:t>
            </a:r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…</a:t>
            </a:r>
          </a:p>
          <a:p>
            <a:r>
              <a:rPr lang="fr-FR" dirty="0"/>
              <a:t>Laisser le temps de répondre</a:t>
            </a:r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 Ireland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867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are </a:t>
            </a:r>
            <a:r>
              <a:rPr lang="fr-FR" dirty="0" err="1"/>
              <a:t>you</a:t>
            </a:r>
            <a:r>
              <a:rPr lang="fr-FR" dirty="0"/>
              <a:t> Morgan ? Are </a:t>
            </a:r>
            <a:r>
              <a:rPr lang="fr-FR" dirty="0" err="1"/>
              <a:t>you</a:t>
            </a:r>
            <a:r>
              <a:rPr lang="fr-FR" dirty="0"/>
              <a:t> a boy or a girl? Face caméra</a:t>
            </a:r>
          </a:p>
          <a:p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…. Laisser le temps de répondre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boy! </a:t>
            </a:r>
          </a:p>
          <a:p>
            <a:endParaRPr lang="fr-FR" dirty="0"/>
          </a:p>
          <a:p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come </a:t>
            </a:r>
            <a:r>
              <a:rPr lang="fr-FR" dirty="0" err="1"/>
              <a:t>from</a:t>
            </a:r>
            <a:r>
              <a:rPr lang="fr-FR" dirty="0"/>
              <a:t> Morgan?</a:t>
            </a:r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…</a:t>
            </a:r>
          </a:p>
          <a:p>
            <a:r>
              <a:rPr lang="fr-FR" dirty="0"/>
              <a:t>Laisser le temps de répondre</a:t>
            </a:r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 Ireland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32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512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are </a:t>
            </a:r>
            <a:r>
              <a:rPr lang="fr-FR" dirty="0" err="1"/>
              <a:t>you</a:t>
            </a:r>
            <a:r>
              <a:rPr lang="fr-FR" dirty="0"/>
              <a:t> Morgan ? Are </a:t>
            </a:r>
            <a:r>
              <a:rPr lang="fr-FR" dirty="0" err="1"/>
              <a:t>you</a:t>
            </a:r>
            <a:r>
              <a:rPr lang="fr-FR" dirty="0"/>
              <a:t> a boy or a girl? Face caméra</a:t>
            </a:r>
          </a:p>
          <a:p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…. Laisser le temps de répondre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boy! </a:t>
            </a:r>
          </a:p>
          <a:p>
            <a:endParaRPr lang="fr-FR" dirty="0"/>
          </a:p>
          <a:p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come </a:t>
            </a:r>
            <a:r>
              <a:rPr lang="fr-FR" dirty="0" err="1"/>
              <a:t>from</a:t>
            </a:r>
            <a:r>
              <a:rPr lang="fr-FR" dirty="0"/>
              <a:t> Morgan?</a:t>
            </a:r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…</a:t>
            </a:r>
          </a:p>
          <a:p>
            <a:r>
              <a:rPr lang="fr-FR" dirty="0"/>
              <a:t>Laisser le temps de répondre</a:t>
            </a:r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 Ireland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17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Écouter et chanter la Hello Song par dessus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788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305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are </a:t>
            </a:r>
            <a:r>
              <a:rPr lang="fr-FR" dirty="0" err="1"/>
              <a:t>you</a:t>
            </a:r>
            <a:r>
              <a:rPr lang="fr-FR" dirty="0"/>
              <a:t> Morgan ? Are </a:t>
            </a:r>
            <a:r>
              <a:rPr lang="fr-FR" dirty="0" err="1"/>
              <a:t>you</a:t>
            </a:r>
            <a:r>
              <a:rPr lang="fr-FR" dirty="0"/>
              <a:t> a boy or a girl? Face caméra</a:t>
            </a:r>
          </a:p>
          <a:p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…. Laisser le temps de répondre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boy! </a:t>
            </a:r>
          </a:p>
          <a:p>
            <a:endParaRPr lang="fr-FR" dirty="0"/>
          </a:p>
          <a:p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come </a:t>
            </a:r>
            <a:r>
              <a:rPr lang="fr-FR" dirty="0" err="1"/>
              <a:t>from</a:t>
            </a:r>
            <a:r>
              <a:rPr lang="fr-FR" dirty="0"/>
              <a:t> Morgan?</a:t>
            </a:r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…</a:t>
            </a:r>
          </a:p>
          <a:p>
            <a:r>
              <a:rPr lang="fr-FR" dirty="0"/>
              <a:t>Laisser le temps de répondre</a:t>
            </a:r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 Ireland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269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529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are </a:t>
            </a:r>
            <a:r>
              <a:rPr lang="fr-FR" dirty="0" err="1"/>
              <a:t>you</a:t>
            </a:r>
            <a:r>
              <a:rPr lang="fr-FR" dirty="0"/>
              <a:t> Morgan ? Are </a:t>
            </a:r>
            <a:r>
              <a:rPr lang="fr-FR" dirty="0" err="1"/>
              <a:t>you</a:t>
            </a:r>
            <a:r>
              <a:rPr lang="fr-FR" dirty="0"/>
              <a:t> a boy or a girl? Face caméra</a:t>
            </a:r>
          </a:p>
          <a:p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…. Laisser le temps de répondre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boy! </a:t>
            </a:r>
          </a:p>
          <a:p>
            <a:endParaRPr lang="fr-FR" dirty="0"/>
          </a:p>
          <a:p>
            <a:r>
              <a:rPr lang="fr-FR" dirty="0" err="1"/>
              <a:t>Where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come </a:t>
            </a:r>
            <a:r>
              <a:rPr lang="fr-FR" dirty="0" err="1"/>
              <a:t>from</a:t>
            </a:r>
            <a:r>
              <a:rPr lang="fr-FR" dirty="0"/>
              <a:t> Morgan?</a:t>
            </a:r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…</a:t>
            </a:r>
          </a:p>
          <a:p>
            <a:r>
              <a:rPr lang="fr-FR" dirty="0"/>
              <a:t>Laisser le temps de répondre</a:t>
            </a:r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 Ireland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964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855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count </a:t>
            </a:r>
            <a:r>
              <a:rPr lang="fr-FR" dirty="0" err="1"/>
              <a:t>together</a:t>
            </a:r>
            <a:r>
              <a:rPr lang="fr-FR" dirty="0"/>
              <a:t> !</a:t>
            </a:r>
          </a:p>
          <a:p>
            <a:r>
              <a:rPr lang="fr-FR" dirty="0" err="1"/>
              <a:t>Listen</a:t>
            </a:r>
            <a:r>
              <a:rPr lang="fr-FR" dirty="0"/>
              <a:t> and </a:t>
            </a:r>
            <a:r>
              <a:rPr lang="fr-FR" dirty="0" err="1"/>
              <a:t>repeat</a:t>
            </a:r>
            <a:r>
              <a:rPr lang="fr-FR" dirty="0"/>
              <a:t> </a:t>
            </a:r>
          </a:p>
          <a:p>
            <a:r>
              <a:rPr lang="fr-FR" dirty="0"/>
              <a:t>One – one</a:t>
            </a:r>
          </a:p>
          <a:p>
            <a:r>
              <a:rPr lang="fr-FR" dirty="0" err="1"/>
              <a:t>Two</a:t>
            </a:r>
            <a:r>
              <a:rPr lang="fr-FR" dirty="0"/>
              <a:t> : </a:t>
            </a:r>
            <a:r>
              <a:rPr lang="fr-FR" dirty="0" err="1"/>
              <a:t>two</a:t>
            </a:r>
            <a:endParaRPr lang="fr-FR" dirty="0"/>
          </a:p>
          <a:p>
            <a:r>
              <a:rPr lang="fr-FR" dirty="0"/>
              <a:t>Etc.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467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Listen</a:t>
            </a:r>
            <a:r>
              <a:rPr lang="fr-FR" dirty="0"/>
              <a:t> and </a:t>
            </a:r>
            <a:r>
              <a:rPr lang="fr-FR" dirty="0" err="1"/>
              <a:t>write</a:t>
            </a:r>
            <a:r>
              <a:rPr lang="fr-FR" dirty="0"/>
              <a:t> :</a:t>
            </a:r>
          </a:p>
          <a:p>
            <a:r>
              <a:rPr lang="fr-FR" dirty="0" err="1"/>
              <a:t>Eleven</a:t>
            </a:r>
            <a:r>
              <a:rPr lang="fr-FR" dirty="0"/>
              <a:t> – </a:t>
            </a:r>
            <a:r>
              <a:rPr lang="fr-FR" dirty="0" err="1"/>
              <a:t>eleven</a:t>
            </a:r>
            <a:r>
              <a:rPr lang="fr-FR" dirty="0"/>
              <a:t> apparaît </a:t>
            </a:r>
          </a:p>
          <a:p>
            <a:r>
              <a:rPr lang="fr-FR" dirty="0"/>
              <a:t>15</a:t>
            </a:r>
          </a:p>
          <a:p>
            <a:r>
              <a:rPr lang="fr-FR" dirty="0"/>
              <a:t>19</a:t>
            </a:r>
          </a:p>
          <a:p>
            <a:r>
              <a:rPr lang="fr-FR" dirty="0"/>
              <a:t>8</a:t>
            </a:r>
          </a:p>
          <a:p>
            <a:r>
              <a:rPr lang="fr-FR" dirty="0"/>
              <a:t>6 </a:t>
            </a:r>
          </a:p>
          <a:p>
            <a:r>
              <a:rPr lang="fr-FR" dirty="0"/>
              <a:t>3</a:t>
            </a:r>
          </a:p>
          <a:p>
            <a:r>
              <a:rPr lang="fr-FR" dirty="0"/>
              <a:t>12</a:t>
            </a:r>
          </a:p>
          <a:p>
            <a:r>
              <a:rPr lang="fr-FR" dirty="0"/>
              <a:t>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243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Sam apparaît et lui demander</a:t>
            </a:r>
          </a:p>
          <a:p>
            <a:r>
              <a:rPr lang="fr-FR" dirty="0"/>
              <a:t>How </a:t>
            </a:r>
            <a:r>
              <a:rPr lang="fr-FR" dirty="0" err="1"/>
              <a:t>old</a:t>
            </a:r>
            <a:r>
              <a:rPr lang="fr-FR" dirty="0"/>
              <a:t> are </a:t>
            </a:r>
            <a:r>
              <a:rPr lang="fr-FR" dirty="0" err="1"/>
              <a:t>you</a:t>
            </a:r>
            <a:r>
              <a:rPr lang="fr-FR" dirty="0"/>
              <a:t> Sam?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</a:t>
            </a:r>
            <a:r>
              <a:rPr lang="fr-FR" dirty="0" err="1"/>
              <a:t>eleven</a:t>
            </a:r>
            <a:r>
              <a:rPr lang="fr-FR" dirty="0"/>
              <a:t>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What</a:t>
            </a:r>
            <a:r>
              <a:rPr lang="fr-FR" dirty="0"/>
              <a:t> about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friends</a:t>
            </a:r>
            <a:r>
              <a:rPr lang="fr-FR" dirty="0"/>
              <a:t>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800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personnages parlent</a:t>
            </a:r>
          </a:p>
          <a:p>
            <a:r>
              <a:rPr lang="fr-FR" dirty="0"/>
              <a:t>Puis leur âge apparaît </a:t>
            </a:r>
          </a:p>
          <a:p>
            <a:r>
              <a:rPr lang="fr-FR" dirty="0" err="1"/>
              <a:t>What</a:t>
            </a:r>
            <a:r>
              <a:rPr lang="fr-FR" dirty="0"/>
              <a:t> about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friends</a:t>
            </a:r>
            <a:r>
              <a:rPr lang="fr-FR" dirty="0"/>
              <a:t>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765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personnages parlent</a:t>
            </a:r>
          </a:p>
          <a:p>
            <a:r>
              <a:rPr lang="fr-FR" dirty="0"/>
              <a:t>Puis leur âge apparaît </a:t>
            </a:r>
          </a:p>
          <a:p>
            <a:r>
              <a:rPr lang="fr-FR" dirty="0" err="1"/>
              <a:t>What</a:t>
            </a:r>
            <a:r>
              <a:rPr lang="fr-FR" dirty="0"/>
              <a:t> about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friends</a:t>
            </a:r>
            <a:r>
              <a:rPr lang="fr-FR" dirty="0"/>
              <a:t>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443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Natalie: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what’s your name?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enregistré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Hello, my name’s Sam! Nice to meet you!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 :  Who are you?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Natalie : Hello, I’m Natalie</a:t>
            </a:r>
          </a:p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Ionna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Hello my name’s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ionna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nice to meet you too! 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066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185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121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300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Jeu</a:t>
            </a:r>
          </a:p>
          <a:p>
            <a:endParaRPr lang="fr-FR" dirty="0"/>
          </a:p>
          <a:p>
            <a:r>
              <a:rPr lang="fr-FR" dirty="0"/>
              <a:t>How </a:t>
            </a:r>
            <a:r>
              <a:rPr lang="fr-FR" dirty="0" err="1"/>
              <a:t>old</a:t>
            </a:r>
            <a:r>
              <a:rPr lang="fr-FR" dirty="0"/>
              <a:t> are </a:t>
            </a:r>
            <a:r>
              <a:rPr lang="fr-FR" dirty="0" err="1"/>
              <a:t>you</a:t>
            </a:r>
            <a:r>
              <a:rPr lang="fr-FR" dirty="0"/>
              <a:t> Morgan?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9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325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073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Adressé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l’écran</a:t>
            </a:r>
            <a:r>
              <a:rPr lang="en-US" dirty="0"/>
              <a:t>  </a:t>
            </a:r>
            <a:r>
              <a:rPr lang="en-US" dirty="0" err="1"/>
              <a:t>Ionna</a:t>
            </a:r>
            <a:r>
              <a:rPr lang="en-US" dirty="0"/>
              <a:t> :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you, 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dirty="0"/>
          </a:p>
          <a:p>
            <a:r>
              <a:rPr lang="en-US" dirty="0" err="1"/>
              <a:t>Laisser</a:t>
            </a:r>
            <a:r>
              <a:rPr lang="en-US" dirty="0"/>
              <a:t> du temps. </a:t>
            </a:r>
            <a:r>
              <a:rPr lang="en-US" dirty="0" err="1"/>
              <a:t>Puis</a:t>
            </a:r>
            <a:r>
              <a:rPr lang="en-US" dirty="0"/>
              <a:t> </a:t>
            </a:r>
            <a:r>
              <a:rPr lang="en-US" dirty="0" err="1"/>
              <a:t>l’une</a:t>
            </a:r>
            <a:r>
              <a:rPr lang="en-US" dirty="0"/>
              <a:t> de nous guide la </a:t>
            </a:r>
            <a:r>
              <a:rPr lang="en-US" dirty="0" err="1"/>
              <a:t>réponse</a:t>
            </a:r>
            <a:r>
              <a:rPr lang="en-US" dirty="0"/>
              <a:t> “I am…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842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0867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Colour</a:t>
            </a:r>
            <a:r>
              <a:rPr lang="fr-FR" dirty="0"/>
              <a:t> the </a:t>
            </a:r>
            <a:r>
              <a:rPr lang="fr-FR" dirty="0" err="1"/>
              <a:t>numbers</a:t>
            </a:r>
            <a:endParaRPr lang="fr-FR" dirty="0"/>
          </a:p>
          <a:p>
            <a:endParaRPr lang="fr-FR" dirty="0"/>
          </a:p>
          <a:p>
            <a:r>
              <a:rPr lang="fr-FR" dirty="0"/>
              <a:t>One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brown</a:t>
            </a:r>
            <a:endParaRPr lang="fr-FR" dirty="0"/>
          </a:p>
          <a:p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blue</a:t>
            </a:r>
            <a:endParaRPr lang="fr-FR" dirty="0"/>
          </a:p>
          <a:p>
            <a:r>
              <a:rPr lang="fr-FR" dirty="0" err="1"/>
              <a:t>Three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green</a:t>
            </a:r>
          </a:p>
          <a:p>
            <a:r>
              <a:rPr lang="fr-FR" dirty="0"/>
              <a:t>Five and </a:t>
            </a:r>
            <a:r>
              <a:rPr lang="fr-FR" dirty="0" err="1"/>
              <a:t>nine</a:t>
            </a:r>
            <a:r>
              <a:rPr lang="fr-FR" dirty="0"/>
              <a:t> are white </a:t>
            </a:r>
          </a:p>
          <a:p>
            <a:r>
              <a:rPr lang="fr-FR" dirty="0"/>
              <a:t>Six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pink</a:t>
            </a:r>
            <a:endParaRPr lang="fr-FR" dirty="0"/>
          </a:p>
          <a:p>
            <a:r>
              <a:rPr lang="fr-FR" dirty="0" err="1"/>
              <a:t>Eight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grey</a:t>
            </a:r>
            <a:endParaRPr lang="fr-FR" dirty="0"/>
          </a:p>
          <a:p>
            <a:r>
              <a:rPr lang="fr-FR" dirty="0" err="1"/>
              <a:t>Twenty’s</a:t>
            </a:r>
            <a:r>
              <a:rPr lang="fr-FR" dirty="0"/>
              <a:t> </a:t>
            </a:r>
            <a:r>
              <a:rPr lang="fr-FR" dirty="0" err="1"/>
              <a:t>red</a:t>
            </a:r>
            <a:endParaRPr lang="fr-FR" dirty="0"/>
          </a:p>
          <a:p>
            <a:r>
              <a:rPr lang="fr-FR" dirty="0" err="1"/>
              <a:t>Thirteen</a:t>
            </a:r>
            <a:r>
              <a:rPr lang="fr-FR" dirty="0"/>
              <a:t> and </a:t>
            </a:r>
            <a:r>
              <a:rPr lang="fr-FR" dirty="0" err="1"/>
              <a:t>fifteen</a:t>
            </a:r>
            <a:r>
              <a:rPr lang="fr-FR" dirty="0"/>
              <a:t> are </a:t>
            </a:r>
            <a:r>
              <a:rPr lang="fr-FR" dirty="0" err="1"/>
              <a:t>dark</a:t>
            </a:r>
            <a:r>
              <a:rPr lang="fr-FR" dirty="0"/>
              <a:t> green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6572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color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2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2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blue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r-CA" dirty="0"/>
            </a:br>
            <a:r>
              <a:rPr lang="fr-CA" dirty="0"/>
              <a:t>Faire de même avec les nombres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5 </a:t>
            </a:r>
            <a:r>
              <a:rPr lang="fr-CA" dirty="0" err="1"/>
              <a:t>is</a:t>
            </a:r>
            <a:r>
              <a:rPr lang="fr-CA" dirty="0"/>
              <a:t> orange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20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yellow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17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purple</a:t>
            </a:r>
            <a:r>
              <a:rPr lang="fr-CA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15 </a:t>
            </a:r>
            <a:r>
              <a:rPr lang="fr-CA" dirty="0" err="1"/>
              <a:t>is</a:t>
            </a:r>
            <a:r>
              <a:rPr lang="fr-CA" dirty="0"/>
              <a:t> green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13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pink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9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brown</a:t>
            </a:r>
            <a:r>
              <a:rPr lang="fr-CA" dirty="0"/>
              <a:t> </a:t>
            </a:r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6815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your</a:t>
            </a:r>
            <a:r>
              <a:rPr lang="fr-CA" dirty="0"/>
              <a:t> </a:t>
            </a:r>
            <a:r>
              <a:rPr lang="fr-CA" dirty="0" err="1"/>
              <a:t>favourite</a:t>
            </a:r>
            <a:r>
              <a:rPr lang="fr-CA" dirty="0"/>
              <a:t> </a:t>
            </a:r>
            <a:r>
              <a:rPr lang="fr-CA" dirty="0" err="1"/>
              <a:t>colour</a:t>
            </a:r>
            <a:r>
              <a:rPr lang="fr-CA" dirty="0"/>
              <a:t> Sam?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My</a:t>
            </a:r>
            <a:r>
              <a:rPr lang="fr-CA" dirty="0"/>
              <a:t> </a:t>
            </a:r>
            <a:r>
              <a:rPr lang="fr-CA" dirty="0" err="1"/>
              <a:t>favourite</a:t>
            </a:r>
            <a:r>
              <a:rPr lang="fr-CA" dirty="0"/>
              <a:t> </a:t>
            </a:r>
            <a:r>
              <a:rPr lang="fr-CA" dirty="0" err="1"/>
              <a:t>color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black. </a:t>
            </a:r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916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Natalie and </a:t>
            </a:r>
            <a:r>
              <a:rPr lang="en-US" dirty="0" err="1"/>
              <a:t>Ionna</a:t>
            </a:r>
            <a:r>
              <a:rPr lang="en-US" dirty="0"/>
              <a:t> - Face camera Natalie </a:t>
            </a:r>
            <a:r>
              <a:rPr lang="en-US" dirty="0" err="1"/>
              <a:t>parle</a:t>
            </a:r>
            <a:r>
              <a:rPr lang="en-US" dirty="0"/>
              <a:t> au </a:t>
            </a:r>
            <a:r>
              <a:rPr lang="en-US" dirty="0" err="1"/>
              <a:t>spectateur</a:t>
            </a:r>
            <a:r>
              <a:rPr lang="en-US" dirty="0"/>
              <a:t> – and what about you, what’s your name?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Laisser</a:t>
            </a:r>
            <a:r>
              <a:rPr lang="en-US" dirty="0"/>
              <a:t> du temps. </a:t>
            </a:r>
            <a:r>
              <a:rPr lang="en-US" dirty="0" err="1"/>
              <a:t>Puis</a:t>
            </a:r>
            <a:r>
              <a:rPr lang="en-US" dirty="0"/>
              <a:t> </a:t>
            </a:r>
            <a:r>
              <a:rPr lang="en-US" dirty="0" err="1"/>
              <a:t>l’une</a:t>
            </a:r>
            <a:r>
              <a:rPr lang="en-US" dirty="0"/>
              <a:t> de nous guide la </a:t>
            </a:r>
            <a:r>
              <a:rPr lang="en-US" dirty="0" err="1"/>
              <a:t>réponse</a:t>
            </a:r>
            <a:r>
              <a:rPr lang="en-US" dirty="0"/>
              <a:t> “My name’s…” ,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3210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your</a:t>
            </a:r>
            <a:r>
              <a:rPr lang="fr-CA" dirty="0"/>
              <a:t> </a:t>
            </a:r>
            <a:r>
              <a:rPr lang="fr-CA" dirty="0" err="1"/>
              <a:t>favourite</a:t>
            </a:r>
            <a:r>
              <a:rPr lang="fr-CA" dirty="0"/>
              <a:t> </a:t>
            </a:r>
            <a:r>
              <a:rPr lang="fr-CA" dirty="0" err="1"/>
              <a:t>colour</a:t>
            </a:r>
            <a:r>
              <a:rPr lang="fr-CA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My</a:t>
            </a:r>
            <a:r>
              <a:rPr lang="fr-CA" dirty="0"/>
              <a:t> </a:t>
            </a:r>
            <a:r>
              <a:rPr lang="fr-CA" dirty="0" err="1"/>
              <a:t>favourite</a:t>
            </a:r>
            <a:r>
              <a:rPr lang="fr-CA" dirty="0"/>
              <a:t> </a:t>
            </a:r>
            <a:r>
              <a:rPr lang="fr-CA" dirty="0" err="1"/>
              <a:t>color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black. </a:t>
            </a:r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4653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your</a:t>
            </a:r>
            <a:r>
              <a:rPr lang="fr-CA" dirty="0"/>
              <a:t> </a:t>
            </a:r>
            <a:r>
              <a:rPr lang="fr-CA" dirty="0" err="1"/>
              <a:t>favourite</a:t>
            </a:r>
            <a:r>
              <a:rPr lang="fr-CA" dirty="0"/>
              <a:t> </a:t>
            </a:r>
            <a:r>
              <a:rPr lang="fr-CA" dirty="0" err="1"/>
              <a:t>colour</a:t>
            </a:r>
            <a:r>
              <a:rPr lang="fr-CA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My</a:t>
            </a:r>
            <a:r>
              <a:rPr lang="fr-CA" dirty="0"/>
              <a:t> </a:t>
            </a:r>
            <a:r>
              <a:rPr lang="fr-CA" dirty="0" err="1"/>
              <a:t>favourite</a:t>
            </a:r>
            <a:r>
              <a:rPr lang="fr-CA" dirty="0"/>
              <a:t> </a:t>
            </a:r>
            <a:r>
              <a:rPr lang="fr-CA" dirty="0" err="1"/>
              <a:t>color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black. </a:t>
            </a:r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3819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your</a:t>
            </a:r>
            <a:r>
              <a:rPr lang="fr-CA" dirty="0"/>
              <a:t> </a:t>
            </a:r>
            <a:r>
              <a:rPr lang="fr-CA" dirty="0" err="1"/>
              <a:t>favourite</a:t>
            </a:r>
            <a:r>
              <a:rPr lang="fr-CA" dirty="0"/>
              <a:t> </a:t>
            </a:r>
            <a:r>
              <a:rPr lang="fr-CA" dirty="0" err="1"/>
              <a:t>colour</a:t>
            </a:r>
            <a:r>
              <a:rPr lang="fr-CA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My</a:t>
            </a:r>
            <a:r>
              <a:rPr lang="fr-CA" dirty="0"/>
              <a:t> </a:t>
            </a:r>
            <a:r>
              <a:rPr lang="fr-CA" dirty="0" err="1"/>
              <a:t>favourite</a:t>
            </a:r>
            <a:r>
              <a:rPr lang="fr-CA" dirty="0"/>
              <a:t> </a:t>
            </a:r>
            <a:r>
              <a:rPr lang="fr-CA" dirty="0" err="1"/>
              <a:t>color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black. </a:t>
            </a:r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2472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your</a:t>
            </a:r>
            <a:r>
              <a:rPr lang="fr-CA" dirty="0"/>
              <a:t> </a:t>
            </a:r>
            <a:r>
              <a:rPr lang="fr-CA" dirty="0" err="1"/>
              <a:t>favourite</a:t>
            </a:r>
            <a:r>
              <a:rPr lang="fr-CA" dirty="0"/>
              <a:t> </a:t>
            </a:r>
            <a:r>
              <a:rPr lang="fr-CA" dirty="0" err="1"/>
              <a:t>colour</a:t>
            </a:r>
            <a:r>
              <a:rPr lang="fr-CA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My</a:t>
            </a:r>
            <a:r>
              <a:rPr lang="fr-CA" dirty="0"/>
              <a:t> </a:t>
            </a:r>
            <a:r>
              <a:rPr lang="fr-CA" dirty="0" err="1"/>
              <a:t>favourite</a:t>
            </a:r>
            <a:r>
              <a:rPr lang="fr-CA" dirty="0"/>
              <a:t> </a:t>
            </a:r>
            <a:r>
              <a:rPr lang="fr-CA" dirty="0" err="1"/>
              <a:t>color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black. </a:t>
            </a:r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9218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Adressé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l’écran</a:t>
            </a:r>
            <a:r>
              <a:rPr lang="en-US" dirty="0"/>
              <a:t>  </a:t>
            </a:r>
            <a:r>
              <a:rPr lang="en-US" dirty="0" err="1"/>
              <a:t>Ionna</a:t>
            </a:r>
            <a:r>
              <a:rPr lang="en-US" dirty="0"/>
              <a:t> :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you what is your favourite colour?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Laisser</a:t>
            </a:r>
            <a:r>
              <a:rPr lang="en-US" dirty="0"/>
              <a:t> du temps. </a:t>
            </a:r>
            <a:r>
              <a:rPr lang="en-US" dirty="0" err="1"/>
              <a:t>Puis</a:t>
            </a:r>
            <a:r>
              <a:rPr lang="en-US" dirty="0"/>
              <a:t> </a:t>
            </a:r>
            <a:r>
              <a:rPr lang="en-US" dirty="0" err="1"/>
              <a:t>l’une</a:t>
            </a:r>
            <a:r>
              <a:rPr lang="en-US" dirty="0"/>
              <a:t> de nous guide la </a:t>
            </a:r>
            <a:r>
              <a:rPr lang="en-US" dirty="0" err="1"/>
              <a:t>réponse</a:t>
            </a:r>
            <a:r>
              <a:rPr lang="en-US" dirty="0"/>
              <a:t> “My </a:t>
            </a:r>
            <a:r>
              <a:rPr lang="en-US" dirty="0" err="1"/>
              <a:t>favourite</a:t>
            </a:r>
            <a:r>
              <a:rPr lang="en-US" dirty="0"/>
              <a:t> </a:t>
            </a:r>
            <a:r>
              <a:rPr lang="en-US" dirty="0" err="1"/>
              <a:t>colour</a:t>
            </a:r>
            <a:r>
              <a:rPr lang="en-US" dirty="0"/>
              <a:t> is…”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3744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Morgan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boy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9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endParaRPr lang="fr-FR" dirty="0"/>
          </a:p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</a:t>
            </a:r>
            <a:r>
              <a:rPr lang="fr-FR" dirty="0" err="1"/>
              <a:t>color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yellow</a:t>
            </a:r>
            <a:endParaRPr lang="fr-FR" dirty="0"/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 Ireland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2579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Morgan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boy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9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endParaRPr lang="fr-FR" dirty="0"/>
          </a:p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</a:t>
            </a:r>
            <a:r>
              <a:rPr lang="fr-FR" dirty="0" err="1"/>
              <a:t>color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yellow</a:t>
            </a:r>
            <a:endParaRPr lang="fr-FR" dirty="0"/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 Ireland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0368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joyce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012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Morgan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a boy</a:t>
            </a:r>
          </a:p>
          <a:p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9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endParaRPr lang="fr-FR" dirty="0"/>
          </a:p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</a:t>
            </a:r>
            <a:r>
              <a:rPr lang="fr-FR" dirty="0" err="1"/>
              <a:t>color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yellow</a:t>
            </a:r>
            <a:endParaRPr lang="fr-FR" dirty="0"/>
          </a:p>
          <a:p>
            <a:r>
              <a:rPr lang="fr-FR" dirty="0"/>
              <a:t>I come </a:t>
            </a:r>
            <a:r>
              <a:rPr lang="fr-FR" dirty="0" err="1"/>
              <a:t>from</a:t>
            </a:r>
            <a:r>
              <a:rPr lang="fr-FR" dirty="0"/>
              <a:t> Ireland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7315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joyce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12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Sam to us: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come from England, I live in London. And you, where do you come From?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3501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Spot </a:t>
            </a:r>
            <a:r>
              <a:rPr lang="fr-FR" dirty="0" err="1"/>
              <a:t>something</a:t>
            </a:r>
            <a:r>
              <a:rPr lang="fr-FR" dirty="0"/>
              <a:t> </a:t>
            </a:r>
            <a:r>
              <a:rPr lang="fr-FR" dirty="0" err="1"/>
              <a:t>Red</a:t>
            </a:r>
            <a:r>
              <a:rPr lang="fr-FR" dirty="0"/>
              <a:t> </a:t>
            </a:r>
          </a:p>
          <a:p>
            <a:r>
              <a:rPr lang="fr-FR" dirty="0"/>
              <a:t>Et dire le vocabulaire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5193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A885-1988-4B6B-A42A-9AE5E7E96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9316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Écouter et chanter la Hello Song par dessus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349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Natalie: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come from France, I live in Paris.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Ionna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I come from France, I live in Paris too!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1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Adressé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l’écran</a:t>
            </a:r>
            <a:r>
              <a:rPr lang="en-US" dirty="0"/>
              <a:t>  </a:t>
            </a:r>
            <a:r>
              <a:rPr lang="en-US" dirty="0" err="1"/>
              <a:t>Ionna</a:t>
            </a:r>
            <a:r>
              <a:rPr lang="en-US" dirty="0"/>
              <a:t> :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you, where do you come From?</a:t>
            </a:r>
            <a:endParaRPr lang="en-US" dirty="0"/>
          </a:p>
          <a:p>
            <a:r>
              <a:rPr lang="en-US" dirty="0" err="1"/>
              <a:t>Laisser</a:t>
            </a:r>
            <a:r>
              <a:rPr lang="en-US" dirty="0"/>
              <a:t> du temps. </a:t>
            </a:r>
          </a:p>
          <a:p>
            <a:r>
              <a:rPr lang="en-US" dirty="0" err="1"/>
              <a:t>Puis</a:t>
            </a:r>
            <a:r>
              <a:rPr lang="en-US" dirty="0"/>
              <a:t> </a:t>
            </a:r>
            <a:r>
              <a:rPr lang="en-US" dirty="0" err="1"/>
              <a:t>l’une</a:t>
            </a:r>
            <a:r>
              <a:rPr lang="en-US" dirty="0"/>
              <a:t> de nous guide la </a:t>
            </a:r>
            <a:r>
              <a:rPr lang="en-US" dirty="0" err="1"/>
              <a:t>réponse</a:t>
            </a:r>
            <a:r>
              <a:rPr lang="en-US" dirty="0"/>
              <a:t> “I come from…” I live in….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240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Ionna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friends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world!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Natalie : Great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go!	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A885-1988-4B6B-A42A-9AE5E7E96E4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04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C262C-9EF5-6848-B849-2F49EE6C3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8115D0-5DF8-FF41-BDEB-3618240D4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0ECC5A-9F23-A54C-8E3B-AE2AD3E8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7AF04C-5A27-134F-A7FD-2439C3A6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57772A-9D47-D445-8B46-BA17F342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78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B9D34-5CBB-5745-8EBB-81DBC6A1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65FE350-64D5-D343-8122-B9EDCB4E2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4D8C7-303C-3F46-8626-417BF6D4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06A4DC-52CA-D24D-B81A-46FEA2E8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C30A01-22BA-9B4F-BF08-329C9D66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79EB23F-DE0D-B54F-95D3-45F15A6058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1CCC00-06F7-CE4A-A26C-A5B1CB93F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A8E5E1-9AEA-2949-86E7-091CC91D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08786E-2F2E-B14D-99E4-39E5B933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97E9B0-F90D-694E-9A0E-2330D3EA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E6162-A3A2-43C4-9195-ECCF5AA6B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3AACA7-0914-4596-9E94-D02E46E2F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20A0A6-7870-4A25-A569-DDA19DCD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17B6E4-EC0D-41DE-AE49-7FCD8117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FA7C59-AE1C-42DE-A26D-8D100799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66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B86B0-6F35-47CC-A416-7979CF6A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946328-F775-4453-BAD5-4311AB26B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A51656-EFEA-44F6-9D3E-A893B599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AA6B10-72F1-4852-BDE3-834106E0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66E793-C6A5-4E9E-B0CB-27142C06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85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E6909-69FB-40B1-9FDF-6D5866AD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F7F302-1AA0-4A62-B1BA-667B880FB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8892E8-E40B-4A8C-9875-B1BC3CA4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9F2B2-6A40-465D-A233-8BF61F7F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28EF5-E9F3-4D5D-A088-1EC503948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8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C07D-B04B-4814-9F3E-05C07FFB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52D464-51AD-4889-A185-B23C67A9A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B6A2C2-F707-4D81-9323-E21FE597A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519DD4-0FD5-4A38-9A96-206505C2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BDA24A-08F7-410A-B450-B7295270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AFD3B6-99FF-493E-81C1-8E1E48DA9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2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C1BAE3-3088-4DE9-9946-B45116AB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89A230-E3DA-4114-B469-08E05FE76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12B579-D15C-4B48-9D10-A86F3C3C4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68E3725-C897-4BAF-ACA8-D917F4FBB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AB53E7-EE83-4014-A424-DE9E55DFE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965F4D-DD1B-4F53-B483-896834781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F3716F-F157-4E17-832B-E7FC084A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A31383F-18A6-4E6A-971B-8FC59037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65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CD5CA-EF3B-4554-92D3-C23A8A3B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F521024-BB75-4293-8B9B-A9898806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A7892E-2741-49F0-8459-AE62904E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AD5EA6-EEB2-4C24-8A25-73579F6A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21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760103-ED71-4565-93EE-34F81519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DEE7F1-BE8A-4CDF-9F6F-CD0FE6AA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30B000-6724-4C10-B186-27D28CDE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0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E7361E-769F-4BA8-8DD6-8D88EEDF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EC3603-44E7-4CD0-BDFF-C9C713D58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02B67F-68B9-4822-861F-20EE712F1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CF56BA-B649-476C-A9FD-38A6039E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0E047D-3328-4568-96AB-D04783C9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AD6546-0DE6-41CE-B7E3-A9481DD6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4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EB79F-A12B-284E-B0F6-932F6140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599E30-92E7-E348-8E1B-3598C3F9B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24AF90-9861-BA44-A57D-A1A44C06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BFEACC-2BA5-1248-B364-B218FFBB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49DFEC-BB1A-7A42-B5C7-A7331FEF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189E7-1B64-49C4-A600-AC43FA28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C945B3-E0DD-4265-82DE-4936786BB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F8D960-B015-4FBD-B834-520A5CD3E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D695DF-FB5F-4E6D-90B7-F964E037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0F6257-776F-4389-ABA8-2956F3300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B32F80-E2F7-42FB-BFF1-71B68F7A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7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058C2-74A9-46CD-8E6E-6D2615A5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5168CC-5661-4971-B3E9-7FBCA3833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6DA3B8-EDB5-4A0F-AB56-6D55351C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3CF9E1-34A9-4A21-A065-D8DEFD10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2DD47B-656F-49A2-8E67-8BF507F0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70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74B77E3-3A98-4867-9D2D-ABF220BBE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31F646-30D7-4706-BB48-D6AB2CE9D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446DFD-57F3-418A-B38B-A957058E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9E3928-8B41-4912-A90E-C8BE6AA3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78D44D-044E-4B3B-AFCB-0C47C5C4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9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5AC08-3A81-1548-8EDA-DF73CDE83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7A7FAB-BCB5-5A4F-A82F-1277EC520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0E7AD7-CD01-6B48-9EBC-53FD8A4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A7BE79-F78C-E246-B1E6-F0373762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CBCF51-A649-3D46-ABA9-D4F9B448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2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D94136-160C-7749-8040-F69A651C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720D3C-EEB2-3647-BE84-9CD1C7A52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F3CCCC-632B-2948-B9E1-40A7429E6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7AE465-ADC3-4F40-B052-F32622EE4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FC0001-CAF9-6F43-805F-0E375C740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DC526A-4F92-F143-9DEF-F034A2E9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3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98C803-8D45-264D-A480-BC7FB948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BDD1B5-EC95-4349-AB93-5BFADFFC8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BE62A7-3BCD-3E45-974C-0D0CC5264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ED8B488-F67D-774A-80F4-F490CC140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7DA594-F462-CF49-B77B-253C04F9C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46D3817-9F5A-2241-B175-E82EEBE9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41AEE8-959C-7642-A98F-1A50C337C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4A9AE89-A935-0C4C-B3CC-93C43A30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7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8B17B-5963-254F-BA39-84720D6B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164AB0-2B2C-8945-BA6A-DBA14623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D38DE7-842E-D24D-AEA2-F95A4DB0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C066D2-F940-BC41-A9AA-2A169561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7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FF97C6-C275-9F4A-957B-10E6223A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FF7DC6-0512-BA4F-8950-A4497AB2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A05F8B-EF13-314E-A683-EA004570D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D046-8EEB-2041-9472-B69CCECF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736A35-EF33-D846-8806-31CF92D48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B34807-36A1-F347-9459-4B5D84DAD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1CFD1A-16BA-3340-AE41-E037893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F821CB-FC5C-9A46-B72A-C73BFDED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2A7B29-B88F-E24B-9B32-1105F42A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7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B4F9E-1BC1-C342-BC47-0ACFC88E2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3758FC-1FD0-674E-BA87-D6F3E5D4E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6AEBEB-84C2-B14B-B207-80758334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C536AD-32DD-804F-A997-B4F1DD50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7047AD-573C-3B40-8662-DF35F7E9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B2B0E3-1431-7E42-93C7-735555E0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3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7A47C83-FC39-4E43-83D7-59D0A3DF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4FEFE2-5C8A-A64E-A637-31B972556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AB7A92-995B-BF47-AAC7-740169AD4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AC37E4-A272-9B4A-B58C-28502C9F2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EB70F4-FC17-9E45-81B7-32EF2FCB6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8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8860CE-328C-43A0-BFAF-974DBFD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81964F-4741-4EDD-A5A8-57A2CFED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CE327A-0B10-4747-958C-1C76A987D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288F-D824-45D2-9A17-235D982D9D05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AC5034-DBBE-4A3E-844C-FB812BC41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27B3CE-E87D-4154-8F7C-BABE74AC4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E980C-F06B-47D9-AAE4-038D24C058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6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4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5" Type="http://schemas.openxmlformats.org/officeDocument/2006/relationships/image" Target="../media/image4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2.png"/><Relationship Id="rId11" Type="http://schemas.openxmlformats.org/officeDocument/2006/relationships/image" Target="../media/image53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6.png"/><Relationship Id="rId11" Type="http://schemas.openxmlformats.org/officeDocument/2006/relationships/image" Target="../media/image54.png"/><Relationship Id="rId5" Type="http://schemas.openxmlformats.org/officeDocument/2006/relationships/image" Target="../media/image8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5.png"/><Relationship Id="rId11" Type="http://schemas.openxmlformats.org/officeDocument/2006/relationships/image" Target="../media/image55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7.jpeg"/><Relationship Id="rId5" Type="http://schemas.openxmlformats.org/officeDocument/2006/relationships/image" Target="../media/image56.png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12" Type="http://schemas.openxmlformats.org/officeDocument/2006/relationships/image" Target="../media/image6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1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36.xml"/><Relationship Id="rId9" Type="http://schemas.microsoft.com/office/2007/relationships/hdphoto" Target="../media/hdphoto9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microsoft.com/office/2007/relationships/hdphoto" Target="../media/hdphoto11.wdp"/><Relationship Id="rId12" Type="http://schemas.openxmlformats.org/officeDocument/2006/relationships/image" Target="../media/image74.png"/><Relationship Id="rId2" Type="http://schemas.openxmlformats.org/officeDocument/2006/relationships/image" Target="../media/image66.jpe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microsoft.com/office/2007/relationships/hdphoto" Target="../media/hdphoto10.wdp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image" Target="../media/image78.jpeg"/><Relationship Id="rId4" Type="http://schemas.openxmlformats.org/officeDocument/2006/relationships/notesSlide" Target="../notesSlides/notesSlide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11" Type="http://schemas.microsoft.com/office/2007/relationships/hdphoto" Target="../media/hdphoto5.wdp"/><Relationship Id="rId5" Type="http://schemas.openxmlformats.org/officeDocument/2006/relationships/image" Target="../media/image78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image" Target="../media/image78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image" Target="../media/image78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image" Target="../media/image78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8.wdp"/><Relationship Id="rId4" Type="http://schemas.openxmlformats.org/officeDocument/2006/relationships/image" Target="../media/image6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9.wdp"/><Relationship Id="rId4" Type="http://schemas.openxmlformats.org/officeDocument/2006/relationships/image" Target="../media/image62.png"/><Relationship Id="rId9" Type="http://schemas.openxmlformats.org/officeDocument/2006/relationships/image" Target="../media/image3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80.png"/><Relationship Id="rId4" Type="http://schemas.openxmlformats.org/officeDocument/2006/relationships/image" Target="../media/image11.png"/><Relationship Id="rId9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2.wdp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1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audio" Target="../media/media21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6EB369-262B-44A6-915D-64129CCEE4AE}"/>
              </a:ext>
            </a:extLst>
          </p:cNvPr>
          <p:cNvSpPr/>
          <p:nvPr/>
        </p:nvSpPr>
        <p:spPr>
          <a:xfrm>
            <a:off x="3153294" y="892129"/>
            <a:ext cx="5885410" cy="1828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fr-FR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English </a:t>
            </a:r>
            <a:r>
              <a:rPr lang="fr-FR" sz="8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</a:t>
            </a:r>
            <a:endParaRPr lang="fr-FR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52C400-5783-4745-91A5-81C598A72AFF}"/>
              </a:ext>
            </a:extLst>
          </p:cNvPr>
          <p:cNvSpPr txBox="1"/>
          <p:nvPr/>
        </p:nvSpPr>
        <p:spPr>
          <a:xfrm>
            <a:off x="1050240" y="5634307"/>
            <a:ext cx="1835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Sam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805E7C-CE1E-49EF-BDBF-FD2DD8D7B7A9}"/>
              </a:ext>
            </a:extLst>
          </p:cNvPr>
          <p:cNvSpPr txBox="1"/>
          <p:nvPr/>
        </p:nvSpPr>
        <p:spPr>
          <a:xfrm>
            <a:off x="9219241" y="2549234"/>
            <a:ext cx="2276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Ionna</a:t>
            </a:r>
            <a:endParaRPr lang="fr-FR" sz="6000" dirty="0">
              <a:latin typeface="Arial Rounded MT Bold" panose="020F07040305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25573E-57B3-4A6B-8B1E-074D7A54C429}"/>
              </a:ext>
            </a:extLst>
          </p:cNvPr>
          <p:cNvSpPr txBox="1"/>
          <p:nvPr/>
        </p:nvSpPr>
        <p:spPr>
          <a:xfrm>
            <a:off x="9108878" y="4618644"/>
            <a:ext cx="28104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Natalie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A0C7A7B-5BBC-4222-8043-94C8EF651FEC}"/>
              </a:ext>
            </a:extLst>
          </p:cNvPr>
          <p:cNvSpPr txBox="1"/>
          <p:nvPr/>
        </p:nvSpPr>
        <p:spPr>
          <a:xfrm>
            <a:off x="9786003" y="3800934"/>
            <a:ext cx="1119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and</a:t>
            </a:r>
          </a:p>
        </p:txBody>
      </p:sp>
      <p:pic>
        <p:nvPicPr>
          <p:cNvPr id="2" name="Picture 2" descr="Paper Pen Blue - Free vector graphic on Pixabay">
            <a:extLst>
              <a:ext uri="{FF2B5EF4-FFF2-40B4-BE49-F238E27FC236}">
                <a16:creationId xmlns:a16="http://schemas.microsoft.com/office/drawing/2014/main" id="{8F829B45-F29F-4083-91C9-0967B88A0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561" y="124125"/>
            <a:ext cx="2398437" cy="259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FB3ED7-9DED-4082-B4A5-C6CACCED9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2" y="0"/>
            <a:ext cx="2744675" cy="5497125"/>
          </a:xfrm>
          <a:prstGeom prst="rect">
            <a:avLst/>
          </a:prstGeom>
        </p:spPr>
      </p:pic>
      <p:pic>
        <p:nvPicPr>
          <p:cNvPr id="21506" name="Picture 2" descr="Bannière, Décoration, Drapeau, Inscrivez Vous, Signal">
            <a:extLst>
              <a:ext uri="{FF2B5EF4-FFF2-40B4-BE49-F238E27FC236}">
                <a16:creationId xmlns:a16="http://schemas.microsoft.com/office/drawing/2014/main" id="{043F622B-78FE-4F70-ADE1-A756A4AA7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58" y="2001479"/>
            <a:ext cx="7078043" cy="354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1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92D86FD-50A4-4473-9151-C63F25416A32}"/>
              </a:ext>
            </a:extLst>
          </p:cNvPr>
          <p:cNvSpPr/>
          <p:nvPr/>
        </p:nvSpPr>
        <p:spPr>
          <a:xfrm>
            <a:off x="804334" y="267286"/>
            <a:ext cx="10862733" cy="139876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</a:t>
            </a:r>
            <a:endParaRPr lang="fr-FR" sz="5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AEACD57-7FBF-9D49-8A7C-B13DE8F82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2" y="2261632"/>
            <a:ext cx="7704667" cy="3852334"/>
          </a:xfrm>
          <a:prstGeom prst="rect">
            <a:avLst/>
          </a:prstGeom>
        </p:spPr>
      </p:pic>
      <p:pic>
        <p:nvPicPr>
          <p:cNvPr id="6" name="Picture 2" descr="Vous, Indication Par Les Doigts, Doigt, Smilli, Smiley">
            <a:extLst>
              <a:ext uri="{FF2B5EF4-FFF2-40B4-BE49-F238E27FC236}">
                <a16:creationId xmlns:a16="http://schemas.microsoft.com/office/drawing/2014/main" id="{14BFC334-21F1-AB44-94EF-44A243F0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2324471"/>
            <a:ext cx="4091305" cy="32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A485957-E25B-0E4C-9040-4B18B2AA6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68" y="152105"/>
            <a:ext cx="2708997" cy="180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5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C9E98E4-778A-45D7-B67C-86A21690590C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Meet my friends!        </a:t>
            </a:r>
            <a:endParaRPr lang="fr-FR" sz="5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9BB2EDA-94C9-A844-9446-D9C3D3ABDEE5}"/>
              </a:ext>
            </a:extLst>
          </p:cNvPr>
          <p:cNvSpPr txBox="1"/>
          <p:nvPr/>
        </p:nvSpPr>
        <p:spPr>
          <a:xfrm>
            <a:off x="2878667" y="4318000"/>
            <a:ext cx="184731" cy="369332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FAD494-4C4B-EA48-B5BF-2D5A092D7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0000"/>
            <a:ext cx="4453500" cy="4453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470546-5BF3-4C7C-8F77-5F2F9561C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94" y="1203665"/>
            <a:ext cx="2744675" cy="54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4DD9C99-D3F4-8B46-91A8-A3F4F8F0A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152400"/>
            <a:ext cx="11971867" cy="65532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50988E7-5F35-0940-9128-5D0F4835E0EC}"/>
              </a:ext>
            </a:extLst>
          </p:cNvPr>
          <p:cNvSpPr txBox="1"/>
          <p:nvPr/>
        </p:nvSpPr>
        <p:spPr>
          <a:xfrm>
            <a:off x="4626828" y="6101813"/>
            <a:ext cx="132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Morgan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EECC93-EE12-A041-995F-C15770D58980}"/>
              </a:ext>
            </a:extLst>
          </p:cNvPr>
          <p:cNvSpPr txBox="1"/>
          <p:nvPr/>
        </p:nvSpPr>
        <p:spPr>
          <a:xfrm>
            <a:off x="5512881" y="1003062"/>
            <a:ext cx="12869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/>
              <a:t>IRELAND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560EDB4-A471-F049-A901-12D01757DF42}"/>
              </a:ext>
            </a:extLst>
          </p:cNvPr>
          <p:cNvCxnSpPr>
            <a:cxnSpLocks/>
          </p:cNvCxnSpPr>
          <p:nvPr/>
        </p:nvCxnSpPr>
        <p:spPr>
          <a:xfrm>
            <a:off x="5630151" y="1419881"/>
            <a:ext cx="0" cy="572713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AFE8B0A1-C8BA-0E4D-8258-FA31F88D3A68}"/>
              </a:ext>
            </a:extLst>
          </p:cNvPr>
          <p:cNvSpPr txBox="1"/>
          <p:nvPr/>
        </p:nvSpPr>
        <p:spPr>
          <a:xfrm>
            <a:off x="-1557867" y="-218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2DB4EDE-1AE9-004A-8074-1A4EC24F2205}"/>
              </a:ext>
            </a:extLst>
          </p:cNvPr>
          <p:cNvSpPr txBox="1"/>
          <p:nvPr/>
        </p:nvSpPr>
        <p:spPr>
          <a:xfrm>
            <a:off x="4791374" y="2051568"/>
            <a:ext cx="1938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DUBLIN</a:t>
            </a:r>
          </a:p>
        </p:txBody>
      </p:sp>
      <p:pic>
        <p:nvPicPr>
          <p:cNvPr id="11" name="Média en ligne 9" descr="Morgan presentation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9BE4E013-731E-44E6-9C6B-E44785C6A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2027" y="0"/>
            <a:ext cx="812800" cy="812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48B0C3-D1DB-4359-B65C-3AC9D8545EE9}"/>
              </a:ext>
            </a:extLst>
          </p:cNvPr>
          <p:cNvSpPr txBox="1"/>
          <p:nvPr/>
        </p:nvSpPr>
        <p:spPr>
          <a:xfrm>
            <a:off x="368968" y="4716379"/>
            <a:ext cx="5918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latin typeface="Cooper Black" panose="0208090404030B020404" pitchFamily="18" charset="0"/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D05940-4C40-42A3-9461-D5E575AFFD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57" y="4643597"/>
            <a:ext cx="959552" cy="14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1 -0.04514 L -0.02201 -0.0449 C -0.02565 -0.04907 -0.0293 -0.05277 -0.03294 -0.05694 C -0.03451 -0.05856 -0.03568 -0.06088 -0.03724 -0.06273 C -0.03867 -0.06412 -0.04024 -0.06504 -0.04167 -0.06643 C -0.04206 -0.06689 -0.04909 -0.0743 -0.05026 -0.07615 C -0.05182 -0.07847 -0.053 -0.08194 -0.05469 -0.08379 C -0.05573 -0.08518 -0.0569 -0.08634 -0.05794 -0.08773 C -0.05873 -0.08889 -0.05925 -0.09074 -0.06016 -0.09166 C -0.06107 -0.09259 -0.06224 -0.09282 -0.06341 -0.09352 C -0.06445 -0.09606 -0.0655 -0.09884 -0.06667 -0.10139 C -0.06758 -0.10347 -0.06901 -0.10486 -0.06992 -0.10717 C -0.07149 -0.11064 -0.07279 -0.11481 -0.07422 -0.11875 L -0.07865 -0.13032 C -0.0793 -0.13217 -0.07995 -0.13426 -0.08073 -0.13611 C -0.0819 -0.13865 -0.08281 -0.14143 -0.08399 -0.14375 C -0.0849 -0.14537 -0.0862 -0.14629 -0.08724 -0.14768 C -0.09037 -0.16412 -0.08607 -0.14398 -0.0905 -0.1574 C -0.09401 -0.16759 -0.08841 -0.15926 -0.09492 -0.16689 C -0.0987 -0.17731 -0.0957 -0.16828 -0.09922 -0.1824 C -0.10104 -0.18981 -0.1013 -0.18981 -0.10365 -0.19606 C -0.10638 -0.21064 -0.10261 -0.19259 -0.1069 -0.20764 C -0.10742 -0.20949 -0.10742 -0.21157 -0.10794 -0.21342 C -0.10847 -0.21504 -0.10951 -0.21574 -0.11016 -0.21713 C -0.11133 -0.22037 -0.11224 -0.22361 -0.11341 -0.22685 C -0.11406 -0.22893 -0.11511 -0.23055 -0.11563 -0.23264 C -0.11563 -0.2324 -0.11823 -0.24722 -0.11888 -0.25 L -0.11992 -0.25578 C -0.1207 -0.26759 -0.12097 -0.27916 -0.12214 -0.29074 C -0.1237 -0.3074 -0.12292 -0.29838 -0.12422 -0.31782 C -0.12461 -0.3287 -0.12539 -0.33958 -0.12539 -0.35046 C -0.12539 -0.35139 -0.1263 -0.39143 -0.12214 -0.40277 L -0.11992 -0.40856 C -0.11745 -0.42176 -0.1194 -0.41736 -0.11563 -0.42407 C -0.11485 -0.42731 -0.11406 -0.43032 -0.11341 -0.43356 C -0.11289 -0.43611 -0.11302 -0.43912 -0.11237 -0.44143 C -0.1112 -0.4456 -0.10964 -0.44953 -0.10794 -0.45301 C -0.10677 -0.45532 -0.10495 -0.45671 -0.10365 -0.45879 C -0.10091 -0.46296 -0.09857 -0.46782 -0.09597 -0.47222 C -0.09414 -0.47546 -0.09258 -0.47916 -0.0905 -0.48194 C -0.0888 -0.48449 -0.08685 -0.4868 -0.08516 -0.48981 C -0.07969 -0.49861 -0.07787 -0.50162 -0.07422 -0.51088 C -0.07279 -0.51481 -0.0724 -0.52106 -0.06992 -0.52245 C -0.05612 -0.53078 -0.07813 -0.51713 -0.06341 -0.52824 C -0.06198 -0.52939 -0.06042 -0.52963 -0.05899 -0.53032 C -0.05794 -0.53078 -0.05677 -0.53148 -0.05573 -0.53217 C -0.0543 -0.53333 -0.05287 -0.53495 -0.05143 -0.53611 C -0.04922 -0.53773 -0.04597 -0.53889 -0.04375 -0.54004 C -0.04141 -0.54282 -0.04011 -0.54375 -0.03841 -0.54768 C -0.03737 -0.55 -0.03581 -0.55578 -0.03399 -0.5574 C -0.03268 -0.55856 -0.03112 -0.55856 -0.02969 -0.55926 C -0.02891 -0.56064 -0.02839 -0.56227 -0.02748 -0.56319 C -0.02539 -0.56504 -0.02097 -0.56689 -0.02097 -0.56666 C -0.01823 -0.57199 -0.01966 -0.57014 -0.01654 -0.57268 L -0.01654 -0.57245 " pathEditMode="relative" rAng="0" ptsTypes="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2" grpId="0"/>
      <p:bldP spid="3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4DD9C99-D3F4-8B46-91A8-A3F4F8F0A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152400"/>
            <a:ext cx="11971867" cy="65532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FE8B0A1-C8BA-0E4D-8258-FA31F88D3A68}"/>
              </a:ext>
            </a:extLst>
          </p:cNvPr>
          <p:cNvSpPr txBox="1"/>
          <p:nvPr/>
        </p:nvSpPr>
        <p:spPr>
          <a:xfrm>
            <a:off x="-1557867" y="-218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8D64AF-FD27-466B-ADEF-1758E98FA05A}"/>
              </a:ext>
            </a:extLst>
          </p:cNvPr>
          <p:cNvSpPr txBox="1"/>
          <p:nvPr/>
        </p:nvSpPr>
        <p:spPr>
          <a:xfrm>
            <a:off x="5444300" y="6068684"/>
            <a:ext cx="132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Joyce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1C62BD-CC42-4C74-B2EE-E2D9C281648F}"/>
              </a:ext>
            </a:extLst>
          </p:cNvPr>
          <p:cNvSpPr txBox="1"/>
          <p:nvPr/>
        </p:nvSpPr>
        <p:spPr>
          <a:xfrm>
            <a:off x="3435486" y="2756782"/>
            <a:ext cx="1938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NEW YORK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D6C2D5-EAB4-4EBA-BDBC-8A3F062E768A}"/>
              </a:ext>
            </a:extLst>
          </p:cNvPr>
          <p:cNvSpPr txBox="1"/>
          <p:nvPr/>
        </p:nvSpPr>
        <p:spPr>
          <a:xfrm>
            <a:off x="1500893" y="2321004"/>
            <a:ext cx="17624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/>
              <a:t>THE UNITED STATES OF AMERICA</a:t>
            </a:r>
            <a:r>
              <a:rPr lang="fr-FR" sz="2000" b="1" dirty="0"/>
              <a:t> 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8C997F9-0134-4273-879B-BCC1058152E3}"/>
              </a:ext>
            </a:extLst>
          </p:cNvPr>
          <p:cNvCxnSpPr>
            <a:cxnSpLocks/>
          </p:cNvCxnSpPr>
          <p:nvPr/>
        </p:nvCxnSpPr>
        <p:spPr>
          <a:xfrm flipH="1" flipV="1">
            <a:off x="3515696" y="2523523"/>
            <a:ext cx="430661" cy="265343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95EF72AE-F59C-4D08-AABF-21FB446F305E}"/>
              </a:ext>
            </a:extLst>
          </p:cNvPr>
          <p:cNvSpPr/>
          <p:nvPr/>
        </p:nvSpPr>
        <p:spPr>
          <a:xfrm>
            <a:off x="3414220" y="2445489"/>
            <a:ext cx="147686" cy="1129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joyce-présentation">
            <a:hlinkClick r:id="" action="ppaction://media"/>
            <a:extLst>
              <a:ext uri="{FF2B5EF4-FFF2-40B4-BE49-F238E27FC236}">
                <a16:creationId xmlns:a16="http://schemas.microsoft.com/office/drawing/2014/main" id="{FED0B44B-4298-4620-BAAE-DD3E017BF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5582" y="2756782"/>
            <a:ext cx="609600" cy="6096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7A84248-ECD7-4B82-B582-09D3D301ECCE}"/>
              </a:ext>
            </a:extLst>
          </p:cNvPr>
          <p:cNvSpPr txBox="1"/>
          <p:nvPr/>
        </p:nvSpPr>
        <p:spPr>
          <a:xfrm>
            <a:off x="921131" y="4750375"/>
            <a:ext cx="5918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latin typeface="Cooper Black" panose="0208090404030B020404" pitchFamily="18" charset="0"/>
              </a:rPr>
              <a:t>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A2E7D9-8143-4903-90C7-D96ED852A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90" y="4982817"/>
            <a:ext cx="1143931" cy="16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1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5 -0.13588 L 0.0875 -0.13565 C 0.07579 -0.20162 0.06485 -0.26782 0.05261 -0.3331 C 0.05026 -0.3456 0.04753 -0.35255 0.04401 -0.36204 C 0.04284 -0.36968 0.04245 -0.37361 0.04076 -0.38148 C 0.04011 -0.38403 0.03907 -0.38634 0.03855 -0.38912 C 0.03763 -0.39352 0.03711 -0.39815 0.03633 -0.40255 C 0.03607 -0.40463 0.03581 -0.40671 0.03529 -0.40833 C 0.03464 -0.41042 0.03386 -0.41227 0.03308 -0.41412 C 0.0306 -0.42755 0.03399 -0.41134 0.02878 -0.42778 C 0.02813 -0.42963 0.02813 -0.43171 0.02761 -0.43356 C 0.02709 -0.43611 0.02631 -0.43889 0.02553 -0.4412 C 0.02279 -0.4493 0.02084 -0.45347 0.01784 -0.46065 C 0.01589 -0.47523 0.01836 -0.46296 0.01459 -0.47222 C 0.0142 -0.47315 0.01029 -0.48542 0.00925 -0.48773 C 0.00691 -0.49236 0.003 -0.49977 -0.00065 -0.50301 C -0.00156 -0.50393 -0.00273 -0.5044 -0.0039 -0.50509 C -0.01588 -0.52639 -0.00182 -0.50208 -0.01692 -0.52639 C -0.01836 -0.5287 -0.01966 -0.53171 -0.02122 -0.53403 C -0.02291 -0.53634 -0.02487 -0.53773 -0.02669 -0.53981 C -0.03112 -0.54491 -0.03971 -0.55532 -0.03971 -0.55509 C -0.04531 -0.57037 -0.03815 -0.5537 -0.04518 -0.56296 C -0.0526 -0.57292 -0.04778 -0.57176 -0.05494 -0.57662 C -0.05638 -0.57755 -0.05781 -0.57778 -0.05924 -0.57847 C -0.06041 -0.57986 -0.06132 -0.58125 -0.0625 -0.58241 C -0.06549 -0.58518 -0.06888 -0.58866 -0.07226 -0.59005 C -0.07408 -0.59074 -0.07591 -0.5912 -0.07773 -0.5919 C -0.07994 -0.59305 -0.08203 -0.59491 -0.08424 -0.59583 C -0.08567 -0.59653 -0.08724 -0.59676 -0.08867 -0.59768 C -0.0901 -0.59884 -0.0914 -0.60093 -0.09296 -0.60162 C -0.09505 -0.60278 -0.09726 -0.60301 -0.09947 -0.60347 C -0.11419 -0.61227 -0.10377 -0.60764 -0.13203 -0.60555 C -0.14114 -0.60139 -0.13776 -0.60162 -0.14179 -0.60162 L -0.14179 -0.60139 " pathEditMode="relative" rAng="0" ptsTypes="AAAAAAAAAAAAAAAAAAAAAAAAAAAAAAAA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6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  <p:bldP spid="4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4DD9C99-D3F4-8B46-91A8-A3F4F8F0A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152400"/>
            <a:ext cx="11971867" cy="65532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FE8B0A1-C8BA-0E4D-8258-FA31F88D3A68}"/>
              </a:ext>
            </a:extLst>
          </p:cNvPr>
          <p:cNvSpPr txBox="1"/>
          <p:nvPr/>
        </p:nvSpPr>
        <p:spPr>
          <a:xfrm>
            <a:off x="-1557867" y="-218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8D64AF-FD27-466B-ADEF-1758E98FA05A}"/>
              </a:ext>
            </a:extLst>
          </p:cNvPr>
          <p:cNvSpPr txBox="1"/>
          <p:nvPr/>
        </p:nvSpPr>
        <p:spPr>
          <a:xfrm>
            <a:off x="5222195" y="5990738"/>
            <a:ext cx="132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Harry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1C62BD-CC42-4C74-B2EE-E2D9C281648F}"/>
              </a:ext>
            </a:extLst>
          </p:cNvPr>
          <p:cNvSpPr txBox="1"/>
          <p:nvPr/>
        </p:nvSpPr>
        <p:spPr>
          <a:xfrm>
            <a:off x="4750811" y="5019431"/>
            <a:ext cx="1938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CAPE TOWN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D6C2D5-EAB4-4EBA-BDBC-8A3F062E768A}"/>
              </a:ext>
            </a:extLst>
          </p:cNvPr>
          <p:cNvSpPr txBox="1"/>
          <p:nvPr/>
        </p:nvSpPr>
        <p:spPr>
          <a:xfrm>
            <a:off x="6395308" y="5591134"/>
            <a:ext cx="1762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/>
              <a:t>SOUTH AFRICA</a:t>
            </a:r>
            <a:endParaRPr lang="fr-FR" sz="2000" b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8C997F9-0134-4273-879B-BCC1058152E3}"/>
              </a:ext>
            </a:extLst>
          </p:cNvPr>
          <p:cNvCxnSpPr>
            <a:cxnSpLocks/>
          </p:cNvCxnSpPr>
          <p:nvPr/>
        </p:nvCxnSpPr>
        <p:spPr>
          <a:xfrm>
            <a:off x="6103397" y="5327410"/>
            <a:ext cx="315300" cy="277473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95EF72AE-F59C-4D08-AABF-21FB446F305E}"/>
              </a:ext>
            </a:extLst>
          </p:cNvPr>
          <p:cNvSpPr/>
          <p:nvPr/>
        </p:nvSpPr>
        <p:spPr>
          <a:xfrm>
            <a:off x="6395308" y="5573958"/>
            <a:ext cx="147686" cy="1129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7A84248-ECD7-4B82-B582-09D3D301ECCE}"/>
              </a:ext>
            </a:extLst>
          </p:cNvPr>
          <p:cNvSpPr txBox="1"/>
          <p:nvPr/>
        </p:nvSpPr>
        <p:spPr>
          <a:xfrm>
            <a:off x="921131" y="4750375"/>
            <a:ext cx="5918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latin typeface="Cooper Black" panose="0208090404030B020404" pitchFamily="18" charset="0"/>
              </a:rPr>
              <a:t>?</a:t>
            </a:r>
          </a:p>
        </p:txBody>
      </p:sp>
      <p:pic>
        <p:nvPicPr>
          <p:cNvPr id="17" name="Média en ligne 34" descr="harry présentation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5CA70215-7F94-4B2C-94FC-A6097CC4F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6015" y="3022600"/>
            <a:ext cx="812800" cy="8128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FBF7DE-C428-46E7-96B0-26ADB3C5D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81" y="5197729"/>
            <a:ext cx="982163" cy="15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-0.11666 L -0.01055 -0.11666 C -0.01042 -0.12153 -0.00989 -0.14166 -0.00846 -0.14953 C -0.00794 -0.15231 -0.00677 -0.15463 -0.00625 -0.15741 C -0.00495 -0.16342 -0.00508 -0.17106 -0.00299 -0.17662 C -0.00234 -0.17847 -0.0013 -0.18032 -0.00078 -0.18241 C 0.00013 -0.18611 -0.00026 -0.1912 0.0013 -0.19398 C 0.00664 -0.20347 0.00404 -0.19977 0.00899 -0.20555 C 0.01003 -0.2081 0.01081 -0.21111 0.01224 -0.21342 C 0.01419 -0.21643 0.01641 -0.21898 0.01875 -0.22106 C 0.0224 -0.2243 0.02669 -0.22546 0.03073 -0.22685 C 0.0388 -0.23657 0.02852 -0.22523 0.03828 -0.23264 C 0.03945 -0.23356 0.04024 -0.23588 0.04154 -0.23657 C 0.04401 -0.23773 0.04662 -0.23773 0.04922 -0.23842 C 0.05065 -0.23889 0.05208 -0.23981 0.05352 -0.24028 L 0.06432 -0.23842 C 0.0694 -0.23773 0.07448 -0.23727 0.07956 -0.23657 C 0.08255 -0.23611 0.08542 -0.23518 0.08828 -0.23449 C 0.08932 -0.23403 0.0905 -0.23333 0.09154 -0.23264 C 0.09427 -0.23125 0.09649 -0.23078 0.09909 -0.2287 C 0.10065 -0.22778 0.10195 -0.22569 0.10352 -0.225 C 0.10599 -0.22384 0.10859 -0.22361 0.11107 -0.22291 C 0.11966 -0.21782 0.11537 -0.21991 0.12409 -0.21713 C 0.1293 -0.21111 0.12617 -0.21412 0.13386 -0.20949 C 0.13503 -0.20879 0.1362 -0.20879 0.13724 -0.20764 C 0.13932 -0.20509 0.14128 -0.20139 0.14375 -0.19977 C 0.14662 -0.19815 0.14857 -0.19722 0.1513 -0.19398 C 0.15221 -0.19305 0.15261 -0.1912 0.15352 -0.19028 C 0.15443 -0.18912 0.15573 -0.18912 0.15677 -0.18819 C 0.1582 -0.18703 0.15964 -0.18565 0.16107 -0.18449 C 0.16185 -0.18241 0.1625 -0.18032 0.16328 -0.1787 C 0.16393 -0.17708 0.1655 -0.17477 0.1655 -0.17477 L 0.1655 -0.17477 " pathEditMode="relative" ptsTypes="AAAAAAAAAAAAAAAAAAAAAAAAAAAAAAA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  <p:bldP spid="4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4DD9C99-D3F4-8B46-91A8-A3F4F8F0A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152400"/>
            <a:ext cx="11971867" cy="65532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FE8B0A1-C8BA-0E4D-8258-FA31F88D3A68}"/>
              </a:ext>
            </a:extLst>
          </p:cNvPr>
          <p:cNvSpPr txBox="1"/>
          <p:nvPr/>
        </p:nvSpPr>
        <p:spPr>
          <a:xfrm>
            <a:off x="-1557867" y="-218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8D64AF-FD27-466B-ADEF-1758E98FA05A}"/>
              </a:ext>
            </a:extLst>
          </p:cNvPr>
          <p:cNvSpPr txBox="1"/>
          <p:nvPr/>
        </p:nvSpPr>
        <p:spPr>
          <a:xfrm>
            <a:off x="5444300" y="6068684"/>
            <a:ext cx="132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Neela</a:t>
            </a:r>
            <a:endParaRPr lang="fr-FR" sz="20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1C62BD-CC42-4C74-B2EE-E2D9C281648F}"/>
              </a:ext>
            </a:extLst>
          </p:cNvPr>
          <p:cNvSpPr txBox="1"/>
          <p:nvPr/>
        </p:nvSpPr>
        <p:spPr>
          <a:xfrm>
            <a:off x="7502223" y="2668684"/>
            <a:ext cx="1938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New Delhi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D6C2D5-EAB4-4EBA-BDBC-8A3F062E768A}"/>
              </a:ext>
            </a:extLst>
          </p:cNvPr>
          <p:cNvSpPr txBox="1"/>
          <p:nvPr/>
        </p:nvSpPr>
        <p:spPr>
          <a:xfrm>
            <a:off x="7590376" y="3888294"/>
            <a:ext cx="1762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/>
              <a:t>INDIA</a:t>
            </a:r>
            <a:endParaRPr lang="fr-FR" sz="2000" b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8C997F9-0134-4273-879B-BCC1058152E3}"/>
              </a:ext>
            </a:extLst>
          </p:cNvPr>
          <p:cNvCxnSpPr>
            <a:cxnSpLocks/>
          </p:cNvCxnSpPr>
          <p:nvPr/>
        </p:nvCxnSpPr>
        <p:spPr>
          <a:xfrm>
            <a:off x="8156298" y="3021043"/>
            <a:ext cx="315300" cy="277473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95EF72AE-F59C-4D08-AABF-21FB446F305E}"/>
              </a:ext>
            </a:extLst>
          </p:cNvPr>
          <p:cNvSpPr/>
          <p:nvPr/>
        </p:nvSpPr>
        <p:spPr>
          <a:xfrm>
            <a:off x="8439514" y="3302754"/>
            <a:ext cx="147686" cy="1129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7A84248-ECD7-4B82-B582-09D3D301ECCE}"/>
              </a:ext>
            </a:extLst>
          </p:cNvPr>
          <p:cNvSpPr txBox="1"/>
          <p:nvPr/>
        </p:nvSpPr>
        <p:spPr>
          <a:xfrm>
            <a:off x="921131" y="4750375"/>
            <a:ext cx="5918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latin typeface="Cooper Black" panose="0208090404030B020404" pitchFamily="18" charset="0"/>
              </a:rPr>
              <a:t>?</a:t>
            </a:r>
          </a:p>
        </p:txBody>
      </p:sp>
      <p:pic>
        <p:nvPicPr>
          <p:cNvPr id="19" name="Média en ligne 47" descr="Neela présentation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50E1CD8E-BEDF-43CD-AECB-B3E7031AC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6972" y="2753379"/>
            <a:ext cx="812800" cy="8128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5BBD40-8BEA-451E-BF25-6F15B451D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21" y="4705674"/>
            <a:ext cx="1125731" cy="15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4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-0.13657 L 0.01628 -0.13634 C 0.01654 -0.14514 0.01667 -0.15347 0.01732 -0.16181 C 0.01745 -0.16389 0.01823 -0.16551 0.01836 -0.16759 C 0.01914 -0.17824 0.01992 -0.2125 0.02279 -0.22755 C 0.02448 -0.23657 0.02344 -0.23148 0.02604 -0.24306 C 0.02643 -0.24745 0.02682 -0.25556 0.02813 -0.26042 C 0.02878 -0.2625 0.02956 -0.26412 0.03034 -0.2662 C 0.03073 -0.26944 0.03086 -0.27269 0.03138 -0.27569 C 0.0319 -0.27847 0.0332 -0.28079 0.0336 -0.28356 C 0.03685 -0.30463 0.03229 -0.29051 0.03685 -0.30278 C 0.04011 -0.32037 0.03516 -0.29259 0.03906 -0.31829 C 0.03958 -0.32222 0.04063 -0.32593 0.04115 -0.32986 C 0.04193 -0.33495 0.04245 -0.34028 0.04336 -0.34537 C 0.04596 -0.35903 0.04258 -0.34213 0.04662 -0.3588 C 0.05143 -0.3787 0.04271 -0.34676 0.04987 -0.37245 C 0.05287 -0.39352 0.05078 -0.3831 0.05638 -0.40324 C 0.05794 -0.40856 0.05873 -0.41227 0.06081 -0.4169 C 0.06146 -0.41829 0.06224 -0.41944 0.06289 -0.42083 C 0.06511 -0.43194 0.06237 -0.42153 0.06732 -0.43032 C 0.06862 -0.43264 0.06914 -0.43611 0.07057 -0.43819 C 0.07175 -0.44005 0.07357 -0.44028 0.07487 -0.4419 C 0.07617 -0.44352 0.07695 -0.44606 0.07813 -0.44769 C 0.07917 -0.44931 0.08047 -0.45023 0.08138 -0.45162 C 0.08255 -0.45347 0.0836 -0.45556 0.08464 -0.45741 C 0.0888 -0.46389 0.08945 -0.46435 0.09336 -0.46898 C 0.09453 -0.47153 0.09531 -0.47477 0.09662 -0.47685 C 0.09753 -0.47801 0.09883 -0.47778 0.09987 -0.4787 C 0.11393 -0.4912 0.09037 -0.47292 0.10755 -0.48634 C 0.10925 -0.48773 0.11107 -0.48912 0.11289 -0.49028 C 0.11406 -0.49097 0.11524 -0.4912 0.11615 -0.49213 C 0.11849 -0.49444 0.12018 -0.49907 0.12279 -0.5 C 0.12448 -0.50069 0.12643 -0.50116 0.12813 -0.50185 C 0.1293 -0.50231 0.13034 -0.50324 0.13138 -0.5037 C 0.13451 -0.50532 0.13932 -0.50718 0.14232 -0.50764 C 0.16224 -0.51042 0.16003 -0.5081 0.17604 -0.51157 C 0.17943 -0.51227 0.18451 -0.51412 0.18789 -0.51528 C 0.19948 -0.51481 0.2112 -0.51458 0.22279 -0.51343 C 0.23203 -0.5125 0.22526 -0.51296 0.23034 -0.50764 C 0.23138 -0.50671 0.23255 -0.50671 0.2336 -0.50579 C 0.24414 -0.49537 0.23581 -0.49954 0.24557 -0.49606 C 0.25326 -0.48704 0.24375 -0.49838 0.25313 -0.48634 C 0.25417 -0.48495 0.25547 -0.48403 0.25638 -0.48264 C 0.25755 -0.48079 0.25833 -0.47824 0.25964 -0.47685 C 0.26237 -0.47361 0.26563 -0.47222 0.26836 -0.46898 C 0.2694 -0.46782 0.27057 -0.46644 0.27162 -0.46505 C 0.27344 -0.46273 0.27513 -0.45972 0.27708 -0.45741 C 0.27813 -0.45625 0.28399 -0.45394 0.28464 -0.45347 C 0.28542 -0.45231 0.28594 -0.45046 0.28685 -0.44977 C 0.28893 -0.44792 0.29336 -0.44583 0.29336 -0.4456 C 0.30117 -0.43657 0.2974 -0.43912 0.3043 -0.43611 C 0.30573 -0.43449 0.3086 -0.43148 0.30964 -0.42847 C 0.31029 -0.42662 0.31016 -0.42431 0.31081 -0.42269 C 0.31133 -0.42106 0.31224 -0.42014 0.31289 -0.41875 C 0.3138 -0.4169 0.31432 -0.41481 0.31511 -0.41296 C 0.31693 -0.40903 0.3181 -0.4081 0.32057 -0.40532 L 0.32279 -0.39375 L 0.32279 -0.39352 " pathEditMode="relative" rAng="0" ptsTypes="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-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  <p:bldP spid="4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4DD9C99-D3F4-8B46-91A8-A3F4F8F0A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152400"/>
            <a:ext cx="11971867" cy="65532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FE8B0A1-C8BA-0E4D-8258-FA31F88D3A68}"/>
              </a:ext>
            </a:extLst>
          </p:cNvPr>
          <p:cNvSpPr txBox="1"/>
          <p:nvPr/>
        </p:nvSpPr>
        <p:spPr>
          <a:xfrm>
            <a:off x="-1557867" y="-218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8D64AF-FD27-466B-ADEF-1758E98FA05A}"/>
              </a:ext>
            </a:extLst>
          </p:cNvPr>
          <p:cNvSpPr txBox="1"/>
          <p:nvPr/>
        </p:nvSpPr>
        <p:spPr>
          <a:xfrm>
            <a:off x="5444300" y="6068684"/>
            <a:ext cx="132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Olivia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1C62BD-CC42-4C74-B2EE-E2D9C281648F}"/>
              </a:ext>
            </a:extLst>
          </p:cNvPr>
          <p:cNvSpPr txBox="1"/>
          <p:nvPr/>
        </p:nvSpPr>
        <p:spPr>
          <a:xfrm>
            <a:off x="9626718" y="4962906"/>
            <a:ext cx="1938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Sydney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D6C2D5-EAB4-4EBA-BDBC-8A3F062E768A}"/>
              </a:ext>
            </a:extLst>
          </p:cNvPr>
          <p:cNvSpPr txBox="1"/>
          <p:nvPr/>
        </p:nvSpPr>
        <p:spPr>
          <a:xfrm>
            <a:off x="8961059" y="5837852"/>
            <a:ext cx="1762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/>
              <a:t>AUSTRALIA</a:t>
            </a:r>
            <a:endParaRPr lang="fr-FR" sz="2000" b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8C997F9-0134-4273-879B-BCC1058152E3}"/>
              </a:ext>
            </a:extLst>
          </p:cNvPr>
          <p:cNvCxnSpPr>
            <a:cxnSpLocks/>
          </p:cNvCxnSpPr>
          <p:nvPr/>
        </p:nvCxnSpPr>
        <p:spPr>
          <a:xfrm>
            <a:off x="10482403" y="5222280"/>
            <a:ext cx="315300" cy="277473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95EF72AE-F59C-4D08-AABF-21FB446F305E}"/>
              </a:ext>
            </a:extLst>
          </p:cNvPr>
          <p:cNvSpPr/>
          <p:nvPr/>
        </p:nvSpPr>
        <p:spPr>
          <a:xfrm>
            <a:off x="10797703" y="5499753"/>
            <a:ext cx="147686" cy="1129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7A84248-ECD7-4B82-B582-09D3D301ECCE}"/>
              </a:ext>
            </a:extLst>
          </p:cNvPr>
          <p:cNvSpPr txBox="1"/>
          <p:nvPr/>
        </p:nvSpPr>
        <p:spPr>
          <a:xfrm>
            <a:off x="921131" y="4750375"/>
            <a:ext cx="5918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latin typeface="Cooper Black" panose="0208090404030B020404" pitchFamily="18" charset="0"/>
              </a:rPr>
              <a:t>?</a:t>
            </a:r>
          </a:p>
        </p:txBody>
      </p:sp>
      <p:pic>
        <p:nvPicPr>
          <p:cNvPr id="20" name="Média en ligne 48" descr="olivia présentation.mp3">
            <a:hlinkClick r:id="" action="ppaction://media"/>
            <a:extLst>
              <a:ext uri="{FF2B5EF4-FFF2-40B4-BE49-F238E27FC236}">
                <a16:creationId xmlns:a16="http://schemas.microsoft.com/office/drawing/2014/main" id="{0B0A6B8A-DF64-4734-9F9F-A20FDDA912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5146" y="3213922"/>
            <a:ext cx="812800" cy="8128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E9CFFF5-9CD8-4B35-896E-17C1206FB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14" y="4712614"/>
            <a:ext cx="927294" cy="139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2 -0.10509 L 0.01132 -0.10509 C 0.0138 -0.11157 0.01614 -0.11829 0.01888 -0.12431 C 0.02096 -0.12917 0.02747 -0.13889 0.02968 -0.1419 C 0.03177 -0.14468 0.03424 -0.14653 0.03619 -0.14954 C 0.05195 -0.17338 0.03919 -0.15787 0.04934 -0.17083 C 0.05039 -0.17222 0.0513 -0.17384 0.0526 -0.17477 C 0.0539 -0.17569 0.05546 -0.17593 0.0569 -0.17662 C 0.05794 -0.17778 0.05898 -0.17963 0.06015 -0.18056 C 0.06302 -0.18218 0.06601 -0.18264 0.06888 -0.18426 C 0.06992 -0.18495 0.07109 -0.18542 0.07213 -0.18634 C 0.0733 -0.18727 0.07421 -0.18912 0.07539 -0.19005 C 0.07669 -0.1912 0.07825 -0.1912 0.07968 -0.19213 C 0.0819 -0.19329 0.08411 -0.19468 0.08619 -0.19583 C 0.09062 -0.19838 0.09218 -0.19815 0.09713 -0.19977 C 0.09895 -0.20046 0.10078 -0.20116 0.1026 -0.20162 C 0.10885 -0.20347 0.11966 -0.20532 0.12539 -0.20556 C 0.14309 -0.20671 0.1608 -0.20694 0.17864 -0.20741 C 0.18151 -0.2081 0.18437 -0.20903 0.18737 -0.20949 C 0.19544 -0.21065 0.21588 -0.2125 0.22317 -0.21319 C 0.23073 -0.21273 0.23841 -0.2125 0.24596 -0.21134 C 0.24778 -0.21111 0.24961 -0.20995 0.25143 -0.20949 C 0.2539 -0.2088 0.25651 -0.2081 0.25898 -0.20741 C 0.27317 -0.19907 0.24895 -0.21343 0.26666 -0.2037 C 0.26992 -0.20185 0.27304 -0.19907 0.27643 -0.19792 C 0.28268 -0.1956 0.28828 -0.19352 0.29492 -0.19213 C 0.29934 -0.19097 0.30677 -0.18958 0.31119 -0.18819 C 0.31302 -0.18773 0.31484 -0.18681 0.31666 -0.18634 C 0.3319 -0.18125 0.31523 -0.18727 0.32864 -0.18241 C 0.33359 -0.17361 0.32721 -0.18403 0.33515 -0.17477 C 0.33906 -0.16991 0.33645 -0.16574 0.34375 -0.16296 L 0.34921 -0.16111 C 0.35221 -0.1581 0.35807 -0.15139 0.36119 -0.14954 C 0.36328 -0.14838 0.36549 -0.14815 0.3677 -0.14768 C 0.36953 -0.1463 0.37122 -0.14468 0.37317 -0.14375 C 0.37487 -0.14282 0.37682 -0.14306 0.37864 -0.1419 C 0.37981 -0.14097 0.38059 -0.13889 0.3819 -0.13796 C 0.38528 -0.13518 0.38906 -0.1338 0.3927 -0.13218 C 0.39843 -0.12546 0.39349 -0.13032 0.40143 -0.12639 C 0.40364 -0.12523 0.40573 -0.12384 0.40794 -0.12245 L 0.41119 -0.1206 C 0.41184 -0.11921 0.4125 -0.11759 0.41341 -0.11667 C 0.41679 -0.11366 0.42265 -0.11157 0.42643 -0.11088 C 0.43255 -0.10995 0.43867 -0.10949 0.44492 -0.10903 C 0.4483 -0.10278 0.44648 -0.10764 0.44817 -0.09745 C 0.45065 -0.08241 0.45026 -0.09051 0.45026 -0.07986 L 0.45026 -0.07986 " pathEditMode="relative" ptsTypes="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  <p:bldP spid="4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F524B20-08E1-4C37-B88E-4375CECAE339}"/>
              </a:ext>
            </a:extLst>
          </p:cNvPr>
          <p:cNvSpPr txBox="1"/>
          <p:nvPr/>
        </p:nvSpPr>
        <p:spPr>
          <a:xfrm>
            <a:off x="2839452" y="156774"/>
            <a:ext cx="7035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MEMORY GAME !!!</a:t>
            </a:r>
          </a:p>
        </p:txBody>
      </p:sp>
      <p:pic>
        <p:nvPicPr>
          <p:cNvPr id="2050" name="Picture 2" descr="Réfléchie, Pensez, Pensée, Réflexion, Tenir Compte De">
            <a:extLst>
              <a:ext uri="{FF2B5EF4-FFF2-40B4-BE49-F238E27FC236}">
                <a16:creationId xmlns:a16="http://schemas.microsoft.com/office/drawing/2014/main" id="{A4251E2C-B0AD-46A7-82A9-4FFF70BAF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29" y="1234879"/>
            <a:ext cx="4168942" cy="555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79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96004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solidFill>
            <a:srgbClr val="96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Matching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game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215267"/>
            <a:ext cx="1757514" cy="99546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55D9B9-5F3E-D146-84D6-4F8F5BBDA807}"/>
              </a:ext>
            </a:extLst>
          </p:cNvPr>
          <p:cNvSpPr/>
          <p:nvPr/>
        </p:nvSpPr>
        <p:spPr>
          <a:xfrm>
            <a:off x="5005588" y="4925153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MORGAN</a:t>
            </a:r>
            <a:endParaRPr lang="fr-FR" sz="20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ABBC6FA-981B-4C4B-8BF8-993268D426AD}"/>
              </a:ext>
            </a:extLst>
          </p:cNvPr>
          <p:cNvSpPr/>
          <p:nvPr/>
        </p:nvSpPr>
        <p:spPr>
          <a:xfrm>
            <a:off x="8805332" y="1681572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AUSTRALIA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D196E17-F068-FC49-ADE7-2C90F3825530}"/>
              </a:ext>
            </a:extLst>
          </p:cNvPr>
          <p:cNvSpPr/>
          <p:nvPr/>
        </p:nvSpPr>
        <p:spPr>
          <a:xfrm>
            <a:off x="8805332" y="2676415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SOUTH AFRICA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9B3058-5266-9F45-AB02-4E5BF92EE0EA}"/>
              </a:ext>
            </a:extLst>
          </p:cNvPr>
          <p:cNvSpPr/>
          <p:nvPr/>
        </p:nvSpPr>
        <p:spPr>
          <a:xfrm>
            <a:off x="8805332" y="3645846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THE UNITED STATES OF AMERICA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CD37326-9FB2-184E-BBC0-5DDA253A5687}"/>
              </a:ext>
            </a:extLst>
          </p:cNvPr>
          <p:cNvSpPr/>
          <p:nvPr/>
        </p:nvSpPr>
        <p:spPr>
          <a:xfrm>
            <a:off x="8805332" y="4656674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IRELAND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1CD0FB-30A5-8F4A-8478-04076FAC4426}"/>
              </a:ext>
            </a:extLst>
          </p:cNvPr>
          <p:cNvSpPr/>
          <p:nvPr/>
        </p:nvSpPr>
        <p:spPr>
          <a:xfrm>
            <a:off x="8805332" y="5636931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INDIA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562006C-5456-3A43-B63B-C985C4266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06" y="3121538"/>
            <a:ext cx="1572925" cy="1048616"/>
          </a:xfrm>
          <a:prstGeom prst="rect">
            <a:avLst/>
          </a:prstGeom>
        </p:spPr>
      </p:pic>
      <p:pic>
        <p:nvPicPr>
          <p:cNvPr id="14" name="Picture 2" descr="Child Silhouette Black - Free vector graphic on Pixabay">
            <a:extLst>
              <a:ext uri="{FF2B5EF4-FFF2-40B4-BE49-F238E27FC236}">
                <a16:creationId xmlns:a16="http://schemas.microsoft.com/office/drawing/2014/main" id="{88A043E5-421D-4583-AA18-F88BE744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31" y="2845123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irl Silhouette - Free vector graphic on Pixabay">
            <a:extLst>
              <a:ext uri="{FF2B5EF4-FFF2-40B4-BE49-F238E27FC236}">
                <a16:creationId xmlns:a16="http://schemas.microsoft.com/office/drawing/2014/main" id="{6FDC5F19-4C2F-4D98-9A9F-51D77D55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5" y="2768435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13B894-F65C-40E2-A305-18A1B2018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20" y="1558644"/>
            <a:ext cx="2065567" cy="31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9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96004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solidFill>
            <a:srgbClr val="96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Matching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game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215267"/>
            <a:ext cx="1757514" cy="995467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ABBC6FA-981B-4C4B-8BF8-993268D426AD}"/>
              </a:ext>
            </a:extLst>
          </p:cNvPr>
          <p:cNvSpPr/>
          <p:nvPr/>
        </p:nvSpPr>
        <p:spPr>
          <a:xfrm>
            <a:off x="8805332" y="1681572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D196E17-F068-FC49-ADE7-2C90F3825530}"/>
              </a:ext>
            </a:extLst>
          </p:cNvPr>
          <p:cNvSpPr/>
          <p:nvPr/>
        </p:nvSpPr>
        <p:spPr>
          <a:xfrm>
            <a:off x="8805332" y="2676415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CAPE TOWN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9B3058-5266-9F45-AB02-4E5BF92EE0EA}"/>
              </a:ext>
            </a:extLst>
          </p:cNvPr>
          <p:cNvSpPr/>
          <p:nvPr/>
        </p:nvSpPr>
        <p:spPr>
          <a:xfrm>
            <a:off x="8805332" y="3645846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NEW YORK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CD37326-9FB2-184E-BBC0-5DDA253A5687}"/>
              </a:ext>
            </a:extLst>
          </p:cNvPr>
          <p:cNvSpPr/>
          <p:nvPr/>
        </p:nvSpPr>
        <p:spPr>
          <a:xfrm>
            <a:off x="8805332" y="4656674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DUBLIN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1CD0FB-30A5-8F4A-8478-04076FAC4426}"/>
              </a:ext>
            </a:extLst>
          </p:cNvPr>
          <p:cNvSpPr/>
          <p:nvPr/>
        </p:nvSpPr>
        <p:spPr>
          <a:xfrm>
            <a:off x="8805332" y="5636931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NEW DELHI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DD2EDD-4C25-44D8-A0F9-93AA799DF3D4}"/>
              </a:ext>
            </a:extLst>
          </p:cNvPr>
          <p:cNvSpPr/>
          <p:nvPr/>
        </p:nvSpPr>
        <p:spPr>
          <a:xfrm>
            <a:off x="4994537" y="4518670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MORGAN</a:t>
            </a:r>
            <a:endParaRPr lang="fr-FR" sz="20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C658BD3-4B33-497E-AD2D-5EF6F1AD5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37" y="1944970"/>
            <a:ext cx="1969367" cy="244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5720F-395F-4A5C-A57E-43DF343FF13C}"/>
              </a:ext>
            </a:extLst>
          </p:cNvPr>
          <p:cNvSpPr/>
          <p:nvPr/>
        </p:nvSpPr>
        <p:spPr>
          <a:xfrm>
            <a:off x="3494542" y="350105"/>
            <a:ext cx="5749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Dans ce cours tu vas : </a:t>
            </a:r>
          </a:p>
        </p:txBody>
      </p:sp>
      <p:sp>
        <p:nvSpPr>
          <p:cNvPr id="5" name="Bulle ronde 17">
            <a:extLst>
              <a:ext uri="{FF2B5EF4-FFF2-40B4-BE49-F238E27FC236}">
                <a16:creationId xmlns:a16="http://schemas.microsoft.com/office/drawing/2014/main" id="{3C19964C-8361-4D3D-9BA6-DBD5EB1E05CE}"/>
              </a:ext>
            </a:extLst>
          </p:cNvPr>
          <p:cNvSpPr/>
          <p:nvPr/>
        </p:nvSpPr>
        <p:spPr>
          <a:xfrm>
            <a:off x="513023" y="1174460"/>
            <a:ext cx="3108344" cy="1600200"/>
          </a:xfrm>
          <a:prstGeom prst="wedgeEllipseCallout">
            <a:avLst>
              <a:gd name="adj1" fmla="val -58038"/>
              <a:gd name="adj2" fmla="val 64578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Hello!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1B0332-1BF1-4854-BBFF-B3C572706CDA}"/>
              </a:ext>
            </a:extLst>
          </p:cNvPr>
          <p:cNvSpPr txBox="1"/>
          <p:nvPr/>
        </p:nvSpPr>
        <p:spPr>
          <a:xfrm>
            <a:off x="854076" y="2869638"/>
            <a:ext cx="2640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te présenter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EF5F12-9ED1-438F-AA58-7C278C764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751" y="1191722"/>
            <a:ext cx="2390371" cy="14678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CDFC39-2EB8-4FE3-AAFD-86DD7EBDADA6}"/>
              </a:ext>
            </a:extLst>
          </p:cNvPr>
          <p:cNvSpPr txBox="1"/>
          <p:nvPr/>
        </p:nvSpPr>
        <p:spPr>
          <a:xfrm>
            <a:off x="9243753" y="2342271"/>
            <a:ext cx="1727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chanter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25D880-1266-4C65-BD48-4F43B42ECEE1}"/>
              </a:ext>
            </a:extLst>
          </p:cNvPr>
          <p:cNvSpPr txBox="1"/>
          <p:nvPr/>
        </p:nvSpPr>
        <p:spPr>
          <a:xfrm>
            <a:off x="4194999" y="4131585"/>
            <a:ext cx="36018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latin typeface="Arial Rounded MT Bold" panose="020F0704030504030204" pitchFamily="34" charset="0"/>
              </a:rPr>
              <a:t>dire d’où tu viens</a:t>
            </a:r>
          </a:p>
          <a:p>
            <a:pPr algn="ctr"/>
            <a:r>
              <a:rPr lang="fr-FR" sz="3200" dirty="0">
                <a:latin typeface="Arial Rounded MT Bold" panose="020F0704030504030204" pitchFamily="34" charset="0"/>
              </a:rPr>
              <a:t>et où tu habites</a:t>
            </a:r>
          </a:p>
        </p:txBody>
      </p:sp>
      <p:pic>
        <p:nvPicPr>
          <p:cNvPr id="2052" name="Picture 4" descr="Gâteau, Bougies, Anniversaire, Purple">
            <a:extLst>
              <a:ext uri="{FF2B5EF4-FFF2-40B4-BE49-F238E27FC236}">
                <a16:creationId xmlns:a16="http://schemas.microsoft.com/office/drawing/2014/main" id="{D71C61F7-956A-4F30-BBAA-3C37BDDFE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1" y="4304243"/>
            <a:ext cx="1804980" cy="17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5B48766-82B0-4F13-AFE9-A47F0DB1F457}"/>
              </a:ext>
            </a:extLst>
          </p:cNvPr>
          <p:cNvSpPr txBox="1"/>
          <p:nvPr/>
        </p:nvSpPr>
        <p:spPr>
          <a:xfrm>
            <a:off x="189850" y="6017184"/>
            <a:ext cx="2546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dire ton âge</a:t>
            </a:r>
          </a:p>
        </p:txBody>
      </p:sp>
      <p:pic>
        <p:nvPicPr>
          <p:cNvPr id="2054" name="Picture 6" descr="Couleurs De L'Arc En Ciel, Couleurs">
            <a:extLst>
              <a:ext uri="{FF2B5EF4-FFF2-40B4-BE49-F238E27FC236}">
                <a16:creationId xmlns:a16="http://schemas.microsoft.com/office/drawing/2014/main" id="{6ACBCE38-4C01-40C5-A079-29033A9A2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828" y="4174108"/>
            <a:ext cx="1960221" cy="19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7EF44D1-B01D-408D-8544-5E843E5BEB81}"/>
              </a:ext>
            </a:extLst>
          </p:cNvPr>
          <p:cNvSpPr txBox="1"/>
          <p:nvPr/>
        </p:nvSpPr>
        <p:spPr>
          <a:xfrm>
            <a:off x="6369147" y="6011594"/>
            <a:ext cx="4350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nommer les couleurs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77BD1A-EB04-40DC-8E2C-2FE755540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09" y="2484573"/>
            <a:ext cx="1485714" cy="1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6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0" grpId="0"/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96004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9F74D7D-0B3E-40AB-9E03-57B7FE3F8F13}"/>
              </a:ext>
            </a:extLst>
          </p:cNvPr>
          <p:cNvSpPr txBox="1"/>
          <p:nvPr/>
        </p:nvSpPr>
        <p:spPr>
          <a:xfrm>
            <a:off x="3808327" y="194079"/>
            <a:ext cx="46336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Let’s</a:t>
            </a:r>
            <a:r>
              <a:rPr lang="fr-FR" sz="6000" dirty="0">
                <a:latin typeface="Arial Rounded MT Bold" panose="020F0704030504030204" pitchFamily="34" charset="0"/>
              </a:rPr>
              <a:t> </a:t>
            </a:r>
            <a:r>
              <a:rPr lang="fr-FR" sz="6000" dirty="0" err="1">
                <a:latin typeface="Arial Rounded MT Bold" panose="020F0704030504030204" pitchFamily="34" charset="0"/>
              </a:rPr>
              <a:t>recap</a:t>
            </a:r>
            <a:r>
              <a:rPr lang="fr-FR" sz="6000" dirty="0"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6D5874-8427-4F82-9360-E43E3C05ECA4}"/>
              </a:ext>
            </a:extLst>
          </p:cNvPr>
          <p:cNvSpPr txBox="1"/>
          <p:nvPr/>
        </p:nvSpPr>
        <p:spPr>
          <a:xfrm>
            <a:off x="1412866" y="1373256"/>
            <a:ext cx="1930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Name?</a:t>
            </a:r>
          </a:p>
        </p:txBody>
      </p:sp>
      <p:pic>
        <p:nvPicPr>
          <p:cNvPr id="3074" name="Picture 2" descr="Child Silhouette Black - Free vector graphic on Pixabay">
            <a:extLst>
              <a:ext uri="{FF2B5EF4-FFF2-40B4-BE49-F238E27FC236}">
                <a16:creationId xmlns:a16="http://schemas.microsoft.com/office/drawing/2014/main" id="{B15998DA-56DD-4605-95C4-4EA57C6D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66" y="2491847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rl Silhouette - Free vector graphic on Pixabay">
            <a:extLst>
              <a:ext uri="{FF2B5EF4-FFF2-40B4-BE49-F238E27FC236}">
                <a16:creationId xmlns:a16="http://schemas.microsoft.com/office/drawing/2014/main" id="{66C8A999-10F7-45F8-A6A1-30F7336D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46" y="2498794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lobe, Land, Carte, Planète, Géographie, Le Continent">
            <a:extLst>
              <a:ext uri="{FF2B5EF4-FFF2-40B4-BE49-F238E27FC236}">
                <a16:creationId xmlns:a16="http://schemas.microsoft.com/office/drawing/2014/main" id="{6FF4BBB8-2AA0-416C-B61B-676BACEC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070" y="4776859"/>
            <a:ext cx="936289" cy="13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B36ABC2-C405-45A2-AF19-CA6BDB81471C}"/>
              </a:ext>
            </a:extLst>
          </p:cNvPr>
          <p:cNvSpPr txBox="1"/>
          <p:nvPr/>
        </p:nvSpPr>
        <p:spPr>
          <a:xfrm>
            <a:off x="8535443" y="1226133"/>
            <a:ext cx="22436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Morgan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2DDF82-B824-4C4B-B075-8305B7491A6B}"/>
              </a:ext>
            </a:extLst>
          </p:cNvPr>
          <p:cNvSpPr txBox="1"/>
          <p:nvPr/>
        </p:nvSpPr>
        <p:spPr>
          <a:xfrm>
            <a:off x="8941642" y="2688180"/>
            <a:ext cx="16535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a boy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72CAA0-2CB6-4E38-A7BD-B96FC470585C}"/>
              </a:ext>
            </a:extLst>
          </p:cNvPr>
          <p:cNvSpPr txBox="1"/>
          <p:nvPr/>
        </p:nvSpPr>
        <p:spPr>
          <a:xfrm>
            <a:off x="8941642" y="4150227"/>
            <a:ext cx="2110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Ireland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853E12-A380-4EBD-8ACD-4D259A452676}"/>
              </a:ext>
            </a:extLst>
          </p:cNvPr>
          <p:cNvSpPr txBox="1"/>
          <p:nvPr/>
        </p:nvSpPr>
        <p:spPr>
          <a:xfrm>
            <a:off x="8282225" y="5247146"/>
            <a:ext cx="1935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Dublin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D8F5910-4A95-41A4-A03C-CBED3D570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81" y="2330265"/>
            <a:ext cx="1955934" cy="24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1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239AB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solidFill>
            <a:srgbClr val="356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Matching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game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215267"/>
            <a:ext cx="1757514" cy="99546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55D9B9-5F3E-D146-84D6-4F8F5BBDA807}"/>
              </a:ext>
            </a:extLst>
          </p:cNvPr>
          <p:cNvSpPr/>
          <p:nvPr/>
        </p:nvSpPr>
        <p:spPr>
          <a:xfrm>
            <a:off x="5038373" y="4474468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JOYCE</a:t>
            </a:r>
            <a:endParaRPr lang="fr-FR" sz="20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ABBC6FA-981B-4C4B-8BF8-993268D426AD}"/>
              </a:ext>
            </a:extLst>
          </p:cNvPr>
          <p:cNvSpPr/>
          <p:nvPr/>
        </p:nvSpPr>
        <p:spPr>
          <a:xfrm>
            <a:off x="8805332" y="3666544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AUSTRALIA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D196E17-F068-FC49-ADE7-2C90F3825530}"/>
              </a:ext>
            </a:extLst>
          </p:cNvPr>
          <p:cNvSpPr/>
          <p:nvPr/>
        </p:nvSpPr>
        <p:spPr>
          <a:xfrm>
            <a:off x="8805332" y="2676415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SOUTH AFRICA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9B3058-5266-9F45-AB02-4E5BF92EE0EA}"/>
              </a:ext>
            </a:extLst>
          </p:cNvPr>
          <p:cNvSpPr/>
          <p:nvPr/>
        </p:nvSpPr>
        <p:spPr>
          <a:xfrm>
            <a:off x="8805331" y="1686285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THE UNITED STATES OF AMERICA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CD37326-9FB2-184E-BBC0-5DDA253A5687}"/>
              </a:ext>
            </a:extLst>
          </p:cNvPr>
          <p:cNvSpPr/>
          <p:nvPr/>
        </p:nvSpPr>
        <p:spPr>
          <a:xfrm>
            <a:off x="8805332" y="4656674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IRELAND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1CD0FB-30A5-8F4A-8478-04076FAC4426}"/>
              </a:ext>
            </a:extLst>
          </p:cNvPr>
          <p:cNvSpPr/>
          <p:nvPr/>
        </p:nvSpPr>
        <p:spPr>
          <a:xfrm>
            <a:off x="8805332" y="5636931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INDIA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562006C-5456-3A43-B63B-C985C4266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28" y="3142236"/>
            <a:ext cx="1572925" cy="1048616"/>
          </a:xfrm>
          <a:prstGeom prst="rect">
            <a:avLst/>
          </a:prstGeom>
        </p:spPr>
      </p:pic>
      <p:pic>
        <p:nvPicPr>
          <p:cNvPr id="14" name="Picture 2" descr="Child Silhouette Black - Free vector graphic on Pixabay">
            <a:extLst>
              <a:ext uri="{FF2B5EF4-FFF2-40B4-BE49-F238E27FC236}">
                <a16:creationId xmlns:a16="http://schemas.microsoft.com/office/drawing/2014/main" id="{88A043E5-421D-4583-AA18-F88BE744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53" y="2865821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irl Silhouette - Free vector graphic on Pixabay">
            <a:extLst>
              <a:ext uri="{FF2B5EF4-FFF2-40B4-BE49-F238E27FC236}">
                <a16:creationId xmlns:a16="http://schemas.microsoft.com/office/drawing/2014/main" id="{6FDC5F19-4C2F-4D98-9A9F-51D77D55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7" y="2789133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3790EF7-BED2-4F35-BA49-D181E8099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43" y="1783470"/>
            <a:ext cx="1795028" cy="25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239AB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solidFill>
            <a:srgbClr val="345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Matching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game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215267"/>
            <a:ext cx="1757514" cy="995467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ABBC6FA-981B-4C4B-8BF8-993268D426AD}"/>
              </a:ext>
            </a:extLst>
          </p:cNvPr>
          <p:cNvSpPr/>
          <p:nvPr/>
        </p:nvSpPr>
        <p:spPr>
          <a:xfrm>
            <a:off x="8805332" y="1681572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D196E17-F068-FC49-ADE7-2C90F3825530}"/>
              </a:ext>
            </a:extLst>
          </p:cNvPr>
          <p:cNvSpPr/>
          <p:nvPr/>
        </p:nvSpPr>
        <p:spPr>
          <a:xfrm>
            <a:off x="8805330" y="4569001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CAPE TOWN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9B3058-5266-9F45-AB02-4E5BF92EE0EA}"/>
              </a:ext>
            </a:extLst>
          </p:cNvPr>
          <p:cNvSpPr/>
          <p:nvPr/>
        </p:nvSpPr>
        <p:spPr>
          <a:xfrm>
            <a:off x="8805332" y="3645846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NEW YORK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CD37326-9FB2-184E-BBC0-5DDA253A5687}"/>
              </a:ext>
            </a:extLst>
          </p:cNvPr>
          <p:cNvSpPr/>
          <p:nvPr/>
        </p:nvSpPr>
        <p:spPr>
          <a:xfrm>
            <a:off x="8805331" y="2664836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DUBLIN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1CD0FB-30A5-8F4A-8478-04076FAC4426}"/>
              </a:ext>
            </a:extLst>
          </p:cNvPr>
          <p:cNvSpPr/>
          <p:nvPr/>
        </p:nvSpPr>
        <p:spPr>
          <a:xfrm>
            <a:off x="8805332" y="5482081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NEW DELHI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DD2EDD-4C25-44D8-A0F9-93AA799DF3D4}"/>
              </a:ext>
            </a:extLst>
          </p:cNvPr>
          <p:cNvSpPr/>
          <p:nvPr/>
        </p:nvSpPr>
        <p:spPr>
          <a:xfrm>
            <a:off x="4916564" y="4689551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JOYCE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1BA8CF-61FD-47C6-AE3B-50AD748AA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48" y="2037171"/>
            <a:ext cx="1835233" cy="26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239AB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9F74D7D-0B3E-40AB-9E03-57B7FE3F8F13}"/>
              </a:ext>
            </a:extLst>
          </p:cNvPr>
          <p:cNvSpPr txBox="1"/>
          <p:nvPr/>
        </p:nvSpPr>
        <p:spPr>
          <a:xfrm>
            <a:off x="3779179" y="216065"/>
            <a:ext cx="46336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Let’s</a:t>
            </a:r>
            <a:r>
              <a:rPr lang="fr-FR" sz="6000" dirty="0">
                <a:latin typeface="Arial Rounded MT Bold" panose="020F0704030504030204" pitchFamily="34" charset="0"/>
              </a:rPr>
              <a:t> </a:t>
            </a:r>
            <a:r>
              <a:rPr lang="fr-FR" sz="6000" dirty="0" err="1">
                <a:latin typeface="Arial Rounded MT Bold" panose="020F0704030504030204" pitchFamily="34" charset="0"/>
              </a:rPr>
              <a:t>recap</a:t>
            </a:r>
            <a:r>
              <a:rPr lang="fr-FR" sz="6000" dirty="0"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6D5874-8427-4F82-9360-E43E3C05ECA4}"/>
              </a:ext>
            </a:extLst>
          </p:cNvPr>
          <p:cNvSpPr txBox="1"/>
          <p:nvPr/>
        </p:nvSpPr>
        <p:spPr>
          <a:xfrm>
            <a:off x="1507385" y="1330293"/>
            <a:ext cx="1930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Name?</a:t>
            </a:r>
          </a:p>
        </p:txBody>
      </p:sp>
      <p:pic>
        <p:nvPicPr>
          <p:cNvPr id="3074" name="Picture 2" descr="Child Silhouette Black - Free vector graphic on Pixabay">
            <a:extLst>
              <a:ext uri="{FF2B5EF4-FFF2-40B4-BE49-F238E27FC236}">
                <a16:creationId xmlns:a16="http://schemas.microsoft.com/office/drawing/2014/main" id="{B15998DA-56DD-4605-95C4-4EA57C6D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9" y="2614834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rl Silhouette - Free vector graphic on Pixabay">
            <a:extLst>
              <a:ext uri="{FF2B5EF4-FFF2-40B4-BE49-F238E27FC236}">
                <a16:creationId xmlns:a16="http://schemas.microsoft.com/office/drawing/2014/main" id="{66C8A999-10F7-45F8-A6A1-30F7336D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19" y="2621781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lobe, Land, Carte, Planète, Géographie, Le Continent">
            <a:extLst>
              <a:ext uri="{FF2B5EF4-FFF2-40B4-BE49-F238E27FC236}">
                <a16:creationId xmlns:a16="http://schemas.microsoft.com/office/drawing/2014/main" id="{6FF4BBB8-2AA0-416C-B61B-676BACEC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98" y="4872688"/>
            <a:ext cx="936289" cy="13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B36ABC2-C405-45A2-AF19-CA6BDB81471C}"/>
              </a:ext>
            </a:extLst>
          </p:cNvPr>
          <p:cNvSpPr txBox="1"/>
          <p:nvPr/>
        </p:nvSpPr>
        <p:spPr>
          <a:xfrm>
            <a:off x="8546616" y="1430075"/>
            <a:ext cx="18112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Joyce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2DDF82-B824-4C4B-B075-8305B7491A6B}"/>
              </a:ext>
            </a:extLst>
          </p:cNvPr>
          <p:cNvSpPr txBox="1"/>
          <p:nvPr/>
        </p:nvSpPr>
        <p:spPr>
          <a:xfrm>
            <a:off x="8800467" y="2591874"/>
            <a:ext cx="155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a girl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72CAA0-2CB6-4E38-A7BD-B96FC470585C}"/>
              </a:ext>
            </a:extLst>
          </p:cNvPr>
          <p:cNvSpPr txBox="1"/>
          <p:nvPr/>
        </p:nvSpPr>
        <p:spPr>
          <a:xfrm>
            <a:off x="8546616" y="3596656"/>
            <a:ext cx="46336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The United States of America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853E12-A380-4EBD-8ACD-4D259A452676}"/>
              </a:ext>
            </a:extLst>
          </p:cNvPr>
          <p:cNvSpPr txBox="1"/>
          <p:nvPr/>
        </p:nvSpPr>
        <p:spPr>
          <a:xfrm>
            <a:off x="7301096" y="5796955"/>
            <a:ext cx="2754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New York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AC9018-3886-44B1-B69C-7D2BBBF04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64" y="1684236"/>
            <a:ext cx="1859617" cy="26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2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6E361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solidFill>
            <a:srgbClr val="AD6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Matching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game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215267"/>
            <a:ext cx="1757514" cy="99546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55D9B9-5F3E-D146-84D6-4F8F5BBDA807}"/>
              </a:ext>
            </a:extLst>
          </p:cNvPr>
          <p:cNvSpPr/>
          <p:nvPr/>
        </p:nvSpPr>
        <p:spPr>
          <a:xfrm>
            <a:off x="5047791" y="5281331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HARRY</a:t>
            </a:r>
            <a:endParaRPr lang="fr-FR" sz="20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ABBC6FA-981B-4C4B-8BF8-993268D426AD}"/>
              </a:ext>
            </a:extLst>
          </p:cNvPr>
          <p:cNvSpPr/>
          <p:nvPr/>
        </p:nvSpPr>
        <p:spPr>
          <a:xfrm>
            <a:off x="8805332" y="1681572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AUSTRALIA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D196E17-F068-FC49-ADE7-2C90F3825530}"/>
              </a:ext>
            </a:extLst>
          </p:cNvPr>
          <p:cNvSpPr/>
          <p:nvPr/>
        </p:nvSpPr>
        <p:spPr>
          <a:xfrm>
            <a:off x="8805332" y="2676415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SOUTH AFRICA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9B3058-5266-9F45-AB02-4E5BF92EE0EA}"/>
              </a:ext>
            </a:extLst>
          </p:cNvPr>
          <p:cNvSpPr/>
          <p:nvPr/>
        </p:nvSpPr>
        <p:spPr>
          <a:xfrm>
            <a:off x="8805332" y="3645846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THE UNITED STATES OF AMERICA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CD37326-9FB2-184E-BBC0-5DDA253A5687}"/>
              </a:ext>
            </a:extLst>
          </p:cNvPr>
          <p:cNvSpPr/>
          <p:nvPr/>
        </p:nvSpPr>
        <p:spPr>
          <a:xfrm>
            <a:off x="8805332" y="4656674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IRELAND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1CD0FB-30A5-8F4A-8478-04076FAC4426}"/>
              </a:ext>
            </a:extLst>
          </p:cNvPr>
          <p:cNvSpPr/>
          <p:nvPr/>
        </p:nvSpPr>
        <p:spPr>
          <a:xfrm>
            <a:off x="8805332" y="5636931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INDIA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562006C-5456-3A43-B63B-C985C4266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54" y="2969166"/>
            <a:ext cx="1572925" cy="1048616"/>
          </a:xfrm>
          <a:prstGeom prst="rect">
            <a:avLst/>
          </a:prstGeom>
        </p:spPr>
      </p:pic>
      <p:pic>
        <p:nvPicPr>
          <p:cNvPr id="14" name="Picture 2" descr="Child Silhouette Black - Free vector graphic on Pixabay">
            <a:extLst>
              <a:ext uri="{FF2B5EF4-FFF2-40B4-BE49-F238E27FC236}">
                <a16:creationId xmlns:a16="http://schemas.microsoft.com/office/drawing/2014/main" id="{88A043E5-421D-4583-AA18-F88BE744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579" y="2692751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irl Silhouette - Free vector graphic on Pixabay">
            <a:extLst>
              <a:ext uri="{FF2B5EF4-FFF2-40B4-BE49-F238E27FC236}">
                <a16:creationId xmlns:a16="http://schemas.microsoft.com/office/drawing/2014/main" id="{6FDC5F19-4C2F-4D98-9A9F-51D77D55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53" y="2616063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991BF5-E235-435D-8447-7DFDF8603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53" y="2318427"/>
            <a:ext cx="1662494" cy="265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4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6E361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solidFill>
            <a:srgbClr val="AD6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Matching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game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215267"/>
            <a:ext cx="1757514" cy="995467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ABBC6FA-981B-4C4B-8BF8-993268D426AD}"/>
              </a:ext>
            </a:extLst>
          </p:cNvPr>
          <p:cNvSpPr/>
          <p:nvPr/>
        </p:nvSpPr>
        <p:spPr>
          <a:xfrm>
            <a:off x="8805332" y="1681572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D196E17-F068-FC49-ADE7-2C90F3825530}"/>
              </a:ext>
            </a:extLst>
          </p:cNvPr>
          <p:cNvSpPr/>
          <p:nvPr/>
        </p:nvSpPr>
        <p:spPr>
          <a:xfrm>
            <a:off x="8805332" y="5667502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CAPE TOWN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9B3058-5266-9F45-AB02-4E5BF92EE0EA}"/>
              </a:ext>
            </a:extLst>
          </p:cNvPr>
          <p:cNvSpPr/>
          <p:nvPr/>
        </p:nvSpPr>
        <p:spPr>
          <a:xfrm>
            <a:off x="8805332" y="3645846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NEW YORK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CD37326-9FB2-184E-BBC0-5DDA253A5687}"/>
              </a:ext>
            </a:extLst>
          </p:cNvPr>
          <p:cNvSpPr/>
          <p:nvPr/>
        </p:nvSpPr>
        <p:spPr>
          <a:xfrm>
            <a:off x="8805332" y="4656674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DUBLIN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1CD0FB-30A5-8F4A-8478-04076FAC4426}"/>
              </a:ext>
            </a:extLst>
          </p:cNvPr>
          <p:cNvSpPr/>
          <p:nvPr/>
        </p:nvSpPr>
        <p:spPr>
          <a:xfrm>
            <a:off x="8805332" y="2647695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NEW DELHI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DD2EDD-4C25-44D8-A0F9-93AA799DF3D4}"/>
              </a:ext>
            </a:extLst>
          </p:cNvPr>
          <p:cNvSpPr/>
          <p:nvPr/>
        </p:nvSpPr>
        <p:spPr>
          <a:xfrm>
            <a:off x="5180091" y="5043349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HARRY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2E7E0D-81DC-4886-BA6C-4D9616AA2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78" y="2448047"/>
            <a:ext cx="1519307" cy="242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4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6E361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9F74D7D-0B3E-40AB-9E03-57B7FE3F8F13}"/>
              </a:ext>
            </a:extLst>
          </p:cNvPr>
          <p:cNvSpPr txBox="1"/>
          <p:nvPr/>
        </p:nvSpPr>
        <p:spPr>
          <a:xfrm>
            <a:off x="3763508" y="358930"/>
            <a:ext cx="46336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Let’s</a:t>
            </a:r>
            <a:r>
              <a:rPr lang="fr-FR" sz="6000" dirty="0">
                <a:latin typeface="Arial Rounded MT Bold" panose="020F0704030504030204" pitchFamily="34" charset="0"/>
              </a:rPr>
              <a:t> </a:t>
            </a:r>
            <a:r>
              <a:rPr lang="fr-FR" sz="6000" dirty="0" err="1">
                <a:latin typeface="Arial Rounded MT Bold" panose="020F0704030504030204" pitchFamily="34" charset="0"/>
              </a:rPr>
              <a:t>recap</a:t>
            </a:r>
            <a:r>
              <a:rPr lang="fr-FR" sz="6000" dirty="0"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6D5874-8427-4F82-9360-E43E3C05ECA4}"/>
              </a:ext>
            </a:extLst>
          </p:cNvPr>
          <p:cNvSpPr txBox="1"/>
          <p:nvPr/>
        </p:nvSpPr>
        <p:spPr>
          <a:xfrm>
            <a:off x="1089526" y="1436008"/>
            <a:ext cx="1930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Name?</a:t>
            </a:r>
          </a:p>
        </p:txBody>
      </p:sp>
      <p:pic>
        <p:nvPicPr>
          <p:cNvPr id="3074" name="Picture 2" descr="Child Silhouette Black - Free vector graphic on Pixabay">
            <a:extLst>
              <a:ext uri="{FF2B5EF4-FFF2-40B4-BE49-F238E27FC236}">
                <a16:creationId xmlns:a16="http://schemas.microsoft.com/office/drawing/2014/main" id="{B15998DA-56DD-4605-95C4-4EA57C6D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1" y="2580517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rl Silhouette - Free vector graphic on Pixabay">
            <a:extLst>
              <a:ext uri="{FF2B5EF4-FFF2-40B4-BE49-F238E27FC236}">
                <a16:creationId xmlns:a16="http://schemas.microsoft.com/office/drawing/2014/main" id="{66C8A999-10F7-45F8-A6A1-30F7336D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21" y="2587464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lobe, Land, Carte, Planète, Géographie, Le Continent">
            <a:extLst>
              <a:ext uri="{FF2B5EF4-FFF2-40B4-BE49-F238E27FC236}">
                <a16:creationId xmlns:a16="http://schemas.microsoft.com/office/drawing/2014/main" id="{6FF4BBB8-2AA0-416C-B61B-676BACEC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91" y="4691392"/>
            <a:ext cx="936289" cy="13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B36ABC2-C405-45A2-AF19-CA6BDB81471C}"/>
              </a:ext>
            </a:extLst>
          </p:cNvPr>
          <p:cNvSpPr txBox="1"/>
          <p:nvPr/>
        </p:nvSpPr>
        <p:spPr>
          <a:xfrm>
            <a:off x="8397149" y="1512114"/>
            <a:ext cx="17401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Harry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2DDF82-B824-4C4B-B075-8305B7491A6B}"/>
              </a:ext>
            </a:extLst>
          </p:cNvPr>
          <p:cNvSpPr txBox="1"/>
          <p:nvPr/>
        </p:nvSpPr>
        <p:spPr>
          <a:xfrm>
            <a:off x="8811564" y="2719506"/>
            <a:ext cx="16535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a boy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72CAA0-2CB6-4E38-A7BD-B96FC470585C}"/>
              </a:ext>
            </a:extLst>
          </p:cNvPr>
          <p:cNvSpPr txBox="1"/>
          <p:nvPr/>
        </p:nvSpPr>
        <p:spPr>
          <a:xfrm>
            <a:off x="7615281" y="4301403"/>
            <a:ext cx="5234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Rounded MT Bold" panose="020F0704030504030204" pitchFamily="34" charset="0"/>
              </a:rPr>
              <a:t>South </a:t>
            </a:r>
            <a:r>
              <a:rPr lang="fr-FR" sz="4400" dirty="0" err="1">
                <a:latin typeface="Arial Rounded MT Bold" panose="020F0704030504030204" pitchFamily="34" charset="0"/>
              </a:rPr>
              <a:t>Africa</a:t>
            </a:r>
            <a:endParaRPr lang="fr-FR" sz="4400" dirty="0">
              <a:latin typeface="Arial Rounded MT Bold" panose="020F07040305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853E12-A380-4EBD-8ACD-4D259A452676}"/>
              </a:ext>
            </a:extLst>
          </p:cNvPr>
          <p:cNvSpPr txBox="1"/>
          <p:nvPr/>
        </p:nvSpPr>
        <p:spPr>
          <a:xfrm>
            <a:off x="7615281" y="5345886"/>
            <a:ext cx="32178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Cape Town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DE7CE1-C713-492C-99F5-BD35BFB3F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31" y="2099521"/>
            <a:ext cx="1740155" cy="277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9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D3051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solidFill>
            <a:srgbClr val="F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Matching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game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215267"/>
            <a:ext cx="1757514" cy="99546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55D9B9-5F3E-D146-84D6-4F8F5BBDA807}"/>
              </a:ext>
            </a:extLst>
          </p:cNvPr>
          <p:cNvSpPr/>
          <p:nvPr/>
        </p:nvSpPr>
        <p:spPr>
          <a:xfrm>
            <a:off x="5008977" y="4647994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NEELA</a:t>
            </a:r>
            <a:endParaRPr lang="fr-FR" sz="20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ABBC6FA-981B-4C4B-8BF8-993268D426AD}"/>
              </a:ext>
            </a:extLst>
          </p:cNvPr>
          <p:cNvSpPr/>
          <p:nvPr/>
        </p:nvSpPr>
        <p:spPr>
          <a:xfrm>
            <a:off x="8805332" y="1681572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AUSTRALIA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D196E17-F068-FC49-ADE7-2C90F3825530}"/>
              </a:ext>
            </a:extLst>
          </p:cNvPr>
          <p:cNvSpPr/>
          <p:nvPr/>
        </p:nvSpPr>
        <p:spPr>
          <a:xfrm>
            <a:off x="8805332" y="2676415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SOUTH AFRICA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9B3058-5266-9F45-AB02-4E5BF92EE0EA}"/>
              </a:ext>
            </a:extLst>
          </p:cNvPr>
          <p:cNvSpPr/>
          <p:nvPr/>
        </p:nvSpPr>
        <p:spPr>
          <a:xfrm>
            <a:off x="8805332" y="3645846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THE UNITED STATES OF AMERICA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CD37326-9FB2-184E-BBC0-5DDA253A5687}"/>
              </a:ext>
            </a:extLst>
          </p:cNvPr>
          <p:cNvSpPr/>
          <p:nvPr/>
        </p:nvSpPr>
        <p:spPr>
          <a:xfrm>
            <a:off x="8805332" y="4647995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IRELAND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1CD0FB-30A5-8F4A-8478-04076FAC4426}"/>
              </a:ext>
            </a:extLst>
          </p:cNvPr>
          <p:cNvSpPr/>
          <p:nvPr/>
        </p:nvSpPr>
        <p:spPr>
          <a:xfrm>
            <a:off x="8805332" y="5636931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INDIA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562006C-5456-3A43-B63B-C985C4266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14" y="3308429"/>
            <a:ext cx="1572925" cy="1048616"/>
          </a:xfrm>
          <a:prstGeom prst="rect">
            <a:avLst/>
          </a:prstGeom>
        </p:spPr>
      </p:pic>
      <p:pic>
        <p:nvPicPr>
          <p:cNvPr id="14" name="Picture 2" descr="Child Silhouette Black - Free vector graphic on Pixabay">
            <a:extLst>
              <a:ext uri="{FF2B5EF4-FFF2-40B4-BE49-F238E27FC236}">
                <a16:creationId xmlns:a16="http://schemas.microsoft.com/office/drawing/2014/main" id="{88A043E5-421D-4583-AA18-F88BE744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39" y="3032014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irl Silhouette - Free vector graphic on Pixabay">
            <a:extLst>
              <a:ext uri="{FF2B5EF4-FFF2-40B4-BE49-F238E27FC236}">
                <a16:creationId xmlns:a16="http://schemas.microsoft.com/office/drawing/2014/main" id="{6FDC5F19-4C2F-4D98-9A9F-51D77D55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13" y="2955326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E1C828-9604-4EC2-9870-41FE77B9E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77" y="1932268"/>
            <a:ext cx="1831817" cy="25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1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D3051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solidFill>
            <a:srgbClr val="FF4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Matching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game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215267"/>
            <a:ext cx="1757514" cy="995467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ABBC6FA-981B-4C4B-8BF8-993268D426AD}"/>
              </a:ext>
            </a:extLst>
          </p:cNvPr>
          <p:cNvSpPr/>
          <p:nvPr/>
        </p:nvSpPr>
        <p:spPr>
          <a:xfrm>
            <a:off x="8805332" y="1681572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D196E17-F068-FC49-ADE7-2C90F3825530}"/>
              </a:ext>
            </a:extLst>
          </p:cNvPr>
          <p:cNvSpPr/>
          <p:nvPr/>
        </p:nvSpPr>
        <p:spPr>
          <a:xfrm>
            <a:off x="8805332" y="5667502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CAPE TOWN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9B3058-5266-9F45-AB02-4E5BF92EE0EA}"/>
              </a:ext>
            </a:extLst>
          </p:cNvPr>
          <p:cNvSpPr/>
          <p:nvPr/>
        </p:nvSpPr>
        <p:spPr>
          <a:xfrm>
            <a:off x="8805332" y="3645846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NEW YORK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CD37326-9FB2-184E-BBC0-5DDA253A5687}"/>
              </a:ext>
            </a:extLst>
          </p:cNvPr>
          <p:cNvSpPr/>
          <p:nvPr/>
        </p:nvSpPr>
        <p:spPr>
          <a:xfrm>
            <a:off x="8805332" y="4656674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DUBLIN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1CD0FB-30A5-8F4A-8478-04076FAC4426}"/>
              </a:ext>
            </a:extLst>
          </p:cNvPr>
          <p:cNvSpPr/>
          <p:nvPr/>
        </p:nvSpPr>
        <p:spPr>
          <a:xfrm>
            <a:off x="8805332" y="2647695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NEW DELHI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DD2EDD-4C25-44D8-A0F9-93AA799DF3D4}"/>
              </a:ext>
            </a:extLst>
          </p:cNvPr>
          <p:cNvSpPr/>
          <p:nvPr/>
        </p:nvSpPr>
        <p:spPr>
          <a:xfrm>
            <a:off x="4913148" y="5001146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NEELA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C9C386-1A0E-4629-98E8-9911A6546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48" y="2067315"/>
            <a:ext cx="1844757" cy="256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9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D3051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9F74D7D-0B3E-40AB-9E03-57B7FE3F8F13}"/>
              </a:ext>
            </a:extLst>
          </p:cNvPr>
          <p:cNvSpPr txBox="1"/>
          <p:nvPr/>
        </p:nvSpPr>
        <p:spPr>
          <a:xfrm>
            <a:off x="3607234" y="159676"/>
            <a:ext cx="46336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Let’s</a:t>
            </a:r>
            <a:r>
              <a:rPr lang="fr-FR" sz="6000" dirty="0">
                <a:latin typeface="Arial Rounded MT Bold" panose="020F0704030504030204" pitchFamily="34" charset="0"/>
              </a:rPr>
              <a:t> </a:t>
            </a:r>
            <a:r>
              <a:rPr lang="fr-FR" sz="6000" dirty="0" err="1">
                <a:latin typeface="Arial Rounded MT Bold" panose="020F0704030504030204" pitchFamily="34" charset="0"/>
              </a:rPr>
              <a:t>recap</a:t>
            </a:r>
            <a:r>
              <a:rPr lang="fr-FR" sz="6000" dirty="0"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6D5874-8427-4F82-9360-E43E3C05ECA4}"/>
              </a:ext>
            </a:extLst>
          </p:cNvPr>
          <p:cNvSpPr txBox="1"/>
          <p:nvPr/>
        </p:nvSpPr>
        <p:spPr>
          <a:xfrm>
            <a:off x="2047495" y="1308436"/>
            <a:ext cx="1930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Name?</a:t>
            </a:r>
          </a:p>
        </p:txBody>
      </p:sp>
      <p:pic>
        <p:nvPicPr>
          <p:cNvPr id="3074" name="Picture 2" descr="Child Silhouette Black - Free vector graphic on Pixabay">
            <a:extLst>
              <a:ext uri="{FF2B5EF4-FFF2-40B4-BE49-F238E27FC236}">
                <a16:creationId xmlns:a16="http://schemas.microsoft.com/office/drawing/2014/main" id="{B15998DA-56DD-4605-95C4-4EA57C6D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14" y="2591874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rl Silhouette - Free vector graphic on Pixabay">
            <a:extLst>
              <a:ext uri="{FF2B5EF4-FFF2-40B4-BE49-F238E27FC236}">
                <a16:creationId xmlns:a16="http://schemas.microsoft.com/office/drawing/2014/main" id="{66C8A999-10F7-45F8-A6A1-30F7336D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94" y="2598821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lobe, Land, Carte, Planète, Géographie, Le Continent">
            <a:extLst>
              <a:ext uri="{FF2B5EF4-FFF2-40B4-BE49-F238E27FC236}">
                <a16:creationId xmlns:a16="http://schemas.microsoft.com/office/drawing/2014/main" id="{6FF4BBB8-2AA0-416C-B61B-676BACEC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684" y="4841679"/>
            <a:ext cx="936289" cy="13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B36ABC2-C405-45A2-AF19-CA6BDB81471C}"/>
              </a:ext>
            </a:extLst>
          </p:cNvPr>
          <p:cNvSpPr txBox="1"/>
          <p:nvPr/>
        </p:nvSpPr>
        <p:spPr>
          <a:xfrm>
            <a:off x="8150287" y="1308436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latin typeface="Arial Rounded MT Bold" panose="020F0704030504030204" pitchFamily="34" charset="0"/>
              </a:rPr>
              <a:t>Neela</a:t>
            </a:r>
            <a:endParaRPr lang="fr-FR" sz="4400" dirty="0">
              <a:latin typeface="Arial Rounded MT Bold" panose="020F07040305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2DDF82-B824-4C4B-B075-8305B7491A6B}"/>
              </a:ext>
            </a:extLst>
          </p:cNvPr>
          <p:cNvSpPr txBox="1"/>
          <p:nvPr/>
        </p:nvSpPr>
        <p:spPr>
          <a:xfrm>
            <a:off x="8584419" y="2523130"/>
            <a:ext cx="155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a girl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72CAA0-2CB6-4E38-A7BD-B96FC470585C}"/>
              </a:ext>
            </a:extLst>
          </p:cNvPr>
          <p:cNvSpPr txBox="1"/>
          <p:nvPr/>
        </p:nvSpPr>
        <p:spPr>
          <a:xfrm>
            <a:off x="7894112" y="4150419"/>
            <a:ext cx="3217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err="1">
                <a:latin typeface="Arial Rounded MT Bold" panose="020F0704030504030204" pitchFamily="34" charset="0"/>
              </a:rPr>
              <a:t>India</a:t>
            </a:r>
            <a:endParaRPr lang="fr-FR" sz="4400" dirty="0">
              <a:latin typeface="Arial Rounded MT Bold" panose="020F07040305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853E12-A380-4EBD-8ACD-4D259A452676}"/>
              </a:ext>
            </a:extLst>
          </p:cNvPr>
          <p:cNvSpPr txBox="1"/>
          <p:nvPr/>
        </p:nvSpPr>
        <p:spPr>
          <a:xfrm>
            <a:off x="7565703" y="5496172"/>
            <a:ext cx="2939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New Delhi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BA35729-76E1-4252-B60F-85FDD8AFC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48" y="2067315"/>
            <a:ext cx="1844757" cy="256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7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38ACB4F-C7ED-3046-BE84-954A9EC6A5B5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English with Sam </a:t>
            </a:r>
            <a:r>
              <a:rPr lang="en-US" sz="5000" i="1" dirty="0" err="1">
                <a:latin typeface="Century Schoolbook" panose="02040604050505020304" pitchFamily="18" charset="0"/>
                <a:ea typeface="BatangChe" panose="02030609000101010101" pitchFamily="49" charset="-127"/>
              </a:rPr>
              <a:t>Lumni</a:t>
            </a:r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</a:t>
            </a:r>
            <a:endParaRPr lang="fr-FR" sz="5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A11C84-3CBB-2547-9A18-A802D0E1E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76" y="393700"/>
            <a:ext cx="1757514" cy="995467"/>
          </a:xfrm>
          <a:prstGeom prst="rect">
            <a:avLst/>
          </a:prstGeom>
        </p:spPr>
      </p:pic>
      <p:pic>
        <p:nvPicPr>
          <p:cNvPr id="1026" name="Picture 2" descr="Globe, Land, Carte, Planète, Géographie, Le Continent">
            <a:extLst>
              <a:ext uri="{FF2B5EF4-FFF2-40B4-BE49-F238E27FC236}">
                <a16:creationId xmlns:a16="http://schemas.microsoft.com/office/drawing/2014/main" id="{C000D20D-C233-48DC-9623-17EAA5C2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33" y="2477193"/>
            <a:ext cx="2205932" cy="30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1A4B18-1502-499B-9E3F-E20C3AB23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93" y="962941"/>
            <a:ext cx="2744675" cy="5497125"/>
          </a:xfrm>
          <a:prstGeom prst="rect">
            <a:avLst/>
          </a:prstGeom>
        </p:spPr>
      </p:pic>
      <p:sp>
        <p:nvSpPr>
          <p:cNvPr id="18" name="Bulle ronde 17">
            <a:extLst>
              <a:ext uri="{FF2B5EF4-FFF2-40B4-BE49-F238E27FC236}">
                <a16:creationId xmlns:a16="http://schemas.microsoft.com/office/drawing/2014/main" id="{66ED66D5-1CAD-3A47-9C52-5F009EE2AD6D}"/>
              </a:ext>
            </a:extLst>
          </p:cNvPr>
          <p:cNvSpPr/>
          <p:nvPr/>
        </p:nvSpPr>
        <p:spPr>
          <a:xfrm>
            <a:off x="4321978" y="1761501"/>
            <a:ext cx="3377267" cy="1600200"/>
          </a:xfrm>
          <a:prstGeom prst="wedgeEllipseCallout">
            <a:avLst>
              <a:gd name="adj1" fmla="val -97659"/>
              <a:gd name="adj2" fmla="val -1054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Hello!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0044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1F342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gradFill>
            <a:gsLst>
              <a:gs pos="0">
                <a:srgbClr val="415F42"/>
              </a:gs>
              <a:gs pos="35000">
                <a:srgbClr val="814145"/>
              </a:gs>
              <a:gs pos="100000">
                <a:srgbClr val="243628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Matching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game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215267"/>
            <a:ext cx="1757514" cy="99546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55D9B9-5F3E-D146-84D6-4F8F5BBDA807}"/>
              </a:ext>
            </a:extLst>
          </p:cNvPr>
          <p:cNvSpPr/>
          <p:nvPr/>
        </p:nvSpPr>
        <p:spPr>
          <a:xfrm>
            <a:off x="5180091" y="5003594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OLIVIA</a:t>
            </a:r>
            <a:endParaRPr lang="fr-FR" sz="20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ABBC6FA-981B-4C4B-8BF8-993268D426AD}"/>
              </a:ext>
            </a:extLst>
          </p:cNvPr>
          <p:cNvSpPr/>
          <p:nvPr/>
        </p:nvSpPr>
        <p:spPr>
          <a:xfrm>
            <a:off x="8805332" y="1681572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AUSTRALIA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D196E17-F068-FC49-ADE7-2C90F3825530}"/>
              </a:ext>
            </a:extLst>
          </p:cNvPr>
          <p:cNvSpPr/>
          <p:nvPr/>
        </p:nvSpPr>
        <p:spPr>
          <a:xfrm>
            <a:off x="8805332" y="2676415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SOUTH AFRICA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9B3058-5266-9F45-AB02-4E5BF92EE0EA}"/>
              </a:ext>
            </a:extLst>
          </p:cNvPr>
          <p:cNvSpPr/>
          <p:nvPr/>
        </p:nvSpPr>
        <p:spPr>
          <a:xfrm>
            <a:off x="8805332" y="3645846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THE UNITED STATES OF AMERICA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CD37326-9FB2-184E-BBC0-5DDA253A5687}"/>
              </a:ext>
            </a:extLst>
          </p:cNvPr>
          <p:cNvSpPr/>
          <p:nvPr/>
        </p:nvSpPr>
        <p:spPr>
          <a:xfrm>
            <a:off x="8805332" y="4647995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IRELAND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1CD0FB-30A5-8F4A-8478-04076FAC4426}"/>
              </a:ext>
            </a:extLst>
          </p:cNvPr>
          <p:cNvSpPr/>
          <p:nvPr/>
        </p:nvSpPr>
        <p:spPr>
          <a:xfrm>
            <a:off x="8805332" y="5636931"/>
            <a:ext cx="2376015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INDIA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562006C-5456-3A43-B63B-C985C4266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75" y="3168770"/>
            <a:ext cx="1572925" cy="1048616"/>
          </a:xfrm>
          <a:prstGeom prst="rect">
            <a:avLst/>
          </a:prstGeom>
        </p:spPr>
      </p:pic>
      <p:pic>
        <p:nvPicPr>
          <p:cNvPr id="14" name="Picture 2" descr="Child Silhouette Black - Free vector graphic on Pixabay">
            <a:extLst>
              <a:ext uri="{FF2B5EF4-FFF2-40B4-BE49-F238E27FC236}">
                <a16:creationId xmlns:a16="http://schemas.microsoft.com/office/drawing/2014/main" id="{88A043E5-421D-4583-AA18-F88BE744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900" y="2892355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irl Silhouette - Free vector graphic on Pixabay">
            <a:extLst>
              <a:ext uri="{FF2B5EF4-FFF2-40B4-BE49-F238E27FC236}">
                <a16:creationId xmlns:a16="http://schemas.microsoft.com/office/drawing/2014/main" id="{6FDC5F19-4C2F-4D98-9A9F-51D77D55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4" y="2815667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967FC-5131-4B86-8B4A-A9A493EDD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70" y="2067952"/>
            <a:ext cx="1856935" cy="279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8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1E342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A299421-A994-49C3-ADA3-1B296D03CC12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gradFill>
            <a:gsLst>
              <a:gs pos="0">
                <a:srgbClr val="415F42"/>
              </a:gs>
              <a:gs pos="35000">
                <a:srgbClr val="814145"/>
              </a:gs>
              <a:gs pos="100000">
                <a:srgbClr val="243628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Matching</a:t>
            </a:r>
            <a:r>
              <a:rPr lang="fr-FR" sz="5000" i="1" dirty="0">
                <a:latin typeface="Century Schoolbook" panose="02040604050505020304" pitchFamily="18" charset="0"/>
              </a:rPr>
              <a:t> </a:t>
            </a:r>
            <a:r>
              <a:rPr lang="fr-FR" sz="5000" i="1" dirty="0" err="1">
                <a:latin typeface="Century Schoolbook" panose="02040604050505020304" pitchFamily="18" charset="0"/>
              </a:rPr>
              <a:t>game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215267"/>
            <a:ext cx="1757514" cy="995467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ABBC6FA-981B-4C4B-8BF8-993268D426AD}"/>
              </a:ext>
            </a:extLst>
          </p:cNvPr>
          <p:cNvSpPr/>
          <p:nvPr/>
        </p:nvSpPr>
        <p:spPr>
          <a:xfrm>
            <a:off x="8805332" y="3701055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D196E17-F068-FC49-ADE7-2C90F3825530}"/>
              </a:ext>
            </a:extLst>
          </p:cNvPr>
          <p:cNvSpPr/>
          <p:nvPr/>
        </p:nvSpPr>
        <p:spPr>
          <a:xfrm>
            <a:off x="8805332" y="5667502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CAPE TOWN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9B3058-5266-9F45-AB02-4E5BF92EE0EA}"/>
              </a:ext>
            </a:extLst>
          </p:cNvPr>
          <p:cNvSpPr/>
          <p:nvPr/>
        </p:nvSpPr>
        <p:spPr>
          <a:xfrm>
            <a:off x="8805332" y="2788124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NEW YORK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CD37326-9FB2-184E-BBC0-5DDA253A5687}"/>
              </a:ext>
            </a:extLst>
          </p:cNvPr>
          <p:cNvSpPr/>
          <p:nvPr/>
        </p:nvSpPr>
        <p:spPr>
          <a:xfrm>
            <a:off x="8805332" y="4656674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DUBLIN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1CD0FB-30A5-8F4A-8478-04076FAC4426}"/>
              </a:ext>
            </a:extLst>
          </p:cNvPr>
          <p:cNvSpPr/>
          <p:nvPr/>
        </p:nvSpPr>
        <p:spPr>
          <a:xfrm>
            <a:off x="8805331" y="1814816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NEW DELHI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DD2EDD-4C25-44D8-A0F9-93AA799DF3D4}"/>
              </a:ext>
            </a:extLst>
          </p:cNvPr>
          <p:cNvSpPr/>
          <p:nvPr/>
        </p:nvSpPr>
        <p:spPr>
          <a:xfrm>
            <a:off x="4970703" y="4948718"/>
            <a:ext cx="1831817" cy="71119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contourW="1016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OLIVIA</a:t>
            </a:r>
            <a:endParaRPr lang="fr-FR" sz="2000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B303F4F-F0F0-4062-9EEE-1D68C7071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08" y="2304660"/>
            <a:ext cx="1831817" cy="238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1F342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9F74D7D-0B3E-40AB-9E03-57B7FE3F8F13}"/>
              </a:ext>
            </a:extLst>
          </p:cNvPr>
          <p:cNvSpPr txBox="1"/>
          <p:nvPr/>
        </p:nvSpPr>
        <p:spPr>
          <a:xfrm>
            <a:off x="3638306" y="114647"/>
            <a:ext cx="46336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Let’s</a:t>
            </a:r>
            <a:r>
              <a:rPr lang="fr-FR" sz="6000" dirty="0">
                <a:latin typeface="Arial Rounded MT Bold" panose="020F0704030504030204" pitchFamily="34" charset="0"/>
              </a:rPr>
              <a:t> </a:t>
            </a:r>
            <a:r>
              <a:rPr lang="fr-FR" sz="6000" dirty="0" err="1">
                <a:latin typeface="Arial Rounded MT Bold" panose="020F0704030504030204" pitchFamily="34" charset="0"/>
              </a:rPr>
              <a:t>recap</a:t>
            </a:r>
            <a:r>
              <a:rPr lang="fr-FR" sz="6000" dirty="0"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36ABC2-C405-45A2-AF19-CA6BDB81471C}"/>
              </a:ext>
            </a:extLst>
          </p:cNvPr>
          <p:cNvSpPr txBox="1"/>
          <p:nvPr/>
        </p:nvSpPr>
        <p:spPr>
          <a:xfrm>
            <a:off x="8387870" y="1442631"/>
            <a:ext cx="1729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Olivia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2DDF82-B824-4C4B-B075-8305B7491A6B}"/>
              </a:ext>
            </a:extLst>
          </p:cNvPr>
          <p:cNvSpPr txBox="1"/>
          <p:nvPr/>
        </p:nvSpPr>
        <p:spPr>
          <a:xfrm>
            <a:off x="9027436" y="2773957"/>
            <a:ext cx="155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a girl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72CAA0-2CB6-4E38-A7BD-B96FC470585C}"/>
              </a:ext>
            </a:extLst>
          </p:cNvPr>
          <p:cNvSpPr txBox="1"/>
          <p:nvPr/>
        </p:nvSpPr>
        <p:spPr>
          <a:xfrm>
            <a:off x="8271947" y="4013941"/>
            <a:ext cx="3217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err="1">
                <a:latin typeface="Arial Rounded MT Bold" panose="020F0704030504030204" pitchFamily="34" charset="0"/>
              </a:rPr>
              <a:t>Australia</a:t>
            </a:r>
            <a:endParaRPr lang="fr-FR" sz="4400" dirty="0">
              <a:latin typeface="Arial Rounded MT Bold" panose="020F07040305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853E12-A380-4EBD-8ACD-4D259A452676}"/>
              </a:ext>
            </a:extLst>
          </p:cNvPr>
          <p:cNvSpPr txBox="1"/>
          <p:nvPr/>
        </p:nvSpPr>
        <p:spPr>
          <a:xfrm>
            <a:off x="7937041" y="5197989"/>
            <a:ext cx="2180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Sydney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FCFC87A-9019-4FE6-A3FE-85834737E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08" y="2304660"/>
            <a:ext cx="1831817" cy="238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789583" y="160216"/>
            <a:ext cx="10862733" cy="1254006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latin typeface="Century Schoolbook" panose="02040604050505020304" pitchFamily="18" charset="0"/>
              </a:rPr>
              <a:t>Numbers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88" y="264252"/>
            <a:ext cx="1757514" cy="995467"/>
          </a:xfrm>
          <a:prstGeom prst="rect">
            <a:avLst/>
          </a:prstGeom>
        </p:spPr>
      </p:pic>
      <p:pic>
        <p:nvPicPr>
          <p:cNvPr id="4098" name="Picture 2" descr="Number 1 Alphabet - Free vector graphic on Pixabay">
            <a:extLst>
              <a:ext uri="{FF2B5EF4-FFF2-40B4-BE49-F238E27FC236}">
                <a16:creationId xmlns:a16="http://schemas.microsoft.com/office/drawing/2014/main" id="{BE5CB255-1BA9-4E01-8A28-E485E699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9" y="1832251"/>
            <a:ext cx="492787" cy="98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ux Seconde Jour - Images vectorielles gratuites sur Pixabay">
            <a:extLst>
              <a:ext uri="{FF2B5EF4-FFF2-40B4-BE49-F238E27FC236}">
                <a16:creationId xmlns:a16="http://schemas.microsoft.com/office/drawing/2014/main" id="{E39A6840-69FF-49DD-858E-7748779F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55" y="2301054"/>
            <a:ext cx="528255" cy="103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umber Three 3 - Free image on Pixabay">
            <a:extLst>
              <a:ext uri="{FF2B5EF4-FFF2-40B4-BE49-F238E27FC236}">
                <a16:creationId xmlns:a16="http://schemas.microsoft.com/office/drawing/2014/main" id="{2E9F41B3-D729-46CC-A668-224B7D6D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445" y="1673485"/>
            <a:ext cx="1349527" cy="134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Quatre Nombre 4 - Image gratuite sur Pixabay">
            <a:extLst>
              <a:ext uri="{FF2B5EF4-FFF2-40B4-BE49-F238E27FC236}">
                <a16:creationId xmlns:a16="http://schemas.microsoft.com/office/drawing/2014/main" id="{1BA1051A-774A-4A59-9E16-06AF68549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39" y="2156301"/>
            <a:ext cx="1081107" cy="12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inq 5 Chiffres - Images vectorielles gratuites sur Pixabay">
            <a:extLst>
              <a:ext uri="{FF2B5EF4-FFF2-40B4-BE49-F238E27FC236}">
                <a16:creationId xmlns:a16="http://schemas.microsoft.com/office/drawing/2014/main" id="{6F2C7F46-0911-42B7-8089-37B8878AD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21" y="1823602"/>
            <a:ext cx="631026" cy="86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Numéros Sept 7 Ombre - Image gratuite sur Pixabay">
            <a:extLst>
              <a:ext uri="{FF2B5EF4-FFF2-40B4-BE49-F238E27FC236}">
                <a16:creationId xmlns:a16="http://schemas.microsoft.com/office/drawing/2014/main" id="{62875369-5289-4B8C-AF77-E04AC83E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13" y="1603812"/>
            <a:ext cx="888024" cy="133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Nombre 6 Chiffres - Images vectorielles gratuites sur Pixabay">
            <a:extLst>
              <a:ext uri="{FF2B5EF4-FFF2-40B4-BE49-F238E27FC236}">
                <a16:creationId xmlns:a16="http://schemas.microsoft.com/office/drawing/2014/main" id="{32BF57FE-F39E-4991-A105-32060DB0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53" y="2274575"/>
            <a:ext cx="718300" cy="102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Nombre 8 Huit - Image gratuite sur Pixabay">
            <a:extLst>
              <a:ext uri="{FF2B5EF4-FFF2-40B4-BE49-F238E27FC236}">
                <a16:creationId xmlns:a16="http://schemas.microsoft.com/office/drawing/2014/main" id="{99292B83-FBFD-4959-A745-B8D6A3BE1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03" y="2301054"/>
            <a:ext cx="881165" cy="11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Numéros 9 Bougies - Images vectorielles gratuites sur Pixabay">
            <a:extLst>
              <a:ext uri="{FF2B5EF4-FFF2-40B4-BE49-F238E27FC236}">
                <a16:creationId xmlns:a16="http://schemas.microsoft.com/office/drawing/2014/main" id="{EDAAE34A-B226-4AC7-A69E-EC0DAC18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296" y="1528894"/>
            <a:ext cx="783754" cy="125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Nombre 1 Chiffres - Images vectorielles gratuites sur Pixabay">
            <a:extLst>
              <a:ext uri="{FF2B5EF4-FFF2-40B4-BE49-F238E27FC236}">
                <a16:creationId xmlns:a16="http://schemas.microsoft.com/office/drawing/2014/main" id="{26E20A1C-92B0-4387-9E74-8BD4C7734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5" y="3831401"/>
            <a:ext cx="503003" cy="10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umber 1 Alphabet - Free vector graphic on Pixabay">
            <a:extLst>
              <a:ext uri="{FF2B5EF4-FFF2-40B4-BE49-F238E27FC236}">
                <a16:creationId xmlns:a16="http://schemas.microsoft.com/office/drawing/2014/main" id="{C0270344-9891-4FF8-9238-CBE81D19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50" y="3812938"/>
            <a:ext cx="524880" cy="10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Nombre 1 Chiffres - Images vectorielles gratuites sur Pixabay">
            <a:extLst>
              <a:ext uri="{FF2B5EF4-FFF2-40B4-BE49-F238E27FC236}">
                <a16:creationId xmlns:a16="http://schemas.microsoft.com/office/drawing/2014/main" id="{EECFDA72-F704-4743-8CFB-6D8B5A524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5" y="3796233"/>
            <a:ext cx="503003" cy="10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eux Seconde Jour - Images vectorielles gratuites sur Pixabay">
            <a:extLst>
              <a:ext uri="{FF2B5EF4-FFF2-40B4-BE49-F238E27FC236}">
                <a16:creationId xmlns:a16="http://schemas.microsoft.com/office/drawing/2014/main" id="{9E135C95-3486-4B67-B86D-85622494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76" y="3812938"/>
            <a:ext cx="536544" cy="10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Nombre 1 Chiffres - Images vectorielles gratuites sur Pixabay">
            <a:extLst>
              <a:ext uri="{FF2B5EF4-FFF2-40B4-BE49-F238E27FC236}">
                <a16:creationId xmlns:a16="http://schemas.microsoft.com/office/drawing/2014/main" id="{8BABDA40-3B1B-4225-A2EF-DDBBD3D5D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85" y="3780816"/>
            <a:ext cx="503003" cy="10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Number Three 3 - Free image on Pixabay">
            <a:extLst>
              <a:ext uri="{FF2B5EF4-FFF2-40B4-BE49-F238E27FC236}">
                <a16:creationId xmlns:a16="http://schemas.microsoft.com/office/drawing/2014/main" id="{F9AB9D53-7BD4-42D6-85AA-67449475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54" y="3661900"/>
            <a:ext cx="1287831" cy="12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Number 1 Alphabet - Free vector graphic on Pixabay">
            <a:extLst>
              <a:ext uri="{FF2B5EF4-FFF2-40B4-BE49-F238E27FC236}">
                <a16:creationId xmlns:a16="http://schemas.microsoft.com/office/drawing/2014/main" id="{6D99DD0D-E70E-4432-8F23-09D91E37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39" y="3737062"/>
            <a:ext cx="524880" cy="10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Quatre Nombre 4 - Image gratuite sur Pixabay">
            <a:extLst>
              <a:ext uri="{FF2B5EF4-FFF2-40B4-BE49-F238E27FC236}">
                <a16:creationId xmlns:a16="http://schemas.microsoft.com/office/drawing/2014/main" id="{85A2037F-319C-467C-A893-3EA2D85B0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095" y="3697455"/>
            <a:ext cx="882143" cy="12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4" descr="Nombre 1 Chiffres - Images vectorielles gratuites sur Pixabay">
            <a:extLst>
              <a:ext uri="{FF2B5EF4-FFF2-40B4-BE49-F238E27FC236}">
                <a16:creationId xmlns:a16="http://schemas.microsoft.com/office/drawing/2014/main" id="{D0DC387F-6A05-4C03-AAA8-17B91759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538" y="3716985"/>
            <a:ext cx="503003" cy="10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inq 5 Chiffres - Images vectorielles gratuites sur Pixabay">
            <a:extLst>
              <a:ext uri="{FF2B5EF4-FFF2-40B4-BE49-F238E27FC236}">
                <a16:creationId xmlns:a16="http://schemas.microsoft.com/office/drawing/2014/main" id="{8BB7C457-589E-459C-A5D4-6A6D8071E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910" y="3836028"/>
            <a:ext cx="623063" cy="85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Number 1 Alphabet - Free vector graphic on Pixabay">
            <a:extLst>
              <a:ext uri="{FF2B5EF4-FFF2-40B4-BE49-F238E27FC236}">
                <a16:creationId xmlns:a16="http://schemas.microsoft.com/office/drawing/2014/main" id="{09D6748B-B69B-4309-A06F-289B7E55F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303" y="3698522"/>
            <a:ext cx="524880" cy="10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Nombre 6 Chiffres - Images vectorielles gratuites sur Pixabay">
            <a:extLst>
              <a:ext uri="{FF2B5EF4-FFF2-40B4-BE49-F238E27FC236}">
                <a16:creationId xmlns:a16="http://schemas.microsoft.com/office/drawing/2014/main" id="{D6F13B02-4CD7-43D6-9CE0-9AC798BD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121" y="3706438"/>
            <a:ext cx="669463" cy="95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Nombre Zéro Null - Image gratuite sur Pixabay">
            <a:extLst>
              <a:ext uri="{FF2B5EF4-FFF2-40B4-BE49-F238E27FC236}">
                <a16:creationId xmlns:a16="http://schemas.microsoft.com/office/drawing/2014/main" id="{7C6B62DD-CB90-499D-A17E-4C2763C42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857" y="2055344"/>
            <a:ext cx="764286" cy="100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Number 1 Alphabet - Free vector graphic on Pixabay">
            <a:extLst>
              <a:ext uri="{FF2B5EF4-FFF2-40B4-BE49-F238E27FC236}">
                <a16:creationId xmlns:a16="http://schemas.microsoft.com/office/drawing/2014/main" id="{D9067B4D-5165-4852-845B-0E67D219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017" y="2100683"/>
            <a:ext cx="492787" cy="98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Nombre 1 Chiffres - Images vectorielles gratuites sur Pixabay">
            <a:extLst>
              <a:ext uri="{FF2B5EF4-FFF2-40B4-BE49-F238E27FC236}">
                <a16:creationId xmlns:a16="http://schemas.microsoft.com/office/drawing/2014/main" id="{009BE4DB-2E41-4C00-8177-11207F9DB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50" y="5329024"/>
            <a:ext cx="503003" cy="10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Numéros Sept 7 Ombre - Image gratuite sur Pixabay">
            <a:extLst>
              <a:ext uri="{FF2B5EF4-FFF2-40B4-BE49-F238E27FC236}">
                <a16:creationId xmlns:a16="http://schemas.microsoft.com/office/drawing/2014/main" id="{118061C7-92A4-46D9-8DB1-7212C485A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36" y="5166009"/>
            <a:ext cx="888024" cy="133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Number 1 Alphabet - Free vector graphic on Pixabay">
            <a:extLst>
              <a:ext uri="{FF2B5EF4-FFF2-40B4-BE49-F238E27FC236}">
                <a16:creationId xmlns:a16="http://schemas.microsoft.com/office/drawing/2014/main" id="{C2F639FC-CE71-4B48-827D-F2C7A9434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85" y="5328996"/>
            <a:ext cx="524880" cy="10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Nombre 8 Huit - Image gratuite sur Pixabay">
            <a:extLst>
              <a:ext uri="{FF2B5EF4-FFF2-40B4-BE49-F238E27FC236}">
                <a16:creationId xmlns:a16="http://schemas.microsoft.com/office/drawing/2014/main" id="{BA5DAB3B-D0BE-4FC8-BE43-02001DCD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88" y="5278160"/>
            <a:ext cx="881165" cy="11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Nombre 1 Chiffres - Images vectorielles gratuites sur Pixabay">
            <a:extLst>
              <a:ext uri="{FF2B5EF4-FFF2-40B4-BE49-F238E27FC236}">
                <a16:creationId xmlns:a16="http://schemas.microsoft.com/office/drawing/2014/main" id="{70637292-09CE-4F9C-8BE2-B14F9781D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39" y="5278160"/>
            <a:ext cx="503003" cy="10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2" descr="Numéros 9 Bougies - Images vectorielles gratuites sur Pixabay">
            <a:extLst>
              <a:ext uri="{FF2B5EF4-FFF2-40B4-BE49-F238E27FC236}">
                <a16:creationId xmlns:a16="http://schemas.microsoft.com/office/drawing/2014/main" id="{E119CF4E-8354-4742-92A4-0D99DD812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77" y="5081024"/>
            <a:ext cx="783754" cy="125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Deux Seconde Jour - Images vectorielles gratuites sur Pixabay">
            <a:extLst>
              <a:ext uri="{FF2B5EF4-FFF2-40B4-BE49-F238E27FC236}">
                <a16:creationId xmlns:a16="http://schemas.microsoft.com/office/drawing/2014/main" id="{5DE975B7-1A96-4780-BCC1-D8444704B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782" y="5219796"/>
            <a:ext cx="528255" cy="103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8" descr="Nombre Zéro Null - Image gratuite sur Pixabay">
            <a:extLst>
              <a:ext uri="{FF2B5EF4-FFF2-40B4-BE49-F238E27FC236}">
                <a16:creationId xmlns:a16="http://schemas.microsoft.com/office/drawing/2014/main" id="{BCC6BA23-7EA7-4D09-8828-37284C2DA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830" y="5278159"/>
            <a:ext cx="764286" cy="100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44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863932-6C18-4EFD-B7DA-718BF4DD5326}"/>
              </a:ext>
            </a:extLst>
          </p:cNvPr>
          <p:cNvSpPr/>
          <p:nvPr/>
        </p:nvSpPr>
        <p:spPr>
          <a:xfrm>
            <a:off x="2144025" y="2265312"/>
            <a:ext cx="8433518" cy="2206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numbers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5407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latin typeface="Century Schoolbook" panose="02040604050505020304" pitchFamily="18" charset="0"/>
              </a:rPr>
              <a:t>Numbers</a:t>
            </a:r>
            <a:r>
              <a:rPr lang="fr-FR" sz="6500" i="1" dirty="0">
                <a:latin typeface="Century Schoolbook" panose="02040604050505020304" pitchFamily="18" charset="0"/>
              </a:rPr>
              <a:t> </a:t>
            </a:r>
            <a:r>
              <a:rPr lang="fr-FR" sz="6500" dirty="0">
                <a:latin typeface="Century Schoolbook" panose="02040604050505020304" pitchFamily="18" charset="0"/>
              </a:rPr>
              <a:t>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DBE53E1-3451-D14E-AF9B-C5FC4D627682}"/>
              </a:ext>
            </a:extLst>
          </p:cNvPr>
          <p:cNvSpPr txBox="1"/>
          <p:nvPr/>
        </p:nvSpPr>
        <p:spPr>
          <a:xfrm>
            <a:off x="1467598" y="2551319"/>
            <a:ext cx="10926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latin typeface="Cooper Black" panose="0208090404030B020404" pitchFamily="18" charset="0"/>
              </a:rPr>
              <a:t>11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4E06B9-83F0-C24B-946D-F37FD221D5AC}"/>
              </a:ext>
            </a:extLst>
          </p:cNvPr>
          <p:cNvSpPr txBox="1"/>
          <p:nvPr/>
        </p:nvSpPr>
        <p:spPr>
          <a:xfrm>
            <a:off x="9076614" y="2409535"/>
            <a:ext cx="942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latin typeface="Cooper Black" panose="0208090404030B020404" pitchFamily="18" charset="0"/>
              </a:rPr>
              <a:t>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39E059-466D-5D44-9435-61090985E97A}"/>
              </a:ext>
            </a:extLst>
          </p:cNvPr>
          <p:cNvSpPr txBox="1"/>
          <p:nvPr/>
        </p:nvSpPr>
        <p:spPr>
          <a:xfrm>
            <a:off x="4249712" y="2409534"/>
            <a:ext cx="10835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latin typeface="Cooper Black" panose="0208090404030B020404" pitchFamily="18" charset="0"/>
              </a:rPr>
              <a:t>15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BC71FC-4171-3546-96BC-7355C8DE5EAE}"/>
              </a:ext>
            </a:extLst>
          </p:cNvPr>
          <p:cNvSpPr txBox="1"/>
          <p:nvPr/>
        </p:nvSpPr>
        <p:spPr>
          <a:xfrm>
            <a:off x="6680110" y="2409535"/>
            <a:ext cx="1077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latin typeface="Cooper Black" panose="0208090404030B020404" pitchFamily="18" charset="0"/>
              </a:rPr>
              <a:t>19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1ABD02E-B5AF-D94B-843C-553B73907D50}"/>
              </a:ext>
            </a:extLst>
          </p:cNvPr>
          <p:cNvSpPr txBox="1"/>
          <p:nvPr/>
        </p:nvSpPr>
        <p:spPr>
          <a:xfrm>
            <a:off x="4468329" y="4063034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latin typeface="Cooper Black" panose="0208090404030B020404" pitchFamily="18" charset="0"/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9D7A732-9448-CC4A-BFA8-33B3B698FAE8}"/>
              </a:ext>
            </a:extLst>
          </p:cNvPr>
          <p:cNvSpPr txBox="1"/>
          <p:nvPr/>
        </p:nvSpPr>
        <p:spPr>
          <a:xfrm>
            <a:off x="1684224" y="4018736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latin typeface="Cooper Black" panose="0208090404030B020404" pitchFamily="18" charset="0"/>
              </a:rPr>
              <a:t>6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F930650-7574-6E42-94DD-B3CF7EAC3988}"/>
              </a:ext>
            </a:extLst>
          </p:cNvPr>
          <p:cNvSpPr txBox="1"/>
          <p:nvPr/>
        </p:nvSpPr>
        <p:spPr>
          <a:xfrm>
            <a:off x="6683252" y="4063034"/>
            <a:ext cx="1103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latin typeface="Cooper Black" panose="0208090404030B020404" pitchFamily="18" charset="0"/>
              </a:rPr>
              <a:t>12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CC86341-95BC-9D45-ABDF-1D41A9CACC3C}"/>
              </a:ext>
            </a:extLst>
          </p:cNvPr>
          <p:cNvSpPr txBox="1"/>
          <p:nvPr/>
        </p:nvSpPr>
        <p:spPr>
          <a:xfrm>
            <a:off x="9076614" y="3946401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latin typeface="Cooper Black" panose="0208090404030B020404" pitchFamily="18" charset="0"/>
              </a:rPr>
              <a:t>20</a:t>
            </a:r>
          </a:p>
        </p:txBody>
      </p:sp>
      <p:pic>
        <p:nvPicPr>
          <p:cNvPr id="16" name="Picture 2" descr="Paper Pen Blue - Free vector graphic on Pixabay">
            <a:extLst>
              <a:ext uri="{FF2B5EF4-FFF2-40B4-BE49-F238E27FC236}">
                <a16:creationId xmlns:a16="http://schemas.microsoft.com/office/drawing/2014/main" id="{7C5F0F75-881B-4F0E-B8DC-4AAE02926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903" y="172263"/>
            <a:ext cx="2398437" cy="259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6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5B19F63-E925-4338-8E5C-1324AA0154B3}"/>
              </a:ext>
            </a:extLst>
          </p:cNvPr>
          <p:cNvSpPr txBox="1"/>
          <p:nvPr/>
        </p:nvSpPr>
        <p:spPr>
          <a:xfrm>
            <a:off x="3513221" y="818147"/>
            <a:ext cx="4485587" cy="1015663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Maths time!</a:t>
            </a:r>
          </a:p>
        </p:txBody>
      </p:sp>
      <p:pic>
        <p:nvPicPr>
          <p:cNvPr id="18434" name="Picture 2" descr="L'École, Fournitures Scolaires, L'Éducation">
            <a:extLst>
              <a:ext uri="{FF2B5EF4-FFF2-40B4-BE49-F238E27FC236}">
                <a16:creationId xmlns:a16="http://schemas.microsoft.com/office/drawing/2014/main" id="{4B58013B-7114-4D07-BE82-8D8D99A9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68" y="501467"/>
            <a:ext cx="2030078" cy="21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3EB3844-87CC-4AB5-8C47-9615FED1D4D1}"/>
              </a:ext>
            </a:extLst>
          </p:cNvPr>
          <p:cNvSpPr txBox="1"/>
          <p:nvPr/>
        </p:nvSpPr>
        <p:spPr>
          <a:xfrm>
            <a:off x="124369" y="2052534"/>
            <a:ext cx="2856872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10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6E5E52-6A5C-4632-AAB3-25EA103E39DA}"/>
              </a:ext>
            </a:extLst>
          </p:cNvPr>
          <p:cNvSpPr txBox="1"/>
          <p:nvPr/>
        </p:nvSpPr>
        <p:spPr>
          <a:xfrm>
            <a:off x="2683506" y="2141620"/>
            <a:ext cx="215155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+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C34AEE-2282-4E68-ABB3-F8CB1E251D3A}"/>
              </a:ext>
            </a:extLst>
          </p:cNvPr>
          <p:cNvSpPr txBox="1"/>
          <p:nvPr/>
        </p:nvSpPr>
        <p:spPr>
          <a:xfrm>
            <a:off x="4619700" y="2057859"/>
            <a:ext cx="175080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207763-9DBB-4498-8C2A-F99BD058C28E}"/>
              </a:ext>
            </a:extLst>
          </p:cNvPr>
          <p:cNvSpPr txBox="1"/>
          <p:nvPr/>
        </p:nvSpPr>
        <p:spPr>
          <a:xfrm>
            <a:off x="6604337" y="2390273"/>
            <a:ext cx="215155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=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281A91-D2EC-465B-AAE9-B3B073BCDFD1}"/>
              </a:ext>
            </a:extLst>
          </p:cNvPr>
          <p:cNvSpPr txBox="1"/>
          <p:nvPr/>
        </p:nvSpPr>
        <p:spPr>
          <a:xfrm>
            <a:off x="8741219" y="2139845"/>
            <a:ext cx="2856872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6338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5B19F63-E925-4338-8E5C-1324AA0154B3}"/>
              </a:ext>
            </a:extLst>
          </p:cNvPr>
          <p:cNvSpPr txBox="1"/>
          <p:nvPr/>
        </p:nvSpPr>
        <p:spPr>
          <a:xfrm>
            <a:off x="3513221" y="818147"/>
            <a:ext cx="4485587" cy="1015663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Maths time!</a:t>
            </a:r>
          </a:p>
        </p:txBody>
      </p:sp>
      <p:pic>
        <p:nvPicPr>
          <p:cNvPr id="18434" name="Picture 2" descr="L'École, Fournitures Scolaires, L'Éducation">
            <a:extLst>
              <a:ext uri="{FF2B5EF4-FFF2-40B4-BE49-F238E27FC236}">
                <a16:creationId xmlns:a16="http://schemas.microsoft.com/office/drawing/2014/main" id="{4B58013B-7114-4D07-BE82-8D8D99A9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68" y="501467"/>
            <a:ext cx="2030078" cy="21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3EB3844-87CC-4AB5-8C47-9615FED1D4D1}"/>
              </a:ext>
            </a:extLst>
          </p:cNvPr>
          <p:cNvSpPr txBox="1"/>
          <p:nvPr/>
        </p:nvSpPr>
        <p:spPr>
          <a:xfrm>
            <a:off x="593909" y="2057858"/>
            <a:ext cx="163057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6E5E52-6A5C-4632-AAB3-25EA103E39DA}"/>
              </a:ext>
            </a:extLst>
          </p:cNvPr>
          <p:cNvSpPr txBox="1"/>
          <p:nvPr/>
        </p:nvSpPr>
        <p:spPr>
          <a:xfrm>
            <a:off x="2683506" y="2141620"/>
            <a:ext cx="165942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C34AEE-2282-4E68-ABB3-F8CB1E251D3A}"/>
              </a:ext>
            </a:extLst>
          </p:cNvPr>
          <p:cNvSpPr txBox="1"/>
          <p:nvPr/>
        </p:nvSpPr>
        <p:spPr>
          <a:xfrm>
            <a:off x="4619700" y="2057859"/>
            <a:ext cx="1507144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207763-9DBB-4498-8C2A-F99BD058C28E}"/>
              </a:ext>
            </a:extLst>
          </p:cNvPr>
          <p:cNvSpPr txBox="1"/>
          <p:nvPr/>
        </p:nvSpPr>
        <p:spPr>
          <a:xfrm>
            <a:off x="6604337" y="2390273"/>
            <a:ext cx="215155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=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281A91-D2EC-465B-AAE9-B3B073BCDFD1}"/>
              </a:ext>
            </a:extLst>
          </p:cNvPr>
          <p:cNvSpPr txBox="1"/>
          <p:nvPr/>
        </p:nvSpPr>
        <p:spPr>
          <a:xfrm>
            <a:off x="8741219" y="2139845"/>
            <a:ext cx="273664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7220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5B19F63-E925-4338-8E5C-1324AA0154B3}"/>
              </a:ext>
            </a:extLst>
          </p:cNvPr>
          <p:cNvSpPr txBox="1"/>
          <p:nvPr/>
        </p:nvSpPr>
        <p:spPr>
          <a:xfrm>
            <a:off x="3513221" y="818147"/>
            <a:ext cx="4485587" cy="1015663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Maths time!</a:t>
            </a:r>
          </a:p>
        </p:txBody>
      </p:sp>
      <p:pic>
        <p:nvPicPr>
          <p:cNvPr id="18434" name="Picture 2" descr="L'École, Fournitures Scolaires, L'Éducation">
            <a:extLst>
              <a:ext uri="{FF2B5EF4-FFF2-40B4-BE49-F238E27FC236}">
                <a16:creationId xmlns:a16="http://schemas.microsoft.com/office/drawing/2014/main" id="{4B58013B-7114-4D07-BE82-8D8D99A9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68" y="501467"/>
            <a:ext cx="2030078" cy="21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3EB3844-87CC-4AB5-8C47-9615FED1D4D1}"/>
              </a:ext>
            </a:extLst>
          </p:cNvPr>
          <p:cNvSpPr txBox="1"/>
          <p:nvPr/>
        </p:nvSpPr>
        <p:spPr>
          <a:xfrm>
            <a:off x="111560" y="2052534"/>
            <a:ext cx="307327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20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6E5E52-6A5C-4632-AAB3-25EA103E39DA}"/>
              </a:ext>
            </a:extLst>
          </p:cNvPr>
          <p:cNvSpPr txBox="1"/>
          <p:nvPr/>
        </p:nvSpPr>
        <p:spPr>
          <a:xfrm>
            <a:off x="3208660" y="1913554"/>
            <a:ext cx="244329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–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C34AEE-2282-4E68-ABB3-F8CB1E251D3A}"/>
              </a:ext>
            </a:extLst>
          </p:cNvPr>
          <p:cNvSpPr txBox="1"/>
          <p:nvPr/>
        </p:nvSpPr>
        <p:spPr>
          <a:xfrm>
            <a:off x="5098164" y="2057859"/>
            <a:ext cx="163057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207763-9DBB-4498-8C2A-F99BD058C28E}"/>
              </a:ext>
            </a:extLst>
          </p:cNvPr>
          <p:cNvSpPr txBox="1"/>
          <p:nvPr/>
        </p:nvSpPr>
        <p:spPr>
          <a:xfrm>
            <a:off x="6604337" y="2390273"/>
            <a:ext cx="215155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=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281A91-D2EC-465B-AAE9-B3B073BCDFD1}"/>
              </a:ext>
            </a:extLst>
          </p:cNvPr>
          <p:cNvSpPr txBox="1"/>
          <p:nvPr/>
        </p:nvSpPr>
        <p:spPr>
          <a:xfrm>
            <a:off x="8741219" y="2139845"/>
            <a:ext cx="279435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4804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5B19F63-E925-4338-8E5C-1324AA0154B3}"/>
              </a:ext>
            </a:extLst>
          </p:cNvPr>
          <p:cNvSpPr txBox="1"/>
          <p:nvPr/>
        </p:nvSpPr>
        <p:spPr>
          <a:xfrm>
            <a:off x="3513221" y="818147"/>
            <a:ext cx="4485587" cy="1015663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Maths time!</a:t>
            </a:r>
          </a:p>
        </p:txBody>
      </p:sp>
      <p:pic>
        <p:nvPicPr>
          <p:cNvPr id="18434" name="Picture 2" descr="L'École, Fournitures Scolaires, L'Éducation">
            <a:extLst>
              <a:ext uri="{FF2B5EF4-FFF2-40B4-BE49-F238E27FC236}">
                <a16:creationId xmlns:a16="http://schemas.microsoft.com/office/drawing/2014/main" id="{4B58013B-7114-4D07-BE82-8D8D99A9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68" y="501467"/>
            <a:ext cx="2030078" cy="21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3EB3844-87CC-4AB5-8C47-9615FED1D4D1}"/>
              </a:ext>
            </a:extLst>
          </p:cNvPr>
          <p:cNvSpPr txBox="1"/>
          <p:nvPr/>
        </p:nvSpPr>
        <p:spPr>
          <a:xfrm>
            <a:off x="842650" y="2043592"/>
            <a:ext cx="163057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6E5E52-6A5C-4632-AAB3-25EA103E39DA}"/>
              </a:ext>
            </a:extLst>
          </p:cNvPr>
          <p:cNvSpPr txBox="1"/>
          <p:nvPr/>
        </p:nvSpPr>
        <p:spPr>
          <a:xfrm>
            <a:off x="2683506" y="2141620"/>
            <a:ext cx="165942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C34AEE-2282-4E68-ABB3-F8CB1E251D3A}"/>
              </a:ext>
            </a:extLst>
          </p:cNvPr>
          <p:cNvSpPr txBox="1"/>
          <p:nvPr/>
        </p:nvSpPr>
        <p:spPr>
          <a:xfrm>
            <a:off x="4619700" y="2057859"/>
            <a:ext cx="175080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207763-9DBB-4498-8C2A-F99BD058C28E}"/>
              </a:ext>
            </a:extLst>
          </p:cNvPr>
          <p:cNvSpPr txBox="1"/>
          <p:nvPr/>
        </p:nvSpPr>
        <p:spPr>
          <a:xfrm>
            <a:off x="6604337" y="2390273"/>
            <a:ext cx="215155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=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281A91-D2EC-465B-AAE9-B3B073BCDFD1}"/>
              </a:ext>
            </a:extLst>
          </p:cNvPr>
          <p:cNvSpPr txBox="1"/>
          <p:nvPr/>
        </p:nvSpPr>
        <p:spPr>
          <a:xfrm>
            <a:off x="8741219" y="2139845"/>
            <a:ext cx="261321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1202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DF3C17-074D-4D39-BA7E-C466F3B6E182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The Hello song!</a:t>
            </a:r>
            <a:endParaRPr lang="fr-FR" sz="5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42B305-FB61-AD4E-B9D5-9E56E6ED2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42" y="393700"/>
            <a:ext cx="1757514" cy="9954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E87FA4D-999D-7A4C-AB27-C52DEE87B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45" y="1878576"/>
            <a:ext cx="6159855" cy="3782536"/>
          </a:xfrm>
          <a:prstGeom prst="rect">
            <a:avLst/>
          </a:prstGeom>
        </p:spPr>
      </p:pic>
      <p:pic>
        <p:nvPicPr>
          <p:cNvPr id="2" name="Média en ligne 1" descr="sam hello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9B0E5CD1-C27B-CC4E-9800-490CBBAF2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60F4BE-5693-4C88-9599-AE8F861A63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96836"/>
            <a:ext cx="2744675" cy="54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9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5B19F63-E925-4338-8E5C-1324AA0154B3}"/>
              </a:ext>
            </a:extLst>
          </p:cNvPr>
          <p:cNvSpPr txBox="1"/>
          <p:nvPr/>
        </p:nvSpPr>
        <p:spPr>
          <a:xfrm>
            <a:off x="3513221" y="818147"/>
            <a:ext cx="4485587" cy="1015663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Maths time!</a:t>
            </a:r>
          </a:p>
        </p:txBody>
      </p:sp>
      <p:pic>
        <p:nvPicPr>
          <p:cNvPr id="18434" name="Picture 2" descr="L'École, Fournitures Scolaires, L'Éducation">
            <a:extLst>
              <a:ext uri="{FF2B5EF4-FFF2-40B4-BE49-F238E27FC236}">
                <a16:creationId xmlns:a16="http://schemas.microsoft.com/office/drawing/2014/main" id="{4B58013B-7114-4D07-BE82-8D8D99A9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68" y="501467"/>
            <a:ext cx="2030078" cy="21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3EB3844-87CC-4AB5-8C47-9615FED1D4D1}"/>
              </a:ext>
            </a:extLst>
          </p:cNvPr>
          <p:cNvSpPr txBox="1"/>
          <p:nvPr/>
        </p:nvSpPr>
        <p:spPr>
          <a:xfrm>
            <a:off x="284596" y="2027644"/>
            <a:ext cx="2856872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10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6E5E52-6A5C-4632-AAB3-25EA103E39DA}"/>
              </a:ext>
            </a:extLst>
          </p:cNvPr>
          <p:cNvSpPr txBox="1"/>
          <p:nvPr/>
        </p:nvSpPr>
        <p:spPr>
          <a:xfrm>
            <a:off x="2613794" y="2027644"/>
            <a:ext cx="244329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 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C34AEE-2282-4E68-ABB3-F8CB1E251D3A}"/>
              </a:ext>
            </a:extLst>
          </p:cNvPr>
          <p:cNvSpPr txBox="1"/>
          <p:nvPr/>
        </p:nvSpPr>
        <p:spPr>
          <a:xfrm>
            <a:off x="5162291" y="2139844"/>
            <a:ext cx="1507144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207763-9DBB-4498-8C2A-F99BD058C28E}"/>
              </a:ext>
            </a:extLst>
          </p:cNvPr>
          <p:cNvSpPr txBox="1"/>
          <p:nvPr/>
        </p:nvSpPr>
        <p:spPr>
          <a:xfrm>
            <a:off x="6879833" y="2408090"/>
            <a:ext cx="215155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=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281A91-D2EC-465B-AAE9-B3B073BCDFD1}"/>
              </a:ext>
            </a:extLst>
          </p:cNvPr>
          <p:cNvSpPr txBox="1"/>
          <p:nvPr/>
        </p:nvSpPr>
        <p:spPr>
          <a:xfrm>
            <a:off x="8953870" y="2139843"/>
            <a:ext cx="307327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36633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5B19F63-E925-4338-8E5C-1324AA0154B3}"/>
              </a:ext>
            </a:extLst>
          </p:cNvPr>
          <p:cNvSpPr txBox="1"/>
          <p:nvPr/>
        </p:nvSpPr>
        <p:spPr>
          <a:xfrm>
            <a:off x="3513221" y="818147"/>
            <a:ext cx="4485587" cy="1015663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Maths time!</a:t>
            </a:r>
          </a:p>
        </p:txBody>
      </p:sp>
      <p:pic>
        <p:nvPicPr>
          <p:cNvPr id="18434" name="Picture 2" descr="L'École, Fournitures Scolaires, L'Éducation">
            <a:extLst>
              <a:ext uri="{FF2B5EF4-FFF2-40B4-BE49-F238E27FC236}">
                <a16:creationId xmlns:a16="http://schemas.microsoft.com/office/drawing/2014/main" id="{4B58013B-7114-4D07-BE82-8D8D99A9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68" y="501467"/>
            <a:ext cx="2030078" cy="21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3EB3844-87CC-4AB5-8C47-9615FED1D4D1}"/>
              </a:ext>
            </a:extLst>
          </p:cNvPr>
          <p:cNvSpPr txBox="1"/>
          <p:nvPr/>
        </p:nvSpPr>
        <p:spPr>
          <a:xfrm>
            <a:off x="593909" y="2057858"/>
            <a:ext cx="273664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15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6E5E52-6A5C-4632-AAB3-25EA103E39DA}"/>
              </a:ext>
            </a:extLst>
          </p:cNvPr>
          <p:cNvSpPr txBox="1"/>
          <p:nvPr/>
        </p:nvSpPr>
        <p:spPr>
          <a:xfrm>
            <a:off x="3401596" y="2139844"/>
            <a:ext cx="165942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–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C34AEE-2282-4E68-ABB3-F8CB1E251D3A}"/>
              </a:ext>
            </a:extLst>
          </p:cNvPr>
          <p:cNvSpPr txBox="1"/>
          <p:nvPr/>
        </p:nvSpPr>
        <p:spPr>
          <a:xfrm>
            <a:off x="5322467" y="2020951"/>
            <a:ext cx="168828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207763-9DBB-4498-8C2A-F99BD058C28E}"/>
              </a:ext>
            </a:extLst>
          </p:cNvPr>
          <p:cNvSpPr txBox="1"/>
          <p:nvPr/>
        </p:nvSpPr>
        <p:spPr>
          <a:xfrm>
            <a:off x="7158815" y="2408090"/>
            <a:ext cx="215155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=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281A91-D2EC-465B-AAE9-B3B073BCDFD1}"/>
              </a:ext>
            </a:extLst>
          </p:cNvPr>
          <p:cNvSpPr txBox="1"/>
          <p:nvPr/>
        </p:nvSpPr>
        <p:spPr>
          <a:xfrm>
            <a:off x="9512968" y="2020951"/>
            <a:ext cx="163057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0" dirty="0">
                <a:latin typeface="Forte" panose="03060902040502070203" pitchFamily="66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1029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rgbClr val="673549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Numbers Mathematics - Free photo on Pixabay">
            <a:extLst>
              <a:ext uri="{FF2B5EF4-FFF2-40B4-BE49-F238E27FC236}">
                <a16:creationId xmlns:a16="http://schemas.microsoft.com/office/drawing/2014/main" id="{AB1FDB7F-E7F6-499F-9F0F-9D791CB9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01" y="1428983"/>
            <a:ext cx="7779068" cy="517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8A75F1-88E5-4929-B7F9-270A2E0C54BB}"/>
              </a:ext>
            </a:extLst>
          </p:cNvPr>
          <p:cNvSpPr txBox="1"/>
          <p:nvPr/>
        </p:nvSpPr>
        <p:spPr>
          <a:xfrm>
            <a:off x="2667000" y="0"/>
            <a:ext cx="66908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atin typeface="Arial Rounded MT Bold" panose="020F0704030504030204" pitchFamily="34" charset="0"/>
              </a:rPr>
              <a:t>YOUR AGE</a:t>
            </a:r>
          </a:p>
        </p:txBody>
      </p:sp>
    </p:spTree>
    <p:extLst>
      <p:ext uri="{BB962C8B-B14F-4D97-AF65-F5344CB8AC3E}">
        <p14:creationId xmlns:p14="http://schemas.microsoft.com/office/powerpoint/2010/main" val="4117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rgbClr val="673549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542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A1C85-69EA-43CB-AF07-4B39C593D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56" y="3429000"/>
            <a:ext cx="3151357" cy="2230569"/>
          </a:xfrm>
          <a:prstGeom prst="rect">
            <a:avLst/>
          </a:prstGeom>
        </p:spPr>
      </p:pic>
      <p:pic>
        <p:nvPicPr>
          <p:cNvPr id="11" name="Image 10" descr="Une image contenant lumière, trafic, rouge, crépuscule&#10;&#10;Description générée automatiquement">
            <a:extLst>
              <a:ext uri="{FF2B5EF4-FFF2-40B4-BE49-F238E27FC236}">
                <a16:creationId xmlns:a16="http://schemas.microsoft.com/office/drawing/2014/main" id="{EB727669-6793-429F-9522-B2D603815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07" y="2496038"/>
            <a:ext cx="728228" cy="1381160"/>
          </a:xfrm>
          <a:prstGeom prst="rect">
            <a:avLst/>
          </a:prstGeom>
        </p:spPr>
      </p:pic>
      <p:pic>
        <p:nvPicPr>
          <p:cNvPr id="12" name="Image 11" descr="Une image contenant lumière, trafic&#10;&#10;Description générée automatiquement">
            <a:extLst>
              <a:ext uri="{FF2B5EF4-FFF2-40B4-BE49-F238E27FC236}">
                <a16:creationId xmlns:a16="http://schemas.microsoft.com/office/drawing/2014/main" id="{EC45C9FF-3F4E-431D-A56E-80B133CB2D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26" y="2338380"/>
            <a:ext cx="799024" cy="1598047"/>
          </a:xfrm>
          <a:prstGeom prst="rect">
            <a:avLst/>
          </a:prstGeom>
        </p:spPr>
      </p:pic>
      <p:pic>
        <p:nvPicPr>
          <p:cNvPr id="13" name="Image 12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A38DB968-5AC6-4AD7-A326-80DC7C50D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085" y="2899189"/>
            <a:ext cx="812291" cy="1624582"/>
          </a:xfrm>
          <a:prstGeom prst="rect">
            <a:avLst/>
          </a:prstGeom>
        </p:spPr>
      </p:pic>
      <p:pic>
        <p:nvPicPr>
          <p:cNvPr id="15" name="Image 14" descr="Une image contenant lumière, trafic&#10;&#10;Description générée automatiquement">
            <a:extLst>
              <a:ext uri="{FF2B5EF4-FFF2-40B4-BE49-F238E27FC236}">
                <a16:creationId xmlns:a16="http://schemas.microsoft.com/office/drawing/2014/main" id="{EA65A9B1-25E5-4AA7-8049-1498B17C55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69" y="2496038"/>
            <a:ext cx="764956" cy="1529912"/>
          </a:xfrm>
          <a:prstGeom prst="rect">
            <a:avLst/>
          </a:prstGeom>
        </p:spPr>
      </p:pic>
      <p:pic>
        <p:nvPicPr>
          <p:cNvPr id="17" name="Image 16" descr="Une image contenant lumière, trafic&#10;&#10;Description générée automatiquement">
            <a:extLst>
              <a:ext uri="{FF2B5EF4-FFF2-40B4-BE49-F238E27FC236}">
                <a16:creationId xmlns:a16="http://schemas.microsoft.com/office/drawing/2014/main" id="{885E3AE1-4543-C848-81B3-B4908892C0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52" y="2796801"/>
            <a:ext cx="764956" cy="1529912"/>
          </a:xfrm>
          <a:prstGeom prst="rect">
            <a:avLst/>
          </a:prstGeom>
        </p:spPr>
      </p:pic>
      <p:pic>
        <p:nvPicPr>
          <p:cNvPr id="18" name="Image 17" descr="Une image contenant lumière, trafic&#10;&#10;Description générée automatiquement">
            <a:extLst>
              <a:ext uri="{FF2B5EF4-FFF2-40B4-BE49-F238E27FC236}">
                <a16:creationId xmlns:a16="http://schemas.microsoft.com/office/drawing/2014/main" id="{4FB3837B-B4F8-E44B-8CDF-6682B6A5C7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43" y="2953530"/>
            <a:ext cx="764956" cy="1529912"/>
          </a:xfrm>
          <a:prstGeom prst="rect">
            <a:avLst/>
          </a:prstGeom>
        </p:spPr>
      </p:pic>
      <p:pic>
        <p:nvPicPr>
          <p:cNvPr id="19" name="Image 18" descr="Une image contenant lumière, trafic&#10;&#10;Description générée automatiquement">
            <a:extLst>
              <a:ext uri="{FF2B5EF4-FFF2-40B4-BE49-F238E27FC236}">
                <a16:creationId xmlns:a16="http://schemas.microsoft.com/office/drawing/2014/main" id="{6E033293-57B2-3C47-930A-08E0B2F2A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43" y="2496038"/>
            <a:ext cx="749633" cy="1529912"/>
          </a:xfrm>
          <a:prstGeom prst="rect">
            <a:avLst/>
          </a:prstGeom>
        </p:spPr>
      </p:pic>
      <p:pic>
        <p:nvPicPr>
          <p:cNvPr id="20" name="Image 19" descr="Une image contenant lumière, trafic&#10;&#10;Description générée automatiquement">
            <a:extLst>
              <a:ext uri="{FF2B5EF4-FFF2-40B4-BE49-F238E27FC236}">
                <a16:creationId xmlns:a16="http://schemas.microsoft.com/office/drawing/2014/main" id="{13C9E2DC-DE95-B144-A189-68070DB3A3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948" y="2496038"/>
            <a:ext cx="764956" cy="1529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DFBAA8-A863-434F-851B-63D5C88B09E8}"/>
              </a:ext>
            </a:extLst>
          </p:cNvPr>
          <p:cNvSpPr/>
          <p:nvPr/>
        </p:nvSpPr>
        <p:spPr>
          <a:xfrm>
            <a:off x="4961467" y="2967334"/>
            <a:ext cx="0" cy="100800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44B52AA-290A-4643-8DDC-CA0DE6088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93" y="196090"/>
            <a:ext cx="2497648" cy="1665098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53A8E57-DBD1-40B9-AE4E-928C680D6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1" y="1081971"/>
            <a:ext cx="2744675" cy="5497125"/>
          </a:xfrm>
          <a:prstGeom prst="rect">
            <a:avLst/>
          </a:prstGeom>
        </p:spPr>
      </p:pic>
      <p:pic>
        <p:nvPicPr>
          <p:cNvPr id="7" name="Image 6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971AB9AA-912D-4D3B-A310-D9E67664DF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75" y="2891407"/>
            <a:ext cx="768847" cy="1537694"/>
          </a:xfrm>
          <a:prstGeom prst="rect">
            <a:avLst/>
          </a:prstGeom>
        </p:spPr>
      </p:pic>
      <p:pic>
        <p:nvPicPr>
          <p:cNvPr id="26" name="Image 25" descr="Une image contenant lumière, trafic, rouge, crépuscule&#10;&#10;Description générée automatiquement">
            <a:extLst>
              <a:ext uri="{FF2B5EF4-FFF2-40B4-BE49-F238E27FC236}">
                <a16:creationId xmlns:a16="http://schemas.microsoft.com/office/drawing/2014/main" id="{40DC251B-5AD4-4608-8568-15EB4FECAB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376" y="2749466"/>
            <a:ext cx="764957" cy="1529913"/>
          </a:xfrm>
          <a:prstGeom prst="rect">
            <a:avLst/>
          </a:prstGeom>
        </p:spPr>
      </p:pic>
      <p:pic>
        <p:nvPicPr>
          <p:cNvPr id="14" name="Image 13" descr="Une image contenant lumière, trafic, rouge, crépuscule&#10;&#10;Description générée automatiquement">
            <a:extLst>
              <a:ext uri="{FF2B5EF4-FFF2-40B4-BE49-F238E27FC236}">
                <a16:creationId xmlns:a16="http://schemas.microsoft.com/office/drawing/2014/main" id="{0A19DFD2-4894-4A11-8275-5F894D6AD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15" y="2796801"/>
            <a:ext cx="764957" cy="1529913"/>
          </a:xfrm>
          <a:prstGeom prst="rect">
            <a:avLst/>
          </a:prstGeom>
        </p:spPr>
      </p:pic>
      <p:sp>
        <p:nvSpPr>
          <p:cNvPr id="22" name="Bulle ronde 21">
            <a:extLst>
              <a:ext uri="{FF2B5EF4-FFF2-40B4-BE49-F238E27FC236}">
                <a16:creationId xmlns:a16="http://schemas.microsoft.com/office/drawing/2014/main" id="{33E1EB21-8EA9-9641-AD4A-3066CE388F90}"/>
              </a:ext>
            </a:extLst>
          </p:cNvPr>
          <p:cNvSpPr/>
          <p:nvPr/>
        </p:nvSpPr>
        <p:spPr>
          <a:xfrm>
            <a:off x="3969627" y="2241722"/>
            <a:ext cx="2894751" cy="1451224"/>
          </a:xfrm>
          <a:prstGeom prst="wedgeEllipseCallout">
            <a:avLst>
              <a:gd name="adj1" fmla="val -107773"/>
              <a:gd name="adj2" fmla="val -28494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03411B4-729B-0244-B29E-B36EC0A7E141}"/>
              </a:ext>
            </a:extLst>
          </p:cNvPr>
          <p:cNvSpPr txBox="1"/>
          <p:nvPr/>
        </p:nvSpPr>
        <p:spPr>
          <a:xfrm>
            <a:off x="4764530" y="2261532"/>
            <a:ext cx="1639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rgbClr val="FEB9EB"/>
                </a:solidFill>
                <a:latin typeface="Cooper Black" panose="0208090404030B020404" pitchFamily="18" charset="0"/>
              </a:rPr>
              <a:t>11</a:t>
            </a:r>
          </a:p>
        </p:txBody>
      </p:sp>
      <p:pic>
        <p:nvPicPr>
          <p:cNvPr id="5" name="Im-eleven-years-old1592511715">
            <a:hlinkClick r:id="" action="ppaction://media"/>
            <a:extLst>
              <a:ext uri="{FF2B5EF4-FFF2-40B4-BE49-F238E27FC236}">
                <a16:creationId xmlns:a16="http://schemas.microsoft.com/office/drawing/2014/main" id="{77A5F404-98F6-4869-A08B-8AD160CA0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21401" y="1977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 animBg="1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4000">
              <a:srgbClr val="A8E1EE"/>
            </a:gs>
            <a:gs pos="80000">
              <a:srgbClr val="345F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732841E-AD3C-48E6-BFFB-7D5442418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34" y="3022599"/>
            <a:ext cx="3837635" cy="27163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346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43" y="466996"/>
            <a:ext cx="1757514" cy="9954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3F102B-8BEF-224E-86F3-F5077EF9E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09" y="3254438"/>
            <a:ext cx="2838259" cy="189217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4556CCF-73F1-4BB0-8A0B-96ED39DD5AFF}"/>
              </a:ext>
            </a:extLst>
          </p:cNvPr>
          <p:cNvSpPr txBox="1"/>
          <p:nvPr/>
        </p:nvSpPr>
        <p:spPr>
          <a:xfrm>
            <a:off x="4742212" y="5738924"/>
            <a:ext cx="1646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Cooper Black" panose="0208090404030B020404" pitchFamily="18" charset="0"/>
              </a:rPr>
              <a:t>Joyce</a:t>
            </a:r>
          </a:p>
        </p:txBody>
      </p:sp>
      <p:pic>
        <p:nvPicPr>
          <p:cNvPr id="25604" name="Picture 4" descr="Numéros, 1, Un, Bougies, Anniversaire, Célébration">
            <a:extLst>
              <a:ext uri="{FF2B5EF4-FFF2-40B4-BE49-F238E27FC236}">
                <a16:creationId xmlns:a16="http://schemas.microsoft.com/office/drawing/2014/main" id="{A4C764A9-5ECF-4EE3-8268-4AE084B28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551" y="2536784"/>
            <a:ext cx="720110" cy="144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Numéros, 0, Bougies, Anniversaire, Célébration">
            <a:extLst>
              <a:ext uri="{FF2B5EF4-FFF2-40B4-BE49-F238E27FC236}">
                <a16:creationId xmlns:a16="http://schemas.microsoft.com/office/drawing/2014/main" id="{F7D0C2A5-E4B7-4ED6-B489-5405CE98F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47" y="2485369"/>
            <a:ext cx="945118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Média en ligne 36" descr="joyce age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1D6E3B8C-F261-43FE-B0B7-1163C4EAF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8925" y="1900766"/>
            <a:ext cx="812800" cy="812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4E026F-BBEB-4F04-8D3D-8F7781F171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67" y="2224964"/>
            <a:ext cx="2733857" cy="39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0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A2C0"/>
            </a:gs>
            <a:gs pos="39000">
              <a:srgbClr val="FFB3C9"/>
            </a:gs>
            <a:gs pos="84000">
              <a:srgbClr val="96004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732841E-AD3C-48E6-BFFB-7D5442418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42" y="3333901"/>
            <a:ext cx="3837635" cy="27163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solidFill>
            <a:srgbClr val="F93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08" y="381519"/>
            <a:ext cx="1757514" cy="9954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3F102B-8BEF-224E-86F3-F5077EF9E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14" y="3022360"/>
            <a:ext cx="2838259" cy="189217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4556CCF-73F1-4BB0-8A0B-96ED39DD5AFF}"/>
              </a:ext>
            </a:extLst>
          </p:cNvPr>
          <p:cNvSpPr txBox="1"/>
          <p:nvPr/>
        </p:nvSpPr>
        <p:spPr>
          <a:xfrm>
            <a:off x="4481388" y="5342340"/>
            <a:ext cx="2149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Cooper Black" panose="0208090404030B020404" pitchFamily="18" charset="0"/>
              </a:rPr>
              <a:t>Morgan</a:t>
            </a:r>
          </a:p>
        </p:txBody>
      </p:sp>
      <p:pic>
        <p:nvPicPr>
          <p:cNvPr id="3" name="I-am-nine-years-old1592512341">
            <a:hlinkClick r:id="" action="ppaction://media"/>
            <a:extLst>
              <a:ext uri="{FF2B5EF4-FFF2-40B4-BE49-F238E27FC236}">
                <a16:creationId xmlns:a16="http://schemas.microsoft.com/office/drawing/2014/main" id="{047796C5-E5DD-4A00-8EC5-D94E1901D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38315" y="1998669"/>
            <a:ext cx="609600" cy="609600"/>
          </a:xfrm>
          <a:prstGeom prst="rect">
            <a:avLst/>
          </a:prstGeom>
        </p:spPr>
      </p:pic>
      <p:pic>
        <p:nvPicPr>
          <p:cNvPr id="25602" name="Picture 2" descr="Numbers 9 Candles - Free vector graphic on Pixabay">
            <a:extLst>
              <a:ext uri="{FF2B5EF4-FFF2-40B4-BE49-F238E27FC236}">
                <a16:creationId xmlns:a16="http://schemas.microsoft.com/office/drawing/2014/main" id="{114EBE32-5667-4CCF-AB16-12AFBA4C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701" y="1664198"/>
            <a:ext cx="1697703" cy="27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47245A-52DF-4CFA-9978-52CCE7C603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66" y="1674749"/>
            <a:ext cx="2463704" cy="37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1E342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A299421-A994-49C3-ADA3-1B296D03CC12}"/>
              </a:ext>
            </a:extLst>
          </p:cNvPr>
          <p:cNvSpPr/>
          <p:nvPr/>
        </p:nvSpPr>
        <p:spPr>
          <a:xfrm>
            <a:off x="664633" y="253477"/>
            <a:ext cx="10862733" cy="1546603"/>
          </a:xfrm>
          <a:prstGeom prst="roundRect">
            <a:avLst/>
          </a:prstGeom>
          <a:gradFill>
            <a:gsLst>
              <a:gs pos="0">
                <a:srgbClr val="415F42"/>
              </a:gs>
              <a:gs pos="35000">
                <a:srgbClr val="814145"/>
              </a:gs>
              <a:gs pos="100000">
                <a:srgbClr val="243628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26" y="529044"/>
            <a:ext cx="1757514" cy="9954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303F4F-F0F0-4062-9EEE-1D68C7071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08" y="2304660"/>
            <a:ext cx="1831817" cy="23893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635F10C-6DEC-493E-9E5C-3646DBDA2C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69" y="2887147"/>
            <a:ext cx="2838259" cy="189217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07FD6AB-77BD-49F1-9514-99105B900FB1}"/>
              </a:ext>
            </a:extLst>
          </p:cNvPr>
          <p:cNvSpPr txBox="1"/>
          <p:nvPr/>
        </p:nvSpPr>
        <p:spPr>
          <a:xfrm>
            <a:off x="4880169" y="4844624"/>
            <a:ext cx="1749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Cooper Black" panose="0208090404030B020404" pitchFamily="18" charset="0"/>
              </a:rPr>
              <a:t>Olivia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8CC5FA9-D8FB-4A89-9897-BF0121E489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28" y="2819039"/>
            <a:ext cx="3837635" cy="2716325"/>
          </a:xfrm>
          <a:prstGeom prst="rect">
            <a:avLst/>
          </a:prstGeom>
        </p:spPr>
      </p:pic>
      <p:pic>
        <p:nvPicPr>
          <p:cNvPr id="17" name="Média en ligne 33" descr="age olivia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FC70ACB9-5646-4C72-B893-A23285ACA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6133" y="620377"/>
            <a:ext cx="812800" cy="812800"/>
          </a:xfrm>
          <a:prstGeom prst="rect">
            <a:avLst/>
          </a:prstGeom>
        </p:spPr>
      </p:pic>
      <p:pic>
        <p:nvPicPr>
          <p:cNvPr id="2052" name="Picture 4" descr="Numéros 8 Bougies - Images vectorielles gratuites sur Pixabay">
            <a:extLst>
              <a:ext uri="{FF2B5EF4-FFF2-40B4-BE49-F238E27FC236}">
                <a16:creationId xmlns:a16="http://schemas.microsoft.com/office/drawing/2014/main" id="{EF548DE3-F370-45B8-A379-A95F99C9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993" y="2304660"/>
            <a:ext cx="918503" cy="150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80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D3051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solidFill>
            <a:srgbClr val="FF4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93" y="150188"/>
            <a:ext cx="1757514" cy="9954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8C9C386-1A0E-4629-98E8-9911A6546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48" y="2067315"/>
            <a:ext cx="1844757" cy="25614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9FD86D-86C5-4059-BC0F-722414EB5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37" y="2610283"/>
            <a:ext cx="3837635" cy="27163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F644571-492E-44A1-9F5A-FB6F3D43C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14" y="3022360"/>
            <a:ext cx="2838259" cy="189217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462C071-7697-48FC-BB27-86B11ABEF118}"/>
              </a:ext>
            </a:extLst>
          </p:cNvPr>
          <p:cNvSpPr txBox="1"/>
          <p:nvPr/>
        </p:nvSpPr>
        <p:spPr>
          <a:xfrm>
            <a:off x="5131626" y="4692063"/>
            <a:ext cx="1626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latin typeface="Cooper Black" panose="0208090404030B020404" pitchFamily="18" charset="0"/>
              </a:rPr>
              <a:t>Neela</a:t>
            </a:r>
            <a:endParaRPr lang="fr-FR" sz="4000" dirty="0">
              <a:latin typeface="Cooper Black" panose="0208090404030B020404" pitchFamily="18" charset="0"/>
            </a:endParaRPr>
          </a:p>
        </p:txBody>
      </p:sp>
      <p:pic>
        <p:nvPicPr>
          <p:cNvPr id="14" name="Média en ligne 32" descr="neela age.mp3">
            <a:hlinkClick r:id="" action="ppaction://media"/>
            <a:extLst>
              <a:ext uri="{FF2B5EF4-FFF2-40B4-BE49-F238E27FC236}">
                <a16:creationId xmlns:a16="http://schemas.microsoft.com/office/drawing/2014/main" id="{F1E1495C-A856-4F33-A4FF-EBD8958F5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4867" y="297742"/>
            <a:ext cx="812800" cy="812800"/>
          </a:xfrm>
          <a:prstGeom prst="rect">
            <a:avLst/>
          </a:prstGeom>
        </p:spPr>
      </p:pic>
      <p:pic>
        <p:nvPicPr>
          <p:cNvPr id="15" name="Picture 4" descr="Numéros, 1, Un, Bougies, Anniversaire, Célébration">
            <a:extLst>
              <a:ext uri="{FF2B5EF4-FFF2-40B4-BE49-F238E27FC236}">
                <a16:creationId xmlns:a16="http://schemas.microsoft.com/office/drawing/2014/main" id="{AC7D2131-2DCB-4AF9-908D-C458A791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69" y="2067315"/>
            <a:ext cx="720110" cy="144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nniversaire, Bougie, Nombre, Deux">
            <a:extLst>
              <a:ext uri="{FF2B5EF4-FFF2-40B4-BE49-F238E27FC236}">
                <a16:creationId xmlns:a16="http://schemas.microsoft.com/office/drawing/2014/main" id="{00226F4F-7D75-4FDB-B4C6-522450D2B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15" y="2013576"/>
            <a:ext cx="998360" cy="145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8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6E361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solidFill>
            <a:srgbClr val="AD6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78" y="206408"/>
            <a:ext cx="1757514" cy="9954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2E7E0D-81DC-4886-BA6C-4D9616AA2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78" y="2448047"/>
            <a:ext cx="1519307" cy="24261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AE3C80-5AE7-4FE1-874A-41E4575A3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37" y="2610283"/>
            <a:ext cx="3837635" cy="27163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C7A3BA2-681A-461E-851D-7461CC8346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14" y="3022360"/>
            <a:ext cx="2838259" cy="189217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4AFE3AA-CEC2-4611-9F45-AFE185DA5ADE}"/>
              </a:ext>
            </a:extLst>
          </p:cNvPr>
          <p:cNvSpPr txBox="1"/>
          <p:nvPr/>
        </p:nvSpPr>
        <p:spPr>
          <a:xfrm>
            <a:off x="5131626" y="4692063"/>
            <a:ext cx="1759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Cooper Black" panose="0208090404030B020404" pitchFamily="18" charset="0"/>
              </a:rPr>
              <a:t>Harry</a:t>
            </a:r>
          </a:p>
        </p:txBody>
      </p:sp>
      <p:pic>
        <p:nvPicPr>
          <p:cNvPr id="14" name="Picture 4" descr="Numéros, 1, Un, Bougies, Anniversaire, Célébration">
            <a:extLst>
              <a:ext uri="{FF2B5EF4-FFF2-40B4-BE49-F238E27FC236}">
                <a16:creationId xmlns:a16="http://schemas.microsoft.com/office/drawing/2014/main" id="{AD76C516-9B7B-4E8A-8CF4-2523CB04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69" y="2067315"/>
            <a:ext cx="720110" cy="144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édia en ligne 35" descr="harry age.mp3">
            <a:hlinkClick r:id="" action="ppaction://media"/>
            <a:extLst>
              <a:ext uri="{FF2B5EF4-FFF2-40B4-BE49-F238E27FC236}">
                <a16:creationId xmlns:a16="http://schemas.microsoft.com/office/drawing/2014/main" id="{91D68DF1-0C5F-418E-9BBA-34DE4A190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2895" y="206408"/>
            <a:ext cx="812800" cy="812800"/>
          </a:xfrm>
          <a:prstGeom prst="rect">
            <a:avLst/>
          </a:prstGeom>
        </p:spPr>
      </p:pic>
      <p:pic>
        <p:nvPicPr>
          <p:cNvPr id="4098" name="Picture 2" descr="Anniversaire, Bougie, Nombre, Trois">
            <a:extLst>
              <a:ext uri="{FF2B5EF4-FFF2-40B4-BE49-F238E27FC236}">
                <a16:creationId xmlns:a16="http://schemas.microsoft.com/office/drawing/2014/main" id="{D15E394A-B2D2-4335-93BC-6A84DC64C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872" y="2067315"/>
            <a:ext cx="915423" cy="14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04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04333" y="77139"/>
            <a:ext cx="10862733" cy="125400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>
                <a:latin typeface="Century Schoolbook" panose="02040604050505020304" pitchFamily="18" charset="0"/>
              </a:rPr>
              <a:t>Challenge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215267"/>
            <a:ext cx="1757514" cy="99546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D49B660-3E21-4004-9FA8-8491D16B1F18}"/>
              </a:ext>
            </a:extLst>
          </p:cNvPr>
          <p:cNvSpPr txBox="1"/>
          <p:nvPr/>
        </p:nvSpPr>
        <p:spPr>
          <a:xfrm>
            <a:off x="9277407" y="4916676"/>
            <a:ext cx="1103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rgbClr val="E08C3E"/>
                </a:solidFill>
                <a:latin typeface="Cooper Black" panose="0208090404030B020404" pitchFamily="18" charset="0"/>
              </a:rPr>
              <a:t>12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98C8A3-5A84-46B6-A4DC-463CC38EB784}"/>
              </a:ext>
            </a:extLst>
          </p:cNvPr>
          <p:cNvSpPr txBox="1"/>
          <p:nvPr/>
        </p:nvSpPr>
        <p:spPr>
          <a:xfrm>
            <a:off x="4854340" y="4917543"/>
            <a:ext cx="10926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rgbClr val="E08C3E"/>
                </a:solidFill>
                <a:latin typeface="Cooper Black" panose="0208090404030B020404" pitchFamily="18" charset="0"/>
              </a:rPr>
              <a:t>11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469358-3C8A-41E6-A60E-837D64A9AB33}"/>
              </a:ext>
            </a:extLst>
          </p:cNvPr>
          <p:cNvSpPr txBox="1"/>
          <p:nvPr/>
        </p:nvSpPr>
        <p:spPr>
          <a:xfrm>
            <a:off x="9220047" y="1717778"/>
            <a:ext cx="10809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rgbClr val="E08C3E"/>
                </a:solidFill>
                <a:latin typeface="Cooper Black" panose="0208090404030B020404" pitchFamily="18" charset="0"/>
              </a:rPr>
              <a:t>10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92583A-65D0-4A0A-A9EA-F480D3A081CF}"/>
              </a:ext>
            </a:extLst>
          </p:cNvPr>
          <p:cNvSpPr txBox="1"/>
          <p:nvPr/>
        </p:nvSpPr>
        <p:spPr>
          <a:xfrm>
            <a:off x="4489648" y="1863742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rgbClr val="E08C3E"/>
                </a:solidFill>
                <a:latin typeface="Cooper Black" panose="0208090404030B020404" pitchFamily="18" charset="0"/>
              </a:rPr>
              <a:t>9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92BFE7F-D82C-5343-82BC-07937CD3F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32" y="3025371"/>
            <a:ext cx="2838259" cy="189217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Bouée 2">
            <a:extLst>
              <a:ext uri="{FF2B5EF4-FFF2-40B4-BE49-F238E27FC236}">
                <a16:creationId xmlns:a16="http://schemas.microsoft.com/office/drawing/2014/main" id="{96F44356-384F-F646-9C56-14EF1E6887BC}"/>
              </a:ext>
            </a:extLst>
          </p:cNvPr>
          <p:cNvSpPr/>
          <p:nvPr/>
        </p:nvSpPr>
        <p:spPr>
          <a:xfrm>
            <a:off x="4266509" y="1845511"/>
            <a:ext cx="1092607" cy="1254006"/>
          </a:xfrm>
          <a:prstGeom prst="donut">
            <a:avLst>
              <a:gd name="adj" fmla="val 1075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4DFB40-8E0C-4314-9A07-764D8E65E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39" y="2183821"/>
            <a:ext cx="1673672" cy="25434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A6C687-067E-4B70-A1DD-CF74B136AD65}"/>
              </a:ext>
            </a:extLst>
          </p:cNvPr>
          <p:cNvSpPr txBox="1"/>
          <p:nvPr/>
        </p:nvSpPr>
        <p:spPr>
          <a:xfrm>
            <a:off x="1502771" y="4673889"/>
            <a:ext cx="22436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Arial Rounded MT Bold" panose="020F0704030504030204" pitchFamily="34" charset="0"/>
              </a:rPr>
              <a:t>Morgan</a:t>
            </a:r>
          </a:p>
        </p:txBody>
      </p:sp>
    </p:spTree>
    <p:extLst>
      <p:ext uri="{BB962C8B-B14F-4D97-AF65-F5344CB8AC3E}">
        <p14:creationId xmlns:p14="http://schemas.microsoft.com/office/powerpoint/2010/main" val="345742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/>
      <p:bldP spid="13" grpId="0"/>
      <p:bldP spid="14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A2DB908-C6E5-4A70-857A-36ADD76058B6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Who are you?</a:t>
            </a:r>
            <a:endParaRPr lang="fr-FR" sz="5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807EA-AD07-A347-961A-E3104472C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24CF83-FFF7-2C4F-AACC-68BBB0517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59" y="3389358"/>
            <a:ext cx="2708997" cy="18059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5653EC-4A0D-3041-9513-1CE81BC3CE61}"/>
              </a:ext>
            </a:extLst>
          </p:cNvPr>
          <p:cNvSpPr/>
          <p:nvPr/>
        </p:nvSpPr>
        <p:spPr>
          <a:xfrm>
            <a:off x="5275102" y="2365933"/>
            <a:ext cx="1641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Sam!</a:t>
            </a:r>
          </a:p>
        </p:txBody>
      </p:sp>
      <p:pic>
        <p:nvPicPr>
          <p:cNvPr id="9" name="break-time500msHello-b1592460545">
            <a:hlinkClick r:id="" action="ppaction://media"/>
            <a:extLst>
              <a:ext uri="{FF2B5EF4-FFF2-40B4-BE49-F238E27FC236}">
                <a16:creationId xmlns:a16="http://schemas.microsoft.com/office/drawing/2014/main" id="{E20538DF-818C-4FBB-AA84-C423071DF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67" y="5983969"/>
            <a:ext cx="609600" cy="609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4CF7487-5D43-430C-B1FA-F7B930A636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09" y="924790"/>
            <a:ext cx="2744675" cy="5497125"/>
          </a:xfrm>
          <a:prstGeom prst="rect">
            <a:avLst/>
          </a:prstGeom>
        </p:spPr>
      </p:pic>
      <p:sp>
        <p:nvSpPr>
          <p:cNvPr id="14" name="Bulle ronde 13">
            <a:extLst>
              <a:ext uri="{FF2B5EF4-FFF2-40B4-BE49-F238E27FC236}">
                <a16:creationId xmlns:a16="http://schemas.microsoft.com/office/drawing/2014/main" id="{89BC4492-EE31-FC4A-8448-C3BB3E3EF3B3}"/>
              </a:ext>
            </a:extLst>
          </p:cNvPr>
          <p:cNvSpPr/>
          <p:nvPr/>
        </p:nvSpPr>
        <p:spPr>
          <a:xfrm>
            <a:off x="4476141" y="2066256"/>
            <a:ext cx="3519118" cy="1600200"/>
          </a:xfrm>
          <a:prstGeom prst="wedgeEllipseCallout">
            <a:avLst>
              <a:gd name="adj1" fmla="val -113030"/>
              <a:gd name="adj2" fmla="val -30127"/>
            </a:avLst>
          </a:prstGeom>
          <a:noFill/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B809AC-3DC3-4E13-8BDB-711058BD2DB9}"/>
              </a:ext>
            </a:extLst>
          </p:cNvPr>
          <p:cNvSpPr txBox="1"/>
          <p:nvPr/>
        </p:nvSpPr>
        <p:spPr>
          <a:xfrm>
            <a:off x="3390314" y="5087017"/>
            <a:ext cx="24689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Ionna</a:t>
            </a:r>
            <a:r>
              <a:rPr lang="fr-FR" sz="6000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74D222-68D6-40BB-9045-4B395C0478FB}"/>
              </a:ext>
            </a:extLst>
          </p:cNvPr>
          <p:cNvSpPr txBox="1"/>
          <p:nvPr/>
        </p:nvSpPr>
        <p:spPr>
          <a:xfrm>
            <a:off x="6760786" y="5094221"/>
            <a:ext cx="3002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Natalie </a:t>
            </a:r>
          </a:p>
        </p:txBody>
      </p:sp>
    </p:spTree>
    <p:extLst>
      <p:ext uri="{BB962C8B-B14F-4D97-AF65-F5344CB8AC3E}">
        <p14:creationId xmlns:p14="http://schemas.microsoft.com/office/powerpoint/2010/main" val="37625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  <p:bldP spid="14" grpId="0" animBg="1"/>
      <p:bldP spid="2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2443928" y="64429"/>
            <a:ext cx="8853528" cy="1254006"/>
          </a:xfrm>
          <a:prstGeom prst="round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i="1" dirty="0">
                <a:latin typeface="Century Schoolbook" panose="02040604050505020304" pitchFamily="18" charset="0"/>
              </a:rPr>
              <a:t>Challenge</a:t>
            </a:r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649" y="154890"/>
            <a:ext cx="1757514" cy="9954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2E7E0D-81DC-4886-BA6C-4D9616AA2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1129">
            <a:off x="2096922" y="1535650"/>
            <a:ext cx="1480891" cy="225197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4AFE3AA-CEC2-4611-9F45-AFE185DA5ADE}"/>
              </a:ext>
            </a:extLst>
          </p:cNvPr>
          <p:cNvSpPr txBox="1"/>
          <p:nvPr/>
        </p:nvSpPr>
        <p:spPr>
          <a:xfrm rot="1581129">
            <a:off x="2116702" y="3625462"/>
            <a:ext cx="1480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ooper Black" panose="0208090404030B020404" pitchFamily="18" charset="0"/>
              </a:rPr>
              <a:t>Harry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96D88C-BF3C-466D-825E-E519F3CA4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1129">
            <a:off x="8462449" y="1581672"/>
            <a:ext cx="1633603" cy="215633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FF83E06-76CA-404A-B14E-E35C4A83D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1129">
            <a:off x="6290714" y="1607415"/>
            <a:ext cx="1619957" cy="201214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6B053EA-BDE5-4B53-A170-9DD33C344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1129">
            <a:off x="10298294" y="1642202"/>
            <a:ext cx="1556135" cy="22519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32B3FD8-FC0C-4775-92EC-306B90F25F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1129">
            <a:off x="4187555" y="1567198"/>
            <a:ext cx="1690532" cy="232664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E90F7BD-3CD2-46AC-9EFB-E9C0A0108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89" y="54877"/>
            <a:ext cx="2307357" cy="462125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9D28E50-17A3-4824-B0F6-ECB983341744}"/>
              </a:ext>
            </a:extLst>
          </p:cNvPr>
          <p:cNvSpPr txBox="1"/>
          <p:nvPr/>
        </p:nvSpPr>
        <p:spPr>
          <a:xfrm rot="1581129">
            <a:off x="10133307" y="3953455"/>
            <a:ext cx="178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ooper Black" panose="0208090404030B020404" pitchFamily="18" charset="0"/>
              </a:rPr>
              <a:t>Morgan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9519D50-821D-4F5B-8DA2-B81462BA6B5E}"/>
              </a:ext>
            </a:extLst>
          </p:cNvPr>
          <p:cNvSpPr txBox="1"/>
          <p:nvPr/>
        </p:nvSpPr>
        <p:spPr>
          <a:xfrm rot="1581129">
            <a:off x="3657916" y="3431975"/>
            <a:ext cx="178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ooper Black" panose="0208090404030B020404" pitchFamily="18" charset="0"/>
              </a:rPr>
              <a:t>Joyce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EDECA09-F8A4-4B2C-BC04-AA62877281E5}"/>
              </a:ext>
            </a:extLst>
          </p:cNvPr>
          <p:cNvSpPr txBox="1"/>
          <p:nvPr/>
        </p:nvSpPr>
        <p:spPr>
          <a:xfrm rot="1581129">
            <a:off x="6165884" y="3603446"/>
            <a:ext cx="178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ooper Black" panose="0208090404030B020404" pitchFamily="18" charset="0"/>
              </a:rPr>
              <a:t>Olivia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CCFDAC5-090B-4281-9A8F-CF65A8F89B5E}"/>
              </a:ext>
            </a:extLst>
          </p:cNvPr>
          <p:cNvSpPr txBox="1"/>
          <p:nvPr/>
        </p:nvSpPr>
        <p:spPr>
          <a:xfrm rot="1581129">
            <a:off x="8374721" y="3718477"/>
            <a:ext cx="178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latin typeface="Cooper Black" panose="0208090404030B020404" pitchFamily="18" charset="0"/>
              </a:rPr>
              <a:t>Neela</a:t>
            </a:r>
            <a:endParaRPr lang="fr-FR" sz="3200" dirty="0">
              <a:latin typeface="Cooper Black" panose="0208090404030B020404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2EED4CA-34CC-459D-AF23-6678F85F2AA8}"/>
              </a:ext>
            </a:extLst>
          </p:cNvPr>
          <p:cNvSpPr txBox="1"/>
          <p:nvPr/>
        </p:nvSpPr>
        <p:spPr>
          <a:xfrm>
            <a:off x="67802" y="1780727"/>
            <a:ext cx="1835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ooper Black" panose="0208090404030B020404" pitchFamily="18" charset="0"/>
              </a:rPr>
              <a:t>Sam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97EF92-2AB8-4398-92F7-14BA22415F80}"/>
              </a:ext>
            </a:extLst>
          </p:cNvPr>
          <p:cNvSpPr txBox="1"/>
          <p:nvPr/>
        </p:nvSpPr>
        <p:spPr>
          <a:xfrm>
            <a:off x="516652" y="5384134"/>
            <a:ext cx="8611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>
                <a:ln>
                  <a:solidFill>
                    <a:schemeClr val="tx1"/>
                  </a:solidFill>
                </a:ln>
                <a:blipFill>
                  <a:blip r:embed="rId11"/>
                  <a:tile tx="0" ty="0" sx="100000" sy="100000" flip="none" algn="tl"/>
                </a:blipFill>
                <a:latin typeface="Cooper Black" panose="0208090404030B020404" pitchFamily="18" charset="0"/>
              </a:rPr>
              <a:t>8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F7F921E-DD49-4A70-9F11-F950E5393DC0}"/>
              </a:ext>
            </a:extLst>
          </p:cNvPr>
          <p:cNvSpPr txBox="1"/>
          <p:nvPr/>
        </p:nvSpPr>
        <p:spPr>
          <a:xfrm>
            <a:off x="6035945" y="5411450"/>
            <a:ext cx="15150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>
                <a:ln>
                  <a:solidFill>
                    <a:schemeClr val="tx1"/>
                  </a:solidFill>
                </a:ln>
                <a:blipFill>
                  <a:blip r:embed="rId11"/>
                  <a:tile tx="0" ty="0" sx="100000" sy="100000" flip="none" algn="tl"/>
                </a:blipFill>
                <a:latin typeface="Cooper Black" panose="0208090404030B020404" pitchFamily="18" charset="0"/>
              </a:rPr>
              <a:t>11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40C849D-E53C-4140-9F2F-3D593CCC484B}"/>
              </a:ext>
            </a:extLst>
          </p:cNvPr>
          <p:cNvSpPr txBox="1"/>
          <p:nvPr/>
        </p:nvSpPr>
        <p:spPr>
          <a:xfrm>
            <a:off x="2079323" y="5276866"/>
            <a:ext cx="8611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>
                <a:ln>
                  <a:solidFill>
                    <a:schemeClr val="tx1"/>
                  </a:solidFill>
                </a:ln>
                <a:blipFill>
                  <a:blip r:embed="rId11"/>
                  <a:tile tx="0" ty="0" sx="100000" sy="100000" flip="none" algn="tl"/>
                </a:blipFill>
                <a:latin typeface="Cooper Black" panose="0208090404030B020404" pitchFamily="18" charset="0"/>
              </a:rPr>
              <a:t>9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C3891BC-63A2-4D38-8866-FA9BC46D62DF}"/>
              </a:ext>
            </a:extLst>
          </p:cNvPr>
          <p:cNvSpPr txBox="1"/>
          <p:nvPr/>
        </p:nvSpPr>
        <p:spPr>
          <a:xfrm>
            <a:off x="8354411" y="5351387"/>
            <a:ext cx="15304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>
                <a:ln>
                  <a:solidFill>
                    <a:schemeClr val="tx1"/>
                  </a:solidFill>
                </a:ln>
                <a:blipFill>
                  <a:blip r:embed="rId11"/>
                  <a:tile tx="0" ty="0" sx="100000" sy="100000" flip="none" algn="tl"/>
                </a:blipFill>
                <a:latin typeface="Cooper Black" panose="0208090404030B020404" pitchFamily="18" charset="0"/>
              </a:rPr>
              <a:t>12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28DFECD-2635-45C4-9C53-A0E1A8C5E1BB}"/>
              </a:ext>
            </a:extLst>
          </p:cNvPr>
          <p:cNvSpPr txBox="1"/>
          <p:nvPr/>
        </p:nvSpPr>
        <p:spPr>
          <a:xfrm>
            <a:off x="3739669" y="5411450"/>
            <a:ext cx="14979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>
                <a:ln>
                  <a:solidFill>
                    <a:schemeClr val="tx1"/>
                  </a:solidFill>
                </a:ln>
                <a:blipFill>
                  <a:blip r:embed="rId11"/>
                  <a:tile tx="0" ty="0" sx="100000" sy="100000" flip="none" algn="tl"/>
                </a:blipFill>
                <a:latin typeface="Cooper Black" panose="0208090404030B020404" pitchFamily="18" charset="0"/>
              </a:rPr>
              <a:t>10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9E68213-3B62-4A59-ACFB-713F9C90BADF}"/>
              </a:ext>
            </a:extLst>
          </p:cNvPr>
          <p:cNvSpPr txBox="1"/>
          <p:nvPr/>
        </p:nvSpPr>
        <p:spPr>
          <a:xfrm>
            <a:off x="10374134" y="5334311"/>
            <a:ext cx="15260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>
                <a:ln>
                  <a:solidFill>
                    <a:schemeClr val="tx1"/>
                  </a:solidFill>
                </a:ln>
                <a:blipFill>
                  <a:blip r:embed="rId11"/>
                  <a:tile tx="0" ty="0" sx="100000" sy="100000" flip="none" algn="tl"/>
                </a:blipFill>
                <a:latin typeface="Cooper Black" panose="0208090404030B0204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34813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07 -0.0743 L -0.06107 -0.07407 C -0.06458 -0.07569 -0.0681 -0.07685 -0.07148 -0.07847 C -0.07357 -0.07963 -0.07539 -0.08148 -0.07734 -0.08263 C -0.07956 -0.08402 -0.0819 -0.08564 -0.08424 -0.0868 C -0.0931 -0.09097 -0.09362 -0.09027 -0.10156 -0.09282 C -0.10338 -0.09351 -0.10534 -0.09398 -0.10729 -0.0949 C -0.10846 -0.09537 -0.1095 -0.09652 -0.11068 -0.09699 C -0.11341 -0.09791 -0.11614 -0.09814 -0.11875 -0.09907 C -0.13216 -0.10324 -0.11133 -0.09838 -0.13151 -0.10509 C -0.13489 -0.10625 -0.13841 -0.10648 -0.14193 -0.10717 C -0.14297 -0.10787 -0.14414 -0.10879 -0.14531 -0.10925 C -0.14935 -0.11064 -0.16276 -0.11273 -0.16614 -0.11342 C -0.1707 -0.1155 -0.17526 -0.11805 -0.17995 -0.11944 C -0.18685 -0.12152 -0.19388 -0.12314 -0.20065 -0.12569 C -0.2026 -0.12638 -0.20456 -0.12685 -0.20651 -0.12777 C -0.20885 -0.12893 -0.21107 -0.13101 -0.21341 -0.13194 C -0.2168 -0.1331 -0.22031 -0.13472 -0.22383 -0.13588 C -0.2319 -0.13865 -0.23255 -0.1375 -0.24101 -0.14004 C -0.26732 -0.14791 -0.23945 -0.1412 -0.26185 -0.14629 C -0.26497 -0.14745 -0.26797 -0.14884 -0.27109 -0.15023 C -0.27344 -0.15138 -0.27565 -0.15347 -0.27799 -0.15439 C -0.28528 -0.15717 -0.29362 -0.15879 -0.30104 -0.16064 C -0.30299 -0.1618 -0.30495 -0.16342 -0.30677 -0.16458 C -0.30794 -0.1655 -0.30924 -0.1655 -0.31028 -0.16666 C -0.3112 -0.16759 -0.31172 -0.16967 -0.31263 -0.17083 C -0.31367 -0.17245 -0.31497 -0.17338 -0.31601 -0.175 C -0.31758 -0.17685 -0.31901 -0.17963 -0.3207 -0.18101 C -0.32461 -0.18449 -0.32917 -0.18564 -0.33333 -0.18726 C -0.33528 -0.18865 -0.33711 -0.19027 -0.33906 -0.1912 C -0.34219 -0.19305 -0.34544 -0.19328 -0.34831 -0.19537 C -0.35039 -0.19675 -0.35208 -0.19976 -0.35417 -0.20162 C -0.35599 -0.20324 -0.35807 -0.20393 -0.35989 -0.20555 C -0.36784 -0.21273 -0.35833 -0.20763 -0.36797 -0.2118 C -0.36953 -0.21388 -0.3707 -0.21736 -0.37252 -0.21805 C -0.41601 -0.22939 -0.38854 -0.21365 -0.4026 -0.22199 C -0.40755 -0.22129 -0.41263 -0.22175 -0.41758 -0.22013 C -0.41862 -0.21967 -0.41888 -0.21689 -0.41992 -0.21597 C -0.42122 -0.21458 -0.42292 -0.21481 -0.42448 -0.21388 C -0.42643 -0.21273 -0.42825 -0.21111 -0.43021 -0.20972 C -0.43138 -0.20902 -0.43268 -0.20879 -0.43372 -0.20763 C -0.43489 -0.20671 -0.43607 -0.20509 -0.43711 -0.2037 C -0.43893 -0.19907 -0.43945 -0.19675 -0.4418 -0.19328 C -0.44284 -0.19189 -0.44518 -0.18935 -0.44518 -0.18912 L -0.44518 -0.18935 " pathEditMode="relative" rAng="0" ptsTypes="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74 -0.07523 L -0.07474 -0.075 C -0.08346 -0.07592 -0.09245 -0.07616 -0.10117 -0.07731 C -0.10742 -0.07824 -0.11354 -0.08032 -0.11966 -0.08148 C -0.12357 -0.08217 -0.12734 -0.08287 -0.13125 -0.08356 L -0.14167 -0.08565 L -0.15312 -0.08773 L -0.16354 -0.08958 L -0.17513 -0.09166 C -0.17812 -0.09236 -0.18125 -0.09305 -0.18424 -0.09375 L -0.19466 -0.09583 C -0.20013 -0.09699 -0.2056 -0.09768 -0.21081 -0.1 C -0.21237 -0.10069 -0.21393 -0.10116 -0.21549 -0.10208 C -0.21667 -0.10254 -0.21771 -0.1037 -0.21888 -0.10393 C -0.22187 -0.10509 -0.23372 -0.10764 -0.2362 -0.1081 C -0.25156 -0.1118 -0.23672 -0.10879 -0.25586 -0.11227 L -0.30195 -0.11018 C -0.30586 -0.10995 -0.30963 -0.1081 -0.31354 -0.1081 C -0.32969 -0.1081 -0.34583 -0.10949 -0.36198 -0.11018 C -0.36354 -0.11088 -0.3651 -0.11157 -0.36667 -0.11227 C -0.36784 -0.11273 -0.36888 -0.11389 -0.37005 -0.11435 C -0.37435 -0.11528 -0.37851 -0.11551 -0.38281 -0.11643 C -0.38581 -0.1169 -0.38893 -0.11829 -0.39206 -0.11829 C -0.41927 -0.11967 -0.44661 -0.11967 -0.47396 -0.12037 C -0.47552 -0.12106 -0.47708 -0.12176 -0.47851 -0.12245 C -0.47969 -0.12315 -0.48086 -0.12407 -0.48203 -0.12454 C -0.48776 -0.12616 -0.49362 -0.12708 -0.49935 -0.1287 C -0.50469 -0.13009 -0.50482 -0.13079 -0.50976 -0.13264 C -0.51159 -0.13356 -0.51354 -0.13426 -0.51549 -0.13472 C -0.52474 -0.13773 -0.52344 -0.13704 -0.53515 -0.13889 C -0.53698 -0.13958 -0.53893 -0.14028 -0.54088 -0.14097 C -0.54544 -0.14236 -0.55013 -0.14305 -0.55469 -0.14514 C -0.55625 -0.1456 -0.55781 -0.14676 -0.55937 -0.14699 C -0.56276 -0.14791 -0.56627 -0.14815 -0.56966 -0.14907 C -0.57396 -0.15023 -0.57812 -0.15208 -0.58242 -0.15324 C -0.58515 -0.15393 -0.58776 -0.15463 -0.59049 -0.15532 C -0.59284 -0.15602 -0.59505 -0.15671 -0.59739 -0.15741 C -0.59896 -0.15879 -0.60065 -0.15972 -0.60208 -0.16134 C -0.60833 -0.16898 -0.59974 -0.16273 -0.60781 -0.16759 C -0.60859 -0.16898 -0.60911 -0.1706 -0.61015 -0.17176 C -0.6112 -0.17268 -0.6125 -0.17291 -0.61354 -0.17361 C -0.6151 -0.175 -0.61667 -0.17616 -0.61823 -0.17778 C -0.62057 -0.18032 -0.62278 -0.18333 -0.62513 -0.18611 L -0.62851 -0.19004 L -0.63203 -0.19421 C -0.63229 -0.19491 -0.63542 -0.20416 -0.63659 -0.2044 C -0.63854 -0.20486 -0.64362 -0.20162 -0.64583 -0.20046 C -0.64896 -0.19491 -0.64713 -0.19629 -0.65169 -0.19629 L -0.65273 -0.19629 " pathEditMode="relative" rAng="0" ptsTypes="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06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26 -0.16296 L -0.02526 -0.16273 C -0.02422 -0.16851 -0.02292 -0.17407 -0.02188 -0.17963 C -0.01888 -0.19421 -0.02136 -0.18865 -0.01732 -0.19606 C -0.01419 -0.2125 -0.01875 -0.19328 -0.01263 -0.20416 C -0.00651 -0.21504 -0.01732 -0.20694 -0.00807 -0.2125 C -0.00729 -0.21435 -0.00664 -0.21666 -0.00573 -0.21851 C -0.0043 -0.22152 -0.00261 -0.22407 -0.00117 -0.22685 L 0.00117 -0.23078 C 0.00234 -0.23287 0.00312 -0.23564 0.00469 -0.23703 C 0.00612 -0.23842 0.00768 -0.24004 0.00924 -0.2412 C 0.01146 -0.24282 0.01614 -0.24537 0.01614 -0.24513 C 0.025 -0.26088 0.01471 -0.24467 0.02305 -0.25347 C 0.02396 -0.25439 0.02448 -0.25671 0.02539 -0.25763 C 0.0276 -0.25949 0.02995 -0.26041 0.03229 -0.2618 C 0.03607 -0.26388 0.0345 -0.26365 0.03698 -0.26365 L 0.03698 -0.26342 " pathEditMode="relative" rAng="0" ptsTypes="AAAAAAAAAAAA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4 -0.04329 L 0.03894 -0.04329 C 0.04076 -0.0456 0.05131 -0.05857 0.05508 -0.06181 C 0.05612 -0.06273 0.05743 -0.06296 0.05847 -0.06389 C 0.06745 -0.07176 0.05664 -0.06482 0.06537 -0.07014 C 0.07539 -0.08357 0.06342 -0.06898 0.0793 -0.08032 C 0.0823 -0.08241 0.08529 -0.08495 0.08855 -0.08657 C 0.08998 -0.08727 0.09154 -0.08796 0.0931 -0.08843 C 0.10482 -0.0919 0.09896 -0.08889 0.10808 -0.09259 C 0.1112 -0.09398 0.11433 -0.09491 0.11732 -0.09676 C 0.11849 -0.09745 0.11954 -0.09838 0.12084 -0.09884 C 0.12201 -0.09931 0.14558 -0.10602 0.14727 -0.10695 C 0.14961 -0.10833 0.15196 -0.10949 0.1543 -0.11111 C 0.15704 -0.11296 0.15951 -0.11551 0.16237 -0.11736 C 0.16758 -0.12037 0.17292 -0.12361 0.17852 -0.12546 L 0.18425 -0.12755 C 0.18659 -0.12824 0.18894 -0.12847 0.19115 -0.12963 C 0.19349 -0.13056 0.19584 -0.13218 0.19805 -0.13357 C 0.19922 -0.13426 0.20039 -0.13542 0.20157 -0.13565 C 0.20456 -0.13634 0.20769 -0.13704 0.21081 -0.13773 C 0.21276 -0.1382 0.21459 -0.13912 0.21654 -0.13982 C 0.22383 -0.14213 0.22461 -0.14213 0.23269 -0.14398 C 0.23542 -0.14537 0.23803 -0.14699 0.24076 -0.14792 C 0.2431 -0.14884 0.24545 -0.14931 0.24766 -0.15 C 0.24961 -0.1507 0.25157 -0.15162 0.25352 -0.15208 C 0.26901 -0.15671 0.25443 -0.15162 0.26849 -0.15625 C 0.27045 -0.15695 0.27227 -0.15764 0.27422 -0.15833 C 0.27878 -0.15972 0.28347 -0.16065 0.28803 -0.16227 L 0.29388 -0.16435 C 0.2961 -0.16528 0.29844 -0.16551 0.30079 -0.16644 C 0.30925 -0.16991 0.29753 -0.16806 0.3112 -0.1706 C 0.31654 -0.17153 0.32188 -0.17199 0.32735 -0.17269 C 0.34076 -0.17199 0.35417 -0.17176 0.36771 -0.1706 C 0.36967 -0.17037 0.37149 -0.16921 0.37344 -0.16852 C 0.38907 -0.16389 0.37435 -0.16898 0.38842 -0.16435 C 0.39037 -0.16389 0.39232 -0.16273 0.39428 -0.16227 C 0.40118 -0.16134 0.40808 -0.16111 0.41498 -0.16042 C 0.41784 -0.16065 0.4336 -0.16273 0.43803 -0.16435 C 0.4405 -0.16528 0.44271 -0.16713 0.44493 -0.16852 C 0.4461 -0.16921 0.44727 -0.17014 0.44844 -0.1706 L 0.45534 -0.17269 C 0.46329 -0.18195 0.45964 -0.17917 0.46576 -0.18287 C 0.46654 -0.18426 0.46719 -0.18588 0.4681 -0.18704 C 0.47032 -0.19005 0.475 -0.19514 0.475 -0.19514 L 0.475 -0.19514 C 0.47618 -0.25116 0.46576 -0.25046 0.47735 -0.25046 L 0.47735 -0.24861 " pathEditMode="relative" ptsTypes="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2 -0.03426 L -0.06732 -0.03426 C -0.0711 -0.03565 -0.075 -0.03681 -0.07878 -0.03843 C -0.08125 -0.03959 -0.08347 -0.04121 -0.08581 -0.04259 C -0.08841 -0.04398 -0.09115 -0.04514 -0.09388 -0.04676 C -0.09388 -0.04676 -0.10248 -0.05185 -0.10417 -0.05278 C -0.10534 -0.05347 -0.10651 -0.0544 -0.10769 -0.05486 C -0.1142 -0.05787 -0.11081 -0.05648 -0.1181 -0.05903 C -0.11966 -0.06042 -0.1211 -0.06204 -0.12266 -0.0632 C -0.128 -0.06667 -0.13412 -0.06783 -0.13881 -0.07338 C -0.13998 -0.07477 -0.14115 -0.07616 -0.14232 -0.07755 C -0.14375 -0.07894 -0.14558 -0.07963 -0.14688 -0.08148 C -0.14909 -0.08449 -0.15039 -0.08912 -0.15274 -0.0919 C -0.15378 -0.09329 -0.15508 -0.09421 -0.15612 -0.09584 C -0.1612 -0.10371 -0.16146 -0.10579 -0.16537 -0.11644 L -0.16771 -0.12269 C -0.16823 -0.12546 -0.16992 -0.13426 -0.16992 -0.13704 C -0.16992 -0.14236 -0.16836 -0.14746 -0.16654 -0.15139 C -0.16511 -0.15417 -0.16315 -0.15625 -0.16185 -0.15949 C -0.15964 -0.16574 -0.16003 -0.16644 -0.15612 -0.16968 C -0.14662 -0.17824 -0.15912 -0.16412 -0.14922 -0.17593 C -0.14844 -0.17801 -0.14805 -0.18056 -0.14688 -0.18218 C -0.14597 -0.18334 -0.14453 -0.18334 -0.14349 -0.18403 C -0.14037 -0.18658 -0.13711 -0.18889 -0.13425 -0.19236 C -0.13308 -0.19375 -0.13216 -0.1963 -0.13073 -0.19653 C -0.11966 -0.19838 -0.10847 -0.19769 -0.09727 -0.19838 C -0.09258 -0.19908 -0.07774 -0.20093 -0.07188 -0.20255 C -0.07071 -0.20301 -0.06966 -0.20417 -0.06849 -0.20463 C -0.06654 -0.20556 -0.06459 -0.20602 -0.06263 -0.20671 C -0.05834 -0.20834 -0.05847 -0.20857 -0.05456 -0.21088 C -0.05378 -0.21227 -0.05326 -0.21412 -0.05235 -0.21482 C -0.05013 -0.2169 -0.04532 -0.21459 -0.04532 -0.21898 L -0.04532 -0.22709 L -0.04532 -0.22709 " pathEditMode="relative" ptsTypes="AAAAAAAAAAAAAAAAAAAAAAAAAAAA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9 -0.03773 L 0.03529 -0.03773 C 0.03776 -0.04908 0.0418 -0.06875 0.04557 -0.07894 C 0.04635 -0.08102 0.0474 -0.08287 0.04792 -0.08496 C 0.0569 -0.11968 0.04857 -0.09699 0.05482 -0.10972 C 0.05716 -0.11435 0.05937 -0.11945 0.06172 -0.12408 C 0.06289 -0.12616 0.06367 -0.12894 0.06523 -0.13009 C 0.07122 -0.13472 0.0776 -0.13704 0.08372 -0.14051 C 0.09792 -0.14838 0.06927 -0.13542 0.11367 -0.1507 C 0.11484 -0.15116 0.11602 -0.15232 0.11719 -0.15278 C 0.12448 -0.15509 0.13177 -0.15741 0.13906 -0.1588 C 0.14596 -0.16019 0.15286 -0.16019 0.1599 -0.16088 L 0.22565 -0.1588 C 0.2345 -0.15833 0.23086 -0.15579 0.23945 -0.15278 C 0.24284 -0.15162 0.24635 -0.15139 0.24987 -0.1507 C 0.27044 -0.14144 0.24922 -0.15046 0.26602 -0.14445 C 0.26758 -0.14398 0.26901 -0.14259 0.27057 -0.14259 C 0.27943 -0.14144 0.28828 -0.14121 0.29713 -0.14051 C 0.30143 -0.13982 0.3056 -0.13866 0.3099 -0.13843 C 0.32409 -0.13727 0.33841 -0.13796 0.3526 -0.13634 C 0.36458 -0.13496 0.37643 -0.13102 0.38828 -0.12801 C 0.40091 -0.12523 0.39792 -0.12593 0.41367 -0.12408 C 0.42878 -0.12477 0.44375 -0.12477 0.45872 -0.12616 C 0.4599 -0.12616 0.46094 -0.12778 0.46224 -0.12801 C 0.46549 -0.12917 0.48555 -0.1338 0.49102 -0.13426 C 0.5056 -0.13542 0.52031 -0.13565 0.5349 -0.13634 C 0.53685 -0.13681 0.54362 -0.13773 0.54648 -0.14051 C 0.54883 -0.14283 0.55078 -0.14699 0.55338 -0.14861 C 0.55638 -0.15046 0.55859 -0.15139 0.56146 -0.15486 C 0.56732 -0.16181 0.55898 -0.15695 0.56836 -0.16296 C 0.57917 -0.17014 0.58294 -0.1706 0.59141 -0.17732 C 0.5957 -0.18079 0.59987 -0.18449 0.60417 -0.18773 C 0.60638 -0.18935 0.60872 -0.19074 0.61107 -0.19167 C 0.61263 -0.19236 0.61419 -0.19283 0.61562 -0.19375 C 0.62773 -0.20185 0.61302 -0.19468 0.62487 -0.2 C 0.63034 -0.20463 0.63516 -0.21181 0.64102 -0.21435 C 0.64687 -0.2169 0.64414 -0.21551 0.64909 -0.21829 C 0.65456 -0.21204 0.6526 -0.21667 0.6526 -0.20208 L 0.6526 -0.2 " pathEditMode="relative" ptsTypes="AAAAAAAAAAAAAAAAAAAAAAAAAAAAAAAAAAAAA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28" grpId="0"/>
      <p:bldP spid="29" grpId="0"/>
      <p:bldP spid="3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D2F818-34D4-6744-9634-C5CBC36CB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162" y="1935880"/>
            <a:ext cx="3818759" cy="3726273"/>
          </a:xfrm>
          <a:prstGeom prst="rect">
            <a:avLst/>
          </a:prstGeom>
        </p:spPr>
      </p:pic>
      <p:pic>
        <p:nvPicPr>
          <p:cNvPr id="10" name="Picture 2" descr="Vous, Indication Par Les Doigts, Doigt, Smilli, Smiley">
            <a:extLst>
              <a:ext uri="{FF2B5EF4-FFF2-40B4-BE49-F238E27FC236}">
                <a16:creationId xmlns:a16="http://schemas.microsoft.com/office/drawing/2014/main" id="{3E7B087C-05B3-644F-BD87-595D0704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2324471"/>
            <a:ext cx="4091305" cy="32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68543E-1106-4041-B37A-67E65BC8C2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53" y="140466"/>
            <a:ext cx="2640712" cy="1760474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98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hocolate Bar Of The - Free image on Pixabay">
            <a:extLst>
              <a:ext uri="{FF2B5EF4-FFF2-40B4-BE49-F238E27FC236}">
                <a16:creationId xmlns:a16="http://schemas.microsoft.com/office/drawing/2014/main" id="{00A39AE4-D9B3-465A-8BF9-B7CBB604F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959" y="0"/>
            <a:ext cx="13214269" cy="703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ake Chocolate Birthday - Free vector graphic on Pixabay">
            <a:extLst>
              <a:ext uri="{FF2B5EF4-FFF2-40B4-BE49-F238E27FC236}">
                <a16:creationId xmlns:a16="http://schemas.microsoft.com/office/drawing/2014/main" id="{9A50661F-18AE-4621-844E-B039A806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18" y="524417"/>
            <a:ext cx="4722363" cy="46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028010-45D7-445D-B333-80AE142E9E50}"/>
              </a:ext>
            </a:extLst>
          </p:cNvPr>
          <p:cNvSpPr/>
          <p:nvPr/>
        </p:nvSpPr>
        <p:spPr>
          <a:xfrm>
            <a:off x="2965097" y="5225380"/>
            <a:ext cx="6592156" cy="13997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fr-FR" sz="5400" b="1" cap="none" spc="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8FA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Yummy</a:t>
            </a:r>
            <a:r>
              <a:rPr lang="fr-FR" sz="54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8FA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fr-FR" sz="5400" b="1" cap="none" spc="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8FA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Yummy</a:t>
            </a:r>
            <a:r>
              <a:rPr lang="fr-FR" sz="54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8FA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7551606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664633" y="370304"/>
            <a:ext cx="10862733" cy="125400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>
                <a:solidFill>
                  <a:srgbClr val="243628"/>
                </a:solidFill>
                <a:latin typeface="Century Schoolbook" panose="02040604050505020304" pitchFamily="18" charset="0"/>
              </a:rPr>
              <a:t>Tongue twister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3DDA757-E845-2F42-AD58-E32FBBC21A0F}"/>
              </a:ext>
            </a:extLst>
          </p:cNvPr>
          <p:cNvSpPr txBox="1"/>
          <p:nvPr/>
        </p:nvSpPr>
        <p:spPr>
          <a:xfrm>
            <a:off x="1299372" y="1700816"/>
            <a:ext cx="10101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latin typeface="Arial Rounded MT Bold" panose="020F0704030504030204" pitchFamily="34" charset="0"/>
              </a:rPr>
              <a:t>Teddy </a:t>
            </a:r>
            <a:r>
              <a:rPr lang="fr-FR" sz="30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b</a:t>
            </a:r>
            <a:r>
              <a:rPr lang="fr-FR" sz="3000" dirty="0" err="1">
                <a:latin typeface="Arial Rounded MT Bold" panose="020F0704030504030204" pitchFamily="34" charset="0"/>
              </a:rPr>
              <a:t>ear</a:t>
            </a:r>
            <a:r>
              <a:rPr lang="fr-FR" sz="3000" dirty="0">
                <a:latin typeface="Arial Rounded MT Bold" panose="020F0704030504030204" pitchFamily="34" charset="0"/>
              </a:rPr>
              <a:t> loves </a:t>
            </a:r>
            <a:r>
              <a:rPr lang="fr-FR" sz="30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b</a:t>
            </a:r>
            <a:r>
              <a:rPr lang="fr-FR" sz="3000" dirty="0" err="1">
                <a:latin typeface="Arial Rounded MT Bold" panose="020F0704030504030204" pitchFamily="34" charset="0"/>
              </a:rPr>
              <a:t>lue</a:t>
            </a:r>
            <a:r>
              <a:rPr lang="fr-FR" sz="3000" dirty="0">
                <a:latin typeface="Arial Rounded MT Bold" panose="020F0704030504030204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b</a:t>
            </a:r>
            <a:r>
              <a:rPr lang="fr-FR" sz="3000" dirty="0" err="1">
                <a:latin typeface="Arial Rounded MT Bold" panose="020F0704030504030204" pitchFamily="34" charset="0"/>
              </a:rPr>
              <a:t>ubbles</a:t>
            </a:r>
            <a:r>
              <a:rPr lang="fr-FR" sz="3000" dirty="0">
                <a:latin typeface="Arial Rounded MT Bold" panose="020F0704030504030204" pitchFamily="34" charset="0"/>
              </a:rPr>
              <a:t> and </a:t>
            </a:r>
            <a:r>
              <a:rPr lang="fr-FR" sz="30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b</a:t>
            </a:r>
            <a:r>
              <a:rPr lang="fr-FR" sz="3000" dirty="0" err="1">
                <a:latin typeface="Arial Rounded MT Bold" panose="020F0704030504030204" pitchFamily="34" charset="0"/>
              </a:rPr>
              <a:t>rown</a:t>
            </a:r>
            <a:r>
              <a:rPr lang="fr-FR" sz="3000" dirty="0">
                <a:latin typeface="Arial Rounded MT Bold" panose="020F0704030504030204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b</a:t>
            </a:r>
            <a:r>
              <a:rPr lang="fr-FR" sz="3000" dirty="0" err="1">
                <a:latin typeface="Arial Rounded MT Bold" panose="020F0704030504030204" pitchFamily="34" charset="0"/>
              </a:rPr>
              <a:t>alloons</a:t>
            </a:r>
            <a:r>
              <a:rPr lang="fr-FR" sz="3000" dirty="0"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9C3335-D93A-7146-AE9C-C2DB36384B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9972084" y="4536484"/>
            <a:ext cx="1155639" cy="20659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DD1BB5-E8AD-7546-8AAD-0E27D3982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323">
            <a:off x="10729487" y="4940662"/>
            <a:ext cx="872529" cy="15598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CF68C5-6FB6-BC41-B423-8C1953FC0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9555691" y="4417881"/>
            <a:ext cx="872529" cy="15598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3B99CB-B8EC-FC4B-8D84-093CBC72D8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535210" y="5159273"/>
            <a:ext cx="944900" cy="9449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96928C7-E14B-5942-9BC0-951E5F3BF4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1139775" y="5162658"/>
            <a:ext cx="1166083" cy="116608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F0CF0B0-1EF5-A248-97B7-89E16949A5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1377124" y="4524259"/>
            <a:ext cx="1139062" cy="1139062"/>
          </a:xfrm>
          <a:prstGeom prst="rect">
            <a:avLst/>
          </a:prstGeom>
        </p:spPr>
      </p:pic>
      <p:pic>
        <p:nvPicPr>
          <p:cNvPr id="4" name="Média en ligne 3" descr="teddy bear ballonns.mp3">
            <a:hlinkClick r:id="" action="ppaction://media"/>
            <a:extLst>
              <a:ext uri="{FF2B5EF4-FFF2-40B4-BE49-F238E27FC236}">
                <a16:creationId xmlns:a16="http://schemas.microsoft.com/office/drawing/2014/main" id="{B26C43E4-DE8A-894B-970E-EB2744E91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52951" y="508080"/>
            <a:ext cx="812800" cy="812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C5BCC7A-AC38-44E0-9F33-2FBDBBD408E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3992583" y="3201726"/>
            <a:ext cx="944900" cy="9449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855DD1F-3C98-43F3-A04E-5F5BB1B1878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4597148" y="3205111"/>
            <a:ext cx="1166083" cy="116608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AC8F15C-ED24-49D7-966A-42924446B8C6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4834497" y="2566712"/>
            <a:ext cx="1139062" cy="113906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CBBCC8-C5FB-449B-9F16-EDECA0AE0FE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1319844" y="2935545"/>
            <a:ext cx="944900" cy="9449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3C02F13-A4BA-45F4-BDE1-7844070A2282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1743718" y="3150060"/>
            <a:ext cx="1166083" cy="116608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6DB46FD-0222-406B-953F-DDF5992ABEE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1981067" y="2511661"/>
            <a:ext cx="1139062" cy="113906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E25D1A6-66F8-498F-BC31-4879718E267B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7026867" y="4542495"/>
            <a:ext cx="1155639" cy="20659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EE093F9-CB31-467B-9DDC-E63867DA2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323">
            <a:off x="7784270" y="4946673"/>
            <a:ext cx="872529" cy="155982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0C55412-4BD3-4F89-ACF1-F2AFF7CE06B3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6610474" y="4423892"/>
            <a:ext cx="872529" cy="155982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BD397E9-5F80-425B-951C-0F65C5D00E6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7918845" y="2442524"/>
            <a:ext cx="1155639" cy="206594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8726719-4366-4F93-A148-8E2B0E9796A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323">
            <a:off x="8676248" y="2846702"/>
            <a:ext cx="872529" cy="155982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D19D2A7-8DB8-475C-8C6F-95DA19838E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7502452" y="2323921"/>
            <a:ext cx="872529" cy="155982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8A0B528-41AD-4E7C-8DD1-B437D22901D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3081364" y="5316564"/>
            <a:ext cx="944900" cy="9449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1EECF59-AE15-4EFC-B65C-DCBA21F4F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3685929" y="5319949"/>
            <a:ext cx="1166083" cy="116608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50485E7-9A4A-4316-A204-25131C2846F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3923278" y="4681550"/>
            <a:ext cx="1139062" cy="113906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7B3334D-F8C5-4740-B736-09C8F43D091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10364900" y="2590980"/>
            <a:ext cx="1155639" cy="206594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5B75417-35E7-45F2-AB1A-74EF0DBC13C8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323">
            <a:off x="11122303" y="2995158"/>
            <a:ext cx="872529" cy="155982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570912F-9D3D-4A77-ABFF-1E8E2901344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9948507" y="2472377"/>
            <a:ext cx="872529" cy="1559828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F9CB6AE-F4AA-4CE7-8133-42BACA3918B0}"/>
              </a:ext>
            </a:extLst>
          </p:cNvPr>
          <p:cNvSpPr/>
          <p:nvPr/>
        </p:nvSpPr>
        <p:spPr>
          <a:xfrm>
            <a:off x="369631" y="4318694"/>
            <a:ext cx="2546154" cy="2214385"/>
          </a:xfrm>
          <a:prstGeom prst="ellipse">
            <a:avLst/>
          </a:prstGeom>
          <a:noFill/>
          <a:ln w="57150">
            <a:solidFill>
              <a:srgbClr val="FF1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175AD5A-E90B-428F-BB2E-28E6C10112B8}"/>
              </a:ext>
            </a:extLst>
          </p:cNvPr>
          <p:cNvSpPr/>
          <p:nvPr/>
        </p:nvSpPr>
        <p:spPr>
          <a:xfrm rot="17944672">
            <a:off x="9548103" y="4016311"/>
            <a:ext cx="2093595" cy="2915160"/>
          </a:xfrm>
          <a:prstGeom prst="ellipse">
            <a:avLst/>
          </a:prstGeom>
          <a:noFill/>
          <a:ln w="57150">
            <a:solidFill>
              <a:srgbClr val="FF1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Média en ligne 3" descr="teddy bear ballonns.mp3">
            <a:hlinkClick r:id="" action="ppaction://media"/>
            <a:extLst>
              <a:ext uri="{FF2B5EF4-FFF2-40B4-BE49-F238E27FC236}">
                <a16:creationId xmlns:a16="http://schemas.microsoft.com/office/drawing/2014/main" id="{7EAD0DAF-AB36-4741-857A-1465D72DD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20966" y="17008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2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" grpId="0"/>
      <p:bldP spid="6" grpId="0" animBg="1"/>
      <p:bldP spid="3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,000+ Free Rainbow &amp; Nature Photos - Pixabay">
            <a:extLst>
              <a:ext uri="{FF2B5EF4-FFF2-40B4-BE49-F238E27FC236}">
                <a16:creationId xmlns:a16="http://schemas.microsoft.com/office/drawing/2014/main" id="{9BC1769E-D33C-4D0F-80C7-952DED8B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920" y="-98475"/>
            <a:ext cx="12683920" cy="71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rayon De Couleur - Images vectorielles gratuites sur Pixabay">
            <a:extLst>
              <a:ext uri="{FF2B5EF4-FFF2-40B4-BE49-F238E27FC236}">
                <a16:creationId xmlns:a16="http://schemas.microsoft.com/office/drawing/2014/main" id="{8238E382-A710-42D9-9EE7-C6F5E396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0" y="4046188"/>
            <a:ext cx="1775337" cy="167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rayon De Couleur - Images vectorielles gratuites sur Pixabay">
            <a:extLst>
              <a:ext uri="{FF2B5EF4-FFF2-40B4-BE49-F238E27FC236}">
                <a16:creationId xmlns:a16="http://schemas.microsoft.com/office/drawing/2014/main" id="{2C7D3CCF-3B01-4900-9C52-5AA76AFC6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136" y="2417293"/>
            <a:ext cx="1811378" cy="167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rayon Colored Pencil - Free vector graphic on Pixabay">
            <a:extLst>
              <a:ext uri="{FF2B5EF4-FFF2-40B4-BE49-F238E27FC236}">
                <a16:creationId xmlns:a16="http://schemas.microsoft.com/office/drawing/2014/main" id="{28BA1F95-2DF9-4AAB-918C-A791F2B4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90" y="4351576"/>
            <a:ext cx="1760616" cy="16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rown Pencil Pens - Free vector graphic on Pixabay">
            <a:extLst>
              <a:ext uri="{FF2B5EF4-FFF2-40B4-BE49-F238E27FC236}">
                <a16:creationId xmlns:a16="http://schemas.microsoft.com/office/drawing/2014/main" id="{8D8085DE-774B-40CE-95C4-24319DC7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03" y="4458769"/>
            <a:ext cx="1864360" cy="17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rayon Crayon De Couleur, Crayon De Couleur, Crayon">
            <a:extLst>
              <a:ext uri="{FF2B5EF4-FFF2-40B4-BE49-F238E27FC236}">
                <a16:creationId xmlns:a16="http://schemas.microsoft.com/office/drawing/2014/main" id="{DD295D12-3F5A-4586-9CE9-BF403E3FF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249" y="1670538"/>
            <a:ext cx="1807542" cy="16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Crayon Crayon De Couleur, Crayon De Couleur, Crayon">
            <a:extLst>
              <a:ext uri="{FF2B5EF4-FFF2-40B4-BE49-F238E27FC236}">
                <a16:creationId xmlns:a16="http://schemas.microsoft.com/office/drawing/2014/main" id="{BF3CD258-8C52-4174-9F9C-64A52B646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08" y="3933959"/>
            <a:ext cx="1760513" cy="173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Crayon Crayon De Couleur, Crayon De Couleur, Crayon">
            <a:extLst>
              <a:ext uri="{FF2B5EF4-FFF2-40B4-BE49-F238E27FC236}">
                <a16:creationId xmlns:a16="http://schemas.microsoft.com/office/drawing/2014/main" id="{A060118B-814A-48EB-B40D-5A516AB35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26" y="1840714"/>
            <a:ext cx="1943298" cy="173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Crayon Crayon De Couleur, Crayon De Couleur, Crayon">
            <a:extLst>
              <a:ext uri="{FF2B5EF4-FFF2-40B4-BE49-F238E27FC236}">
                <a16:creationId xmlns:a16="http://schemas.microsoft.com/office/drawing/2014/main" id="{49E4FC27-8F34-46A0-AF5E-08A43D03E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38" y="2284612"/>
            <a:ext cx="1867955" cy="180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5160965-06CC-49B5-A756-AE1C326293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60" y="2475021"/>
            <a:ext cx="1885971" cy="16559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E6C7AA-2DA6-4D4C-A6F8-300246223E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5699" y="356851"/>
            <a:ext cx="8072538" cy="45264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A5B00E-6F7F-48C7-AEA1-FF023A07E6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79" y="3695972"/>
            <a:ext cx="2277323" cy="22773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E1843-5710-44AA-B5F9-0CC18BB52269}"/>
              </a:ext>
            </a:extLst>
          </p:cNvPr>
          <p:cNvSpPr/>
          <p:nvPr/>
        </p:nvSpPr>
        <p:spPr>
          <a:xfrm>
            <a:off x="3331252" y="11880"/>
            <a:ext cx="5971543" cy="17316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fr-FR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16"/>
                  <a:tile tx="0" ty="0" sx="100000" sy="100000" flip="none" algn="tl"/>
                </a:blipFill>
                <a:effectLst/>
              </a:rPr>
              <a:t>Colours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blipFill>
                <a:blip r:embed="rId16"/>
                <a:tile tx="0" ty="0" sx="100000" sy="100000" flip="none" algn="tl"/>
              </a:blip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8772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,000+ Free Rainbow &amp; Nature Photos - Pixabay">
            <a:extLst>
              <a:ext uri="{FF2B5EF4-FFF2-40B4-BE49-F238E27FC236}">
                <a16:creationId xmlns:a16="http://schemas.microsoft.com/office/drawing/2014/main" id="{9BC1769E-D33C-4D0F-80C7-952DED8B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20" y="0"/>
            <a:ext cx="12213120" cy="686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E1843-5710-44AA-B5F9-0CC18BB52269}"/>
              </a:ext>
            </a:extLst>
          </p:cNvPr>
          <p:cNvSpPr/>
          <p:nvPr/>
        </p:nvSpPr>
        <p:spPr>
          <a:xfrm>
            <a:off x="3331252" y="11880"/>
            <a:ext cx="5971543" cy="17316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fr-FR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/>
              </a:rPr>
              <a:t>Colours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DB4596-A8A8-1040-99D5-4FF1957CF7C5}"/>
              </a:ext>
            </a:extLst>
          </p:cNvPr>
          <p:cNvSpPr txBox="1"/>
          <p:nvPr/>
        </p:nvSpPr>
        <p:spPr>
          <a:xfrm>
            <a:off x="6553200" y="4848728"/>
            <a:ext cx="38438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dirty="0">
                <a:solidFill>
                  <a:srgbClr val="0070C0"/>
                </a:solidFill>
              </a:rPr>
              <a:t>DARK BLUE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1732A6B-8671-C44C-A28B-A71D6D640D94}"/>
              </a:ext>
            </a:extLst>
          </p:cNvPr>
          <p:cNvSpPr txBox="1"/>
          <p:nvPr/>
        </p:nvSpPr>
        <p:spPr>
          <a:xfrm>
            <a:off x="1125177" y="4597832"/>
            <a:ext cx="46321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dirty="0">
                <a:solidFill>
                  <a:srgbClr val="00B0F0"/>
                </a:solidFill>
              </a:rPr>
              <a:t>LIGHT BLUE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011CD9D-30F6-5244-A471-63EA061F129A}"/>
              </a:ext>
            </a:extLst>
          </p:cNvPr>
          <p:cNvSpPr/>
          <p:nvPr/>
        </p:nvSpPr>
        <p:spPr>
          <a:xfrm>
            <a:off x="3331252" y="3263512"/>
            <a:ext cx="1545950" cy="13343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F4E046A-612B-F94A-A13A-6BF37456DC08}"/>
              </a:ext>
            </a:extLst>
          </p:cNvPr>
          <p:cNvSpPr/>
          <p:nvPr/>
        </p:nvSpPr>
        <p:spPr>
          <a:xfrm>
            <a:off x="8851117" y="3263512"/>
            <a:ext cx="1545950" cy="133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1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 animBg="1"/>
      <p:bldP spid="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,000+ Free Rainbow &amp; Nature Photos - Pixabay">
            <a:extLst>
              <a:ext uri="{FF2B5EF4-FFF2-40B4-BE49-F238E27FC236}">
                <a16:creationId xmlns:a16="http://schemas.microsoft.com/office/drawing/2014/main" id="{9BC1769E-D33C-4D0F-80C7-952DED8B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20" y="0"/>
            <a:ext cx="12213120" cy="686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E1843-5710-44AA-B5F9-0CC18BB52269}"/>
              </a:ext>
            </a:extLst>
          </p:cNvPr>
          <p:cNvSpPr/>
          <p:nvPr/>
        </p:nvSpPr>
        <p:spPr>
          <a:xfrm>
            <a:off x="3331252" y="11880"/>
            <a:ext cx="5971543" cy="17316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fr-FR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/>
              </a:rPr>
              <a:t>Colours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DB4596-A8A8-1040-99D5-4FF1957CF7C5}"/>
              </a:ext>
            </a:extLst>
          </p:cNvPr>
          <p:cNvSpPr txBox="1"/>
          <p:nvPr/>
        </p:nvSpPr>
        <p:spPr>
          <a:xfrm>
            <a:off x="6553200" y="4848728"/>
            <a:ext cx="38438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dirty="0"/>
              <a:t>DARK GREEN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1732A6B-8671-C44C-A28B-A71D6D640D94}"/>
              </a:ext>
            </a:extLst>
          </p:cNvPr>
          <p:cNvSpPr txBox="1"/>
          <p:nvPr/>
        </p:nvSpPr>
        <p:spPr>
          <a:xfrm>
            <a:off x="1015174" y="4848728"/>
            <a:ext cx="46321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dirty="0"/>
              <a:t>LIGHT GREEN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F4E046A-612B-F94A-A13A-6BF37456DC08}"/>
              </a:ext>
            </a:extLst>
          </p:cNvPr>
          <p:cNvSpPr/>
          <p:nvPr/>
        </p:nvSpPr>
        <p:spPr>
          <a:xfrm>
            <a:off x="5037484" y="3022190"/>
            <a:ext cx="1545950" cy="13343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547895-7F34-7040-8EFC-16C60FB72D7A}"/>
              </a:ext>
            </a:extLst>
          </p:cNvPr>
          <p:cNvSpPr txBox="1"/>
          <p:nvPr/>
        </p:nvSpPr>
        <p:spPr>
          <a:xfrm>
            <a:off x="5461417" y="4725617"/>
            <a:ext cx="5918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latin typeface="Cooper Black" panose="0208090404030B0204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293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0" grpId="1"/>
      <p:bldP spid="20" grpId="2"/>
      <p:bldP spid="22" grpId="1" animBg="1"/>
      <p:bldP spid="9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8E1843-5710-44AA-B5F9-0CC18BB52269}"/>
              </a:ext>
            </a:extLst>
          </p:cNvPr>
          <p:cNvSpPr/>
          <p:nvPr/>
        </p:nvSpPr>
        <p:spPr>
          <a:xfrm>
            <a:off x="3331252" y="11880"/>
            <a:ext cx="5971543" cy="17316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fr-FR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/>
              </a:rPr>
              <a:t>Colours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856394C-426F-854F-A81F-58184A6CA8B1}"/>
              </a:ext>
            </a:extLst>
          </p:cNvPr>
          <p:cNvSpPr txBox="1"/>
          <p:nvPr/>
        </p:nvSpPr>
        <p:spPr>
          <a:xfrm>
            <a:off x="895642" y="5419802"/>
            <a:ext cx="1733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66A4860-4722-9543-8574-2CF96682B448}"/>
              </a:ext>
            </a:extLst>
          </p:cNvPr>
          <p:cNvSpPr txBox="1"/>
          <p:nvPr/>
        </p:nvSpPr>
        <p:spPr>
          <a:xfrm>
            <a:off x="8454673" y="2231846"/>
            <a:ext cx="1269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Cooper Black" panose="0208090404030B020404" pitchFamily="18" charset="0"/>
              </a:rPr>
              <a:t>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2363CB-3E62-1848-95AE-8532F9FA85DA}"/>
              </a:ext>
            </a:extLst>
          </p:cNvPr>
          <p:cNvSpPr txBox="1"/>
          <p:nvPr/>
        </p:nvSpPr>
        <p:spPr>
          <a:xfrm>
            <a:off x="2152926" y="2336014"/>
            <a:ext cx="1269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ooper Black" panose="0208090404030B020404" pitchFamily="18" charset="0"/>
              </a:rPr>
              <a:t>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C251B3-B800-1A4E-9157-9F03AE3D8F80}"/>
              </a:ext>
            </a:extLst>
          </p:cNvPr>
          <p:cNvSpPr txBox="1"/>
          <p:nvPr/>
        </p:nvSpPr>
        <p:spPr>
          <a:xfrm>
            <a:off x="7447485" y="3940966"/>
            <a:ext cx="2912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5 - 9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289FB55-6A2A-B748-8F2A-8922C46BA95A}"/>
              </a:ext>
            </a:extLst>
          </p:cNvPr>
          <p:cNvSpPr txBox="1"/>
          <p:nvPr/>
        </p:nvSpPr>
        <p:spPr>
          <a:xfrm>
            <a:off x="1803376" y="4208768"/>
            <a:ext cx="1269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rgbClr val="FF8FAF"/>
                </a:solidFill>
                <a:latin typeface="Cooper Black" panose="0208090404030B020404" pitchFamily="18" charset="0"/>
              </a:rPr>
              <a:t>6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BEF14F2-AAB4-5A4F-AEC6-5D5EFDF63CCD}"/>
              </a:ext>
            </a:extLst>
          </p:cNvPr>
          <p:cNvSpPr txBox="1"/>
          <p:nvPr/>
        </p:nvSpPr>
        <p:spPr>
          <a:xfrm>
            <a:off x="4690185" y="4070550"/>
            <a:ext cx="1269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Cooper Black" panose="0208090404030B020404" pitchFamily="18" charset="0"/>
              </a:rPr>
              <a:t>8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8714E79-509D-9B41-A888-9D484B0F4A61}"/>
              </a:ext>
            </a:extLst>
          </p:cNvPr>
          <p:cNvSpPr txBox="1"/>
          <p:nvPr/>
        </p:nvSpPr>
        <p:spPr>
          <a:xfrm>
            <a:off x="5316581" y="2263821"/>
            <a:ext cx="1269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</a:rPr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FB3C0BE-12FD-9643-BC3E-CEB967B2A115}"/>
              </a:ext>
            </a:extLst>
          </p:cNvPr>
          <p:cNvSpPr txBox="1"/>
          <p:nvPr/>
        </p:nvSpPr>
        <p:spPr>
          <a:xfrm>
            <a:off x="8411879" y="5176630"/>
            <a:ext cx="4258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13- 15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D0F9399-397A-6A43-8084-F13B9CBF9783}"/>
              </a:ext>
            </a:extLst>
          </p:cNvPr>
          <p:cNvSpPr txBox="1"/>
          <p:nvPr/>
        </p:nvSpPr>
        <p:spPr>
          <a:xfrm>
            <a:off x="830493" y="2336014"/>
            <a:ext cx="1269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D8BC6CE-CB17-1C4B-84C7-03B5B215EB7A}"/>
              </a:ext>
            </a:extLst>
          </p:cNvPr>
          <p:cNvSpPr txBox="1"/>
          <p:nvPr/>
        </p:nvSpPr>
        <p:spPr>
          <a:xfrm>
            <a:off x="4030200" y="2264889"/>
            <a:ext cx="1269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A4CFDA6-E3E5-1B4A-8FCE-D98C5BCA9583}"/>
              </a:ext>
            </a:extLst>
          </p:cNvPr>
          <p:cNvSpPr txBox="1"/>
          <p:nvPr/>
        </p:nvSpPr>
        <p:spPr>
          <a:xfrm>
            <a:off x="7344133" y="2213434"/>
            <a:ext cx="1269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2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BAC4FCD-A398-7540-A057-0FC6268F7EF1}"/>
              </a:ext>
            </a:extLst>
          </p:cNvPr>
          <p:cNvSpPr txBox="1"/>
          <p:nvPr/>
        </p:nvSpPr>
        <p:spPr>
          <a:xfrm>
            <a:off x="830493" y="4165317"/>
            <a:ext cx="931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6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C1E4F58-09BF-1446-ACC2-7319269F2ACE}"/>
              </a:ext>
            </a:extLst>
          </p:cNvPr>
          <p:cNvSpPr txBox="1"/>
          <p:nvPr/>
        </p:nvSpPr>
        <p:spPr>
          <a:xfrm>
            <a:off x="3685238" y="4071618"/>
            <a:ext cx="1059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8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BCA4646-331D-E24A-84FA-181021CB760D}"/>
              </a:ext>
            </a:extLst>
          </p:cNvPr>
          <p:cNvSpPr txBox="1"/>
          <p:nvPr/>
        </p:nvSpPr>
        <p:spPr>
          <a:xfrm>
            <a:off x="2727675" y="5459488"/>
            <a:ext cx="2091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20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D12AAEF-5D82-6748-89CC-DE5A62D15EB8}"/>
              </a:ext>
            </a:extLst>
          </p:cNvPr>
          <p:cNvSpPr txBox="1"/>
          <p:nvPr/>
        </p:nvSpPr>
        <p:spPr>
          <a:xfrm>
            <a:off x="4917548" y="5252559"/>
            <a:ext cx="4258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13- 15</a:t>
            </a:r>
          </a:p>
        </p:txBody>
      </p:sp>
    </p:spTree>
    <p:extLst>
      <p:ext uri="{BB962C8B-B14F-4D97-AF65-F5344CB8AC3E}">
        <p14:creationId xmlns:p14="http://schemas.microsoft.com/office/powerpoint/2010/main" val="92362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3" grpId="0"/>
      <p:bldP spid="16" grpId="0"/>
      <p:bldP spid="16" grpId="1"/>
      <p:bldP spid="16" grpId="2"/>
      <p:bldP spid="17" grpId="0"/>
      <p:bldP spid="18" grpId="0"/>
      <p:bldP spid="19" grpId="0"/>
      <p:bldP spid="19" grpId="1"/>
      <p:bldP spid="20" grpId="0"/>
      <p:bldP spid="15" grpId="0"/>
      <p:bldP spid="15" grpId="1"/>
      <p:bldP spid="21" grpId="0"/>
      <p:bldP spid="21" grpId="1"/>
      <p:bldP spid="22" grpId="1"/>
      <p:bldP spid="22" grpId="2"/>
      <p:bldP spid="24" grpId="0"/>
      <p:bldP spid="24" grpId="1"/>
      <p:bldP spid="25" grpId="0"/>
      <p:bldP spid="25" grpId="1"/>
      <p:bldP spid="26" grpId="0"/>
      <p:bldP spid="27" grpId="0"/>
      <p:bldP spid="27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ark, Background - Free images on Pixabay">
            <a:extLst>
              <a:ext uri="{FF2B5EF4-FFF2-40B4-BE49-F238E27FC236}">
                <a16:creationId xmlns:a16="http://schemas.microsoft.com/office/drawing/2014/main" id="{17B2B860-EF06-4F3B-BC43-5D33821F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4" y="0"/>
            <a:ext cx="12246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55133" y="393700"/>
            <a:ext cx="10862733" cy="1254006"/>
          </a:xfrm>
          <a:prstGeom prst="round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Colours</a:t>
            </a:r>
            <a:r>
              <a:rPr lang="fr-FR" sz="6500" dirty="0">
                <a:latin typeface="Century Schoolbook" panose="02040604050505020304" pitchFamily="18" charset="0"/>
              </a:rPr>
              <a:t> 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B9E8676-760F-494D-87C0-9254A7197C04}"/>
              </a:ext>
            </a:extLst>
          </p:cNvPr>
          <p:cNvSpPr txBox="1"/>
          <p:nvPr/>
        </p:nvSpPr>
        <p:spPr>
          <a:xfrm>
            <a:off x="604289" y="2076271"/>
            <a:ext cx="894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00B0F0"/>
                </a:solidFill>
                <a:latin typeface="Cooper Black" panose="0208090404030B020404" pitchFamily="18" charset="0"/>
              </a:rPr>
              <a:t>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BBBDD9A-C99B-0545-8734-638B38444DCC}"/>
              </a:ext>
            </a:extLst>
          </p:cNvPr>
          <p:cNvSpPr txBox="1"/>
          <p:nvPr/>
        </p:nvSpPr>
        <p:spPr>
          <a:xfrm>
            <a:off x="1633588" y="3602169"/>
            <a:ext cx="751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FF9900"/>
                </a:solidFill>
                <a:latin typeface="Cooper Black" panose="0208090404030B020404" pitchFamily="18" charset="0"/>
              </a:rPr>
              <a:t>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2482BED-0626-0E43-8A55-B6E3EFD3B5F2}"/>
              </a:ext>
            </a:extLst>
          </p:cNvPr>
          <p:cNvSpPr txBox="1"/>
          <p:nvPr/>
        </p:nvSpPr>
        <p:spPr>
          <a:xfrm>
            <a:off x="3084386" y="1802346"/>
            <a:ext cx="161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FFFF99"/>
                </a:solidFill>
                <a:latin typeface="Cooper Black" panose="0208090404030B020404" pitchFamily="18" charset="0"/>
              </a:rPr>
              <a:t>20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97E2BD5-1D9B-8147-BB84-45C3838681E5}"/>
              </a:ext>
            </a:extLst>
          </p:cNvPr>
          <p:cNvSpPr txBox="1"/>
          <p:nvPr/>
        </p:nvSpPr>
        <p:spPr>
          <a:xfrm>
            <a:off x="4023704" y="3002675"/>
            <a:ext cx="203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7030A0"/>
                </a:solidFill>
                <a:latin typeface="Cooper Black" panose="0208090404030B020404" pitchFamily="18" charset="0"/>
              </a:rPr>
              <a:t>17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FE57533-2C69-7840-A431-62F34DBD8522}"/>
              </a:ext>
            </a:extLst>
          </p:cNvPr>
          <p:cNvSpPr txBox="1"/>
          <p:nvPr/>
        </p:nvSpPr>
        <p:spPr>
          <a:xfrm>
            <a:off x="6279431" y="2638156"/>
            <a:ext cx="203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006600"/>
                </a:solidFill>
                <a:latin typeface="Cooper Black" panose="0208090404030B020404" pitchFamily="18" charset="0"/>
              </a:rPr>
              <a:t>15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FEA1997-3D82-5A42-9BCA-BF3ADBE1E4D8}"/>
              </a:ext>
            </a:extLst>
          </p:cNvPr>
          <p:cNvSpPr txBox="1"/>
          <p:nvPr/>
        </p:nvSpPr>
        <p:spPr>
          <a:xfrm>
            <a:off x="8696049" y="2037992"/>
            <a:ext cx="203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DB5C87"/>
                </a:solidFill>
                <a:latin typeface="Cooper Black" panose="0208090404030B020404" pitchFamily="18" charset="0"/>
              </a:rPr>
              <a:t>13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B95A2C1-6E97-1841-B108-DC7694050366}"/>
              </a:ext>
            </a:extLst>
          </p:cNvPr>
          <p:cNvSpPr txBox="1"/>
          <p:nvPr/>
        </p:nvSpPr>
        <p:spPr>
          <a:xfrm>
            <a:off x="9896857" y="3423589"/>
            <a:ext cx="203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784421"/>
                </a:solidFill>
                <a:latin typeface="Cooper Black" panose="0208090404030B020404" pitchFamily="18" charset="0"/>
              </a:rPr>
              <a:t>9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9212967-93A4-4D37-8218-611476FC331B}"/>
              </a:ext>
            </a:extLst>
          </p:cNvPr>
          <p:cNvSpPr txBox="1"/>
          <p:nvPr/>
        </p:nvSpPr>
        <p:spPr>
          <a:xfrm>
            <a:off x="5269829" y="4560237"/>
            <a:ext cx="203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chemeClr val="bg1">
                    <a:lumMod val="50000"/>
                  </a:schemeClr>
                </a:solidFill>
                <a:latin typeface="Cooper Black" panose="0208090404030B020404" pitchFamily="18" charset="0"/>
              </a:rPr>
              <a:t>12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70970A-2EC8-486A-8FDB-B8535A390ED3}"/>
              </a:ext>
            </a:extLst>
          </p:cNvPr>
          <p:cNvSpPr txBox="1"/>
          <p:nvPr/>
        </p:nvSpPr>
        <p:spPr>
          <a:xfrm>
            <a:off x="2662005" y="4623918"/>
            <a:ext cx="203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ln>
                  <a:solidFill>
                    <a:schemeClr val="bg1"/>
                  </a:solidFill>
                </a:ln>
                <a:latin typeface="Cooper Black" panose="0208090404030B020404" pitchFamily="18" charset="0"/>
              </a:rPr>
              <a:t>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42EC118-BCCA-47BD-A384-F9804BCD38E7}"/>
              </a:ext>
            </a:extLst>
          </p:cNvPr>
          <p:cNvSpPr txBox="1"/>
          <p:nvPr/>
        </p:nvSpPr>
        <p:spPr>
          <a:xfrm>
            <a:off x="7578893" y="4253566"/>
            <a:ext cx="203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FF0000"/>
                </a:solidFill>
                <a:latin typeface="Cooper Black" panose="0208090404030B020404" pitchFamily="18" charset="0"/>
              </a:rPr>
              <a:t>14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2E3039-759D-4A94-9FC9-FB8D61BA39F0}"/>
              </a:ext>
            </a:extLst>
          </p:cNvPr>
          <p:cNvSpPr txBox="1"/>
          <p:nvPr/>
        </p:nvSpPr>
        <p:spPr>
          <a:xfrm>
            <a:off x="9611388" y="5071295"/>
            <a:ext cx="203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6111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Dark, Background - Free images on Pixabay">
            <a:extLst>
              <a:ext uri="{FF2B5EF4-FFF2-40B4-BE49-F238E27FC236}">
                <a16:creationId xmlns:a16="http://schemas.microsoft.com/office/drawing/2014/main" id="{F07516B3-93D1-401C-BEBF-8104D15E9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4" y="0"/>
            <a:ext cx="12246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EFE95D9-10D9-4E7D-9470-506906BA3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42" y="962941"/>
            <a:ext cx="2744675" cy="5497125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893CD45C-5A71-4BED-8402-C6E0459F4F50}"/>
              </a:ext>
            </a:extLst>
          </p:cNvPr>
          <p:cNvSpPr/>
          <p:nvPr/>
        </p:nvSpPr>
        <p:spPr>
          <a:xfrm>
            <a:off x="4477525" y="1776566"/>
            <a:ext cx="2906770" cy="1482952"/>
          </a:xfrm>
          <a:prstGeom prst="wedgeEllipseCallout">
            <a:avLst>
              <a:gd name="adj1" fmla="val -84225"/>
              <a:gd name="adj2" fmla="val -150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55133" y="393700"/>
            <a:ext cx="10862733" cy="1254006"/>
          </a:xfrm>
          <a:prstGeom prst="roundRect">
            <a:avLst/>
          </a:prstGeom>
          <a:gradFill flip="none" rotWithShape="1">
            <a:gsLst>
              <a:gs pos="57000">
                <a:srgbClr val="69364B"/>
              </a:gs>
              <a:gs pos="100000">
                <a:srgbClr val="BE8E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latin typeface="Century Schoolbook" panose="02040604050505020304" pitchFamily="18" charset="0"/>
              </a:rPr>
              <a:t>Colours</a:t>
            </a:r>
            <a:r>
              <a:rPr lang="fr-FR" sz="6500" dirty="0">
                <a:latin typeface="Century Schoolbook" panose="02040604050505020304" pitchFamily="18" charset="0"/>
              </a:rPr>
              <a:t> 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3" name="Média en ligne 2" descr="ttsMP3.com_VoiceText_2020-6-15_19 29 4.mp3">
            <a:hlinkClick r:id="" action="ppaction://media"/>
            <a:extLst>
              <a:ext uri="{FF2B5EF4-FFF2-40B4-BE49-F238E27FC236}">
                <a16:creationId xmlns:a16="http://schemas.microsoft.com/office/drawing/2014/main" id="{C6966253-F284-5C43-884D-7A2AA72D8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33658" y="705637"/>
            <a:ext cx="812800" cy="812800"/>
          </a:xfrm>
          <a:prstGeom prst="rect">
            <a:avLst/>
          </a:prstGeom>
        </p:spPr>
      </p:pic>
      <p:sp>
        <p:nvSpPr>
          <p:cNvPr id="4" name="Cœur 3">
            <a:extLst>
              <a:ext uri="{FF2B5EF4-FFF2-40B4-BE49-F238E27FC236}">
                <a16:creationId xmlns:a16="http://schemas.microsoft.com/office/drawing/2014/main" id="{27F4CC39-6F67-4CDE-9F6C-005D4859B2B0}"/>
              </a:ext>
            </a:extLst>
          </p:cNvPr>
          <p:cNvSpPr/>
          <p:nvPr/>
        </p:nvSpPr>
        <p:spPr>
          <a:xfrm>
            <a:off x="5359791" y="2067951"/>
            <a:ext cx="1128782" cy="954649"/>
          </a:xfrm>
          <a:prstGeom prst="hear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99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A94CC8-D255-0045-B160-C921AE886A5E}"/>
              </a:ext>
            </a:extLst>
          </p:cNvPr>
          <p:cNvSpPr/>
          <p:nvPr/>
        </p:nvSpPr>
        <p:spPr>
          <a:xfrm>
            <a:off x="821267" y="337727"/>
            <a:ext cx="10862733" cy="125400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r>
              <a:rPr lang="fr-FR" sz="5000" i="1" dirty="0" err="1">
                <a:latin typeface="Century Schoolbook" panose="02040604050505020304" pitchFamily="18" charset="0"/>
              </a:rPr>
              <a:t>Who</a:t>
            </a:r>
            <a:r>
              <a:rPr lang="fr-FR" sz="5000" i="1" dirty="0">
                <a:latin typeface="Century Schoolbook" panose="02040604050505020304" pitchFamily="18" charset="0"/>
              </a:rPr>
              <a:t> are </a:t>
            </a:r>
            <a:r>
              <a:rPr lang="fr-FR" sz="5000" i="1" dirty="0" err="1">
                <a:latin typeface="Century Schoolbook" panose="02040604050505020304" pitchFamily="18" charset="0"/>
              </a:rPr>
              <a:t>you</a:t>
            </a:r>
            <a:r>
              <a:rPr lang="fr-FR" sz="5000" i="1" dirty="0">
                <a:latin typeface="Century Schoolbook" panose="02040604050505020304" pitchFamily="18" charset="0"/>
              </a:rPr>
              <a:t>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807EA-AD07-A347-961A-E3104472C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6" name="Picture 2" descr="Vous, Indication Par Les Doigts, Doigt, Smilli, Smiley">
            <a:extLst>
              <a:ext uri="{FF2B5EF4-FFF2-40B4-BE49-F238E27FC236}">
                <a16:creationId xmlns:a16="http://schemas.microsoft.com/office/drawing/2014/main" id="{AB960767-46EE-4375-A720-0044DE9D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57" y="2270025"/>
            <a:ext cx="4091305" cy="32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1761B3-332D-4B44-BA40-DF1A19FAA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63" y="1923106"/>
            <a:ext cx="2708997" cy="180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Dark, Background - Free images on Pixabay">
            <a:extLst>
              <a:ext uri="{FF2B5EF4-FFF2-40B4-BE49-F238E27FC236}">
                <a16:creationId xmlns:a16="http://schemas.microsoft.com/office/drawing/2014/main" id="{252A7CB1-C570-40DF-9573-07B45305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4" y="0"/>
            <a:ext cx="12246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2087D73-1665-4762-B3CC-4BE26DA1352B}"/>
              </a:ext>
            </a:extLst>
          </p:cNvPr>
          <p:cNvSpPr/>
          <p:nvPr/>
        </p:nvSpPr>
        <p:spPr>
          <a:xfrm>
            <a:off x="855133" y="393700"/>
            <a:ext cx="10862733" cy="1254006"/>
          </a:xfrm>
          <a:prstGeom prst="roundRect">
            <a:avLst/>
          </a:prstGeom>
          <a:gradFill flip="none" rotWithShape="1">
            <a:gsLst>
              <a:gs pos="57000">
                <a:srgbClr val="69364B"/>
              </a:gs>
              <a:gs pos="100000">
                <a:srgbClr val="BE8E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latin typeface="Century Schoolbook" panose="02040604050505020304" pitchFamily="18" charset="0"/>
              </a:rPr>
              <a:t>Colours</a:t>
            </a:r>
            <a:r>
              <a:rPr lang="fr-FR" sz="6500" dirty="0">
                <a:latin typeface="Century Schoolbook" panose="02040604050505020304" pitchFamily="18" charset="0"/>
              </a:rPr>
              <a:t> 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974BB23-BC58-4A18-B536-00B5D741F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3" y="1020703"/>
            <a:ext cx="2744675" cy="54971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sp>
        <p:nvSpPr>
          <p:cNvPr id="10" name="Bulle ronde 9">
            <a:extLst>
              <a:ext uri="{FF2B5EF4-FFF2-40B4-BE49-F238E27FC236}">
                <a16:creationId xmlns:a16="http://schemas.microsoft.com/office/drawing/2014/main" id="{A6AEA8FA-D842-B24E-B1A2-6DAAE95770FD}"/>
              </a:ext>
            </a:extLst>
          </p:cNvPr>
          <p:cNvSpPr/>
          <p:nvPr/>
        </p:nvSpPr>
        <p:spPr>
          <a:xfrm>
            <a:off x="2311416" y="1679943"/>
            <a:ext cx="2763568" cy="1600200"/>
          </a:xfrm>
          <a:prstGeom prst="wedgeEllipseCallout">
            <a:avLst>
              <a:gd name="adj1" fmla="val -73094"/>
              <a:gd name="adj2" fmla="val 283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C08CA54-7241-3540-8AF1-6E54D96CF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49" y="1948363"/>
            <a:ext cx="1595039" cy="1063359"/>
          </a:xfrm>
          <a:prstGeom prst="rect">
            <a:avLst/>
          </a:prstGeom>
        </p:spPr>
      </p:pic>
      <p:pic>
        <p:nvPicPr>
          <p:cNvPr id="7" name="Média en ligne 6" descr="olivia couleur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9FB23180-B422-394B-9490-CE7160738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5908" y="779049"/>
            <a:ext cx="812800" cy="812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F9B75F4-D01C-47AB-938E-3E82CFD673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28" y="2481380"/>
            <a:ext cx="2161243" cy="3258237"/>
          </a:xfrm>
          <a:prstGeom prst="rect">
            <a:avLst/>
          </a:prstGeom>
        </p:spPr>
      </p:pic>
      <p:sp>
        <p:nvSpPr>
          <p:cNvPr id="11" name="Cœur 10">
            <a:extLst>
              <a:ext uri="{FF2B5EF4-FFF2-40B4-BE49-F238E27FC236}">
                <a16:creationId xmlns:a16="http://schemas.microsoft.com/office/drawing/2014/main" id="{1E724D54-18DA-4F36-A58F-30A884D69D8D}"/>
              </a:ext>
            </a:extLst>
          </p:cNvPr>
          <p:cNvSpPr/>
          <p:nvPr/>
        </p:nvSpPr>
        <p:spPr>
          <a:xfrm>
            <a:off x="8342142" y="2912012"/>
            <a:ext cx="1167618" cy="109728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46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Dark, Background - Free images on Pixabay">
            <a:extLst>
              <a:ext uri="{FF2B5EF4-FFF2-40B4-BE49-F238E27FC236}">
                <a16:creationId xmlns:a16="http://schemas.microsoft.com/office/drawing/2014/main" id="{252A7CB1-C570-40DF-9573-07B45305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4" y="0"/>
            <a:ext cx="12246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2087D73-1665-4762-B3CC-4BE26DA1352B}"/>
              </a:ext>
            </a:extLst>
          </p:cNvPr>
          <p:cNvSpPr/>
          <p:nvPr/>
        </p:nvSpPr>
        <p:spPr>
          <a:xfrm>
            <a:off x="855133" y="393700"/>
            <a:ext cx="10862733" cy="1254006"/>
          </a:xfrm>
          <a:prstGeom prst="roundRect">
            <a:avLst/>
          </a:prstGeom>
          <a:gradFill flip="none" rotWithShape="1">
            <a:gsLst>
              <a:gs pos="57000">
                <a:srgbClr val="69364B"/>
              </a:gs>
              <a:gs pos="100000">
                <a:srgbClr val="BE8E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latin typeface="Century Schoolbook" panose="02040604050505020304" pitchFamily="18" charset="0"/>
              </a:rPr>
              <a:t>Colours</a:t>
            </a:r>
            <a:r>
              <a:rPr lang="fr-FR" sz="6500" dirty="0">
                <a:latin typeface="Century Schoolbook" panose="02040604050505020304" pitchFamily="18" charset="0"/>
              </a:rPr>
              <a:t> 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974BB23-BC58-4A18-B536-00B5D741F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3" y="1020703"/>
            <a:ext cx="2744675" cy="54971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sp>
        <p:nvSpPr>
          <p:cNvPr id="10" name="Bulle ronde 9">
            <a:extLst>
              <a:ext uri="{FF2B5EF4-FFF2-40B4-BE49-F238E27FC236}">
                <a16:creationId xmlns:a16="http://schemas.microsoft.com/office/drawing/2014/main" id="{A6AEA8FA-D842-B24E-B1A2-6DAAE95770FD}"/>
              </a:ext>
            </a:extLst>
          </p:cNvPr>
          <p:cNvSpPr/>
          <p:nvPr/>
        </p:nvSpPr>
        <p:spPr>
          <a:xfrm>
            <a:off x="2311416" y="1679943"/>
            <a:ext cx="2763568" cy="1600200"/>
          </a:xfrm>
          <a:prstGeom prst="wedgeEllipseCallout">
            <a:avLst>
              <a:gd name="adj1" fmla="val -73094"/>
              <a:gd name="adj2" fmla="val 283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C08CA54-7241-3540-8AF1-6E54D96CF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49" y="1948363"/>
            <a:ext cx="1595039" cy="1063359"/>
          </a:xfrm>
          <a:prstGeom prst="rect">
            <a:avLst/>
          </a:prstGeom>
        </p:spPr>
      </p:pic>
      <p:sp>
        <p:nvSpPr>
          <p:cNvPr id="11" name="Cœur 10">
            <a:extLst>
              <a:ext uri="{FF2B5EF4-FFF2-40B4-BE49-F238E27FC236}">
                <a16:creationId xmlns:a16="http://schemas.microsoft.com/office/drawing/2014/main" id="{1E724D54-18DA-4F36-A58F-30A884D69D8D}"/>
              </a:ext>
            </a:extLst>
          </p:cNvPr>
          <p:cNvSpPr/>
          <p:nvPr/>
        </p:nvSpPr>
        <p:spPr>
          <a:xfrm>
            <a:off x="8342142" y="2912012"/>
            <a:ext cx="1167618" cy="1097280"/>
          </a:xfrm>
          <a:prstGeom prst="hear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Média en ligne 5" descr="color noé.mp3">
            <a:hlinkClick r:id="" action="ppaction://media"/>
            <a:extLst>
              <a:ext uri="{FF2B5EF4-FFF2-40B4-BE49-F238E27FC236}">
                <a16:creationId xmlns:a16="http://schemas.microsoft.com/office/drawing/2014/main" id="{6694B7B3-16F2-493F-9B0F-CBFE82229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1760" y="522970"/>
            <a:ext cx="812800" cy="8128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0EA649-877B-43BB-A591-652C6C7FCC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14" y="2448047"/>
            <a:ext cx="2494668" cy="398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Dark, Background - Free images on Pixabay">
            <a:extLst>
              <a:ext uri="{FF2B5EF4-FFF2-40B4-BE49-F238E27FC236}">
                <a16:creationId xmlns:a16="http://schemas.microsoft.com/office/drawing/2014/main" id="{252A7CB1-C570-40DF-9573-07B45305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4" y="0"/>
            <a:ext cx="12246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2087D73-1665-4762-B3CC-4BE26DA1352B}"/>
              </a:ext>
            </a:extLst>
          </p:cNvPr>
          <p:cNvSpPr/>
          <p:nvPr/>
        </p:nvSpPr>
        <p:spPr>
          <a:xfrm>
            <a:off x="855133" y="393700"/>
            <a:ext cx="10862733" cy="1254006"/>
          </a:xfrm>
          <a:prstGeom prst="roundRect">
            <a:avLst/>
          </a:prstGeom>
          <a:gradFill flip="none" rotWithShape="1">
            <a:gsLst>
              <a:gs pos="57000">
                <a:srgbClr val="69364B"/>
              </a:gs>
              <a:gs pos="100000">
                <a:srgbClr val="BE8E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latin typeface="Century Schoolbook" panose="02040604050505020304" pitchFamily="18" charset="0"/>
              </a:rPr>
              <a:t>Colours</a:t>
            </a:r>
            <a:r>
              <a:rPr lang="fr-FR" sz="6500" dirty="0">
                <a:latin typeface="Century Schoolbook" panose="02040604050505020304" pitchFamily="18" charset="0"/>
              </a:rPr>
              <a:t> 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974BB23-BC58-4A18-B536-00B5D741F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3" y="1020703"/>
            <a:ext cx="2744675" cy="54971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sp>
        <p:nvSpPr>
          <p:cNvPr id="10" name="Bulle ronde 9">
            <a:extLst>
              <a:ext uri="{FF2B5EF4-FFF2-40B4-BE49-F238E27FC236}">
                <a16:creationId xmlns:a16="http://schemas.microsoft.com/office/drawing/2014/main" id="{A6AEA8FA-D842-B24E-B1A2-6DAAE95770FD}"/>
              </a:ext>
            </a:extLst>
          </p:cNvPr>
          <p:cNvSpPr/>
          <p:nvPr/>
        </p:nvSpPr>
        <p:spPr>
          <a:xfrm>
            <a:off x="2311416" y="1679943"/>
            <a:ext cx="2763568" cy="1600200"/>
          </a:xfrm>
          <a:prstGeom prst="wedgeEllipseCallout">
            <a:avLst>
              <a:gd name="adj1" fmla="val -73094"/>
              <a:gd name="adj2" fmla="val 283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C08CA54-7241-3540-8AF1-6E54D96CF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49" y="1948363"/>
            <a:ext cx="1595039" cy="1063359"/>
          </a:xfrm>
          <a:prstGeom prst="rect">
            <a:avLst/>
          </a:prstGeom>
        </p:spPr>
      </p:pic>
      <p:sp>
        <p:nvSpPr>
          <p:cNvPr id="11" name="Cœur 10">
            <a:extLst>
              <a:ext uri="{FF2B5EF4-FFF2-40B4-BE49-F238E27FC236}">
                <a16:creationId xmlns:a16="http://schemas.microsoft.com/office/drawing/2014/main" id="{1E724D54-18DA-4F36-A58F-30A884D69D8D}"/>
              </a:ext>
            </a:extLst>
          </p:cNvPr>
          <p:cNvSpPr/>
          <p:nvPr/>
        </p:nvSpPr>
        <p:spPr>
          <a:xfrm>
            <a:off x="8342142" y="2912012"/>
            <a:ext cx="1167618" cy="1097280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Média en ligne 4" descr="color morgan.mp3">
            <a:hlinkClick r:id="" action="ppaction://media"/>
            <a:extLst>
              <a:ext uri="{FF2B5EF4-FFF2-40B4-BE49-F238E27FC236}">
                <a16:creationId xmlns:a16="http://schemas.microsoft.com/office/drawing/2014/main" id="{DA3FF9DD-39EC-4651-9A26-A4151C598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61783" y="705637"/>
            <a:ext cx="812800" cy="812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0F40E3-B3CA-4CE4-B418-5C4DC91D25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37" y="2509952"/>
            <a:ext cx="2330399" cy="35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6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Dark, Background - Free images on Pixabay">
            <a:extLst>
              <a:ext uri="{FF2B5EF4-FFF2-40B4-BE49-F238E27FC236}">
                <a16:creationId xmlns:a16="http://schemas.microsoft.com/office/drawing/2014/main" id="{252A7CB1-C570-40DF-9573-07B45305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4" y="0"/>
            <a:ext cx="12246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2087D73-1665-4762-B3CC-4BE26DA1352B}"/>
              </a:ext>
            </a:extLst>
          </p:cNvPr>
          <p:cNvSpPr/>
          <p:nvPr/>
        </p:nvSpPr>
        <p:spPr>
          <a:xfrm>
            <a:off x="855133" y="393700"/>
            <a:ext cx="10862733" cy="1254006"/>
          </a:xfrm>
          <a:prstGeom prst="roundRect">
            <a:avLst/>
          </a:prstGeom>
          <a:gradFill flip="none" rotWithShape="1">
            <a:gsLst>
              <a:gs pos="57000">
                <a:srgbClr val="69364B"/>
              </a:gs>
              <a:gs pos="100000">
                <a:srgbClr val="BE8E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dirty="0" err="1">
                <a:latin typeface="Century Schoolbook" panose="02040604050505020304" pitchFamily="18" charset="0"/>
              </a:rPr>
              <a:t>Colours</a:t>
            </a:r>
            <a:r>
              <a:rPr lang="fr-FR" sz="6500" dirty="0">
                <a:latin typeface="Century Schoolbook" panose="02040604050505020304" pitchFamily="18" charset="0"/>
              </a:rPr>
              <a:t> 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974BB23-BC58-4A18-B536-00B5D741F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3" y="1020703"/>
            <a:ext cx="2744675" cy="54971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sp>
        <p:nvSpPr>
          <p:cNvPr id="10" name="Bulle ronde 9">
            <a:extLst>
              <a:ext uri="{FF2B5EF4-FFF2-40B4-BE49-F238E27FC236}">
                <a16:creationId xmlns:a16="http://schemas.microsoft.com/office/drawing/2014/main" id="{A6AEA8FA-D842-B24E-B1A2-6DAAE95770FD}"/>
              </a:ext>
            </a:extLst>
          </p:cNvPr>
          <p:cNvSpPr/>
          <p:nvPr/>
        </p:nvSpPr>
        <p:spPr>
          <a:xfrm>
            <a:off x="2311416" y="1679943"/>
            <a:ext cx="2763568" cy="1600200"/>
          </a:xfrm>
          <a:prstGeom prst="wedgeEllipseCallout">
            <a:avLst>
              <a:gd name="adj1" fmla="val -73094"/>
              <a:gd name="adj2" fmla="val 283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C08CA54-7241-3540-8AF1-6E54D96CF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49" y="1948363"/>
            <a:ext cx="1595039" cy="1063359"/>
          </a:xfrm>
          <a:prstGeom prst="rect">
            <a:avLst/>
          </a:prstGeom>
        </p:spPr>
      </p:pic>
      <p:sp>
        <p:nvSpPr>
          <p:cNvPr id="11" name="Cœur 10">
            <a:extLst>
              <a:ext uri="{FF2B5EF4-FFF2-40B4-BE49-F238E27FC236}">
                <a16:creationId xmlns:a16="http://schemas.microsoft.com/office/drawing/2014/main" id="{1E724D54-18DA-4F36-A58F-30A884D69D8D}"/>
              </a:ext>
            </a:extLst>
          </p:cNvPr>
          <p:cNvSpPr/>
          <p:nvPr/>
        </p:nvSpPr>
        <p:spPr>
          <a:xfrm>
            <a:off x="8342142" y="2912012"/>
            <a:ext cx="1167618" cy="10972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Média en ligne 3" descr="color neela.mp3">
            <a:hlinkClick r:id="" action="ppaction://media"/>
            <a:extLst>
              <a:ext uri="{FF2B5EF4-FFF2-40B4-BE49-F238E27FC236}">
                <a16:creationId xmlns:a16="http://schemas.microsoft.com/office/drawing/2014/main" id="{1658B1BE-D357-406E-BC2F-EDBBE5DAB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4067" y="519453"/>
            <a:ext cx="812800" cy="8128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9A34F8-7C46-4084-B698-0F3167C12D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95" y="2509952"/>
            <a:ext cx="2356426" cy="32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Dark, Background - Free images on Pixabay">
            <a:extLst>
              <a:ext uri="{FF2B5EF4-FFF2-40B4-BE49-F238E27FC236}">
                <a16:creationId xmlns:a16="http://schemas.microsoft.com/office/drawing/2014/main" id="{FCB40A66-0571-453C-B637-78683C1B8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4" y="0"/>
            <a:ext cx="12246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6C5E2-A928-9444-976E-89074FB3ADC1}"/>
              </a:ext>
            </a:extLst>
          </p:cNvPr>
          <p:cNvSpPr/>
          <p:nvPr/>
        </p:nvSpPr>
        <p:spPr>
          <a:xfrm>
            <a:off x="821267" y="337726"/>
            <a:ext cx="10862733" cy="167856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dirty="0">
                <a:latin typeface="Century Schoolbook" panose="02040604050505020304" pitchFamily="18" charset="0"/>
              </a:rPr>
              <a:t>    </a:t>
            </a:r>
            <a:endParaRPr lang="fr-FR" sz="5000" i="1" dirty="0">
              <a:latin typeface="Century Schoolbook" panose="020406040505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1" y="729625"/>
            <a:ext cx="1757514" cy="995467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9274C325-FFF2-6940-AE90-DC1533EC75E9}"/>
              </a:ext>
            </a:extLst>
          </p:cNvPr>
          <p:cNvSpPr/>
          <p:nvPr/>
        </p:nvSpPr>
        <p:spPr>
          <a:xfrm>
            <a:off x="7441142" y="4319430"/>
            <a:ext cx="737409" cy="8128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7742755-AEA6-BF4E-9252-184518F20D7B}"/>
              </a:ext>
            </a:extLst>
          </p:cNvPr>
          <p:cNvSpPr/>
          <p:nvPr/>
        </p:nvSpPr>
        <p:spPr>
          <a:xfrm>
            <a:off x="6464704" y="5576035"/>
            <a:ext cx="737409" cy="81280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5BEDE0A-B8F1-7742-8AE6-AD9F0C674A13}"/>
              </a:ext>
            </a:extLst>
          </p:cNvPr>
          <p:cNvSpPr/>
          <p:nvPr/>
        </p:nvSpPr>
        <p:spPr>
          <a:xfrm>
            <a:off x="5727295" y="3839938"/>
            <a:ext cx="737409" cy="812801"/>
          </a:xfrm>
          <a:prstGeom prst="ellipse">
            <a:avLst/>
          </a:prstGeom>
          <a:solidFill>
            <a:srgbClr val="FF8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430AADD-6542-A34A-9C03-1470370E14B7}"/>
              </a:ext>
            </a:extLst>
          </p:cNvPr>
          <p:cNvSpPr/>
          <p:nvPr/>
        </p:nvSpPr>
        <p:spPr>
          <a:xfrm>
            <a:off x="8988249" y="3399002"/>
            <a:ext cx="737409" cy="8128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179F1DF-1116-5648-B7B5-0DFE90A779A8}"/>
              </a:ext>
            </a:extLst>
          </p:cNvPr>
          <p:cNvSpPr/>
          <p:nvPr/>
        </p:nvSpPr>
        <p:spPr>
          <a:xfrm>
            <a:off x="9461473" y="4903414"/>
            <a:ext cx="737409" cy="81280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2108853-4206-924C-835F-E065F2C952B3}"/>
              </a:ext>
            </a:extLst>
          </p:cNvPr>
          <p:cNvSpPr/>
          <p:nvPr/>
        </p:nvSpPr>
        <p:spPr>
          <a:xfrm>
            <a:off x="7027208" y="2521715"/>
            <a:ext cx="737409" cy="81280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pic>
        <p:nvPicPr>
          <p:cNvPr id="16" name="Picture 2" descr="Vous, Indication Par Les Doigts, Doigt, Smilli, Smiley">
            <a:extLst>
              <a:ext uri="{FF2B5EF4-FFF2-40B4-BE49-F238E27FC236}">
                <a16:creationId xmlns:a16="http://schemas.microsoft.com/office/drawing/2014/main" id="{4E67BA24-4BA7-054E-A49F-DC27CF40C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1" y="3254486"/>
            <a:ext cx="4091305" cy="32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51EC956-D116-524D-B24C-C1B3A9BD442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03" y="469164"/>
            <a:ext cx="2838259" cy="189217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687F4E70-D8E7-46A4-A0E9-CF10824A100D}"/>
              </a:ext>
            </a:extLst>
          </p:cNvPr>
          <p:cNvSpPr/>
          <p:nvPr/>
        </p:nvSpPr>
        <p:spPr>
          <a:xfrm>
            <a:off x="10712732" y="3334516"/>
            <a:ext cx="737409" cy="812801"/>
          </a:xfrm>
          <a:prstGeom prst="ellipse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4217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A94CC8-D255-0045-B160-C921AE886A5E}"/>
              </a:ext>
            </a:extLst>
          </p:cNvPr>
          <p:cNvSpPr/>
          <p:nvPr/>
        </p:nvSpPr>
        <p:spPr>
          <a:xfrm>
            <a:off x="804333" y="264431"/>
            <a:ext cx="10862733" cy="12540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i="1" dirty="0">
                <a:latin typeface="Century Schoolbook" panose="02040604050505020304" pitchFamily="18" charset="0"/>
              </a:rPr>
              <a:t>Challenge</a:t>
            </a:r>
            <a:endParaRPr lang="fr-FR" sz="6500" dirty="0">
              <a:latin typeface="Century Schoolbook" panose="020406040505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807EA-AD07-A347-961A-E3104472C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E53324-E16E-5543-855B-460E781E5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32" y="1386520"/>
            <a:ext cx="2224219" cy="1482812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D7A6824F-042A-BD46-8C7D-2D794EB4A235}"/>
              </a:ext>
            </a:extLst>
          </p:cNvPr>
          <p:cNvSpPr/>
          <p:nvPr/>
        </p:nvSpPr>
        <p:spPr>
          <a:xfrm>
            <a:off x="9795377" y="3579256"/>
            <a:ext cx="737409" cy="81280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27C7513-B746-964E-BB6A-89015A993AD8}"/>
              </a:ext>
            </a:extLst>
          </p:cNvPr>
          <p:cNvSpPr/>
          <p:nvPr/>
        </p:nvSpPr>
        <p:spPr>
          <a:xfrm>
            <a:off x="10898027" y="4371848"/>
            <a:ext cx="737409" cy="81280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3CC13D6-F510-2A45-8C6E-D95B9467F70D}"/>
              </a:ext>
            </a:extLst>
          </p:cNvPr>
          <p:cNvSpPr/>
          <p:nvPr/>
        </p:nvSpPr>
        <p:spPr>
          <a:xfrm>
            <a:off x="10634476" y="2616199"/>
            <a:ext cx="737409" cy="81280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AB76DE9-2C74-1C45-94FF-C84D7582CBA9}"/>
              </a:ext>
            </a:extLst>
          </p:cNvPr>
          <p:cNvSpPr txBox="1"/>
          <p:nvPr/>
        </p:nvSpPr>
        <p:spPr>
          <a:xfrm>
            <a:off x="4097908" y="3552683"/>
            <a:ext cx="969107" cy="101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rgbClr val="DB5C87"/>
                </a:solidFill>
                <a:latin typeface="Cooper Black" panose="0208090404030B020404" pitchFamily="18" charset="0"/>
              </a:rPr>
              <a:t>9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1BFA4DA-789E-0D42-A844-6BE652F10698}"/>
              </a:ext>
            </a:extLst>
          </p:cNvPr>
          <p:cNvSpPr txBox="1"/>
          <p:nvPr/>
        </p:nvSpPr>
        <p:spPr>
          <a:xfrm>
            <a:off x="4019386" y="2325262"/>
            <a:ext cx="10809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rgbClr val="239AB6"/>
                </a:solidFill>
                <a:latin typeface="Cooper Black" panose="0208090404030B020404" pitchFamily="18" charset="0"/>
              </a:rPr>
              <a:t>10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27F94B5-64C4-8945-A1B6-90863637FE0A}"/>
              </a:ext>
            </a:extLst>
          </p:cNvPr>
          <p:cNvSpPr txBox="1"/>
          <p:nvPr/>
        </p:nvSpPr>
        <p:spPr>
          <a:xfrm>
            <a:off x="3966906" y="4778249"/>
            <a:ext cx="11001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13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5F6D6D7-7273-004F-970B-84CDF02D9266}"/>
              </a:ext>
            </a:extLst>
          </p:cNvPr>
          <p:cNvSpPr txBox="1"/>
          <p:nvPr/>
        </p:nvSpPr>
        <p:spPr>
          <a:xfrm>
            <a:off x="5759701" y="2305518"/>
            <a:ext cx="3674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THE UNITED STATES  OF AMERICA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7AA0C5A-E8FD-A441-8E5A-6666AEE18F16}"/>
              </a:ext>
            </a:extLst>
          </p:cNvPr>
          <p:cNvSpPr txBox="1"/>
          <p:nvPr/>
        </p:nvSpPr>
        <p:spPr>
          <a:xfrm flipH="1">
            <a:off x="6403595" y="3934103"/>
            <a:ext cx="2565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/>
              <a:t>SOUTH AFRICA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C14DA9-73CC-1E40-B1F3-20EB254031B9}"/>
              </a:ext>
            </a:extLst>
          </p:cNvPr>
          <p:cNvSpPr txBox="1"/>
          <p:nvPr/>
        </p:nvSpPr>
        <p:spPr>
          <a:xfrm>
            <a:off x="6996407" y="5081105"/>
            <a:ext cx="1657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/>
              <a:t>IRELAND</a:t>
            </a:r>
            <a:r>
              <a:rPr lang="fr-FR" sz="2000" b="1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940A9B-ACEA-4E9E-B32E-D56CDB373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5" y="2401148"/>
            <a:ext cx="1394914" cy="2119830"/>
          </a:xfrm>
          <a:prstGeom prst="rect">
            <a:avLst/>
          </a:prstGeom>
        </p:spPr>
      </p:pic>
      <p:pic>
        <p:nvPicPr>
          <p:cNvPr id="26" name="Picture 2" descr="Child Silhouette Black - Free vector graphic on Pixabay">
            <a:extLst>
              <a:ext uri="{FF2B5EF4-FFF2-40B4-BE49-F238E27FC236}">
                <a16:creationId xmlns:a16="http://schemas.microsoft.com/office/drawing/2014/main" id="{7BB67020-B13A-4BCA-BA3C-C6A38ADAF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05" y="4520978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Girl Silhouette - Free vector graphic on Pixabay">
            <a:extLst>
              <a:ext uri="{FF2B5EF4-FFF2-40B4-BE49-F238E27FC236}">
                <a16:creationId xmlns:a16="http://schemas.microsoft.com/office/drawing/2014/main" id="{631A5162-11CE-425D-A110-A16A8DBEE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5" y="4527925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38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2" grpId="0" animBg="1"/>
      <p:bldP spid="32" grpId="1" animBg="1"/>
      <p:bldP spid="18" grpId="0"/>
      <p:bldP spid="19" grpId="0"/>
      <p:bldP spid="19" grpId="1"/>
      <p:bldP spid="20" grpId="0"/>
      <p:bldP spid="20" grpId="1"/>
      <p:bldP spid="23" grpId="0"/>
      <p:bldP spid="23" grpId="1"/>
      <p:bldP spid="24" grpId="0"/>
      <p:bldP spid="24" grpId="1"/>
      <p:bldP spid="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A94CC8-D255-0045-B160-C921AE886A5E}"/>
              </a:ext>
            </a:extLst>
          </p:cNvPr>
          <p:cNvSpPr/>
          <p:nvPr/>
        </p:nvSpPr>
        <p:spPr>
          <a:xfrm>
            <a:off x="112542" y="206334"/>
            <a:ext cx="11978347" cy="12540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5400" i="1" dirty="0">
                <a:latin typeface="Century Schoolbook" panose="02040604050505020304" pitchFamily="18" charset="0"/>
              </a:rPr>
              <a:t>Challenge : spot the </a:t>
            </a:r>
            <a:r>
              <a:rPr lang="fr-FR" sz="5400" i="1" dirty="0" err="1">
                <a:latin typeface="Century Schoolbook" panose="02040604050505020304" pitchFamily="18" charset="0"/>
              </a:rPr>
              <a:t>problems</a:t>
            </a:r>
            <a:r>
              <a:rPr lang="fr-FR" sz="5400" i="1" dirty="0">
                <a:latin typeface="Century Schoolbook" panose="02040604050505020304" pitchFamily="18" charset="0"/>
              </a:rPr>
              <a:t> !</a:t>
            </a:r>
            <a:endParaRPr lang="fr-FR" sz="5400" dirty="0">
              <a:latin typeface="Century Schoolbook" panose="020406040505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807EA-AD07-A347-961A-E3104472C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377773"/>
            <a:ext cx="1608612" cy="91112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AB76DE9-2C74-1C45-94FF-C84D7582CBA9}"/>
              </a:ext>
            </a:extLst>
          </p:cNvPr>
          <p:cNvSpPr txBox="1"/>
          <p:nvPr/>
        </p:nvSpPr>
        <p:spPr>
          <a:xfrm>
            <a:off x="4924101" y="5447637"/>
            <a:ext cx="969107" cy="101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rgbClr val="DB5C87"/>
                </a:solidFill>
                <a:latin typeface="Cooper Black" panose="0208090404030B020404" pitchFamily="18" charset="0"/>
              </a:rPr>
              <a:t>9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5F6D6D7-7273-004F-970B-84CDF02D9266}"/>
              </a:ext>
            </a:extLst>
          </p:cNvPr>
          <p:cNvSpPr txBox="1"/>
          <p:nvPr/>
        </p:nvSpPr>
        <p:spPr>
          <a:xfrm>
            <a:off x="6479496" y="4329650"/>
            <a:ext cx="36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IRELAND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C14DA9-73CC-1E40-B1F3-20EB254031B9}"/>
              </a:ext>
            </a:extLst>
          </p:cNvPr>
          <p:cNvSpPr txBox="1"/>
          <p:nvPr/>
        </p:nvSpPr>
        <p:spPr>
          <a:xfrm>
            <a:off x="7423800" y="2875002"/>
            <a:ext cx="20624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/>
              <a:t>AUSTRALIA</a:t>
            </a:r>
            <a:endParaRPr lang="fr-FR" sz="20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940A9B-ACEA-4E9E-B32E-D56CDB373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64" y="2471431"/>
            <a:ext cx="1958436" cy="2976206"/>
          </a:xfrm>
          <a:prstGeom prst="rect">
            <a:avLst/>
          </a:prstGeom>
        </p:spPr>
      </p:pic>
      <p:pic>
        <p:nvPicPr>
          <p:cNvPr id="27" name="Picture 4" descr="Girl Silhouette - Free vector graphic on Pixabay">
            <a:extLst>
              <a:ext uri="{FF2B5EF4-FFF2-40B4-BE49-F238E27FC236}">
                <a16:creationId xmlns:a16="http://schemas.microsoft.com/office/drawing/2014/main" id="{81170F0F-1C65-41FB-A057-92469D225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19" y="3708177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hild Silhouette Black - Free vector graphic on Pixabay">
            <a:extLst>
              <a:ext uri="{FF2B5EF4-FFF2-40B4-BE49-F238E27FC236}">
                <a16:creationId xmlns:a16="http://schemas.microsoft.com/office/drawing/2014/main" id="{347EA327-22F3-443C-AD5B-F3CE31F7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70" y="3708181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bandonner Supprimer Aucun - Images vectorielles gratuites sur Pixabay">
            <a:extLst>
              <a:ext uri="{FF2B5EF4-FFF2-40B4-BE49-F238E27FC236}">
                <a16:creationId xmlns:a16="http://schemas.microsoft.com/office/drawing/2014/main" id="{5FBBD7C9-1844-4F52-970C-7F8010700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326" y="4049068"/>
            <a:ext cx="1084385" cy="108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Abandonner Supprimer Aucun - Images vectorielles gratuites sur Pixabay">
            <a:extLst>
              <a:ext uri="{FF2B5EF4-FFF2-40B4-BE49-F238E27FC236}">
                <a16:creationId xmlns:a16="http://schemas.microsoft.com/office/drawing/2014/main" id="{ADD183D6-977E-423D-B80F-5FC579F52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30" y="2623792"/>
            <a:ext cx="1084385" cy="108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œur 2">
            <a:extLst>
              <a:ext uri="{FF2B5EF4-FFF2-40B4-BE49-F238E27FC236}">
                <a16:creationId xmlns:a16="http://schemas.microsoft.com/office/drawing/2014/main" id="{1BC02A44-C063-4AE4-B6EB-FDA89945663F}"/>
              </a:ext>
            </a:extLst>
          </p:cNvPr>
          <p:cNvSpPr/>
          <p:nvPr/>
        </p:nvSpPr>
        <p:spPr>
          <a:xfrm>
            <a:off x="2247498" y="2065438"/>
            <a:ext cx="1127046" cy="1084385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46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A94CC8-D255-0045-B160-C921AE886A5E}"/>
              </a:ext>
            </a:extLst>
          </p:cNvPr>
          <p:cNvSpPr/>
          <p:nvPr/>
        </p:nvSpPr>
        <p:spPr>
          <a:xfrm>
            <a:off x="101111" y="206334"/>
            <a:ext cx="11978347" cy="12540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5400" i="1" dirty="0">
                <a:latin typeface="Century Schoolbook" panose="02040604050505020304" pitchFamily="18" charset="0"/>
              </a:rPr>
              <a:t>Challenge  : </a:t>
            </a:r>
            <a:r>
              <a:rPr lang="fr-FR" sz="5400" i="1" dirty="0" err="1">
                <a:latin typeface="Century Schoolbook" panose="02040604050505020304" pitchFamily="18" charset="0"/>
              </a:rPr>
              <a:t>what’s</a:t>
            </a:r>
            <a:r>
              <a:rPr lang="fr-FR" sz="5400" i="1" dirty="0">
                <a:latin typeface="Century Schoolbook" panose="02040604050505020304" pitchFamily="18" charset="0"/>
              </a:rPr>
              <a:t> </a:t>
            </a:r>
            <a:r>
              <a:rPr lang="fr-FR" sz="5400" i="1" dirty="0" err="1">
                <a:latin typeface="Century Schoolbook" panose="02040604050505020304" pitchFamily="18" charset="0"/>
              </a:rPr>
              <a:t>missing</a:t>
            </a:r>
            <a:r>
              <a:rPr lang="fr-FR" sz="5400" i="1" dirty="0">
                <a:latin typeface="Century Schoolbook" panose="02040604050505020304" pitchFamily="18" charset="0"/>
              </a:rPr>
              <a:t>!</a:t>
            </a:r>
            <a:endParaRPr lang="fr-FR" sz="5400" dirty="0">
              <a:latin typeface="Century Schoolbook" panose="020406040505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807EA-AD07-A347-961A-E3104472C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377773"/>
            <a:ext cx="1608612" cy="91112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5F6D6D7-7273-004F-970B-84CDF02D9266}"/>
              </a:ext>
            </a:extLst>
          </p:cNvPr>
          <p:cNvSpPr txBox="1"/>
          <p:nvPr/>
        </p:nvSpPr>
        <p:spPr>
          <a:xfrm>
            <a:off x="6749577" y="2353278"/>
            <a:ext cx="36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AUSTRALIA</a:t>
            </a:r>
          </a:p>
        </p:txBody>
      </p:sp>
      <p:sp>
        <p:nvSpPr>
          <p:cNvPr id="16" name="Cœur 10">
            <a:extLst>
              <a:ext uri="{FF2B5EF4-FFF2-40B4-BE49-F238E27FC236}">
                <a16:creationId xmlns:a16="http://schemas.microsoft.com/office/drawing/2014/main" id="{B5485E28-A3FB-9240-AAB2-E12DA4D2317D}"/>
              </a:ext>
            </a:extLst>
          </p:cNvPr>
          <p:cNvSpPr/>
          <p:nvPr/>
        </p:nvSpPr>
        <p:spPr>
          <a:xfrm>
            <a:off x="2133043" y="2353278"/>
            <a:ext cx="1167618" cy="1097280"/>
          </a:xfrm>
          <a:prstGeom prst="hear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4" descr="Girl Silhouette - Free vector graphic on Pixabay">
            <a:extLst>
              <a:ext uri="{FF2B5EF4-FFF2-40B4-BE49-F238E27FC236}">
                <a16:creationId xmlns:a16="http://schemas.microsoft.com/office/drawing/2014/main" id="{C5C51B50-44D6-0742-BFBE-BAB646E59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67" y="4151579"/>
            <a:ext cx="1015804" cy="20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8FB32A-740B-5941-9B19-9A79AB839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20" y="2550401"/>
            <a:ext cx="1763604" cy="265876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21D7D26-7CE0-1E4E-A0E4-338F0B1250C1}"/>
              </a:ext>
            </a:extLst>
          </p:cNvPr>
          <p:cNvSpPr txBox="1"/>
          <p:nvPr/>
        </p:nvSpPr>
        <p:spPr>
          <a:xfrm>
            <a:off x="5841312" y="5494131"/>
            <a:ext cx="1307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8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04C41-20EF-4674-A789-A27FB2245D63}"/>
              </a:ext>
            </a:extLst>
          </p:cNvPr>
          <p:cNvSpPr txBox="1"/>
          <p:nvPr/>
        </p:nvSpPr>
        <p:spPr>
          <a:xfrm>
            <a:off x="7014272" y="4151579"/>
            <a:ext cx="36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SYDNEY</a:t>
            </a:r>
          </a:p>
        </p:txBody>
      </p:sp>
    </p:spTree>
    <p:extLst>
      <p:ext uri="{BB962C8B-B14F-4D97-AF65-F5344CB8AC3E}">
        <p14:creationId xmlns:p14="http://schemas.microsoft.com/office/powerpoint/2010/main" val="269689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A94CC8-D255-0045-B160-C921AE886A5E}"/>
              </a:ext>
            </a:extLst>
          </p:cNvPr>
          <p:cNvSpPr/>
          <p:nvPr/>
        </p:nvSpPr>
        <p:spPr>
          <a:xfrm>
            <a:off x="804333" y="264431"/>
            <a:ext cx="10862733" cy="12540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i="1" dirty="0">
                <a:latin typeface="Century Schoolbook" panose="02040604050505020304" pitchFamily="18" charset="0"/>
              </a:rPr>
              <a:t>Challenge</a:t>
            </a:r>
            <a:endParaRPr lang="fr-FR" sz="6500" dirty="0">
              <a:latin typeface="Century Schoolbook" panose="020406040505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807EA-AD07-A347-961A-E3104472C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E53324-E16E-5543-855B-460E781E5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32" y="1386520"/>
            <a:ext cx="2224219" cy="1482812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D7A6824F-042A-BD46-8C7D-2D794EB4A235}"/>
              </a:ext>
            </a:extLst>
          </p:cNvPr>
          <p:cNvSpPr/>
          <p:nvPr/>
        </p:nvSpPr>
        <p:spPr>
          <a:xfrm>
            <a:off x="10560952" y="3737476"/>
            <a:ext cx="737409" cy="81280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8FAF"/>
              </a:solidFill>
              <a:highlight>
                <a:srgbClr val="000000"/>
              </a:highlight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27C7513-B746-964E-BB6A-89015A993AD8}"/>
              </a:ext>
            </a:extLst>
          </p:cNvPr>
          <p:cNvSpPr/>
          <p:nvPr/>
        </p:nvSpPr>
        <p:spPr>
          <a:xfrm>
            <a:off x="9836091" y="2849346"/>
            <a:ext cx="737409" cy="8128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50000"/>
                </a:schemeClr>
              </a:solidFill>
              <a:highlight>
                <a:srgbClr val="000000"/>
              </a:highlight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3CC13D6-F510-2A45-8C6E-D95B9467F70D}"/>
              </a:ext>
            </a:extLst>
          </p:cNvPr>
          <p:cNvSpPr/>
          <p:nvPr/>
        </p:nvSpPr>
        <p:spPr>
          <a:xfrm>
            <a:off x="10532786" y="1901323"/>
            <a:ext cx="737409" cy="8128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0000"/>
              </a:highlight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AB76DE9-2C74-1C45-94FF-C84D7582CBA9}"/>
              </a:ext>
            </a:extLst>
          </p:cNvPr>
          <p:cNvSpPr txBox="1"/>
          <p:nvPr/>
        </p:nvSpPr>
        <p:spPr>
          <a:xfrm>
            <a:off x="4757286" y="3507170"/>
            <a:ext cx="1338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rgbClr val="5CE0FC"/>
                </a:solidFill>
                <a:latin typeface="Cooper Black" panose="0208090404030B020404" pitchFamily="18" charset="0"/>
              </a:rPr>
              <a:t>9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1BFA4DA-789E-0D42-A844-6BE652F10698}"/>
              </a:ext>
            </a:extLst>
          </p:cNvPr>
          <p:cNvSpPr txBox="1"/>
          <p:nvPr/>
        </p:nvSpPr>
        <p:spPr>
          <a:xfrm>
            <a:off x="4775464" y="2281604"/>
            <a:ext cx="10926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rgbClr val="800080"/>
                </a:solidFill>
                <a:latin typeface="Cooper Black" panose="0208090404030B020404" pitchFamily="18" charset="0"/>
              </a:rPr>
              <a:t>11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27F94B5-64C4-8945-A1B6-90863637FE0A}"/>
              </a:ext>
            </a:extLst>
          </p:cNvPr>
          <p:cNvSpPr txBox="1"/>
          <p:nvPr/>
        </p:nvSpPr>
        <p:spPr>
          <a:xfrm>
            <a:off x="4780312" y="4758755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ooper Black" panose="0208090404030B020404" pitchFamily="18" charset="0"/>
              </a:rPr>
              <a:t>7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5F6D6D7-7273-004F-970B-84CDF02D9266}"/>
              </a:ext>
            </a:extLst>
          </p:cNvPr>
          <p:cNvSpPr txBox="1"/>
          <p:nvPr/>
        </p:nvSpPr>
        <p:spPr>
          <a:xfrm>
            <a:off x="5842717" y="2326126"/>
            <a:ext cx="36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 THE UNITED KINGDOM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7AA0C5A-E8FD-A441-8E5A-6666AEE18F16}"/>
              </a:ext>
            </a:extLst>
          </p:cNvPr>
          <p:cNvSpPr txBox="1"/>
          <p:nvPr/>
        </p:nvSpPr>
        <p:spPr>
          <a:xfrm flipH="1">
            <a:off x="6436829" y="3229644"/>
            <a:ext cx="3058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/>
              <a:t>The United States of </a:t>
            </a:r>
            <a:r>
              <a:rPr lang="fr-FR" sz="3000" b="1" dirty="0" err="1"/>
              <a:t>America</a:t>
            </a:r>
            <a:endParaRPr lang="fr-FR" sz="3000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C14DA9-73CC-1E40-B1F3-20EB254031B9}"/>
              </a:ext>
            </a:extLst>
          </p:cNvPr>
          <p:cNvSpPr txBox="1"/>
          <p:nvPr/>
        </p:nvSpPr>
        <p:spPr>
          <a:xfrm>
            <a:off x="6815649" y="4342304"/>
            <a:ext cx="2747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/>
              <a:t>IRELAND</a:t>
            </a:r>
            <a:endParaRPr lang="fr-FR" sz="2000" b="1" dirty="0"/>
          </a:p>
        </p:txBody>
      </p:sp>
      <p:pic>
        <p:nvPicPr>
          <p:cNvPr id="26" name="Picture 2" descr="Child Silhouette Black - Free vector graphic on Pixabay">
            <a:extLst>
              <a:ext uri="{FF2B5EF4-FFF2-40B4-BE49-F238E27FC236}">
                <a16:creationId xmlns:a16="http://schemas.microsoft.com/office/drawing/2014/main" id="{7BB67020-B13A-4BCA-BA3C-C6A38ADAF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7" y="4522833"/>
            <a:ext cx="830179" cy="1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Girl Silhouette - Free vector graphic on Pixabay">
            <a:extLst>
              <a:ext uri="{FF2B5EF4-FFF2-40B4-BE49-F238E27FC236}">
                <a16:creationId xmlns:a16="http://schemas.microsoft.com/office/drawing/2014/main" id="{631A5162-11CE-425D-A110-A16A8DBEE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91" y="4522829"/>
            <a:ext cx="830179" cy="16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E226857-F8CE-CC41-A8B7-A467C0AD6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1258069"/>
            <a:ext cx="1721781" cy="3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2" grpId="0" animBg="1"/>
      <p:bldP spid="32" grpId="1" animBg="1"/>
      <p:bldP spid="18" grpId="0"/>
      <p:bldP spid="18" grpId="1"/>
      <p:bldP spid="19" grpId="0"/>
      <p:bldP spid="20" grpId="0"/>
      <p:bldP spid="20" grpId="1"/>
      <p:bldP spid="23" grpId="0"/>
      <p:bldP spid="24" grpId="0"/>
      <p:bldP spid="24" grpId="1"/>
      <p:bldP spid="25" grpId="0"/>
      <p:bldP spid="25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A94CC8-D255-0045-B160-C921AE886A5E}"/>
              </a:ext>
            </a:extLst>
          </p:cNvPr>
          <p:cNvSpPr/>
          <p:nvPr/>
        </p:nvSpPr>
        <p:spPr>
          <a:xfrm>
            <a:off x="112542" y="206334"/>
            <a:ext cx="11978347" cy="12540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5400" i="1" dirty="0">
                <a:latin typeface="Century Schoolbook" panose="02040604050505020304" pitchFamily="18" charset="0"/>
              </a:rPr>
              <a:t>Challenge  : spot the </a:t>
            </a:r>
            <a:r>
              <a:rPr lang="fr-FR" sz="5400" i="1" dirty="0" err="1">
                <a:latin typeface="Century Schoolbook" panose="02040604050505020304" pitchFamily="18" charset="0"/>
              </a:rPr>
              <a:t>problems</a:t>
            </a:r>
            <a:r>
              <a:rPr lang="fr-FR" sz="5400" i="1" dirty="0">
                <a:latin typeface="Century Schoolbook" panose="02040604050505020304" pitchFamily="18" charset="0"/>
              </a:rPr>
              <a:t> !</a:t>
            </a:r>
            <a:endParaRPr lang="fr-FR" sz="5400" dirty="0">
              <a:latin typeface="Century Schoolbook" panose="020406040505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3807EA-AD07-A347-961A-E3104472C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377773"/>
            <a:ext cx="1608612" cy="91112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5F6D6D7-7273-004F-970B-84CDF02D9266}"/>
              </a:ext>
            </a:extLst>
          </p:cNvPr>
          <p:cNvSpPr txBox="1"/>
          <p:nvPr/>
        </p:nvSpPr>
        <p:spPr>
          <a:xfrm>
            <a:off x="6453844" y="2276971"/>
            <a:ext cx="4193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The United States of </a:t>
            </a:r>
            <a:r>
              <a:rPr lang="fr-FR" sz="2800" b="1" dirty="0" err="1"/>
              <a:t>America</a:t>
            </a:r>
            <a:endParaRPr lang="fr-FR" sz="28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54CBD4F-A596-2B4F-8795-EE5AAD29325F}"/>
              </a:ext>
            </a:extLst>
          </p:cNvPr>
          <p:cNvSpPr txBox="1"/>
          <p:nvPr/>
        </p:nvSpPr>
        <p:spPr>
          <a:xfrm>
            <a:off x="7010229" y="3997973"/>
            <a:ext cx="36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The United </a:t>
            </a:r>
            <a:r>
              <a:rPr lang="fr-FR" sz="2800" b="1" dirty="0" err="1"/>
              <a:t>Kingdom</a:t>
            </a:r>
            <a:endParaRPr lang="fr-FR" sz="2800" b="1" dirty="0"/>
          </a:p>
        </p:txBody>
      </p:sp>
      <p:sp>
        <p:nvSpPr>
          <p:cNvPr id="16" name="Cœur 10">
            <a:extLst>
              <a:ext uri="{FF2B5EF4-FFF2-40B4-BE49-F238E27FC236}">
                <a16:creationId xmlns:a16="http://schemas.microsoft.com/office/drawing/2014/main" id="{B5485E28-A3FB-9240-AAB2-E12DA4D2317D}"/>
              </a:ext>
            </a:extLst>
          </p:cNvPr>
          <p:cNvSpPr/>
          <p:nvPr/>
        </p:nvSpPr>
        <p:spPr>
          <a:xfrm>
            <a:off x="768015" y="1996635"/>
            <a:ext cx="1128783" cy="102596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000000"/>
              </a:highlight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D72EDFB-F9D2-094E-A292-077248F84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25" y="947859"/>
            <a:ext cx="2387760" cy="478228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CE01D06-A116-A740-906D-B70A0F2F1C53}"/>
              </a:ext>
            </a:extLst>
          </p:cNvPr>
          <p:cNvSpPr txBox="1"/>
          <p:nvPr/>
        </p:nvSpPr>
        <p:spPr>
          <a:xfrm>
            <a:off x="5611095" y="5591885"/>
            <a:ext cx="10926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n>
                  <a:solidFill>
                    <a:schemeClr val="tx1"/>
                  </a:solidFill>
                </a:ln>
                <a:solidFill>
                  <a:srgbClr val="800080"/>
                </a:solidFill>
                <a:latin typeface="Cooper Black" panose="0208090404030B020404" pitchFamily="18" charset="0"/>
              </a:rPr>
              <a:t>11</a:t>
            </a:r>
          </a:p>
        </p:txBody>
      </p:sp>
      <p:sp>
        <p:nvSpPr>
          <p:cNvPr id="24" name="Cœur 3">
            <a:extLst>
              <a:ext uri="{FF2B5EF4-FFF2-40B4-BE49-F238E27FC236}">
                <a16:creationId xmlns:a16="http://schemas.microsoft.com/office/drawing/2014/main" id="{CB85FFD1-639A-6245-A469-B740607B1098}"/>
              </a:ext>
            </a:extLst>
          </p:cNvPr>
          <p:cNvSpPr/>
          <p:nvPr/>
        </p:nvSpPr>
        <p:spPr>
          <a:xfrm>
            <a:off x="2311999" y="1996635"/>
            <a:ext cx="1128782" cy="954649"/>
          </a:xfrm>
          <a:prstGeom prst="hear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2" descr="Abandonner Supprimer Aucun - Images vectorielles gratuites sur Pixabay">
            <a:extLst>
              <a:ext uri="{FF2B5EF4-FFF2-40B4-BE49-F238E27FC236}">
                <a16:creationId xmlns:a16="http://schemas.microsoft.com/office/drawing/2014/main" id="{C7FA7843-E1C5-5949-9371-AADB279B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90" y="2047379"/>
            <a:ext cx="853160" cy="85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Girl Silhouette - Free vector graphic on Pixabay">
            <a:extLst>
              <a:ext uri="{FF2B5EF4-FFF2-40B4-BE49-F238E27FC236}">
                <a16:creationId xmlns:a16="http://schemas.microsoft.com/office/drawing/2014/main" id="{F767AD73-5349-0F4D-B673-67003B7C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63" y="3997973"/>
            <a:ext cx="1092607" cy="218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bandonner Supprimer Aucun - Images vectorielles gratuites sur Pixabay">
            <a:extLst>
              <a:ext uri="{FF2B5EF4-FFF2-40B4-BE49-F238E27FC236}">
                <a16:creationId xmlns:a16="http://schemas.microsoft.com/office/drawing/2014/main" id="{02EF5F19-8233-5445-888E-CB1BB9226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01" y="2332495"/>
            <a:ext cx="853160" cy="85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35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8ED2D67-2267-4057-A643-296E5CB52387}"/>
              </a:ext>
            </a:extLst>
          </p:cNvPr>
          <p:cNvSpPr/>
          <p:nvPr/>
        </p:nvSpPr>
        <p:spPr>
          <a:xfrm>
            <a:off x="837092" y="416281"/>
            <a:ext cx="10862733" cy="1254006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</a:t>
            </a:r>
            <a:endParaRPr lang="fr-FR" sz="5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E2019D-390C-E04C-82F9-EB7DCB3DC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1465">
            <a:off x="3428903" y="2257550"/>
            <a:ext cx="1645839" cy="30310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4EE0B2-9C90-4E41-9453-2DE7B3E7A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48" y="316338"/>
            <a:ext cx="2502949" cy="166863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232429B-EA7B-EB47-A462-39314978BE77}"/>
              </a:ext>
            </a:extLst>
          </p:cNvPr>
          <p:cNvSpPr txBox="1"/>
          <p:nvPr/>
        </p:nvSpPr>
        <p:spPr>
          <a:xfrm>
            <a:off x="3298602" y="4083869"/>
            <a:ext cx="1873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/>
              <a:t>THE UNITED KINGDOM</a:t>
            </a:r>
            <a:r>
              <a:rPr lang="fr-FR" sz="2200" b="1" dirty="0"/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FD46C44-4261-7243-8967-D7AA10E37EA9}"/>
              </a:ext>
            </a:extLst>
          </p:cNvPr>
          <p:cNvSpPr txBox="1"/>
          <p:nvPr/>
        </p:nvSpPr>
        <p:spPr>
          <a:xfrm>
            <a:off x="7038112" y="1949787"/>
            <a:ext cx="28374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0070C0"/>
                </a:solidFill>
              </a:rPr>
              <a:t>MANCHESTER </a:t>
            </a:r>
          </a:p>
        </p:txBody>
      </p:sp>
      <p:pic>
        <p:nvPicPr>
          <p:cNvPr id="1026" name="Picture 2" descr="Manchester Pont Port - Photo gratuite sur Pixabay">
            <a:extLst>
              <a:ext uri="{FF2B5EF4-FFF2-40B4-BE49-F238E27FC236}">
                <a16:creationId xmlns:a16="http://schemas.microsoft.com/office/drawing/2014/main" id="{BE132092-82EB-42A8-B304-5777AAEB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308" y="2740102"/>
            <a:ext cx="4862147" cy="32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89C2591-9C5B-4DEE-A163-07A1DB76D6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1" y="1081971"/>
            <a:ext cx="2744675" cy="5497125"/>
          </a:xfrm>
          <a:prstGeom prst="rect">
            <a:avLst/>
          </a:prstGeom>
        </p:spPr>
      </p:pic>
      <p:pic>
        <p:nvPicPr>
          <p:cNvPr id="3" name="emphasis-levelstrongemp1592577070">
            <a:hlinkClick r:id="" action="ppaction://media"/>
            <a:extLst>
              <a:ext uri="{FF2B5EF4-FFF2-40B4-BE49-F238E27FC236}">
                <a16:creationId xmlns:a16="http://schemas.microsoft.com/office/drawing/2014/main" id="{A2F6488C-7963-40D4-B2C1-FB9325850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45308" y="738484"/>
            <a:ext cx="609600" cy="609600"/>
          </a:xfrm>
          <a:prstGeom prst="rect">
            <a:avLst/>
          </a:prstGeom>
        </p:spPr>
      </p:pic>
      <p:pic>
        <p:nvPicPr>
          <p:cNvPr id="16" name="Picture 4" descr="Monde Carte Terre - Photo gratuite sur Pixabay">
            <a:extLst>
              <a:ext uri="{FF2B5EF4-FFF2-40B4-BE49-F238E27FC236}">
                <a16:creationId xmlns:a16="http://schemas.microsoft.com/office/drawing/2014/main" id="{F61247AB-53C9-42A3-8FB2-48E7CB545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" y="1829441"/>
            <a:ext cx="1421643" cy="182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0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0A25740-511B-4E5A-98B6-BB018584D9A8}"/>
              </a:ext>
            </a:extLst>
          </p:cNvPr>
          <p:cNvSpPr/>
          <p:nvPr/>
        </p:nvSpPr>
        <p:spPr>
          <a:xfrm>
            <a:off x="112542" y="206334"/>
            <a:ext cx="11978347" cy="12540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i="1" dirty="0">
                <a:latin typeface="Century Schoolbook" panose="02040604050505020304" pitchFamily="18" charset="0"/>
              </a:rPr>
              <a:t>Challenge  : Age?</a:t>
            </a:r>
            <a:endParaRPr lang="fr-FR" sz="5400" dirty="0">
              <a:latin typeface="Century Schoolbook" panose="020406040505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076E19-2C06-4A02-996F-BED185530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4" y="405908"/>
            <a:ext cx="1509265" cy="8548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35B7A8-0BA4-AB41-A5AB-21E18FEC4D6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70" y="2751667"/>
            <a:ext cx="2838259" cy="189217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age olivia (online-audio-converter.com).mp3" descr="age olivia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E7053745-D36E-4D46-8359-A2C3BDCD5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0399" y="2522123"/>
            <a:ext cx="745067" cy="1149506"/>
          </a:xfrm>
          <a:prstGeom prst="rect">
            <a:avLst/>
          </a:prstGeom>
        </p:spPr>
      </p:pic>
      <p:pic>
        <p:nvPicPr>
          <p:cNvPr id="10" name="Picture 4" descr="Numéros 8 Bougies - Images vectorielles gratuites sur Pixabay">
            <a:extLst>
              <a:ext uri="{FF2B5EF4-FFF2-40B4-BE49-F238E27FC236}">
                <a16:creationId xmlns:a16="http://schemas.microsoft.com/office/drawing/2014/main" id="{D07F4105-61D1-9943-8C19-D4E5B7CFE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59" y="2751667"/>
            <a:ext cx="1576852" cy="258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0A25740-511B-4E5A-98B6-BB018584D9A8}"/>
              </a:ext>
            </a:extLst>
          </p:cNvPr>
          <p:cNvSpPr/>
          <p:nvPr/>
        </p:nvSpPr>
        <p:spPr>
          <a:xfrm>
            <a:off x="112542" y="206334"/>
            <a:ext cx="11978347" cy="12540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i="1" dirty="0">
                <a:latin typeface="Century Schoolbook" panose="02040604050505020304" pitchFamily="18" charset="0"/>
              </a:rPr>
              <a:t>Challenge - </a:t>
            </a:r>
            <a:r>
              <a:rPr lang="fr-FR" sz="5400" i="1" dirty="0" err="1">
                <a:latin typeface="Century Schoolbook" panose="02040604050505020304" pitchFamily="18" charset="0"/>
              </a:rPr>
              <a:t>Numbers</a:t>
            </a:r>
            <a:endParaRPr lang="fr-FR" sz="5400" dirty="0">
              <a:latin typeface="Century Schoolbook" panose="020406040505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076E19-2C06-4A02-996F-BED185530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4" y="405908"/>
            <a:ext cx="1509265" cy="8548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35B7A8-0BA4-AB41-A5AB-21E18FEC4D6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12" y="1629269"/>
            <a:ext cx="2838259" cy="189217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2294F2-6823-574A-ABE3-CCED77EF3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10098961" y="4608642"/>
            <a:ext cx="1155639" cy="20659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71CBEA-9970-F248-A396-016D95A6C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323">
            <a:off x="7099259" y="4972136"/>
            <a:ext cx="872529" cy="15598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1C2E61D-D45E-0B4C-A11B-1BF375702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8519151" y="4896750"/>
            <a:ext cx="872529" cy="15598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492514-3A92-B44A-BA2E-B4CE77FBF8F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7918845" y="2442524"/>
            <a:ext cx="1155639" cy="206594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FACC41-B6A5-BA4A-B42F-3485626E48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323">
            <a:off x="6421743" y="3654175"/>
            <a:ext cx="872529" cy="155982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1B1965-9485-254A-84CF-4EF7B1283A0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6525444" y="1679696"/>
            <a:ext cx="872529" cy="155982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B14B7E-C8D0-314F-B8CD-236ADCB3344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10371694" y="1813334"/>
            <a:ext cx="1155639" cy="20659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2BDCCA-5E82-944C-B95B-F57EB316472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323">
            <a:off x="9650714" y="3053204"/>
            <a:ext cx="872529" cy="15598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A40858-32FD-034A-A88E-86FFF905C43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9012863" y="1679697"/>
            <a:ext cx="872529" cy="1559828"/>
          </a:xfrm>
          <a:prstGeom prst="rect">
            <a:avLst/>
          </a:prstGeom>
        </p:spPr>
      </p:pic>
      <p:pic>
        <p:nvPicPr>
          <p:cNvPr id="19" name="Picture 28" descr="Nombre Zéro Null - Image gratuite sur Pixabay">
            <a:extLst>
              <a:ext uri="{FF2B5EF4-FFF2-40B4-BE49-F238E27FC236}">
                <a16:creationId xmlns:a16="http://schemas.microsoft.com/office/drawing/2014/main" id="{B4FFDE59-2F2D-EB4B-B8AF-F7F53A98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45" y="4010650"/>
            <a:ext cx="1988986" cy="261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Number 1 Alphabet - Free vector graphic on Pixabay">
            <a:extLst>
              <a:ext uri="{FF2B5EF4-FFF2-40B4-BE49-F238E27FC236}">
                <a16:creationId xmlns:a16="http://schemas.microsoft.com/office/drawing/2014/main" id="{427BA81C-FD4D-934E-B0E0-789E14470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90" y="4010650"/>
            <a:ext cx="1320508" cy="264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0AFA303-39CA-7B4B-AB13-B2BCD662B3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5523860" y="2568637"/>
            <a:ext cx="872529" cy="15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1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0A25740-511B-4E5A-98B6-BB018584D9A8}"/>
              </a:ext>
            </a:extLst>
          </p:cNvPr>
          <p:cNvSpPr/>
          <p:nvPr/>
        </p:nvSpPr>
        <p:spPr>
          <a:xfrm>
            <a:off x="112542" y="206334"/>
            <a:ext cx="11978347" cy="12540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i="1" dirty="0">
                <a:latin typeface="Century Schoolbook" panose="02040604050505020304" pitchFamily="18" charset="0"/>
              </a:rPr>
              <a:t>Challenge - </a:t>
            </a:r>
            <a:r>
              <a:rPr lang="fr-FR" sz="5400" i="1" dirty="0" err="1">
                <a:latin typeface="Century Schoolbook" panose="02040604050505020304" pitchFamily="18" charset="0"/>
              </a:rPr>
              <a:t>Numbers</a:t>
            </a:r>
            <a:endParaRPr lang="fr-FR" sz="5400" dirty="0">
              <a:latin typeface="Century Schoolbook" panose="020406040505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076E19-2C06-4A02-996F-BED185530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4" y="405908"/>
            <a:ext cx="1509265" cy="8548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35B7A8-0BA4-AB41-A5AB-21E18FEC4D6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04" y="1460340"/>
            <a:ext cx="2838259" cy="189217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AD1BF75-5822-CF43-B3A2-8FCB415C2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535210" y="5159273"/>
            <a:ext cx="944900" cy="9449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623F316-17F3-0141-B1FF-219BACE64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1139775" y="5162658"/>
            <a:ext cx="1166083" cy="116608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6444CCE-A219-C24D-881A-4DA0682CE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1377124" y="4524259"/>
            <a:ext cx="1139062" cy="113906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D284D26-BAAC-4340-BF71-42420418AAA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3992583" y="3201726"/>
            <a:ext cx="944900" cy="9449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82369ED-23E0-0147-AF70-F6D15937200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4597148" y="3205111"/>
            <a:ext cx="1166083" cy="116608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483437E-9E1B-7247-8777-884259DEDE6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4834497" y="2566712"/>
            <a:ext cx="1139062" cy="113906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121FDAD-2DD5-924A-BCB7-7472DA1A246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1319844" y="2935545"/>
            <a:ext cx="944900" cy="9449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58E0C5E-BCE5-6E40-92E6-11E6C9BB156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1743718" y="3150060"/>
            <a:ext cx="1166083" cy="116608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4FA4680-52C3-474E-AA2B-3B902F09EA1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1981067" y="2511661"/>
            <a:ext cx="1139062" cy="113906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21024EA-3CF3-9942-AA0B-CB6EF63735D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3081364" y="5316564"/>
            <a:ext cx="944900" cy="9449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01DBDFA-827A-DA45-86E7-F4B2AC526F9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3685929" y="5319949"/>
            <a:ext cx="1166083" cy="116608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E25E6D1-54DB-A04D-9CB2-4FAD795462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3923278" y="4681550"/>
            <a:ext cx="1139062" cy="1139062"/>
          </a:xfrm>
          <a:prstGeom prst="rect">
            <a:avLst/>
          </a:prstGeom>
        </p:spPr>
      </p:pic>
      <p:pic>
        <p:nvPicPr>
          <p:cNvPr id="34" name="Picture 2" descr="Number 1 Alphabet - Free vector graphic on Pixabay">
            <a:extLst>
              <a:ext uri="{FF2B5EF4-FFF2-40B4-BE49-F238E27FC236}">
                <a16:creationId xmlns:a16="http://schemas.microsoft.com/office/drawing/2014/main" id="{3A7EEE5E-5A66-E748-8617-7EA9901BB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20" y="3368313"/>
            <a:ext cx="924254" cy="17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Deux Seconde Jour - Images vectorielles gratuites sur Pixabay">
            <a:extLst>
              <a:ext uri="{FF2B5EF4-FFF2-40B4-BE49-F238E27FC236}">
                <a16:creationId xmlns:a16="http://schemas.microsoft.com/office/drawing/2014/main" id="{19A9607C-B1E0-7D40-9803-0D423473D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719" y="3368313"/>
            <a:ext cx="944793" cy="17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85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0A25740-511B-4E5A-98B6-BB018584D9A8}"/>
              </a:ext>
            </a:extLst>
          </p:cNvPr>
          <p:cNvSpPr/>
          <p:nvPr/>
        </p:nvSpPr>
        <p:spPr>
          <a:xfrm>
            <a:off x="112542" y="206334"/>
            <a:ext cx="11978347" cy="12540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i="1" dirty="0">
                <a:latin typeface="Century Schoolbook" panose="02040604050505020304" pitchFamily="18" charset="0"/>
              </a:rPr>
              <a:t>Challenge – </a:t>
            </a:r>
            <a:r>
              <a:rPr lang="fr-FR" sz="5400" i="1" dirty="0" err="1">
                <a:latin typeface="Century Schoolbook" panose="02040604050505020304" pitchFamily="18" charset="0"/>
              </a:rPr>
              <a:t>Colour</a:t>
            </a:r>
            <a:r>
              <a:rPr lang="fr-FR" sz="5400" i="1" dirty="0">
                <a:latin typeface="Century Schoolbook" panose="02040604050505020304" pitchFamily="18" charset="0"/>
              </a:rPr>
              <a:t>?</a:t>
            </a:r>
            <a:endParaRPr lang="fr-FR" sz="5400" dirty="0">
              <a:latin typeface="Century Schoolbook" panose="020406040505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076E19-2C06-4A02-996F-BED185530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4" y="405908"/>
            <a:ext cx="1509265" cy="8548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35B7A8-0BA4-AB41-A5AB-21E18FEC4D6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04" y="1460340"/>
            <a:ext cx="2838259" cy="1892172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" name="Image 19" descr="Une image contenant ballon, lumière&#10;&#10;Description générée automatiquement">
            <a:extLst>
              <a:ext uri="{FF2B5EF4-FFF2-40B4-BE49-F238E27FC236}">
                <a16:creationId xmlns:a16="http://schemas.microsoft.com/office/drawing/2014/main" id="{9ACBAD9B-5916-7243-8837-63A36CBA4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6" y="2110617"/>
            <a:ext cx="1311752" cy="248379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9062C95-4099-8C4A-B352-D4A07697CAA6}"/>
              </a:ext>
            </a:extLst>
          </p:cNvPr>
          <p:cNvSpPr txBox="1"/>
          <p:nvPr/>
        </p:nvSpPr>
        <p:spPr>
          <a:xfrm>
            <a:off x="7188552" y="4947648"/>
            <a:ext cx="2286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17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8B068D37-8031-2B4F-8A71-0C2776C4E1F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86">
            <a:off x="5523860" y="2568637"/>
            <a:ext cx="872529" cy="155982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C81DD28-0C3E-024E-945E-1C3A94F0307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099">
            <a:off x="2682113" y="4427254"/>
            <a:ext cx="1139062" cy="1139062"/>
          </a:xfrm>
          <a:prstGeom prst="rect">
            <a:avLst/>
          </a:prstGeom>
        </p:spPr>
      </p:pic>
      <p:pic>
        <p:nvPicPr>
          <p:cNvPr id="38" name="Image 37" descr="Une image contenant assis, noir, violet, rose&#10;&#10;Description générée automatiquement">
            <a:extLst>
              <a:ext uri="{FF2B5EF4-FFF2-40B4-BE49-F238E27FC236}">
                <a16:creationId xmlns:a16="http://schemas.microsoft.com/office/drawing/2014/main" id="{A5E9EA56-F370-4B4A-BE8C-9034BC5634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57" y="2550099"/>
            <a:ext cx="1980266" cy="396053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9963A46-9612-714E-ACC7-11D61FA5CD1C}"/>
              </a:ext>
            </a:extLst>
          </p:cNvPr>
          <p:cNvSpPr/>
          <p:nvPr/>
        </p:nvSpPr>
        <p:spPr>
          <a:xfrm>
            <a:off x="3609699" y="1971251"/>
            <a:ext cx="1008093" cy="2754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73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C32F2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  <a:endParaRPr lang="fr-FR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C32F2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0" name="Image 39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410CB66B-E374-644F-9682-E7666D175CA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10" y="4286669"/>
            <a:ext cx="1305754" cy="257133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9264208-0DB0-4C45-893C-A76ED529C5D5}"/>
              </a:ext>
            </a:extLst>
          </p:cNvPr>
          <p:cNvSpPr/>
          <p:nvPr/>
        </p:nvSpPr>
        <p:spPr>
          <a:xfrm>
            <a:off x="9013291" y="2620551"/>
            <a:ext cx="1008093" cy="2754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73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9</a:t>
            </a:r>
            <a:endParaRPr lang="fr-FR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F6A8E80-2080-5D47-B6C6-1346B03D30B7}"/>
              </a:ext>
            </a:extLst>
          </p:cNvPr>
          <p:cNvSpPr/>
          <p:nvPr/>
        </p:nvSpPr>
        <p:spPr>
          <a:xfrm>
            <a:off x="540932" y="1831923"/>
            <a:ext cx="2237539" cy="24171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4643060-585B-0847-9612-FDDA0DFFEF25}"/>
              </a:ext>
            </a:extLst>
          </p:cNvPr>
          <p:cNvSpPr/>
          <p:nvPr/>
        </p:nvSpPr>
        <p:spPr>
          <a:xfrm>
            <a:off x="6715414" y="4234527"/>
            <a:ext cx="2237539" cy="24171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86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3">
            <a:extLst>
              <a:ext uri="{FF2B5EF4-FFF2-40B4-BE49-F238E27FC236}">
                <a16:creationId xmlns:a16="http://schemas.microsoft.com/office/drawing/2014/main" id="{FC26EA93-227C-4B64-8CF5-14016520B46E}"/>
              </a:ext>
            </a:extLst>
          </p:cNvPr>
          <p:cNvSpPr/>
          <p:nvPr/>
        </p:nvSpPr>
        <p:spPr>
          <a:xfrm>
            <a:off x="558226" y="1425726"/>
            <a:ext cx="1714198" cy="1143971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uage 4">
            <a:extLst>
              <a:ext uri="{FF2B5EF4-FFF2-40B4-BE49-F238E27FC236}">
                <a16:creationId xmlns:a16="http://schemas.microsoft.com/office/drawing/2014/main" id="{B8BACE84-8366-426F-BC5C-20D459C53E6D}"/>
              </a:ext>
            </a:extLst>
          </p:cNvPr>
          <p:cNvSpPr/>
          <p:nvPr/>
        </p:nvSpPr>
        <p:spPr>
          <a:xfrm rot="603603">
            <a:off x="8583245" y="1173987"/>
            <a:ext cx="1784022" cy="1153072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BD95DE30-5658-4391-A181-A3593AFCEF28}"/>
              </a:ext>
            </a:extLst>
          </p:cNvPr>
          <p:cNvSpPr/>
          <p:nvPr/>
        </p:nvSpPr>
        <p:spPr>
          <a:xfrm rot="701808">
            <a:off x="4192403" y="2204220"/>
            <a:ext cx="1714198" cy="1086601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uage 6">
            <a:extLst>
              <a:ext uri="{FF2B5EF4-FFF2-40B4-BE49-F238E27FC236}">
                <a16:creationId xmlns:a16="http://schemas.microsoft.com/office/drawing/2014/main" id="{45C23C34-7586-40C9-84E1-AECC5AAFCADA}"/>
              </a:ext>
            </a:extLst>
          </p:cNvPr>
          <p:cNvSpPr/>
          <p:nvPr/>
        </p:nvSpPr>
        <p:spPr>
          <a:xfrm>
            <a:off x="3031490" y="4593144"/>
            <a:ext cx="3065883" cy="1360838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/>
              </a:rPr>
              <a:t>1,2,3…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ard Identification Identity - Free vector graphic on Pixabay">
            <a:extLst>
              <a:ext uri="{FF2B5EF4-FFF2-40B4-BE49-F238E27FC236}">
                <a16:creationId xmlns:a16="http://schemas.microsoft.com/office/drawing/2014/main" id="{CFCEE3A0-8B60-46D4-89D6-3E3A4395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54" y="1750524"/>
            <a:ext cx="872284" cy="58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arte Du Monde Terre Global - Images vectorielles gratuites sur ...">
            <a:extLst>
              <a:ext uri="{FF2B5EF4-FFF2-40B4-BE49-F238E27FC236}">
                <a16:creationId xmlns:a16="http://schemas.microsoft.com/office/drawing/2014/main" id="{5BBA50A6-D3AC-4DB5-A3DF-1FFC67B2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805" y="1379427"/>
            <a:ext cx="1423329" cy="71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Gâteau, Bougies, Givrage, Rose, Yummy">
            <a:extLst>
              <a:ext uri="{FF2B5EF4-FFF2-40B4-BE49-F238E27FC236}">
                <a16:creationId xmlns:a16="http://schemas.microsoft.com/office/drawing/2014/main" id="{58AB96BD-FF81-4B69-9DB9-4EFA08095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05" y="2352865"/>
            <a:ext cx="773193" cy="70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Nuage 10">
            <a:extLst>
              <a:ext uri="{FF2B5EF4-FFF2-40B4-BE49-F238E27FC236}">
                <a16:creationId xmlns:a16="http://schemas.microsoft.com/office/drawing/2014/main" id="{06057E4F-9CF1-4DD6-90A2-C78635095573}"/>
              </a:ext>
            </a:extLst>
          </p:cNvPr>
          <p:cNvSpPr/>
          <p:nvPr/>
        </p:nvSpPr>
        <p:spPr>
          <a:xfrm>
            <a:off x="8625522" y="3929734"/>
            <a:ext cx="1870182" cy="1360837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 descr="Une image contenant sécheuse&#10;&#10;Description générée automatiquement">
            <a:extLst>
              <a:ext uri="{FF2B5EF4-FFF2-40B4-BE49-F238E27FC236}">
                <a16:creationId xmlns:a16="http://schemas.microsoft.com/office/drawing/2014/main" id="{9D0D6ED7-34E7-47E2-BD32-22E4EAD86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14" y="4120977"/>
            <a:ext cx="1294566" cy="87315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BE1FD77-1D83-4F41-9F9B-4907E557644C}"/>
              </a:ext>
            </a:extLst>
          </p:cNvPr>
          <p:cNvSpPr txBox="1"/>
          <p:nvPr/>
        </p:nvSpPr>
        <p:spPr>
          <a:xfrm>
            <a:off x="2412687" y="201543"/>
            <a:ext cx="8603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Dans ce cours tu as appris à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9ACD714-84FD-45FD-9627-C0FD65BC3BDD}"/>
              </a:ext>
            </a:extLst>
          </p:cNvPr>
          <p:cNvSpPr txBox="1"/>
          <p:nvPr/>
        </p:nvSpPr>
        <p:spPr>
          <a:xfrm>
            <a:off x="2412687" y="1293349"/>
            <a:ext cx="3249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 présenter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4AE074B-5D67-4E9A-BCA8-5B82FC9D3AAD}"/>
              </a:ext>
            </a:extLst>
          </p:cNvPr>
          <p:cNvSpPr txBox="1"/>
          <p:nvPr/>
        </p:nvSpPr>
        <p:spPr>
          <a:xfrm>
            <a:off x="2695026" y="3372470"/>
            <a:ext cx="39357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donner ton âge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5C6288D-B449-4793-9063-3B281489AE32}"/>
              </a:ext>
            </a:extLst>
          </p:cNvPr>
          <p:cNvSpPr txBox="1"/>
          <p:nvPr/>
        </p:nvSpPr>
        <p:spPr>
          <a:xfrm>
            <a:off x="6801785" y="2309676"/>
            <a:ext cx="5051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dire où tu habites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et où tu vis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150C421-2656-4669-B11F-9AD2ACA27D4C}"/>
              </a:ext>
            </a:extLst>
          </p:cNvPr>
          <p:cNvSpPr txBox="1"/>
          <p:nvPr/>
        </p:nvSpPr>
        <p:spPr>
          <a:xfrm>
            <a:off x="583856" y="4373523"/>
            <a:ext cx="2563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compter jusqu’à 20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8B53D34-1CB8-4D14-A74D-6108BA0EB7D7}"/>
              </a:ext>
            </a:extLst>
          </p:cNvPr>
          <p:cNvSpPr txBox="1"/>
          <p:nvPr/>
        </p:nvSpPr>
        <p:spPr>
          <a:xfrm>
            <a:off x="7303632" y="5246096"/>
            <a:ext cx="4304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dire les couleurs</a:t>
            </a:r>
          </a:p>
        </p:txBody>
      </p:sp>
    </p:spTree>
    <p:extLst>
      <p:ext uri="{BB962C8B-B14F-4D97-AF65-F5344CB8AC3E}">
        <p14:creationId xmlns:p14="http://schemas.microsoft.com/office/powerpoint/2010/main" val="297102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FAC5DE7-E682-4560-8176-AB98461C328E}"/>
              </a:ext>
            </a:extLst>
          </p:cNvPr>
          <p:cNvSpPr txBox="1"/>
          <p:nvPr/>
        </p:nvSpPr>
        <p:spPr>
          <a:xfrm>
            <a:off x="3432517" y="607724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2A46F78-4C7C-D547-9827-8163BD06642E}"/>
              </a:ext>
            </a:extLst>
          </p:cNvPr>
          <p:cNvSpPr/>
          <p:nvPr/>
        </p:nvSpPr>
        <p:spPr>
          <a:xfrm>
            <a:off x="821267" y="522970"/>
            <a:ext cx="10862733" cy="12540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500" i="1" baseline="-25000" dirty="0">
                <a:latin typeface="Century Schoolbook" panose="02040604050505020304" pitchFamily="18" charset="0"/>
              </a:rPr>
              <a:t> Goodbye Song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42B305-FB61-AD4E-B9D5-9E56E6ED2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E87FA4D-999D-7A4C-AB27-C52DEE87B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45" y="1878576"/>
            <a:ext cx="6159855" cy="3782536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A23CA59-0690-C74A-965A-DD33EF7F92DA}"/>
              </a:ext>
            </a:extLst>
          </p:cNvPr>
          <p:cNvSpPr/>
          <p:nvPr/>
        </p:nvSpPr>
        <p:spPr>
          <a:xfrm>
            <a:off x="804334" y="6214533"/>
            <a:ext cx="10862733" cy="491067"/>
          </a:xfrm>
          <a:prstGeom prst="roundRect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Média en ligne 1" descr="sam hello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9B0E5CD1-C27B-CC4E-9800-490CBBAF2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Média en ligne 3" descr="goodbye-song.mp3">
            <a:hlinkClick r:id="" action="ppaction://media"/>
            <a:extLst>
              <a:ext uri="{FF2B5EF4-FFF2-40B4-BE49-F238E27FC236}">
                <a16:creationId xmlns:a16="http://schemas.microsoft.com/office/drawing/2014/main" id="{DA871366-9A9F-3944-9C48-D68A7DE479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54A182-4C2B-47EE-9333-B9C326DE48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6" y="1020703"/>
            <a:ext cx="2744675" cy="5497125"/>
          </a:xfrm>
          <a:prstGeom prst="rect">
            <a:avLst/>
          </a:prstGeom>
        </p:spPr>
      </p:pic>
      <p:sp>
        <p:nvSpPr>
          <p:cNvPr id="18" name="Bulle ronde 17">
            <a:extLst>
              <a:ext uri="{FF2B5EF4-FFF2-40B4-BE49-F238E27FC236}">
                <a16:creationId xmlns:a16="http://schemas.microsoft.com/office/drawing/2014/main" id="{C310CF8A-AAA9-284D-A41B-3FEC06DD0983}"/>
              </a:ext>
            </a:extLst>
          </p:cNvPr>
          <p:cNvSpPr/>
          <p:nvPr/>
        </p:nvSpPr>
        <p:spPr>
          <a:xfrm>
            <a:off x="3081331" y="2455332"/>
            <a:ext cx="2676002" cy="1254006"/>
          </a:xfrm>
          <a:prstGeom prst="wedgeEllipseCallout">
            <a:avLst>
              <a:gd name="adj1" fmla="val -95845"/>
              <a:gd name="adj2" fmla="val -48144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160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03D561-F1E1-4ECC-A092-D7BC0313DB44}"/>
              </a:ext>
            </a:extLst>
          </p:cNvPr>
          <p:cNvSpPr/>
          <p:nvPr/>
        </p:nvSpPr>
        <p:spPr>
          <a:xfrm>
            <a:off x="875224" y="219011"/>
            <a:ext cx="10862733" cy="1510948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</a:t>
            </a:r>
            <a:endParaRPr lang="fr-FR" sz="5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92D31B-3988-C642-9FF2-EB8E0C795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400">
            <a:off x="1989982" y="2668765"/>
            <a:ext cx="2337396" cy="27972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944461-4A5B-5A46-A3F1-14DDB9901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01" y="166347"/>
            <a:ext cx="2708997" cy="180599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3F73204-DA45-9E41-A572-4E45B62C9202}"/>
              </a:ext>
            </a:extLst>
          </p:cNvPr>
          <p:cNvSpPr txBox="1"/>
          <p:nvPr/>
        </p:nvSpPr>
        <p:spPr>
          <a:xfrm>
            <a:off x="1727200" y="5239600"/>
            <a:ext cx="17441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/>
              <a:t>FRANCE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96121DF-F81B-4C71-9299-9FCA8F69D05E}"/>
              </a:ext>
            </a:extLst>
          </p:cNvPr>
          <p:cNvSpPr txBox="1"/>
          <p:nvPr/>
        </p:nvSpPr>
        <p:spPr>
          <a:xfrm>
            <a:off x="5570989" y="2733567"/>
            <a:ext cx="2271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0070C0"/>
                </a:solidFill>
              </a:rPr>
              <a:t>CHELLES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2AF19D-7221-45C2-80B3-819752A16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307" y="2572343"/>
            <a:ext cx="4057650" cy="354330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E04E2A5-4733-4A7B-96EF-F48362792230}"/>
              </a:ext>
            </a:extLst>
          </p:cNvPr>
          <p:cNvCxnSpPr/>
          <p:nvPr/>
        </p:nvCxnSpPr>
        <p:spPr>
          <a:xfrm>
            <a:off x="7099069" y="3142211"/>
            <a:ext cx="2776451" cy="5486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6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2C5B167-64CB-4751-9B39-F98DCA9CAE6B}"/>
              </a:ext>
            </a:extLst>
          </p:cNvPr>
          <p:cNvSpPr/>
          <p:nvPr/>
        </p:nvSpPr>
        <p:spPr>
          <a:xfrm>
            <a:off x="809658" y="166347"/>
            <a:ext cx="10862733" cy="1630873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</a:t>
            </a:r>
            <a:endParaRPr lang="fr-FR" sz="5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55ABF-6D48-C745-8375-FB3789FB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17" y="522970"/>
            <a:ext cx="1757514" cy="9954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224463-16E3-8C42-812F-522557585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33" y="1895304"/>
            <a:ext cx="3285067" cy="462496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92D31B-3988-C642-9FF2-EB8E0C795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573">
            <a:off x="1975363" y="2738323"/>
            <a:ext cx="2595438" cy="27972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944461-4A5B-5A46-A3F1-14DDB9901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01" y="166347"/>
            <a:ext cx="2708997" cy="180599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3F73204-DA45-9E41-A572-4E45B62C9202}"/>
              </a:ext>
            </a:extLst>
          </p:cNvPr>
          <p:cNvSpPr txBox="1"/>
          <p:nvPr/>
        </p:nvSpPr>
        <p:spPr>
          <a:xfrm>
            <a:off x="1727200" y="5239600"/>
            <a:ext cx="17441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/>
              <a:t>FRANCE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E02F0ED-076F-684F-AE64-DA43FD1296D0}"/>
              </a:ext>
            </a:extLst>
          </p:cNvPr>
          <p:cNvSpPr txBox="1"/>
          <p:nvPr/>
        </p:nvSpPr>
        <p:spPr>
          <a:xfrm>
            <a:off x="6241025" y="2456568"/>
            <a:ext cx="2271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0070C0"/>
                </a:solidFill>
              </a:rPr>
              <a:t>PARIS</a:t>
            </a:r>
          </a:p>
        </p:txBody>
      </p:sp>
    </p:spTree>
    <p:extLst>
      <p:ext uri="{BB962C8B-B14F-4D97-AF65-F5344CB8AC3E}">
        <p14:creationId xmlns:p14="http://schemas.microsoft.com/office/powerpoint/2010/main" val="29388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5944</TotalTime>
  <Words>1469</Words>
  <Application>Microsoft Macintosh PowerPoint</Application>
  <PresentationFormat>Grand écran</PresentationFormat>
  <Paragraphs>520</Paragraphs>
  <Slides>75</Slides>
  <Notes>52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75</vt:i4>
      </vt:variant>
    </vt:vector>
  </HeadingPairs>
  <TitlesOfParts>
    <vt:vector size="85" baseType="lpstr">
      <vt:lpstr>Aharoni</vt:lpstr>
      <vt:lpstr>Arial</vt:lpstr>
      <vt:lpstr>Arial Rounded MT Bold</vt:lpstr>
      <vt:lpstr>Calibri</vt:lpstr>
      <vt:lpstr>Calibri Light</vt:lpstr>
      <vt:lpstr>Century Schoolbook</vt:lpstr>
      <vt:lpstr>Cooper Black</vt:lpstr>
      <vt:lpstr>Forte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with Teddy,</dc:title>
  <dc:creator>Anne</dc:creator>
  <cp:lastModifiedBy>Microsoft Office User</cp:lastModifiedBy>
  <cp:revision>248</cp:revision>
  <dcterms:created xsi:type="dcterms:W3CDTF">2020-06-10T19:24:36Z</dcterms:created>
  <dcterms:modified xsi:type="dcterms:W3CDTF">2020-07-14T13:53:42Z</dcterms:modified>
</cp:coreProperties>
</file>