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43" r:id="rId3"/>
    <p:sldId id="365" r:id="rId4"/>
    <p:sldId id="415" r:id="rId5"/>
    <p:sldId id="385" r:id="rId6"/>
    <p:sldId id="417" r:id="rId7"/>
    <p:sldId id="437" r:id="rId8"/>
    <p:sldId id="442" r:id="rId9"/>
    <p:sldId id="416" r:id="rId10"/>
    <p:sldId id="418" r:id="rId11"/>
    <p:sldId id="420" r:id="rId12"/>
    <p:sldId id="419" r:id="rId13"/>
    <p:sldId id="424" r:id="rId14"/>
    <p:sldId id="422" r:id="rId15"/>
    <p:sldId id="407" r:id="rId16"/>
    <p:sldId id="405" r:id="rId17"/>
    <p:sldId id="444" r:id="rId18"/>
    <p:sldId id="317" r:id="rId19"/>
    <p:sldId id="428" r:id="rId20"/>
    <p:sldId id="429" r:id="rId21"/>
    <p:sldId id="430" r:id="rId22"/>
    <p:sldId id="431" r:id="rId23"/>
    <p:sldId id="432" r:id="rId24"/>
    <p:sldId id="443" r:id="rId25"/>
    <p:sldId id="289"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ves Poncelet" initials="YP" lastIdx="1" clrIdx="0">
    <p:extLst>
      <p:ext uri="{19B8F6BF-5375-455C-9EA6-DF929625EA0E}">
        <p15:presenceInfo xmlns:p15="http://schemas.microsoft.com/office/powerpoint/2012/main" userId="ea23cbe854151d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66FF"/>
    <a:srgbClr val="ED7D31"/>
    <a:srgbClr val="33CCCC"/>
    <a:srgbClr val="CF5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6" autoAdjust="0"/>
    <p:restoredTop sz="79428" autoAdjust="0"/>
  </p:normalViewPr>
  <p:slideViewPr>
    <p:cSldViewPr>
      <p:cViewPr varScale="1">
        <p:scale>
          <a:sx n="72" d="100"/>
          <a:sy n="72" d="100"/>
        </p:scale>
        <p:origin x="528" y="66"/>
      </p:cViewPr>
      <p:guideLst>
        <p:guide orient="horz" pos="2160"/>
        <p:guide pos="3840"/>
      </p:guideLst>
    </p:cSldViewPr>
  </p:slideViewPr>
  <p:notesTextViewPr>
    <p:cViewPr>
      <p:scale>
        <a:sx n="1" d="1"/>
        <a:sy n="1" d="1"/>
      </p:scale>
      <p:origin x="0" y="0"/>
    </p:cViewPr>
  </p:notesTextViewPr>
  <p:sorterViewPr>
    <p:cViewPr>
      <p:scale>
        <a:sx n="66" d="100"/>
        <a:sy n="66" d="100"/>
      </p:scale>
      <p:origin x="0" y="-2274"/>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es Poncelet" userId="ea23cbe854151d10" providerId="LiveId" clId="{3DC035E7-16FD-43DE-B98D-84482975338D}"/>
    <pc:docChg chg="custSel modSld">
      <pc:chgData name="Yves Poncelet" userId="ea23cbe854151d10" providerId="LiveId" clId="{3DC035E7-16FD-43DE-B98D-84482975338D}" dt="2020-11-06T14:38:46.840" v="1513" actId="20577"/>
      <pc:docMkLst>
        <pc:docMk/>
      </pc:docMkLst>
      <pc:sldChg chg="modNotesTx">
        <pc:chgData name="Yves Poncelet" userId="ea23cbe854151d10" providerId="LiveId" clId="{3DC035E7-16FD-43DE-B98D-84482975338D}" dt="2020-11-06T13:57:50.999" v="976" actId="113"/>
        <pc:sldMkLst>
          <pc:docMk/>
          <pc:sldMk cId="1257301725" sldId="256"/>
        </pc:sldMkLst>
      </pc:sldChg>
      <pc:sldChg chg="modNotesTx">
        <pc:chgData name="Yves Poncelet" userId="ea23cbe854151d10" providerId="LiveId" clId="{3DC035E7-16FD-43DE-B98D-84482975338D}" dt="2020-11-06T13:58:05.943" v="977" actId="113"/>
        <pc:sldMkLst>
          <pc:docMk/>
          <pc:sldMk cId="3816563665" sldId="365"/>
        </pc:sldMkLst>
      </pc:sldChg>
      <pc:sldChg chg="modSp mod modNotesTx">
        <pc:chgData name="Yves Poncelet" userId="ea23cbe854151d10" providerId="LiveId" clId="{3DC035E7-16FD-43DE-B98D-84482975338D}" dt="2020-11-06T14:28:44.498" v="1200" actId="20577"/>
        <pc:sldMkLst>
          <pc:docMk/>
          <pc:sldMk cId="0" sldId="418"/>
        </pc:sldMkLst>
        <pc:spChg chg="mod">
          <ac:chgData name="Yves Poncelet" userId="ea23cbe854151d10" providerId="LiveId" clId="{3DC035E7-16FD-43DE-B98D-84482975338D}" dt="2020-11-06T13:55:09.232" v="969" actId="20577"/>
          <ac:spMkLst>
            <pc:docMk/>
            <pc:sldMk cId="0" sldId="418"/>
            <ac:spMk id="4" creationId="{00000000-0000-0000-0000-000000000000}"/>
          </ac:spMkLst>
        </pc:spChg>
        <pc:graphicFrameChg chg="modGraphic">
          <ac:chgData name="Yves Poncelet" userId="ea23cbe854151d10" providerId="LiveId" clId="{3DC035E7-16FD-43DE-B98D-84482975338D}" dt="2020-11-06T13:56:08.682" v="975" actId="14734"/>
          <ac:graphicFrameMkLst>
            <pc:docMk/>
            <pc:sldMk cId="0" sldId="418"/>
            <ac:graphicFrameMk id="2" creationId="{00000000-0000-0000-0000-000000000000}"/>
          </ac:graphicFrameMkLst>
        </pc:graphicFrameChg>
      </pc:sldChg>
      <pc:sldChg chg="modNotesTx">
        <pc:chgData name="Yves Poncelet" userId="ea23cbe854151d10" providerId="LiveId" clId="{3DC035E7-16FD-43DE-B98D-84482975338D}" dt="2020-11-06T13:59:36.234" v="979" actId="113"/>
        <pc:sldMkLst>
          <pc:docMk/>
          <pc:sldMk cId="0" sldId="422"/>
        </pc:sldMkLst>
      </pc:sldChg>
      <pc:sldChg chg="modNotesTx">
        <pc:chgData name="Yves Poncelet" userId="ea23cbe854151d10" providerId="LiveId" clId="{3DC035E7-16FD-43DE-B98D-84482975338D}" dt="2020-11-06T13:59:27.035" v="978" actId="113"/>
        <pc:sldMkLst>
          <pc:docMk/>
          <pc:sldMk cId="0" sldId="424"/>
        </pc:sldMkLst>
      </pc:sldChg>
      <pc:sldChg chg="modNotesTx">
        <pc:chgData name="Yves Poncelet" userId="ea23cbe854151d10" providerId="LiveId" clId="{3DC035E7-16FD-43DE-B98D-84482975338D}" dt="2020-11-06T14:00:45.587" v="1077" actId="20577"/>
        <pc:sldMkLst>
          <pc:docMk/>
          <pc:sldMk cId="0" sldId="428"/>
        </pc:sldMkLst>
      </pc:sldChg>
      <pc:sldChg chg="modNotesTx">
        <pc:chgData name="Yves Poncelet" userId="ea23cbe854151d10" providerId="LiveId" clId="{3DC035E7-16FD-43DE-B98D-84482975338D}" dt="2020-11-06T14:00:28.221" v="980" actId="113"/>
        <pc:sldMkLst>
          <pc:docMk/>
          <pc:sldMk cId="0" sldId="430"/>
        </pc:sldMkLst>
      </pc:sldChg>
      <pc:sldChg chg="modNotesTx">
        <pc:chgData name="Yves Poncelet" userId="ea23cbe854151d10" providerId="LiveId" clId="{3DC035E7-16FD-43DE-B98D-84482975338D}" dt="2020-11-06T14:38:46.840" v="1513" actId="20577"/>
        <pc:sldMkLst>
          <pc:docMk/>
          <pc:sldMk cId="3584569664" sldId="442"/>
        </pc:sldMkLst>
      </pc:sldChg>
    </pc:docChg>
  </pc:docChgLst>
  <pc:docChgLst>
    <pc:chgData name="Yves Poncelet" userId="ea23cbe854151d10" providerId="LiveId" clId="{CE3759AC-8189-4882-B8A7-D708687F9B2E}"/>
    <pc:docChg chg="undo custSel addSld delSld modSld sldOrd">
      <pc:chgData name="Yves Poncelet" userId="ea23cbe854151d10" providerId="LiveId" clId="{CE3759AC-8189-4882-B8A7-D708687F9B2E}" dt="2020-06-27T14:59:25.280" v="6763" actId="113"/>
      <pc:docMkLst>
        <pc:docMk/>
      </pc:docMkLst>
      <pc:sldChg chg="modNotesTx">
        <pc:chgData name="Yves Poncelet" userId="ea23cbe854151d10" providerId="LiveId" clId="{CE3759AC-8189-4882-B8A7-D708687F9B2E}" dt="2020-06-27T12:55:50.259" v="1712" actId="313"/>
        <pc:sldMkLst>
          <pc:docMk/>
          <pc:sldMk cId="1257301725" sldId="256"/>
        </pc:sldMkLst>
      </pc:sldChg>
      <pc:sldChg chg="modNotesTx">
        <pc:chgData name="Yves Poncelet" userId="ea23cbe854151d10" providerId="LiveId" clId="{CE3759AC-8189-4882-B8A7-D708687F9B2E}" dt="2020-06-27T13:04:46.225" v="1979" actId="113"/>
        <pc:sldMkLst>
          <pc:docMk/>
          <pc:sldMk cId="1758213076" sldId="343"/>
        </pc:sldMkLst>
      </pc:sldChg>
      <pc:sldChg chg="modNotesTx">
        <pc:chgData name="Yves Poncelet" userId="ea23cbe854151d10" providerId="LiveId" clId="{CE3759AC-8189-4882-B8A7-D708687F9B2E}" dt="2020-06-27T13:06:23.645" v="1997" actId="20577"/>
        <pc:sldMkLst>
          <pc:docMk/>
          <pc:sldMk cId="3816563665" sldId="365"/>
        </pc:sldMkLst>
      </pc:sldChg>
      <pc:sldChg chg="addSp delSp modSp mod addAnim delAnim modAnim modNotesTx">
        <pc:chgData name="Yves Poncelet" userId="ea23cbe854151d10" providerId="LiveId" clId="{CE3759AC-8189-4882-B8A7-D708687F9B2E}" dt="2020-06-27T14:11:59.150" v="3169" actId="20577"/>
        <pc:sldMkLst>
          <pc:docMk/>
          <pc:sldMk cId="0" sldId="385"/>
        </pc:sldMkLst>
        <pc:spChg chg="del">
          <ac:chgData name="Yves Poncelet" userId="ea23cbe854151d10" providerId="LiveId" clId="{CE3759AC-8189-4882-B8A7-D708687F9B2E}" dt="2020-06-27T14:04:41.458" v="2813" actId="21"/>
          <ac:spMkLst>
            <pc:docMk/>
            <pc:sldMk cId="0" sldId="385"/>
            <ac:spMk id="8" creationId="{00000000-0000-0000-0000-000000000000}"/>
          </ac:spMkLst>
        </pc:spChg>
        <pc:spChg chg="add del mod">
          <ac:chgData name="Yves Poncelet" userId="ea23cbe854151d10" providerId="LiveId" clId="{CE3759AC-8189-4882-B8A7-D708687F9B2E}" dt="2020-06-27T14:07:02.189" v="2838" actId="1076"/>
          <ac:spMkLst>
            <pc:docMk/>
            <pc:sldMk cId="0" sldId="385"/>
            <ac:spMk id="9" creationId="{00000000-0000-0000-0000-000000000000}"/>
          </ac:spMkLst>
        </pc:spChg>
        <pc:spChg chg="mod">
          <ac:chgData name="Yves Poncelet" userId="ea23cbe854151d10" providerId="LiveId" clId="{CE3759AC-8189-4882-B8A7-D708687F9B2E}" dt="2020-06-27T14:07:45.692" v="2843" actId="1076"/>
          <ac:spMkLst>
            <pc:docMk/>
            <pc:sldMk cId="0" sldId="385"/>
            <ac:spMk id="10" creationId="{00000000-0000-0000-0000-000000000000}"/>
          </ac:spMkLst>
        </pc:spChg>
        <pc:spChg chg="mod">
          <ac:chgData name="Yves Poncelet" userId="ea23cbe854151d10" providerId="LiveId" clId="{CE3759AC-8189-4882-B8A7-D708687F9B2E}" dt="2020-06-27T14:08:57.254" v="2869" actId="20577"/>
          <ac:spMkLst>
            <pc:docMk/>
            <pc:sldMk cId="0" sldId="385"/>
            <ac:spMk id="11" creationId="{00000000-0000-0000-0000-000000000000}"/>
          </ac:spMkLst>
        </pc:spChg>
        <pc:spChg chg="mod">
          <ac:chgData name="Yves Poncelet" userId="ea23cbe854151d10" providerId="LiveId" clId="{CE3759AC-8189-4882-B8A7-D708687F9B2E}" dt="2020-06-27T14:07:14.230" v="2840" actId="1076"/>
          <ac:spMkLst>
            <pc:docMk/>
            <pc:sldMk cId="0" sldId="385"/>
            <ac:spMk id="12" creationId="{00000000-0000-0000-0000-000000000000}"/>
          </ac:spMkLst>
        </pc:spChg>
        <pc:spChg chg="add del mod">
          <ac:chgData name="Yves Poncelet" userId="ea23cbe854151d10" providerId="LiveId" clId="{CE3759AC-8189-4882-B8A7-D708687F9B2E}" dt="2020-06-27T14:04:48.222" v="2814" actId="21"/>
          <ac:spMkLst>
            <pc:docMk/>
            <pc:sldMk cId="0" sldId="385"/>
            <ac:spMk id="13" creationId="{C034F1F3-1942-4C3E-85E4-93793E5B4689}"/>
          </ac:spMkLst>
        </pc:spChg>
        <pc:spChg chg="add mod">
          <ac:chgData name="Yves Poncelet" userId="ea23cbe854151d10" providerId="LiveId" clId="{CE3759AC-8189-4882-B8A7-D708687F9B2E}" dt="2020-06-27T14:08:13.212" v="2850" actId="14100"/>
          <ac:spMkLst>
            <pc:docMk/>
            <pc:sldMk cId="0" sldId="385"/>
            <ac:spMk id="18" creationId="{39A25149-76ED-45BE-A334-013ED1272792}"/>
          </ac:spMkLst>
        </pc:spChg>
        <pc:spChg chg="add mod">
          <ac:chgData name="Yves Poncelet" userId="ea23cbe854151d10" providerId="LiveId" clId="{CE3759AC-8189-4882-B8A7-D708687F9B2E}" dt="2020-06-27T14:06:44.079" v="2836" actId="20577"/>
          <ac:spMkLst>
            <pc:docMk/>
            <pc:sldMk cId="0" sldId="385"/>
            <ac:spMk id="25" creationId="{CABDFBBA-60F9-4D0E-A6B2-27FAAB8F02D1}"/>
          </ac:spMkLst>
        </pc:spChg>
        <pc:cxnChg chg="add del mod">
          <ac:chgData name="Yves Poncelet" userId="ea23cbe854151d10" providerId="LiveId" clId="{CE3759AC-8189-4882-B8A7-D708687F9B2E}" dt="2020-06-27T14:06:51.146" v="2837" actId="21"/>
          <ac:cxnSpMkLst>
            <pc:docMk/>
            <pc:sldMk cId="0" sldId="385"/>
            <ac:cxnSpMk id="14" creationId="{393B4BC6-C080-4D58-9AB7-80A24F9873C9}"/>
          </ac:cxnSpMkLst>
        </pc:cxnChg>
        <pc:cxnChg chg="add mod">
          <ac:chgData name="Yves Poncelet" userId="ea23cbe854151d10" providerId="LiveId" clId="{CE3759AC-8189-4882-B8A7-D708687F9B2E}" dt="2020-06-27T14:08:18.971" v="2851" actId="14100"/>
          <ac:cxnSpMkLst>
            <pc:docMk/>
            <pc:sldMk cId="0" sldId="385"/>
            <ac:cxnSpMk id="19" creationId="{8DD5ACC7-9F19-46DD-BA55-D8E90AD37705}"/>
          </ac:cxnSpMkLst>
        </pc:cxnChg>
        <pc:cxnChg chg="mod">
          <ac:chgData name="Yves Poncelet" userId="ea23cbe854151d10" providerId="LiveId" clId="{CE3759AC-8189-4882-B8A7-D708687F9B2E}" dt="2020-06-27T14:09:05.977" v="2870" actId="14100"/>
          <ac:cxnSpMkLst>
            <pc:docMk/>
            <pc:sldMk cId="0" sldId="385"/>
            <ac:cxnSpMk id="20" creationId="{00000000-0000-0000-0000-000000000000}"/>
          </ac:cxnSpMkLst>
        </pc:cxnChg>
        <pc:cxnChg chg="mod">
          <ac:chgData name="Yves Poncelet" userId="ea23cbe854151d10" providerId="LiveId" clId="{CE3759AC-8189-4882-B8A7-D708687F9B2E}" dt="2020-06-27T14:08:03.110" v="2848" actId="14100"/>
          <ac:cxnSpMkLst>
            <pc:docMk/>
            <pc:sldMk cId="0" sldId="385"/>
            <ac:cxnSpMk id="27" creationId="{00000000-0000-0000-0000-000000000000}"/>
          </ac:cxnSpMkLst>
        </pc:cxnChg>
        <pc:cxnChg chg="mod">
          <ac:chgData name="Yves Poncelet" userId="ea23cbe854151d10" providerId="LiveId" clId="{CE3759AC-8189-4882-B8A7-D708687F9B2E}" dt="2020-06-27T14:07:06.722" v="2839" actId="14100"/>
          <ac:cxnSpMkLst>
            <pc:docMk/>
            <pc:sldMk cId="0" sldId="385"/>
            <ac:cxnSpMk id="31" creationId="{00000000-0000-0000-0000-000000000000}"/>
          </ac:cxnSpMkLst>
        </pc:cxnChg>
        <pc:cxnChg chg="mod">
          <ac:chgData name="Yves Poncelet" userId="ea23cbe854151d10" providerId="LiveId" clId="{CE3759AC-8189-4882-B8A7-D708687F9B2E}" dt="2020-06-27T14:07:19.448" v="2841" actId="14100"/>
          <ac:cxnSpMkLst>
            <pc:docMk/>
            <pc:sldMk cId="0" sldId="385"/>
            <ac:cxnSpMk id="33" creationId="{00000000-0000-0000-0000-000000000000}"/>
          </ac:cxnSpMkLst>
        </pc:cxnChg>
      </pc:sldChg>
      <pc:sldChg chg="modSp">
        <pc:chgData name="Yves Poncelet" userId="ea23cbe854151d10" providerId="LiveId" clId="{CE3759AC-8189-4882-B8A7-D708687F9B2E}" dt="2020-06-27T14:53:22.659" v="6385" actId="115"/>
        <pc:sldMkLst>
          <pc:docMk/>
          <pc:sldMk cId="0" sldId="405"/>
        </pc:sldMkLst>
        <pc:spChg chg="mod">
          <ac:chgData name="Yves Poncelet" userId="ea23cbe854151d10" providerId="LiveId" clId="{CE3759AC-8189-4882-B8A7-D708687F9B2E}" dt="2020-06-27T14:53:17.247" v="6384" actId="115"/>
          <ac:spMkLst>
            <pc:docMk/>
            <pc:sldMk cId="0" sldId="405"/>
            <ac:spMk id="6" creationId="{00000000-0000-0000-0000-000000000000}"/>
          </ac:spMkLst>
        </pc:spChg>
        <pc:spChg chg="mod">
          <ac:chgData name="Yves Poncelet" userId="ea23cbe854151d10" providerId="LiveId" clId="{CE3759AC-8189-4882-B8A7-D708687F9B2E}" dt="2020-06-27T14:53:12.273" v="6383" actId="115"/>
          <ac:spMkLst>
            <pc:docMk/>
            <pc:sldMk cId="0" sldId="405"/>
            <ac:spMk id="8" creationId="{00000000-0000-0000-0000-000000000000}"/>
          </ac:spMkLst>
        </pc:spChg>
        <pc:spChg chg="mod">
          <ac:chgData name="Yves Poncelet" userId="ea23cbe854151d10" providerId="LiveId" clId="{CE3759AC-8189-4882-B8A7-D708687F9B2E}" dt="2020-06-27T14:53:22.659" v="6385" actId="115"/>
          <ac:spMkLst>
            <pc:docMk/>
            <pc:sldMk cId="0" sldId="405"/>
            <ac:spMk id="10" creationId="{00000000-0000-0000-0000-000000000000}"/>
          </ac:spMkLst>
        </pc:spChg>
        <pc:spChg chg="mod">
          <ac:chgData name="Yves Poncelet" userId="ea23cbe854151d10" providerId="LiveId" clId="{CE3759AC-8189-4882-B8A7-D708687F9B2E}" dt="2020-06-27T14:52:01.086" v="6254" actId="13926"/>
          <ac:spMkLst>
            <pc:docMk/>
            <pc:sldMk cId="0" sldId="405"/>
            <ac:spMk id="11" creationId="{00000000-0000-0000-0000-000000000000}"/>
          </ac:spMkLst>
        </pc:spChg>
        <pc:spChg chg="mod">
          <ac:chgData name="Yves Poncelet" userId="ea23cbe854151d10" providerId="LiveId" clId="{CE3759AC-8189-4882-B8A7-D708687F9B2E}" dt="2020-06-27T14:53:07.256" v="6382" actId="115"/>
          <ac:spMkLst>
            <pc:docMk/>
            <pc:sldMk cId="0" sldId="405"/>
            <ac:spMk id="12" creationId="{00000000-0000-0000-0000-000000000000}"/>
          </ac:spMkLst>
        </pc:spChg>
      </pc:sldChg>
      <pc:sldChg chg="modSp mod">
        <pc:chgData name="Yves Poncelet" userId="ea23cbe854151d10" providerId="LiveId" clId="{CE3759AC-8189-4882-B8A7-D708687F9B2E}" dt="2020-06-27T10:40:06.433" v="559" actId="27636"/>
        <pc:sldMkLst>
          <pc:docMk/>
          <pc:sldMk cId="0" sldId="408"/>
        </pc:sldMkLst>
        <pc:spChg chg="mod">
          <ac:chgData name="Yves Poncelet" userId="ea23cbe854151d10" providerId="LiveId" clId="{CE3759AC-8189-4882-B8A7-D708687F9B2E}" dt="2020-06-27T10:40:06.433" v="559" actId="27636"/>
          <ac:spMkLst>
            <pc:docMk/>
            <pc:sldMk cId="0" sldId="408"/>
            <ac:spMk id="4" creationId="{00000000-0000-0000-0000-000000000000}"/>
          </ac:spMkLst>
        </pc:spChg>
      </pc:sldChg>
      <pc:sldChg chg="modSp mod modNotesTx">
        <pc:chgData name="Yves Poncelet" userId="ea23cbe854151d10" providerId="LiveId" clId="{CE3759AC-8189-4882-B8A7-D708687F9B2E}" dt="2020-06-27T13:58:01.316" v="2472" actId="20577"/>
        <pc:sldMkLst>
          <pc:docMk/>
          <pc:sldMk cId="255940578" sldId="415"/>
        </pc:sldMkLst>
        <pc:spChg chg="mod">
          <ac:chgData name="Yves Poncelet" userId="ea23cbe854151d10" providerId="LiveId" clId="{CE3759AC-8189-4882-B8A7-D708687F9B2E}" dt="2020-06-27T13:53:29.516" v="2020" actId="1076"/>
          <ac:spMkLst>
            <pc:docMk/>
            <pc:sldMk cId="255940578" sldId="415"/>
            <ac:spMk id="18" creationId="{00000000-0000-0000-0000-000000000000}"/>
          </ac:spMkLst>
        </pc:spChg>
      </pc:sldChg>
      <pc:sldChg chg="modNotesTx">
        <pc:chgData name="Yves Poncelet" userId="ea23cbe854151d10" providerId="LiveId" clId="{CE3759AC-8189-4882-B8A7-D708687F9B2E}" dt="2020-06-27T14:18:07.019" v="3788" actId="113"/>
        <pc:sldMkLst>
          <pc:docMk/>
          <pc:sldMk cId="255940578" sldId="416"/>
        </pc:sldMkLst>
      </pc:sldChg>
      <pc:sldChg chg="ord modNotesTx">
        <pc:chgData name="Yves Poncelet" userId="ea23cbe854151d10" providerId="LiveId" clId="{CE3759AC-8189-4882-B8A7-D708687F9B2E}" dt="2020-06-27T14:22:07.141" v="4206" actId="20577"/>
        <pc:sldMkLst>
          <pc:docMk/>
          <pc:sldMk cId="0" sldId="418"/>
        </pc:sldMkLst>
      </pc:sldChg>
      <pc:sldChg chg="ord">
        <pc:chgData name="Yves Poncelet" userId="ea23cbe854151d10" providerId="LiveId" clId="{CE3759AC-8189-4882-B8A7-D708687F9B2E}" dt="2020-06-27T14:19:27.391" v="3901" actId="20578"/>
        <pc:sldMkLst>
          <pc:docMk/>
          <pc:sldMk cId="0" sldId="419"/>
        </pc:sldMkLst>
      </pc:sldChg>
      <pc:sldChg chg="modSp mod modNotesTx">
        <pc:chgData name="Yves Poncelet" userId="ea23cbe854151d10" providerId="LiveId" clId="{CE3759AC-8189-4882-B8A7-D708687F9B2E}" dt="2020-06-27T14:49:11.853" v="5903" actId="113"/>
        <pc:sldMkLst>
          <pc:docMk/>
          <pc:sldMk cId="0" sldId="420"/>
        </pc:sldMkLst>
        <pc:spChg chg="mod">
          <ac:chgData name="Yves Poncelet" userId="ea23cbe854151d10" providerId="LiveId" clId="{CE3759AC-8189-4882-B8A7-D708687F9B2E}" dt="2020-06-27T14:23:37.416" v="4241" actId="20577"/>
          <ac:spMkLst>
            <pc:docMk/>
            <pc:sldMk cId="0" sldId="420"/>
            <ac:spMk id="4" creationId="{00000000-0000-0000-0000-000000000000}"/>
          </ac:spMkLst>
        </pc:spChg>
        <pc:spChg chg="mod">
          <ac:chgData name="Yves Poncelet" userId="ea23cbe854151d10" providerId="LiveId" clId="{CE3759AC-8189-4882-B8A7-D708687F9B2E}" dt="2020-06-27T14:22:47.613" v="4210" actId="20577"/>
          <ac:spMkLst>
            <pc:docMk/>
            <pc:sldMk cId="0" sldId="420"/>
            <ac:spMk id="56322" creationId="{00000000-0000-0000-0000-000000000000}"/>
          </ac:spMkLst>
        </pc:spChg>
      </pc:sldChg>
      <pc:sldChg chg="modSp mod modNotesTx">
        <pc:chgData name="Yves Poncelet" userId="ea23cbe854151d10" providerId="LiveId" clId="{CE3759AC-8189-4882-B8A7-D708687F9B2E}" dt="2020-06-27T10:37:07.540" v="420" actId="20577"/>
        <pc:sldMkLst>
          <pc:docMk/>
          <pc:sldMk cId="0" sldId="421"/>
        </pc:sldMkLst>
        <pc:spChg chg="mod">
          <ac:chgData name="Yves Poncelet" userId="ea23cbe854151d10" providerId="LiveId" clId="{CE3759AC-8189-4882-B8A7-D708687F9B2E}" dt="2020-06-27T10:36:28.442" v="328" actId="404"/>
          <ac:spMkLst>
            <pc:docMk/>
            <pc:sldMk cId="0" sldId="421"/>
            <ac:spMk id="2" creationId="{00000000-0000-0000-0000-000000000000}"/>
          </ac:spMkLst>
        </pc:spChg>
        <pc:spChg chg="mod">
          <ac:chgData name="Yves Poncelet" userId="ea23cbe854151d10" providerId="LiveId" clId="{CE3759AC-8189-4882-B8A7-D708687F9B2E}" dt="2020-06-27T10:35:52.759" v="326" actId="14100"/>
          <ac:spMkLst>
            <pc:docMk/>
            <pc:sldMk cId="0" sldId="421"/>
            <ac:spMk id="3" creationId="{00000000-0000-0000-0000-000000000000}"/>
          </ac:spMkLst>
        </pc:spChg>
      </pc:sldChg>
      <pc:sldChg chg="modNotesTx">
        <pc:chgData name="Yves Poncelet" userId="ea23cbe854151d10" providerId="LiveId" clId="{CE3759AC-8189-4882-B8A7-D708687F9B2E}" dt="2020-06-27T14:26:11.334" v="4280" actId="113"/>
        <pc:sldMkLst>
          <pc:docMk/>
          <pc:sldMk cId="0" sldId="422"/>
        </pc:sldMkLst>
      </pc:sldChg>
      <pc:sldChg chg="modNotesTx">
        <pc:chgData name="Yves Poncelet" userId="ea23cbe854151d10" providerId="LiveId" clId="{CE3759AC-8189-4882-B8A7-D708687F9B2E}" dt="2020-06-27T14:51:34.057" v="6253" actId="113"/>
        <pc:sldMkLst>
          <pc:docMk/>
          <pc:sldMk cId="0" sldId="424"/>
        </pc:sldMkLst>
      </pc:sldChg>
      <pc:sldChg chg="modNotesTx">
        <pc:chgData name="Yves Poncelet" userId="ea23cbe854151d10" providerId="LiveId" clId="{CE3759AC-8189-4882-B8A7-D708687F9B2E}" dt="2020-06-27T14:54:01.991" v="6390" actId="113"/>
        <pc:sldMkLst>
          <pc:docMk/>
          <pc:sldMk cId="0" sldId="425"/>
        </pc:sldMkLst>
      </pc:sldChg>
      <pc:sldChg chg="modNotesTx">
        <pc:chgData name="Yves Poncelet" userId="ea23cbe854151d10" providerId="LiveId" clId="{CE3759AC-8189-4882-B8A7-D708687F9B2E}" dt="2020-06-27T14:55:12.621" v="6488" actId="113"/>
        <pc:sldMkLst>
          <pc:docMk/>
          <pc:sldMk cId="0" sldId="426"/>
        </pc:sldMkLst>
      </pc:sldChg>
      <pc:sldChg chg="modNotesTx">
        <pc:chgData name="Yves Poncelet" userId="ea23cbe854151d10" providerId="LiveId" clId="{CE3759AC-8189-4882-B8A7-D708687F9B2E}" dt="2020-06-27T14:59:25.280" v="6763" actId="113"/>
        <pc:sldMkLst>
          <pc:docMk/>
          <pc:sldMk cId="0" sldId="427"/>
        </pc:sldMkLst>
      </pc:sldChg>
      <pc:sldChg chg="modSp mod modNotesTx">
        <pc:chgData name="Yves Poncelet" userId="ea23cbe854151d10" providerId="LiveId" clId="{CE3759AC-8189-4882-B8A7-D708687F9B2E}" dt="2020-06-27T11:08:04.046" v="799" actId="6549"/>
        <pc:sldMkLst>
          <pc:docMk/>
          <pc:sldMk cId="0" sldId="428"/>
        </pc:sldMkLst>
        <pc:spChg chg="mod">
          <ac:chgData name="Yves Poncelet" userId="ea23cbe854151d10" providerId="LiveId" clId="{CE3759AC-8189-4882-B8A7-D708687F9B2E}" dt="2020-06-27T11:02:34.261" v="600" actId="20577"/>
          <ac:spMkLst>
            <pc:docMk/>
            <pc:sldMk cId="0" sldId="428"/>
            <ac:spMk id="8" creationId="{00000000-0000-0000-0000-000000000000}"/>
          </ac:spMkLst>
        </pc:spChg>
      </pc:sldChg>
      <pc:sldChg chg="modSp mod">
        <pc:chgData name="Yves Poncelet" userId="ea23cbe854151d10" providerId="LiveId" clId="{CE3759AC-8189-4882-B8A7-D708687F9B2E}" dt="2020-06-27T11:02:46.129" v="612" actId="20577"/>
        <pc:sldMkLst>
          <pc:docMk/>
          <pc:sldMk cId="0" sldId="429"/>
        </pc:sldMkLst>
        <pc:spChg chg="mod">
          <ac:chgData name="Yves Poncelet" userId="ea23cbe854151d10" providerId="LiveId" clId="{CE3759AC-8189-4882-B8A7-D708687F9B2E}" dt="2020-06-27T11:02:46.129" v="612" actId="20577"/>
          <ac:spMkLst>
            <pc:docMk/>
            <pc:sldMk cId="0" sldId="429"/>
            <ac:spMk id="8" creationId="{00000000-0000-0000-0000-000000000000}"/>
          </ac:spMkLst>
        </pc:spChg>
      </pc:sldChg>
      <pc:sldChg chg="modNotesTx">
        <pc:chgData name="Yves Poncelet" userId="ea23cbe854151d10" providerId="LiveId" clId="{CE3759AC-8189-4882-B8A7-D708687F9B2E}" dt="2020-06-27T11:08:10.378" v="800" actId="6549"/>
        <pc:sldMkLst>
          <pc:docMk/>
          <pc:sldMk cId="0" sldId="430"/>
        </pc:sldMkLst>
      </pc:sldChg>
      <pc:sldChg chg="modSp mod">
        <pc:chgData name="Yves Poncelet" userId="ea23cbe854151d10" providerId="LiveId" clId="{CE3759AC-8189-4882-B8A7-D708687F9B2E}" dt="2020-06-27T11:09:49.891" v="850" actId="20577"/>
        <pc:sldMkLst>
          <pc:docMk/>
          <pc:sldMk cId="0" sldId="432"/>
        </pc:sldMkLst>
        <pc:spChg chg="mod">
          <ac:chgData name="Yves Poncelet" userId="ea23cbe854151d10" providerId="LiveId" clId="{CE3759AC-8189-4882-B8A7-D708687F9B2E}" dt="2020-06-27T11:09:13.367" v="826" actId="20577"/>
          <ac:spMkLst>
            <pc:docMk/>
            <pc:sldMk cId="0" sldId="432"/>
            <ac:spMk id="8" creationId="{00000000-0000-0000-0000-000000000000}"/>
          </ac:spMkLst>
        </pc:spChg>
        <pc:graphicFrameChg chg="mod">
          <ac:chgData name="Yves Poncelet" userId="ea23cbe854151d10" providerId="LiveId" clId="{CE3759AC-8189-4882-B8A7-D708687F9B2E}" dt="2020-06-27T11:09:49.891" v="850" actId="20577"/>
          <ac:graphicFrameMkLst>
            <pc:docMk/>
            <pc:sldMk cId="0" sldId="432"/>
            <ac:graphicFrameMk id="3" creationId="{00000000-0000-0000-0000-000000000000}"/>
          </ac:graphicFrameMkLst>
        </pc:graphicFrameChg>
      </pc:sldChg>
      <pc:sldChg chg="addSp modSp mod">
        <pc:chgData name="Yves Poncelet" userId="ea23cbe854151d10" providerId="LiveId" clId="{CE3759AC-8189-4882-B8A7-D708687F9B2E}" dt="2020-06-27T11:13:01.277" v="968" actId="1076"/>
        <pc:sldMkLst>
          <pc:docMk/>
          <pc:sldMk cId="0" sldId="433"/>
        </pc:sldMkLst>
        <pc:spChg chg="mod">
          <ac:chgData name="Yves Poncelet" userId="ea23cbe854151d10" providerId="LiveId" clId="{CE3759AC-8189-4882-B8A7-D708687F9B2E}" dt="2020-06-27T11:12:51.735" v="966" actId="1076"/>
          <ac:spMkLst>
            <pc:docMk/>
            <pc:sldMk cId="0" sldId="433"/>
            <ac:spMk id="4" creationId="{00000000-0000-0000-0000-000000000000}"/>
          </ac:spMkLst>
        </pc:spChg>
        <pc:spChg chg="mod">
          <ac:chgData name="Yves Poncelet" userId="ea23cbe854151d10" providerId="LiveId" clId="{CE3759AC-8189-4882-B8A7-D708687F9B2E}" dt="2020-06-27T11:12:57.090" v="967" actId="1076"/>
          <ac:spMkLst>
            <pc:docMk/>
            <pc:sldMk cId="0" sldId="433"/>
            <ac:spMk id="5" creationId="{00000000-0000-0000-0000-000000000000}"/>
          </ac:spMkLst>
        </pc:spChg>
        <pc:spChg chg="mod">
          <ac:chgData name="Yves Poncelet" userId="ea23cbe854151d10" providerId="LiveId" clId="{CE3759AC-8189-4882-B8A7-D708687F9B2E}" dt="2020-06-27T11:13:01.277" v="968" actId="1076"/>
          <ac:spMkLst>
            <pc:docMk/>
            <pc:sldMk cId="0" sldId="433"/>
            <ac:spMk id="6" creationId="{00000000-0000-0000-0000-000000000000}"/>
          </ac:spMkLst>
        </pc:spChg>
        <pc:spChg chg="add mod">
          <ac:chgData name="Yves Poncelet" userId="ea23cbe854151d10" providerId="LiveId" clId="{CE3759AC-8189-4882-B8A7-D708687F9B2E}" dt="2020-06-27T11:12:39.606" v="965" actId="1076"/>
          <ac:spMkLst>
            <pc:docMk/>
            <pc:sldMk cId="0" sldId="433"/>
            <ac:spMk id="7" creationId="{E9E1CEAC-4B1B-42EA-8FFA-FADBB3465148}"/>
          </ac:spMkLst>
        </pc:spChg>
        <pc:graphicFrameChg chg="mod">
          <ac:chgData name="Yves Poncelet" userId="ea23cbe854151d10" providerId="LiveId" clId="{CE3759AC-8189-4882-B8A7-D708687F9B2E}" dt="2020-06-27T11:12:32.529" v="964" actId="1076"/>
          <ac:graphicFrameMkLst>
            <pc:docMk/>
            <pc:sldMk cId="0" sldId="433"/>
            <ac:graphicFrameMk id="3" creationId="{00000000-0000-0000-0000-000000000000}"/>
          </ac:graphicFrameMkLst>
        </pc:graphicFrameChg>
      </pc:sldChg>
      <pc:sldChg chg="modSp new mod">
        <pc:chgData name="Yves Poncelet" userId="ea23cbe854151d10" providerId="LiveId" clId="{CE3759AC-8189-4882-B8A7-D708687F9B2E}" dt="2020-06-27T14:46:13.530" v="5653" actId="27636"/>
        <pc:sldMkLst>
          <pc:docMk/>
          <pc:sldMk cId="1317146616" sldId="434"/>
        </pc:sldMkLst>
        <pc:spChg chg="mod">
          <ac:chgData name="Yves Poncelet" userId="ea23cbe854151d10" providerId="LiveId" clId="{CE3759AC-8189-4882-B8A7-D708687F9B2E}" dt="2020-06-27T14:46:13.530" v="5653" actId="27636"/>
          <ac:spMkLst>
            <pc:docMk/>
            <pc:sldMk cId="1317146616" sldId="434"/>
            <ac:spMk id="2" creationId="{5EB260C0-BDB6-4D08-AC23-898583FEA421}"/>
          </ac:spMkLst>
        </pc:spChg>
      </pc:sldChg>
      <pc:sldChg chg="new del">
        <pc:chgData name="Yves Poncelet" userId="ea23cbe854151d10" providerId="LiveId" clId="{CE3759AC-8189-4882-B8A7-D708687F9B2E}" dt="2020-06-27T10:40:11.422" v="560" actId="2696"/>
        <pc:sldMkLst>
          <pc:docMk/>
          <pc:sldMk cId="1780568594" sldId="435"/>
        </pc:sldMkLst>
      </pc:sldChg>
      <pc:sldChg chg="new del">
        <pc:chgData name="Yves Poncelet" userId="ea23cbe854151d10" providerId="LiveId" clId="{CE3759AC-8189-4882-B8A7-D708687F9B2E}" dt="2020-06-27T10:40:14.430" v="561" actId="2696"/>
        <pc:sldMkLst>
          <pc:docMk/>
          <pc:sldMk cId="1234122074" sldId="436"/>
        </pc:sldMkLst>
      </pc:sldChg>
      <pc:sldChg chg="modSp new mod ord">
        <pc:chgData name="Yves Poncelet" userId="ea23cbe854151d10" providerId="LiveId" clId="{CE3759AC-8189-4882-B8A7-D708687F9B2E}" dt="2020-06-27T14:16:52.805" v="3704" actId="13926"/>
        <pc:sldMkLst>
          <pc:docMk/>
          <pc:sldMk cId="1645545510" sldId="437"/>
        </pc:sldMkLst>
        <pc:spChg chg="mod">
          <ac:chgData name="Yves Poncelet" userId="ea23cbe854151d10" providerId="LiveId" clId="{CE3759AC-8189-4882-B8A7-D708687F9B2E}" dt="2020-06-27T14:13:57.937" v="3526" actId="27636"/>
          <ac:spMkLst>
            <pc:docMk/>
            <pc:sldMk cId="1645545510" sldId="437"/>
            <ac:spMk id="2" creationId="{EF27FD19-89B4-43B7-A542-592BF3B76AE4}"/>
          </ac:spMkLst>
        </pc:spChg>
        <pc:spChg chg="mod">
          <ac:chgData name="Yves Poncelet" userId="ea23cbe854151d10" providerId="LiveId" clId="{CE3759AC-8189-4882-B8A7-D708687F9B2E}" dt="2020-06-27T14:16:52.805" v="3704" actId="13926"/>
          <ac:spMkLst>
            <pc:docMk/>
            <pc:sldMk cId="1645545510" sldId="437"/>
            <ac:spMk id="3" creationId="{CF6444D0-B2CF-48DD-835D-D7FE42448C68}"/>
          </ac:spMkLst>
        </pc:spChg>
      </pc:sldChg>
      <pc:sldChg chg="modSp new del mod">
        <pc:chgData name="Yves Poncelet" userId="ea23cbe854151d10" providerId="LiveId" clId="{CE3759AC-8189-4882-B8A7-D708687F9B2E}" dt="2020-06-27T11:17:03.271" v="1430" actId="2696"/>
        <pc:sldMkLst>
          <pc:docMk/>
          <pc:sldMk cId="447305958" sldId="438"/>
        </pc:sldMkLst>
        <pc:spChg chg="mod">
          <ac:chgData name="Yves Poncelet" userId="ea23cbe854151d10" providerId="LiveId" clId="{CE3759AC-8189-4882-B8A7-D708687F9B2E}" dt="2020-06-27T11:16:31.540" v="1426" actId="21"/>
          <ac:spMkLst>
            <pc:docMk/>
            <pc:sldMk cId="447305958" sldId="438"/>
            <ac:spMk id="2" creationId="{930B5854-C3D5-46F4-9178-8EBC31F4CD05}"/>
          </ac:spMkLst>
        </pc:spChg>
      </pc:sldChg>
      <pc:sldChg chg="addSp modSp new mod">
        <pc:chgData name="Yves Poncelet" userId="ea23cbe854151d10" providerId="LiveId" clId="{CE3759AC-8189-4882-B8A7-D708687F9B2E}" dt="2020-06-27T14:57:40.568" v="6583" actId="20577"/>
        <pc:sldMkLst>
          <pc:docMk/>
          <pc:sldMk cId="2645772565" sldId="439"/>
        </pc:sldMkLst>
        <pc:spChg chg="add mod">
          <ac:chgData name="Yves Poncelet" userId="ea23cbe854151d10" providerId="LiveId" clId="{CE3759AC-8189-4882-B8A7-D708687F9B2E}" dt="2020-06-27T14:57:40.568" v="6583" actId="20577"/>
          <ac:spMkLst>
            <pc:docMk/>
            <pc:sldMk cId="2645772565" sldId="439"/>
            <ac:spMk id="2" creationId="{6F77E008-43FA-492F-A0D5-73F0E7429548}"/>
          </ac:spMkLst>
        </pc:spChg>
      </pc:sldChg>
      <pc:sldChg chg="modSp mod">
        <pc:chgData name="Yves Poncelet" userId="ea23cbe854151d10" providerId="LiveId" clId="{CE3759AC-8189-4882-B8A7-D708687F9B2E}" dt="2020-06-27T14:17:31.677" v="3784" actId="6549"/>
        <pc:sldMkLst>
          <pc:docMk/>
          <pc:sldMk cId="2845636150" sldId="440"/>
        </pc:sldMkLst>
        <pc:spChg chg="mod">
          <ac:chgData name="Yves Poncelet" userId="ea23cbe854151d10" providerId="LiveId" clId="{CE3759AC-8189-4882-B8A7-D708687F9B2E}" dt="2020-06-27T14:17:31.677" v="3784" actId="6549"/>
          <ac:spMkLst>
            <pc:docMk/>
            <pc:sldMk cId="2845636150" sldId="440"/>
            <ac:spMk id="2" creationId="{5EB260C0-BDB6-4D08-AC23-898583FEA421}"/>
          </ac:spMkLst>
        </pc:spChg>
      </pc:sldChg>
      <pc:sldChg chg="modSp new mod">
        <pc:chgData name="Yves Poncelet" userId="ea23cbe854151d10" providerId="LiveId" clId="{CE3759AC-8189-4882-B8A7-D708687F9B2E}" dt="2020-06-27T14:19:04.502" v="3898" actId="13926"/>
        <pc:sldMkLst>
          <pc:docMk/>
          <pc:sldMk cId="2308790022" sldId="441"/>
        </pc:sldMkLst>
        <pc:spChg chg="mod">
          <ac:chgData name="Yves Poncelet" userId="ea23cbe854151d10" providerId="LiveId" clId="{CE3759AC-8189-4882-B8A7-D708687F9B2E}" dt="2020-06-27T14:19:04.502" v="3898" actId="13926"/>
          <ac:spMkLst>
            <pc:docMk/>
            <pc:sldMk cId="2308790022" sldId="441"/>
            <ac:spMk id="2" creationId="{F1270351-D919-4076-950B-9615E9AD0AEB}"/>
          </ac:spMkLst>
        </pc:spChg>
      </pc:sldChg>
      <pc:sldChg chg="modSp new mod modNotesTx">
        <pc:chgData name="Yves Poncelet" userId="ea23cbe854151d10" providerId="LiveId" clId="{CE3759AC-8189-4882-B8A7-D708687F9B2E}" dt="2020-06-27T14:44:25.985" v="5437" actId="20577"/>
        <pc:sldMkLst>
          <pc:docMk/>
          <pc:sldMk cId="3584569664" sldId="442"/>
        </pc:sldMkLst>
        <pc:spChg chg="mod">
          <ac:chgData name="Yves Poncelet" userId="ea23cbe854151d10" providerId="LiveId" clId="{CE3759AC-8189-4882-B8A7-D708687F9B2E}" dt="2020-06-27T14:39:07.069" v="4860" actId="14100"/>
          <ac:spMkLst>
            <pc:docMk/>
            <pc:sldMk cId="3584569664" sldId="442"/>
            <ac:spMk id="2" creationId="{F6957C48-5714-4CC1-A03F-7E4408E6B8F0}"/>
          </ac:spMkLst>
        </pc:spChg>
        <pc:spChg chg="mod">
          <ac:chgData name="Yves Poncelet" userId="ea23cbe854151d10" providerId="LiveId" clId="{CE3759AC-8189-4882-B8A7-D708687F9B2E}" dt="2020-06-27T14:39:29.726" v="4863" actId="1076"/>
          <ac:spMkLst>
            <pc:docMk/>
            <pc:sldMk cId="3584569664" sldId="442"/>
            <ac:spMk id="3" creationId="{D2804E7D-40C9-46DB-B395-DC01C448AEA3}"/>
          </ac:spMkLst>
        </pc:spChg>
        <pc:spChg chg="mod">
          <ac:chgData name="Yves Poncelet" userId="ea23cbe854151d10" providerId="LiveId" clId="{CE3759AC-8189-4882-B8A7-D708687F9B2E}" dt="2020-06-27T14:41:11.531" v="4891" actId="20577"/>
          <ac:spMkLst>
            <pc:docMk/>
            <pc:sldMk cId="3584569664" sldId="442"/>
            <ac:spMk id="4" creationId="{B72CDC7F-803F-481F-87F1-B971A3ABD0EA}"/>
          </ac:spMkLst>
        </pc:spChg>
        <pc:spChg chg="mod">
          <ac:chgData name="Yves Poncelet" userId="ea23cbe854151d10" providerId="LiveId" clId="{CE3759AC-8189-4882-B8A7-D708687F9B2E}" dt="2020-06-27T14:39:20.872" v="4862" actId="1076"/>
          <ac:spMkLst>
            <pc:docMk/>
            <pc:sldMk cId="3584569664" sldId="442"/>
            <ac:spMk id="5" creationId="{EF0A5D67-E089-4D6A-9006-A4B0E0F7380D}"/>
          </ac:spMkLst>
        </pc:spChg>
        <pc:spChg chg="mod">
          <ac:chgData name="Yves Poncelet" userId="ea23cbe854151d10" providerId="LiveId" clId="{CE3759AC-8189-4882-B8A7-D708687F9B2E}" dt="2020-06-27T14:41:35.332" v="4908" actId="5793"/>
          <ac:spMkLst>
            <pc:docMk/>
            <pc:sldMk cId="3584569664" sldId="442"/>
            <ac:spMk id="6" creationId="{E6863A25-0267-4CA3-BCB3-1D03AF98D971}"/>
          </ac:spMkLst>
        </pc:spChg>
      </pc:sldChg>
      <pc:sldChg chg="modSp new mod">
        <pc:chgData name="Yves Poncelet" userId="ea23cbe854151d10" providerId="LiveId" clId="{CE3759AC-8189-4882-B8A7-D708687F9B2E}" dt="2020-06-27T14:47:43.717" v="5902" actId="313"/>
        <pc:sldMkLst>
          <pc:docMk/>
          <pc:sldMk cId="2568940261" sldId="443"/>
        </pc:sldMkLst>
        <pc:spChg chg="mod">
          <ac:chgData name="Yves Poncelet" userId="ea23cbe854151d10" providerId="LiveId" clId="{CE3759AC-8189-4882-B8A7-D708687F9B2E}" dt="2020-06-27T14:47:43.717" v="5902" actId="313"/>
          <ac:spMkLst>
            <pc:docMk/>
            <pc:sldMk cId="2568940261" sldId="443"/>
            <ac:spMk id="2" creationId="{15956D55-7BE0-4F54-8F49-ECA3674CA7F3}"/>
          </ac:spMkLst>
        </pc:spChg>
      </pc:sldChg>
      <pc:sldChg chg="modSp new mod">
        <pc:chgData name="Yves Poncelet" userId="ea23cbe854151d10" providerId="LiveId" clId="{CE3759AC-8189-4882-B8A7-D708687F9B2E}" dt="2020-06-27T14:49:57.805" v="6008" actId="13926"/>
        <pc:sldMkLst>
          <pc:docMk/>
          <pc:sldMk cId="2450295730" sldId="444"/>
        </pc:sldMkLst>
        <pc:spChg chg="mod">
          <ac:chgData name="Yves Poncelet" userId="ea23cbe854151d10" providerId="LiveId" clId="{CE3759AC-8189-4882-B8A7-D708687F9B2E}" dt="2020-06-27T14:49:57.805" v="6008" actId="13926"/>
          <ac:spMkLst>
            <pc:docMk/>
            <pc:sldMk cId="2450295730" sldId="444"/>
            <ac:spMk id="2" creationId="{FA4DFED0-E125-46E6-81C7-6CB1FA8AB632}"/>
          </ac:spMkLst>
        </pc:spChg>
      </pc:sldChg>
    </pc:docChg>
  </pc:docChgLst>
  <pc:docChgLst>
    <pc:chgData name="Yves Poncelet" userId="ea23cbe854151d10" providerId="LiveId" clId="{73F89929-AB1C-4C7B-AF79-316D2BEAFCDC}"/>
    <pc:docChg chg="undo custSel modSld">
      <pc:chgData name="Yves Poncelet" userId="ea23cbe854151d10" providerId="LiveId" clId="{73F89929-AB1C-4C7B-AF79-316D2BEAFCDC}" dt="2020-07-20T12:51:45.384" v="595" actId="404"/>
      <pc:docMkLst>
        <pc:docMk/>
      </pc:docMkLst>
      <pc:sldChg chg="addSp modSp mod">
        <pc:chgData name="Yves Poncelet" userId="ea23cbe854151d10" providerId="LiveId" clId="{73F89929-AB1C-4C7B-AF79-316D2BEAFCDC}" dt="2020-07-20T12:51:45.384" v="595" actId="404"/>
        <pc:sldMkLst>
          <pc:docMk/>
          <pc:sldMk cId="255940578" sldId="415"/>
        </pc:sldMkLst>
        <pc:spChg chg="mod">
          <ac:chgData name="Yves Poncelet" userId="ea23cbe854151d10" providerId="LiveId" clId="{73F89929-AB1C-4C7B-AF79-316D2BEAFCDC}" dt="2020-07-20T12:50:42.232" v="587" actId="20577"/>
          <ac:spMkLst>
            <pc:docMk/>
            <pc:sldMk cId="255940578" sldId="415"/>
            <ac:spMk id="7" creationId="{00000000-0000-0000-0000-000000000000}"/>
          </ac:spMkLst>
        </pc:spChg>
        <pc:spChg chg="mod">
          <ac:chgData name="Yves Poncelet" userId="ea23cbe854151d10" providerId="LiveId" clId="{73F89929-AB1C-4C7B-AF79-316D2BEAFCDC}" dt="2020-07-20T12:51:04.394" v="590" actId="207"/>
          <ac:spMkLst>
            <pc:docMk/>
            <pc:sldMk cId="255940578" sldId="415"/>
            <ac:spMk id="16" creationId="{00000000-0000-0000-0000-000000000000}"/>
          </ac:spMkLst>
        </pc:spChg>
        <pc:spChg chg="mod">
          <ac:chgData name="Yves Poncelet" userId="ea23cbe854151d10" providerId="LiveId" clId="{73F89929-AB1C-4C7B-AF79-316D2BEAFCDC}" dt="2020-07-20T12:51:10.388" v="591" actId="207"/>
          <ac:spMkLst>
            <pc:docMk/>
            <pc:sldMk cId="255940578" sldId="415"/>
            <ac:spMk id="18" creationId="{00000000-0000-0000-0000-000000000000}"/>
          </ac:spMkLst>
        </pc:spChg>
        <pc:spChg chg="add mod">
          <ac:chgData name="Yves Poncelet" userId="ea23cbe854151d10" providerId="LiveId" clId="{73F89929-AB1C-4C7B-AF79-316D2BEAFCDC}" dt="2020-07-20T12:51:45.384" v="595" actId="404"/>
          <ac:spMkLst>
            <pc:docMk/>
            <pc:sldMk cId="255940578" sldId="415"/>
            <ac:spMk id="20" creationId="{25ECEBD3-1768-4B57-8E73-4F785FC289A4}"/>
          </ac:spMkLst>
        </pc:spChg>
        <pc:picChg chg="mod">
          <ac:chgData name="Yves Poncelet" userId="ea23cbe854151d10" providerId="LiveId" clId="{73F89929-AB1C-4C7B-AF79-316D2BEAFCDC}" dt="2020-07-20T12:50:06.461" v="561" actId="1076"/>
          <ac:picMkLst>
            <pc:docMk/>
            <pc:sldMk cId="255940578" sldId="415"/>
            <ac:picMk id="2053" creationId="{00000000-0000-0000-0000-000000000000}"/>
          </ac:picMkLst>
        </pc:picChg>
      </pc:sldChg>
      <pc:sldChg chg="delSp modSp mod modNotesTx">
        <pc:chgData name="Yves Poncelet" userId="ea23cbe854151d10" providerId="LiveId" clId="{73F89929-AB1C-4C7B-AF79-316D2BEAFCDC}" dt="2020-07-20T10:32:15.708" v="558" actId="6549"/>
        <pc:sldMkLst>
          <pc:docMk/>
          <pc:sldMk cId="0" sldId="420"/>
        </pc:sldMkLst>
        <pc:spChg chg="del mod">
          <ac:chgData name="Yves Poncelet" userId="ea23cbe854151d10" providerId="LiveId" clId="{73F89929-AB1C-4C7B-AF79-316D2BEAFCDC}" dt="2020-07-20T10:29:55.689" v="351"/>
          <ac:spMkLst>
            <pc:docMk/>
            <pc:sldMk cId="0" sldId="420"/>
            <ac:spMk id="4" creationId="{00000000-0000-0000-0000-000000000000}"/>
          </ac:spMkLst>
        </pc:spChg>
        <pc:spChg chg="mod">
          <ac:chgData name="Yves Poncelet" userId="ea23cbe854151d10" providerId="LiveId" clId="{73F89929-AB1C-4C7B-AF79-316D2BEAFCDC}" dt="2020-07-20T10:30:39.357" v="357" actId="20577"/>
          <ac:spMkLst>
            <pc:docMk/>
            <pc:sldMk cId="0" sldId="420"/>
            <ac:spMk id="5632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4BD9D-AB6F-4A28-9352-9B580DD240DD}" type="doc">
      <dgm:prSet loTypeId="urn:microsoft.com/office/officeart/2005/8/layout/vList3#1" loCatId="list" qsTypeId="urn:microsoft.com/office/officeart/2005/8/quickstyle/simple1" qsCatId="simple" csTypeId="urn:microsoft.com/office/officeart/2005/8/colors/accent1_2" csCatId="accent1" phldr="1"/>
      <dgm:spPr/>
    </dgm:pt>
    <dgm:pt modelId="{1D207339-D3DE-44EB-82AD-0BBEE563CBA2}">
      <dgm:prSet phldrT="[Texte]"/>
      <dgm:spPr>
        <a:solidFill>
          <a:schemeClr val="bg1">
            <a:lumMod val="65000"/>
          </a:schemeClr>
        </a:solidFill>
      </dgm:spPr>
      <dgm:t>
        <a:bodyPr/>
        <a:lstStyle/>
        <a:p>
          <a:r>
            <a:rPr lang="fr-FR" dirty="0"/>
            <a:t>1881</a:t>
          </a:r>
        </a:p>
      </dgm:t>
    </dgm:pt>
    <dgm:pt modelId="{F25F9063-C543-4FCE-A699-1565E3EE177C}" type="parTrans" cxnId="{64F3A568-3AE2-4DBE-91BC-C4F0D7340184}">
      <dgm:prSet/>
      <dgm:spPr/>
      <dgm:t>
        <a:bodyPr/>
        <a:lstStyle/>
        <a:p>
          <a:endParaRPr lang="fr-FR"/>
        </a:p>
      </dgm:t>
    </dgm:pt>
    <dgm:pt modelId="{558DACED-BE07-45FC-86D8-32726744F07A}" type="sibTrans" cxnId="{64F3A568-3AE2-4DBE-91BC-C4F0D7340184}">
      <dgm:prSet/>
      <dgm:spPr/>
      <dgm:t>
        <a:bodyPr/>
        <a:lstStyle/>
        <a:p>
          <a:endParaRPr lang="fr-FR"/>
        </a:p>
      </dgm:t>
    </dgm:pt>
    <dgm:pt modelId="{C1505CCD-4383-483A-9701-31D466937491}">
      <dgm:prSet phldrT="[Texte]"/>
      <dgm:spPr>
        <a:solidFill>
          <a:schemeClr val="bg1">
            <a:lumMod val="65000"/>
          </a:schemeClr>
        </a:solidFill>
      </dgm:spPr>
      <dgm:t>
        <a:bodyPr/>
        <a:lstStyle/>
        <a:p>
          <a:r>
            <a:rPr lang="fr-FR" dirty="0"/>
            <a:t>1882</a:t>
          </a:r>
        </a:p>
      </dgm:t>
    </dgm:pt>
    <dgm:pt modelId="{CD469358-E17F-4C49-A4AF-5EAC73680974}" type="parTrans" cxnId="{1C934247-D59F-4B0F-8014-B8AEFA9883A7}">
      <dgm:prSet/>
      <dgm:spPr/>
      <dgm:t>
        <a:bodyPr/>
        <a:lstStyle/>
        <a:p>
          <a:endParaRPr lang="fr-FR"/>
        </a:p>
      </dgm:t>
    </dgm:pt>
    <dgm:pt modelId="{85915082-FA6C-4090-8F74-7DD609D93B3A}" type="sibTrans" cxnId="{1C934247-D59F-4B0F-8014-B8AEFA9883A7}">
      <dgm:prSet/>
      <dgm:spPr/>
      <dgm:t>
        <a:bodyPr/>
        <a:lstStyle/>
        <a:p>
          <a:endParaRPr lang="fr-FR"/>
        </a:p>
      </dgm:t>
    </dgm:pt>
    <dgm:pt modelId="{F3907ABB-FBA0-4435-8F75-B749799CE46B}">
      <dgm:prSet phldrT="[Texte]"/>
      <dgm:spPr>
        <a:solidFill>
          <a:schemeClr val="bg1">
            <a:lumMod val="65000"/>
          </a:schemeClr>
        </a:solidFill>
      </dgm:spPr>
      <dgm:t>
        <a:bodyPr/>
        <a:lstStyle/>
        <a:p>
          <a:r>
            <a:rPr lang="fr-FR" dirty="0"/>
            <a:t>1883</a:t>
          </a:r>
        </a:p>
      </dgm:t>
    </dgm:pt>
    <dgm:pt modelId="{EE65C9E6-DEFE-439C-8F23-373A9D90DD38}" type="parTrans" cxnId="{7807DD8B-DD42-4D08-9B2E-E141140206CA}">
      <dgm:prSet/>
      <dgm:spPr/>
      <dgm:t>
        <a:bodyPr/>
        <a:lstStyle/>
        <a:p>
          <a:endParaRPr lang="fr-FR"/>
        </a:p>
      </dgm:t>
    </dgm:pt>
    <dgm:pt modelId="{561F9EA2-8C9B-4C04-8A55-3F3D485BCB5A}" type="sibTrans" cxnId="{7807DD8B-DD42-4D08-9B2E-E141140206CA}">
      <dgm:prSet/>
      <dgm:spPr/>
      <dgm:t>
        <a:bodyPr/>
        <a:lstStyle/>
        <a:p>
          <a:endParaRPr lang="fr-FR"/>
        </a:p>
      </dgm:t>
    </dgm:pt>
    <dgm:pt modelId="{380F33DC-C2F0-43F1-915A-C743725A4660}" type="pres">
      <dgm:prSet presAssocID="{28E4BD9D-AB6F-4A28-9352-9B580DD240DD}" presName="linearFlow" presStyleCnt="0">
        <dgm:presLayoutVars>
          <dgm:dir/>
          <dgm:resizeHandles val="exact"/>
        </dgm:presLayoutVars>
      </dgm:prSet>
      <dgm:spPr/>
    </dgm:pt>
    <dgm:pt modelId="{8D72F6FA-1810-477C-9ECD-685B19CA5826}" type="pres">
      <dgm:prSet presAssocID="{1D207339-D3DE-44EB-82AD-0BBEE563CBA2}" presName="composite" presStyleCnt="0"/>
      <dgm:spPr/>
    </dgm:pt>
    <dgm:pt modelId="{A9AC819A-4106-496A-AC92-E335161165F5}" type="pres">
      <dgm:prSet presAssocID="{1D207339-D3DE-44EB-82AD-0BBEE563CBA2}" presName="imgShp" presStyleLbl="fgImgPlace1" presStyleIdx="0" presStyleCnt="3"/>
      <dgm:spPr/>
    </dgm:pt>
    <dgm:pt modelId="{87D9CC5F-229A-4A65-9B51-9010DDD9FE48}" type="pres">
      <dgm:prSet presAssocID="{1D207339-D3DE-44EB-82AD-0BBEE563CBA2}" presName="txShp" presStyleLbl="node1" presStyleIdx="0" presStyleCnt="3">
        <dgm:presLayoutVars>
          <dgm:bulletEnabled val="1"/>
        </dgm:presLayoutVars>
      </dgm:prSet>
      <dgm:spPr/>
    </dgm:pt>
    <dgm:pt modelId="{44B4AB1A-4DD9-46D9-967E-1EBD102E5E1A}" type="pres">
      <dgm:prSet presAssocID="{558DACED-BE07-45FC-86D8-32726744F07A}" presName="spacing" presStyleCnt="0"/>
      <dgm:spPr/>
    </dgm:pt>
    <dgm:pt modelId="{541D1F59-38D8-4FC3-9CB6-806F4D07B8DB}" type="pres">
      <dgm:prSet presAssocID="{C1505CCD-4383-483A-9701-31D466937491}" presName="composite" presStyleCnt="0"/>
      <dgm:spPr/>
    </dgm:pt>
    <dgm:pt modelId="{A056D9CD-1FEB-449A-A4DB-A67EBF03B08C}" type="pres">
      <dgm:prSet presAssocID="{C1505CCD-4383-483A-9701-31D466937491}" presName="imgShp" presStyleLbl="fgImgPlace1" presStyleIdx="1" presStyleCnt="3"/>
      <dgm:spPr/>
    </dgm:pt>
    <dgm:pt modelId="{190800E1-8835-4FA0-81D2-64B85899DB3F}" type="pres">
      <dgm:prSet presAssocID="{C1505CCD-4383-483A-9701-31D466937491}" presName="txShp" presStyleLbl="node1" presStyleIdx="1" presStyleCnt="3">
        <dgm:presLayoutVars>
          <dgm:bulletEnabled val="1"/>
        </dgm:presLayoutVars>
      </dgm:prSet>
      <dgm:spPr/>
    </dgm:pt>
    <dgm:pt modelId="{6CEED6C9-11BC-4F66-8173-491AEAEEFD10}" type="pres">
      <dgm:prSet presAssocID="{85915082-FA6C-4090-8F74-7DD609D93B3A}" presName="spacing" presStyleCnt="0"/>
      <dgm:spPr/>
    </dgm:pt>
    <dgm:pt modelId="{7C573E3F-394B-4C96-AA38-5D3358CB800F}" type="pres">
      <dgm:prSet presAssocID="{F3907ABB-FBA0-4435-8F75-B749799CE46B}" presName="composite" presStyleCnt="0"/>
      <dgm:spPr/>
    </dgm:pt>
    <dgm:pt modelId="{0F995D90-2A8D-45D9-A91D-CA5D56747D64}" type="pres">
      <dgm:prSet presAssocID="{F3907ABB-FBA0-4435-8F75-B749799CE46B}" presName="imgShp" presStyleLbl="fgImgPlace1" presStyleIdx="2" presStyleCnt="3"/>
      <dgm:spPr/>
    </dgm:pt>
    <dgm:pt modelId="{4A116D0F-526B-42B4-859E-0A68C1FBEACC}" type="pres">
      <dgm:prSet presAssocID="{F3907ABB-FBA0-4435-8F75-B749799CE46B}" presName="txShp" presStyleLbl="node1" presStyleIdx="2" presStyleCnt="3">
        <dgm:presLayoutVars>
          <dgm:bulletEnabled val="1"/>
        </dgm:presLayoutVars>
      </dgm:prSet>
      <dgm:spPr/>
    </dgm:pt>
  </dgm:ptLst>
  <dgm:cxnLst>
    <dgm:cxn modelId="{06138B01-1ADA-4659-BA26-24D447FA7EC2}" type="presOf" srcId="{1D207339-D3DE-44EB-82AD-0BBEE563CBA2}" destId="{87D9CC5F-229A-4A65-9B51-9010DDD9FE48}" srcOrd="0" destOrd="0" presId="urn:microsoft.com/office/officeart/2005/8/layout/vList3#1"/>
    <dgm:cxn modelId="{09ABFC5E-CA1B-4248-8848-D155F45B017C}" type="presOf" srcId="{F3907ABB-FBA0-4435-8F75-B749799CE46B}" destId="{4A116D0F-526B-42B4-859E-0A68C1FBEACC}" srcOrd="0" destOrd="0" presId="urn:microsoft.com/office/officeart/2005/8/layout/vList3#1"/>
    <dgm:cxn modelId="{34292960-0F6C-4035-9AAF-836CB77F9AEB}" type="presOf" srcId="{28E4BD9D-AB6F-4A28-9352-9B580DD240DD}" destId="{380F33DC-C2F0-43F1-915A-C743725A4660}" srcOrd="0" destOrd="0" presId="urn:microsoft.com/office/officeart/2005/8/layout/vList3#1"/>
    <dgm:cxn modelId="{1C934247-D59F-4B0F-8014-B8AEFA9883A7}" srcId="{28E4BD9D-AB6F-4A28-9352-9B580DD240DD}" destId="{C1505CCD-4383-483A-9701-31D466937491}" srcOrd="1" destOrd="0" parTransId="{CD469358-E17F-4C49-A4AF-5EAC73680974}" sibTransId="{85915082-FA6C-4090-8F74-7DD609D93B3A}"/>
    <dgm:cxn modelId="{64F3A568-3AE2-4DBE-91BC-C4F0D7340184}" srcId="{28E4BD9D-AB6F-4A28-9352-9B580DD240DD}" destId="{1D207339-D3DE-44EB-82AD-0BBEE563CBA2}" srcOrd="0" destOrd="0" parTransId="{F25F9063-C543-4FCE-A699-1565E3EE177C}" sibTransId="{558DACED-BE07-45FC-86D8-32726744F07A}"/>
    <dgm:cxn modelId="{56B4456D-7AAC-481B-9D14-0976F523B4EE}" type="presOf" srcId="{C1505CCD-4383-483A-9701-31D466937491}" destId="{190800E1-8835-4FA0-81D2-64B85899DB3F}" srcOrd="0" destOrd="0" presId="urn:microsoft.com/office/officeart/2005/8/layout/vList3#1"/>
    <dgm:cxn modelId="{7807DD8B-DD42-4D08-9B2E-E141140206CA}" srcId="{28E4BD9D-AB6F-4A28-9352-9B580DD240DD}" destId="{F3907ABB-FBA0-4435-8F75-B749799CE46B}" srcOrd="2" destOrd="0" parTransId="{EE65C9E6-DEFE-439C-8F23-373A9D90DD38}" sibTransId="{561F9EA2-8C9B-4C04-8A55-3F3D485BCB5A}"/>
    <dgm:cxn modelId="{AC8988DF-EFAC-48D4-B9FA-D316F9CF7772}" type="presParOf" srcId="{380F33DC-C2F0-43F1-915A-C743725A4660}" destId="{8D72F6FA-1810-477C-9ECD-685B19CA5826}" srcOrd="0" destOrd="0" presId="urn:microsoft.com/office/officeart/2005/8/layout/vList3#1"/>
    <dgm:cxn modelId="{16890FBF-9BA0-4859-A211-D81306ECCA42}" type="presParOf" srcId="{8D72F6FA-1810-477C-9ECD-685B19CA5826}" destId="{A9AC819A-4106-496A-AC92-E335161165F5}" srcOrd="0" destOrd="0" presId="urn:microsoft.com/office/officeart/2005/8/layout/vList3#1"/>
    <dgm:cxn modelId="{FF77244C-A343-4C99-896D-8331E569B989}" type="presParOf" srcId="{8D72F6FA-1810-477C-9ECD-685B19CA5826}" destId="{87D9CC5F-229A-4A65-9B51-9010DDD9FE48}" srcOrd="1" destOrd="0" presId="urn:microsoft.com/office/officeart/2005/8/layout/vList3#1"/>
    <dgm:cxn modelId="{434FAD32-525F-416A-965F-836E5B64DA21}" type="presParOf" srcId="{380F33DC-C2F0-43F1-915A-C743725A4660}" destId="{44B4AB1A-4DD9-46D9-967E-1EBD102E5E1A}" srcOrd="1" destOrd="0" presId="urn:microsoft.com/office/officeart/2005/8/layout/vList3#1"/>
    <dgm:cxn modelId="{F06DF00C-1518-4576-8CDE-168D1B6BC0A0}" type="presParOf" srcId="{380F33DC-C2F0-43F1-915A-C743725A4660}" destId="{541D1F59-38D8-4FC3-9CB6-806F4D07B8DB}" srcOrd="2" destOrd="0" presId="urn:microsoft.com/office/officeart/2005/8/layout/vList3#1"/>
    <dgm:cxn modelId="{9670AAC2-F9DB-46C5-ABC9-E29985E4E80A}" type="presParOf" srcId="{541D1F59-38D8-4FC3-9CB6-806F4D07B8DB}" destId="{A056D9CD-1FEB-449A-A4DB-A67EBF03B08C}" srcOrd="0" destOrd="0" presId="urn:microsoft.com/office/officeart/2005/8/layout/vList3#1"/>
    <dgm:cxn modelId="{CDD4CE65-96D1-4989-94B8-71F923B9DFC7}" type="presParOf" srcId="{541D1F59-38D8-4FC3-9CB6-806F4D07B8DB}" destId="{190800E1-8835-4FA0-81D2-64B85899DB3F}" srcOrd="1" destOrd="0" presId="urn:microsoft.com/office/officeart/2005/8/layout/vList3#1"/>
    <dgm:cxn modelId="{4666B4D5-F29C-43EE-80A1-7513611DC6FF}" type="presParOf" srcId="{380F33DC-C2F0-43F1-915A-C743725A4660}" destId="{6CEED6C9-11BC-4F66-8173-491AEAEEFD10}" srcOrd="3" destOrd="0" presId="urn:microsoft.com/office/officeart/2005/8/layout/vList3#1"/>
    <dgm:cxn modelId="{F5256796-DC7B-443E-941B-660C4ED1C32A}" type="presParOf" srcId="{380F33DC-C2F0-43F1-915A-C743725A4660}" destId="{7C573E3F-394B-4C96-AA38-5D3358CB800F}" srcOrd="4" destOrd="0" presId="urn:microsoft.com/office/officeart/2005/8/layout/vList3#1"/>
    <dgm:cxn modelId="{B7685E92-9B50-460B-8C5B-253E86440E70}" type="presParOf" srcId="{7C573E3F-394B-4C96-AA38-5D3358CB800F}" destId="{0F995D90-2A8D-45D9-A91D-CA5D56747D64}" srcOrd="0" destOrd="0" presId="urn:microsoft.com/office/officeart/2005/8/layout/vList3#1"/>
    <dgm:cxn modelId="{B3ABDFFA-E966-4B51-84D3-4B1EFFA4F061}" type="presParOf" srcId="{7C573E3F-394B-4C96-AA38-5D3358CB800F}" destId="{4A116D0F-526B-42B4-859E-0A68C1FBEACC}"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4BD9D-AB6F-4A28-9352-9B580DD240DD}" type="doc">
      <dgm:prSet loTypeId="urn:microsoft.com/office/officeart/2005/8/layout/vList3#2" loCatId="list" qsTypeId="urn:microsoft.com/office/officeart/2005/8/quickstyle/simple1" qsCatId="simple" csTypeId="urn:microsoft.com/office/officeart/2005/8/colors/accent1_2" csCatId="accent1" phldr="1"/>
      <dgm:spPr/>
    </dgm:pt>
    <dgm:pt modelId="{1D207339-D3DE-44EB-82AD-0BBEE563CBA2}">
      <dgm:prSet phldrT="[Texte]"/>
      <dgm:spPr>
        <a:solidFill>
          <a:schemeClr val="bg1">
            <a:lumMod val="65000"/>
          </a:schemeClr>
        </a:solidFill>
      </dgm:spPr>
      <dgm:t>
        <a:bodyPr/>
        <a:lstStyle/>
        <a:p>
          <a:r>
            <a:rPr lang="fr-FR" dirty="0"/>
            <a:t>1881</a:t>
          </a:r>
        </a:p>
      </dgm:t>
    </dgm:pt>
    <dgm:pt modelId="{F25F9063-C543-4FCE-A699-1565E3EE177C}" type="parTrans" cxnId="{64F3A568-3AE2-4DBE-91BC-C4F0D7340184}">
      <dgm:prSet/>
      <dgm:spPr/>
      <dgm:t>
        <a:bodyPr/>
        <a:lstStyle/>
        <a:p>
          <a:endParaRPr lang="fr-FR"/>
        </a:p>
      </dgm:t>
    </dgm:pt>
    <dgm:pt modelId="{558DACED-BE07-45FC-86D8-32726744F07A}" type="sibTrans" cxnId="{64F3A568-3AE2-4DBE-91BC-C4F0D7340184}">
      <dgm:prSet/>
      <dgm:spPr/>
      <dgm:t>
        <a:bodyPr/>
        <a:lstStyle/>
        <a:p>
          <a:endParaRPr lang="fr-FR"/>
        </a:p>
      </dgm:t>
    </dgm:pt>
    <dgm:pt modelId="{C1505CCD-4383-483A-9701-31D466937491}">
      <dgm:prSet phldrT="[Texte]"/>
      <dgm:spPr>
        <a:solidFill>
          <a:schemeClr val="bg1">
            <a:lumMod val="65000"/>
          </a:schemeClr>
        </a:solidFill>
      </dgm:spPr>
      <dgm:t>
        <a:bodyPr/>
        <a:lstStyle/>
        <a:p>
          <a:r>
            <a:rPr lang="fr-FR" dirty="0"/>
            <a:t>1882</a:t>
          </a:r>
        </a:p>
      </dgm:t>
    </dgm:pt>
    <dgm:pt modelId="{CD469358-E17F-4C49-A4AF-5EAC73680974}" type="parTrans" cxnId="{1C934247-D59F-4B0F-8014-B8AEFA9883A7}">
      <dgm:prSet/>
      <dgm:spPr/>
      <dgm:t>
        <a:bodyPr/>
        <a:lstStyle/>
        <a:p>
          <a:endParaRPr lang="fr-FR"/>
        </a:p>
      </dgm:t>
    </dgm:pt>
    <dgm:pt modelId="{85915082-FA6C-4090-8F74-7DD609D93B3A}" type="sibTrans" cxnId="{1C934247-D59F-4B0F-8014-B8AEFA9883A7}">
      <dgm:prSet/>
      <dgm:spPr/>
      <dgm:t>
        <a:bodyPr/>
        <a:lstStyle/>
        <a:p>
          <a:endParaRPr lang="fr-FR"/>
        </a:p>
      </dgm:t>
    </dgm:pt>
    <dgm:pt modelId="{F3907ABB-FBA0-4435-8F75-B749799CE46B}">
      <dgm:prSet phldrT="[Texte]"/>
      <dgm:spPr>
        <a:solidFill>
          <a:schemeClr val="bg1">
            <a:lumMod val="65000"/>
          </a:schemeClr>
        </a:solidFill>
      </dgm:spPr>
      <dgm:t>
        <a:bodyPr/>
        <a:lstStyle/>
        <a:p>
          <a:r>
            <a:rPr lang="fr-FR" dirty="0"/>
            <a:t>1883</a:t>
          </a:r>
        </a:p>
      </dgm:t>
    </dgm:pt>
    <dgm:pt modelId="{EE65C9E6-DEFE-439C-8F23-373A9D90DD38}" type="parTrans" cxnId="{7807DD8B-DD42-4D08-9B2E-E141140206CA}">
      <dgm:prSet/>
      <dgm:spPr/>
      <dgm:t>
        <a:bodyPr/>
        <a:lstStyle/>
        <a:p>
          <a:endParaRPr lang="fr-FR"/>
        </a:p>
      </dgm:t>
    </dgm:pt>
    <dgm:pt modelId="{561F9EA2-8C9B-4C04-8A55-3F3D485BCB5A}" type="sibTrans" cxnId="{7807DD8B-DD42-4D08-9B2E-E141140206CA}">
      <dgm:prSet/>
      <dgm:spPr/>
      <dgm:t>
        <a:bodyPr/>
        <a:lstStyle/>
        <a:p>
          <a:endParaRPr lang="fr-FR"/>
        </a:p>
      </dgm:t>
    </dgm:pt>
    <dgm:pt modelId="{380F33DC-C2F0-43F1-915A-C743725A4660}" type="pres">
      <dgm:prSet presAssocID="{28E4BD9D-AB6F-4A28-9352-9B580DD240DD}" presName="linearFlow" presStyleCnt="0">
        <dgm:presLayoutVars>
          <dgm:dir/>
          <dgm:resizeHandles val="exact"/>
        </dgm:presLayoutVars>
      </dgm:prSet>
      <dgm:spPr/>
    </dgm:pt>
    <dgm:pt modelId="{8D72F6FA-1810-477C-9ECD-685B19CA5826}" type="pres">
      <dgm:prSet presAssocID="{1D207339-D3DE-44EB-82AD-0BBEE563CBA2}" presName="composite" presStyleCnt="0"/>
      <dgm:spPr/>
    </dgm:pt>
    <dgm:pt modelId="{A9AC819A-4106-496A-AC92-E335161165F5}" type="pres">
      <dgm:prSet presAssocID="{1D207339-D3DE-44EB-82AD-0BBEE563CBA2}" presName="imgShp" presStyleLbl="fgImgPlace1" presStyleIdx="0" presStyleCnt="3"/>
      <dgm:spPr>
        <a:solidFill>
          <a:schemeClr val="accent1">
            <a:lumMod val="75000"/>
          </a:schemeClr>
        </a:solidFill>
      </dgm:spPr>
    </dgm:pt>
    <dgm:pt modelId="{87D9CC5F-229A-4A65-9B51-9010DDD9FE48}" type="pres">
      <dgm:prSet presAssocID="{1D207339-D3DE-44EB-82AD-0BBEE563CBA2}" presName="txShp" presStyleLbl="node1" presStyleIdx="0" presStyleCnt="3">
        <dgm:presLayoutVars>
          <dgm:bulletEnabled val="1"/>
        </dgm:presLayoutVars>
      </dgm:prSet>
      <dgm:spPr/>
    </dgm:pt>
    <dgm:pt modelId="{44B4AB1A-4DD9-46D9-967E-1EBD102E5E1A}" type="pres">
      <dgm:prSet presAssocID="{558DACED-BE07-45FC-86D8-32726744F07A}" presName="spacing" presStyleCnt="0"/>
      <dgm:spPr/>
    </dgm:pt>
    <dgm:pt modelId="{541D1F59-38D8-4FC3-9CB6-806F4D07B8DB}" type="pres">
      <dgm:prSet presAssocID="{C1505CCD-4383-483A-9701-31D466937491}" presName="composite" presStyleCnt="0"/>
      <dgm:spPr/>
    </dgm:pt>
    <dgm:pt modelId="{A056D9CD-1FEB-449A-A4DB-A67EBF03B08C}" type="pres">
      <dgm:prSet presAssocID="{C1505CCD-4383-483A-9701-31D466937491}" presName="imgShp" presStyleLbl="fgImgPlace1" presStyleIdx="1" presStyleCnt="3"/>
      <dgm:spPr>
        <a:solidFill>
          <a:schemeClr val="accent1">
            <a:lumMod val="75000"/>
          </a:schemeClr>
        </a:solidFill>
      </dgm:spPr>
    </dgm:pt>
    <dgm:pt modelId="{190800E1-8835-4FA0-81D2-64B85899DB3F}" type="pres">
      <dgm:prSet presAssocID="{C1505CCD-4383-483A-9701-31D466937491}" presName="txShp" presStyleLbl="node1" presStyleIdx="1" presStyleCnt="3">
        <dgm:presLayoutVars>
          <dgm:bulletEnabled val="1"/>
        </dgm:presLayoutVars>
      </dgm:prSet>
      <dgm:spPr/>
    </dgm:pt>
    <dgm:pt modelId="{6CEED6C9-11BC-4F66-8173-491AEAEEFD10}" type="pres">
      <dgm:prSet presAssocID="{85915082-FA6C-4090-8F74-7DD609D93B3A}" presName="spacing" presStyleCnt="0"/>
      <dgm:spPr/>
    </dgm:pt>
    <dgm:pt modelId="{7C573E3F-394B-4C96-AA38-5D3358CB800F}" type="pres">
      <dgm:prSet presAssocID="{F3907ABB-FBA0-4435-8F75-B749799CE46B}" presName="composite" presStyleCnt="0"/>
      <dgm:spPr/>
    </dgm:pt>
    <dgm:pt modelId="{0F995D90-2A8D-45D9-A91D-CA5D56747D64}" type="pres">
      <dgm:prSet presAssocID="{F3907ABB-FBA0-4435-8F75-B749799CE46B}" presName="imgShp" presStyleLbl="fgImgPlace1" presStyleIdx="2" presStyleCnt="3"/>
      <dgm:spPr>
        <a:solidFill>
          <a:srgbClr val="FF0000"/>
        </a:solidFill>
      </dgm:spPr>
    </dgm:pt>
    <dgm:pt modelId="{4A116D0F-526B-42B4-859E-0A68C1FBEACC}" type="pres">
      <dgm:prSet presAssocID="{F3907ABB-FBA0-4435-8F75-B749799CE46B}" presName="txShp" presStyleLbl="node1" presStyleIdx="2" presStyleCnt="3">
        <dgm:presLayoutVars>
          <dgm:bulletEnabled val="1"/>
        </dgm:presLayoutVars>
      </dgm:prSet>
      <dgm:spPr/>
    </dgm:pt>
  </dgm:ptLst>
  <dgm:cxnLst>
    <dgm:cxn modelId="{5D0BB820-CCC0-4C2D-AAA9-8B39B1317054}" type="presOf" srcId="{F3907ABB-FBA0-4435-8F75-B749799CE46B}" destId="{4A116D0F-526B-42B4-859E-0A68C1FBEACC}" srcOrd="0" destOrd="0" presId="urn:microsoft.com/office/officeart/2005/8/layout/vList3#2"/>
    <dgm:cxn modelId="{F2A08336-AFC6-4EAB-A8EA-78EAADBDD05D}" type="presOf" srcId="{28E4BD9D-AB6F-4A28-9352-9B580DD240DD}" destId="{380F33DC-C2F0-43F1-915A-C743725A4660}" srcOrd="0" destOrd="0" presId="urn:microsoft.com/office/officeart/2005/8/layout/vList3#2"/>
    <dgm:cxn modelId="{1C934247-D59F-4B0F-8014-B8AEFA9883A7}" srcId="{28E4BD9D-AB6F-4A28-9352-9B580DD240DD}" destId="{C1505CCD-4383-483A-9701-31D466937491}" srcOrd="1" destOrd="0" parTransId="{CD469358-E17F-4C49-A4AF-5EAC73680974}" sibTransId="{85915082-FA6C-4090-8F74-7DD609D93B3A}"/>
    <dgm:cxn modelId="{64F3A568-3AE2-4DBE-91BC-C4F0D7340184}" srcId="{28E4BD9D-AB6F-4A28-9352-9B580DD240DD}" destId="{1D207339-D3DE-44EB-82AD-0BBEE563CBA2}" srcOrd="0" destOrd="0" parTransId="{F25F9063-C543-4FCE-A699-1565E3EE177C}" sibTransId="{558DACED-BE07-45FC-86D8-32726744F07A}"/>
    <dgm:cxn modelId="{7807DD8B-DD42-4D08-9B2E-E141140206CA}" srcId="{28E4BD9D-AB6F-4A28-9352-9B580DD240DD}" destId="{F3907ABB-FBA0-4435-8F75-B749799CE46B}" srcOrd="2" destOrd="0" parTransId="{EE65C9E6-DEFE-439C-8F23-373A9D90DD38}" sibTransId="{561F9EA2-8C9B-4C04-8A55-3F3D485BCB5A}"/>
    <dgm:cxn modelId="{1B0D51A7-3231-41FB-9108-5387A78746B3}" type="presOf" srcId="{1D207339-D3DE-44EB-82AD-0BBEE563CBA2}" destId="{87D9CC5F-229A-4A65-9B51-9010DDD9FE48}" srcOrd="0" destOrd="0" presId="urn:microsoft.com/office/officeart/2005/8/layout/vList3#2"/>
    <dgm:cxn modelId="{36FB6BD9-9F75-4376-81C2-66B28670AE65}" type="presOf" srcId="{C1505CCD-4383-483A-9701-31D466937491}" destId="{190800E1-8835-4FA0-81D2-64B85899DB3F}" srcOrd="0" destOrd="0" presId="urn:microsoft.com/office/officeart/2005/8/layout/vList3#2"/>
    <dgm:cxn modelId="{F143F668-48A3-4DB4-8053-787007E3EEC3}" type="presParOf" srcId="{380F33DC-C2F0-43F1-915A-C743725A4660}" destId="{8D72F6FA-1810-477C-9ECD-685B19CA5826}" srcOrd="0" destOrd="0" presId="urn:microsoft.com/office/officeart/2005/8/layout/vList3#2"/>
    <dgm:cxn modelId="{92DE8CB0-07CC-472E-9B4C-7133DDC95067}" type="presParOf" srcId="{8D72F6FA-1810-477C-9ECD-685B19CA5826}" destId="{A9AC819A-4106-496A-AC92-E335161165F5}" srcOrd="0" destOrd="0" presId="urn:microsoft.com/office/officeart/2005/8/layout/vList3#2"/>
    <dgm:cxn modelId="{719ACF50-7E5A-4BFB-92B2-35BEEE755D5A}" type="presParOf" srcId="{8D72F6FA-1810-477C-9ECD-685B19CA5826}" destId="{87D9CC5F-229A-4A65-9B51-9010DDD9FE48}" srcOrd="1" destOrd="0" presId="urn:microsoft.com/office/officeart/2005/8/layout/vList3#2"/>
    <dgm:cxn modelId="{FBD926CA-48BA-4817-87C8-D0A3228B2C82}" type="presParOf" srcId="{380F33DC-C2F0-43F1-915A-C743725A4660}" destId="{44B4AB1A-4DD9-46D9-967E-1EBD102E5E1A}" srcOrd="1" destOrd="0" presId="urn:microsoft.com/office/officeart/2005/8/layout/vList3#2"/>
    <dgm:cxn modelId="{52210546-E850-412A-908B-C30207014DBF}" type="presParOf" srcId="{380F33DC-C2F0-43F1-915A-C743725A4660}" destId="{541D1F59-38D8-4FC3-9CB6-806F4D07B8DB}" srcOrd="2" destOrd="0" presId="urn:microsoft.com/office/officeart/2005/8/layout/vList3#2"/>
    <dgm:cxn modelId="{61CDD3D2-5ABD-4D5E-A0D4-1B998487F594}" type="presParOf" srcId="{541D1F59-38D8-4FC3-9CB6-806F4D07B8DB}" destId="{A056D9CD-1FEB-449A-A4DB-A67EBF03B08C}" srcOrd="0" destOrd="0" presId="urn:microsoft.com/office/officeart/2005/8/layout/vList3#2"/>
    <dgm:cxn modelId="{CEADF767-8EDF-4EA6-ADEE-5A02031D148A}" type="presParOf" srcId="{541D1F59-38D8-4FC3-9CB6-806F4D07B8DB}" destId="{190800E1-8835-4FA0-81D2-64B85899DB3F}" srcOrd="1" destOrd="0" presId="urn:microsoft.com/office/officeart/2005/8/layout/vList3#2"/>
    <dgm:cxn modelId="{4852B7A0-DD52-46FA-B265-0E74ECEAF41F}" type="presParOf" srcId="{380F33DC-C2F0-43F1-915A-C743725A4660}" destId="{6CEED6C9-11BC-4F66-8173-491AEAEEFD10}" srcOrd="3" destOrd="0" presId="urn:microsoft.com/office/officeart/2005/8/layout/vList3#2"/>
    <dgm:cxn modelId="{EC5FB92C-0CCC-4351-B4AD-5FAC5BDD539B}" type="presParOf" srcId="{380F33DC-C2F0-43F1-915A-C743725A4660}" destId="{7C573E3F-394B-4C96-AA38-5D3358CB800F}" srcOrd="4" destOrd="0" presId="urn:microsoft.com/office/officeart/2005/8/layout/vList3#2"/>
    <dgm:cxn modelId="{14E25858-08BD-4A19-BF0D-2921274ED57D}" type="presParOf" srcId="{7C573E3F-394B-4C96-AA38-5D3358CB800F}" destId="{0F995D90-2A8D-45D9-A91D-CA5D56747D64}" srcOrd="0" destOrd="0" presId="urn:microsoft.com/office/officeart/2005/8/layout/vList3#2"/>
    <dgm:cxn modelId="{30B874BA-4EA2-49CF-956E-1989B749C38E}" type="presParOf" srcId="{7C573E3F-394B-4C96-AA38-5D3358CB800F}" destId="{4A116D0F-526B-42B4-859E-0A68C1FBEACC}"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E4BD9D-AB6F-4A28-9352-9B580DD240DD}" type="doc">
      <dgm:prSet loTypeId="urn:microsoft.com/office/officeart/2005/8/layout/vList3#3" loCatId="list" qsTypeId="urn:microsoft.com/office/officeart/2005/8/quickstyle/simple1" qsCatId="simple" csTypeId="urn:microsoft.com/office/officeart/2005/8/colors/accent1_2" csCatId="accent1" phldr="1"/>
      <dgm:spPr/>
    </dgm:pt>
    <dgm:pt modelId="{1D207339-D3DE-44EB-82AD-0BBEE563CBA2}">
      <dgm:prSet phldrT="[Texte]"/>
      <dgm:spPr>
        <a:solidFill>
          <a:schemeClr val="bg1">
            <a:lumMod val="65000"/>
          </a:schemeClr>
        </a:solidFill>
      </dgm:spPr>
      <dgm:t>
        <a:bodyPr/>
        <a:lstStyle/>
        <a:p>
          <a:r>
            <a:rPr lang="fr-FR" dirty="0"/>
            <a:t>optionnelle</a:t>
          </a:r>
        </a:p>
      </dgm:t>
    </dgm:pt>
    <dgm:pt modelId="{F25F9063-C543-4FCE-A699-1565E3EE177C}" type="parTrans" cxnId="{64F3A568-3AE2-4DBE-91BC-C4F0D7340184}">
      <dgm:prSet/>
      <dgm:spPr/>
      <dgm:t>
        <a:bodyPr/>
        <a:lstStyle/>
        <a:p>
          <a:endParaRPr lang="fr-FR"/>
        </a:p>
      </dgm:t>
    </dgm:pt>
    <dgm:pt modelId="{558DACED-BE07-45FC-86D8-32726744F07A}" type="sibTrans" cxnId="{64F3A568-3AE2-4DBE-91BC-C4F0D7340184}">
      <dgm:prSet/>
      <dgm:spPr/>
      <dgm:t>
        <a:bodyPr/>
        <a:lstStyle/>
        <a:p>
          <a:endParaRPr lang="fr-FR"/>
        </a:p>
      </dgm:t>
    </dgm:pt>
    <dgm:pt modelId="{C1505CCD-4383-483A-9701-31D466937491}">
      <dgm:prSet phldrT="[Texte]"/>
      <dgm:spPr>
        <a:solidFill>
          <a:schemeClr val="bg1">
            <a:lumMod val="65000"/>
          </a:schemeClr>
        </a:solidFill>
      </dgm:spPr>
      <dgm:t>
        <a:bodyPr/>
        <a:lstStyle/>
        <a:p>
          <a:r>
            <a:rPr lang="fr-FR" dirty="0"/>
            <a:t>laïque</a:t>
          </a:r>
        </a:p>
      </dgm:t>
    </dgm:pt>
    <dgm:pt modelId="{CD469358-E17F-4C49-A4AF-5EAC73680974}" type="parTrans" cxnId="{1C934247-D59F-4B0F-8014-B8AEFA9883A7}">
      <dgm:prSet/>
      <dgm:spPr/>
      <dgm:t>
        <a:bodyPr/>
        <a:lstStyle/>
        <a:p>
          <a:endParaRPr lang="fr-FR"/>
        </a:p>
      </dgm:t>
    </dgm:pt>
    <dgm:pt modelId="{85915082-FA6C-4090-8F74-7DD609D93B3A}" type="sibTrans" cxnId="{1C934247-D59F-4B0F-8014-B8AEFA9883A7}">
      <dgm:prSet/>
      <dgm:spPr/>
      <dgm:t>
        <a:bodyPr/>
        <a:lstStyle/>
        <a:p>
          <a:endParaRPr lang="fr-FR"/>
        </a:p>
      </dgm:t>
    </dgm:pt>
    <dgm:pt modelId="{F3907ABB-FBA0-4435-8F75-B749799CE46B}">
      <dgm:prSet phldrT="[Texte]"/>
      <dgm:spPr>
        <a:solidFill>
          <a:schemeClr val="bg1">
            <a:lumMod val="65000"/>
          </a:schemeClr>
        </a:solidFill>
      </dgm:spPr>
      <dgm:t>
        <a:bodyPr/>
        <a:lstStyle/>
        <a:p>
          <a:r>
            <a:rPr lang="fr-FR" dirty="0"/>
            <a:t>gratuite </a:t>
          </a:r>
        </a:p>
      </dgm:t>
    </dgm:pt>
    <dgm:pt modelId="{EE65C9E6-DEFE-439C-8F23-373A9D90DD38}" type="parTrans" cxnId="{7807DD8B-DD42-4D08-9B2E-E141140206CA}">
      <dgm:prSet/>
      <dgm:spPr/>
      <dgm:t>
        <a:bodyPr/>
        <a:lstStyle/>
        <a:p>
          <a:endParaRPr lang="fr-FR"/>
        </a:p>
      </dgm:t>
    </dgm:pt>
    <dgm:pt modelId="{561F9EA2-8C9B-4C04-8A55-3F3D485BCB5A}" type="sibTrans" cxnId="{7807DD8B-DD42-4D08-9B2E-E141140206CA}">
      <dgm:prSet/>
      <dgm:spPr/>
      <dgm:t>
        <a:bodyPr/>
        <a:lstStyle/>
        <a:p>
          <a:endParaRPr lang="fr-FR"/>
        </a:p>
      </dgm:t>
    </dgm:pt>
    <dgm:pt modelId="{380F33DC-C2F0-43F1-915A-C743725A4660}" type="pres">
      <dgm:prSet presAssocID="{28E4BD9D-AB6F-4A28-9352-9B580DD240DD}" presName="linearFlow" presStyleCnt="0">
        <dgm:presLayoutVars>
          <dgm:dir/>
          <dgm:resizeHandles val="exact"/>
        </dgm:presLayoutVars>
      </dgm:prSet>
      <dgm:spPr/>
    </dgm:pt>
    <dgm:pt modelId="{8D72F6FA-1810-477C-9ECD-685B19CA5826}" type="pres">
      <dgm:prSet presAssocID="{1D207339-D3DE-44EB-82AD-0BBEE563CBA2}" presName="composite" presStyleCnt="0"/>
      <dgm:spPr/>
    </dgm:pt>
    <dgm:pt modelId="{A9AC819A-4106-496A-AC92-E335161165F5}" type="pres">
      <dgm:prSet presAssocID="{1D207339-D3DE-44EB-82AD-0BBEE563CBA2}" presName="imgShp" presStyleLbl="fgImgPlace1" presStyleIdx="0" presStyleCnt="3"/>
      <dgm:spPr>
        <a:solidFill>
          <a:schemeClr val="accent1">
            <a:lumMod val="40000"/>
            <a:lumOff val="60000"/>
          </a:schemeClr>
        </a:solidFill>
      </dgm:spPr>
    </dgm:pt>
    <dgm:pt modelId="{87D9CC5F-229A-4A65-9B51-9010DDD9FE48}" type="pres">
      <dgm:prSet presAssocID="{1D207339-D3DE-44EB-82AD-0BBEE563CBA2}" presName="txShp" presStyleLbl="node1" presStyleIdx="0" presStyleCnt="3">
        <dgm:presLayoutVars>
          <dgm:bulletEnabled val="1"/>
        </dgm:presLayoutVars>
      </dgm:prSet>
      <dgm:spPr/>
    </dgm:pt>
    <dgm:pt modelId="{44B4AB1A-4DD9-46D9-967E-1EBD102E5E1A}" type="pres">
      <dgm:prSet presAssocID="{558DACED-BE07-45FC-86D8-32726744F07A}" presName="spacing" presStyleCnt="0"/>
      <dgm:spPr/>
    </dgm:pt>
    <dgm:pt modelId="{541D1F59-38D8-4FC3-9CB6-806F4D07B8DB}" type="pres">
      <dgm:prSet presAssocID="{C1505CCD-4383-483A-9701-31D466937491}" presName="composite" presStyleCnt="0"/>
      <dgm:spPr/>
    </dgm:pt>
    <dgm:pt modelId="{A056D9CD-1FEB-449A-A4DB-A67EBF03B08C}" type="pres">
      <dgm:prSet presAssocID="{C1505CCD-4383-483A-9701-31D466937491}" presName="imgShp" presStyleLbl="fgImgPlace1" presStyleIdx="1" presStyleCnt="3"/>
      <dgm:spPr>
        <a:solidFill>
          <a:schemeClr val="accent1">
            <a:lumMod val="40000"/>
            <a:lumOff val="60000"/>
          </a:schemeClr>
        </a:solidFill>
      </dgm:spPr>
    </dgm:pt>
    <dgm:pt modelId="{190800E1-8835-4FA0-81D2-64B85899DB3F}" type="pres">
      <dgm:prSet presAssocID="{C1505CCD-4383-483A-9701-31D466937491}" presName="txShp" presStyleLbl="node1" presStyleIdx="1" presStyleCnt="3">
        <dgm:presLayoutVars>
          <dgm:bulletEnabled val="1"/>
        </dgm:presLayoutVars>
      </dgm:prSet>
      <dgm:spPr/>
    </dgm:pt>
    <dgm:pt modelId="{6CEED6C9-11BC-4F66-8173-491AEAEEFD10}" type="pres">
      <dgm:prSet presAssocID="{85915082-FA6C-4090-8F74-7DD609D93B3A}" presName="spacing" presStyleCnt="0"/>
      <dgm:spPr/>
    </dgm:pt>
    <dgm:pt modelId="{7C573E3F-394B-4C96-AA38-5D3358CB800F}" type="pres">
      <dgm:prSet presAssocID="{F3907ABB-FBA0-4435-8F75-B749799CE46B}" presName="composite" presStyleCnt="0"/>
      <dgm:spPr/>
    </dgm:pt>
    <dgm:pt modelId="{0F995D90-2A8D-45D9-A91D-CA5D56747D64}" type="pres">
      <dgm:prSet presAssocID="{F3907ABB-FBA0-4435-8F75-B749799CE46B}" presName="imgShp" presStyleLbl="fgImgPlace1" presStyleIdx="2" presStyleCnt="3"/>
      <dgm:spPr>
        <a:solidFill>
          <a:schemeClr val="accent1">
            <a:lumMod val="40000"/>
            <a:lumOff val="60000"/>
          </a:schemeClr>
        </a:solidFill>
      </dgm:spPr>
    </dgm:pt>
    <dgm:pt modelId="{4A116D0F-526B-42B4-859E-0A68C1FBEACC}" type="pres">
      <dgm:prSet presAssocID="{F3907ABB-FBA0-4435-8F75-B749799CE46B}" presName="txShp" presStyleLbl="node1" presStyleIdx="2" presStyleCnt="3">
        <dgm:presLayoutVars>
          <dgm:bulletEnabled val="1"/>
        </dgm:presLayoutVars>
      </dgm:prSet>
      <dgm:spPr/>
    </dgm:pt>
  </dgm:ptLst>
  <dgm:cxnLst>
    <dgm:cxn modelId="{DA2AA360-8298-4F8A-BEDC-C8EA2568AD14}" type="presOf" srcId="{1D207339-D3DE-44EB-82AD-0BBEE563CBA2}" destId="{87D9CC5F-229A-4A65-9B51-9010DDD9FE48}" srcOrd="0" destOrd="0" presId="urn:microsoft.com/office/officeart/2005/8/layout/vList3#3"/>
    <dgm:cxn modelId="{1C934247-D59F-4B0F-8014-B8AEFA9883A7}" srcId="{28E4BD9D-AB6F-4A28-9352-9B580DD240DD}" destId="{C1505CCD-4383-483A-9701-31D466937491}" srcOrd="1" destOrd="0" parTransId="{CD469358-E17F-4C49-A4AF-5EAC73680974}" sibTransId="{85915082-FA6C-4090-8F74-7DD609D93B3A}"/>
    <dgm:cxn modelId="{64F3A568-3AE2-4DBE-91BC-C4F0D7340184}" srcId="{28E4BD9D-AB6F-4A28-9352-9B580DD240DD}" destId="{1D207339-D3DE-44EB-82AD-0BBEE563CBA2}" srcOrd="0" destOrd="0" parTransId="{F25F9063-C543-4FCE-A699-1565E3EE177C}" sibTransId="{558DACED-BE07-45FC-86D8-32726744F07A}"/>
    <dgm:cxn modelId="{FC5E046E-6EF9-4B00-B622-A76A039EEBE6}" type="presOf" srcId="{C1505CCD-4383-483A-9701-31D466937491}" destId="{190800E1-8835-4FA0-81D2-64B85899DB3F}" srcOrd="0" destOrd="0" presId="urn:microsoft.com/office/officeart/2005/8/layout/vList3#3"/>
    <dgm:cxn modelId="{7807DD8B-DD42-4D08-9B2E-E141140206CA}" srcId="{28E4BD9D-AB6F-4A28-9352-9B580DD240DD}" destId="{F3907ABB-FBA0-4435-8F75-B749799CE46B}" srcOrd="2" destOrd="0" parTransId="{EE65C9E6-DEFE-439C-8F23-373A9D90DD38}" sibTransId="{561F9EA2-8C9B-4C04-8A55-3F3D485BCB5A}"/>
    <dgm:cxn modelId="{0EDC5DD3-2D51-4DE7-A227-A159912607D2}" type="presOf" srcId="{F3907ABB-FBA0-4435-8F75-B749799CE46B}" destId="{4A116D0F-526B-42B4-859E-0A68C1FBEACC}" srcOrd="0" destOrd="0" presId="urn:microsoft.com/office/officeart/2005/8/layout/vList3#3"/>
    <dgm:cxn modelId="{DF3379F3-1482-4717-93B8-10407237D9E6}" type="presOf" srcId="{28E4BD9D-AB6F-4A28-9352-9B580DD240DD}" destId="{380F33DC-C2F0-43F1-915A-C743725A4660}" srcOrd="0" destOrd="0" presId="urn:microsoft.com/office/officeart/2005/8/layout/vList3#3"/>
    <dgm:cxn modelId="{ADA6F430-E9E8-48CC-8443-00114908F29B}" type="presParOf" srcId="{380F33DC-C2F0-43F1-915A-C743725A4660}" destId="{8D72F6FA-1810-477C-9ECD-685B19CA5826}" srcOrd="0" destOrd="0" presId="urn:microsoft.com/office/officeart/2005/8/layout/vList3#3"/>
    <dgm:cxn modelId="{7002B60D-70A4-4545-A064-83CE0D7EBEBE}" type="presParOf" srcId="{8D72F6FA-1810-477C-9ECD-685B19CA5826}" destId="{A9AC819A-4106-496A-AC92-E335161165F5}" srcOrd="0" destOrd="0" presId="urn:microsoft.com/office/officeart/2005/8/layout/vList3#3"/>
    <dgm:cxn modelId="{834C49D0-EDFB-48C0-A969-071103F4947B}" type="presParOf" srcId="{8D72F6FA-1810-477C-9ECD-685B19CA5826}" destId="{87D9CC5F-229A-4A65-9B51-9010DDD9FE48}" srcOrd="1" destOrd="0" presId="urn:microsoft.com/office/officeart/2005/8/layout/vList3#3"/>
    <dgm:cxn modelId="{B0D23A87-A6AE-477E-A7FD-DAF44147574D}" type="presParOf" srcId="{380F33DC-C2F0-43F1-915A-C743725A4660}" destId="{44B4AB1A-4DD9-46D9-967E-1EBD102E5E1A}" srcOrd="1" destOrd="0" presId="urn:microsoft.com/office/officeart/2005/8/layout/vList3#3"/>
    <dgm:cxn modelId="{15A46720-EF6C-45F0-B659-4406B49B221A}" type="presParOf" srcId="{380F33DC-C2F0-43F1-915A-C743725A4660}" destId="{541D1F59-38D8-4FC3-9CB6-806F4D07B8DB}" srcOrd="2" destOrd="0" presId="urn:microsoft.com/office/officeart/2005/8/layout/vList3#3"/>
    <dgm:cxn modelId="{57C303A5-EB65-4811-9462-136D4B89709C}" type="presParOf" srcId="{541D1F59-38D8-4FC3-9CB6-806F4D07B8DB}" destId="{A056D9CD-1FEB-449A-A4DB-A67EBF03B08C}" srcOrd="0" destOrd="0" presId="urn:microsoft.com/office/officeart/2005/8/layout/vList3#3"/>
    <dgm:cxn modelId="{7C00E0E6-BB13-45EF-943E-CEBE557F90AD}" type="presParOf" srcId="{541D1F59-38D8-4FC3-9CB6-806F4D07B8DB}" destId="{190800E1-8835-4FA0-81D2-64B85899DB3F}" srcOrd="1" destOrd="0" presId="urn:microsoft.com/office/officeart/2005/8/layout/vList3#3"/>
    <dgm:cxn modelId="{D94F1056-A449-4D45-AA5B-B7842501379A}" type="presParOf" srcId="{380F33DC-C2F0-43F1-915A-C743725A4660}" destId="{6CEED6C9-11BC-4F66-8173-491AEAEEFD10}" srcOrd="3" destOrd="0" presId="urn:microsoft.com/office/officeart/2005/8/layout/vList3#3"/>
    <dgm:cxn modelId="{730F4825-E534-470B-8033-61E999CF70ED}" type="presParOf" srcId="{380F33DC-C2F0-43F1-915A-C743725A4660}" destId="{7C573E3F-394B-4C96-AA38-5D3358CB800F}" srcOrd="4" destOrd="0" presId="urn:microsoft.com/office/officeart/2005/8/layout/vList3#3"/>
    <dgm:cxn modelId="{2BD47885-A5A0-4D47-BEE6-74D9D918100D}" type="presParOf" srcId="{7C573E3F-394B-4C96-AA38-5D3358CB800F}" destId="{0F995D90-2A8D-45D9-A91D-CA5D56747D64}" srcOrd="0" destOrd="0" presId="urn:microsoft.com/office/officeart/2005/8/layout/vList3#3"/>
    <dgm:cxn modelId="{7BD6ACBE-0E4D-4902-BE64-056EB2ED9C8D}" type="presParOf" srcId="{7C573E3F-394B-4C96-AA38-5D3358CB800F}" destId="{4A116D0F-526B-42B4-859E-0A68C1FBEACC}"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E4BD9D-AB6F-4A28-9352-9B580DD240DD}" type="doc">
      <dgm:prSet loTypeId="urn:microsoft.com/office/officeart/2005/8/layout/vList3#4" loCatId="list" qsTypeId="urn:microsoft.com/office/officeart/2005/8/quickstyle/simple1" qsCatId="simple" csTypeId="urn:microsoft.com/office/officeart/2005/8/colors/accent1_2" csCatId="accent1" phldr="1"/>
      <dgm:spPr/>
    </dgm:pt>
    <dgm:pt modelId="{1D207339-D3DE-44EB-82AD-0BBEE563CBA2}">
      <dgm:prSet phldrT="[Texte]"/>
      <dgm:spPr>
        <a:solidFill>
          <a:schemeClr val="bg1">
            <a:lumMod val="65000"/>
          </a:schemeClr>
        </a:solidFill>
      </dgm:spPr>
      <dgm:t>
        <a:bodyPr/>
        <a:lstStyle/>
        <a:p>
          <a:r>
            <a:rPr lang="fr-FR" dirty="0"/>
            <a:t>optionnelle</a:t>
          </a:r>
        </a:p>
      </dgm:t>
    </dgm:pt>
    <dgm:pt modelId="{F25F9063-C543-4FCE-A699-1565E3EE177C}" type="parTrans" cxnId="{64F3A568-3AE2-4DBE-91BC-C4F0D7340184}">
      <dgm:prSet/>
      <dgm:spPr/>
      <dgm:t>
        <a:bodyPr/>
        <a:lstStyle/>
        <a:p>
          <a:endParaRPr lang="fr-FR"/>
        </a:p>
      </dgm:t>
    </dgm:pt>
    <dgm:pt modelId="{558DACED-BE07-45FC-86D8-32726744F07A}" type="sibTrans" cxnId="{64F3A568-3AE2-4DBE-91BC-C4F0D7340184}">
      <dgm:prSet/>
      <dgm:spPr/>
      <dgm:t>
        <a:bodyPr/>
        <a:lstStyle/>
        <a:p>
          <a:endParaRPr lang="fr-FR"/>
        </a:p>
      </dgm:t>
    </dgm:pt>
    <dgm:pt modelId="{C1505CCD-4383-483A-9701-31D466937491}">
      <dgm:prSet phldrT="[Texte]"/>
      <dgm:spPr>
        <a:solidFill>
          <a:schemeClr val="bg1">
            <a:lumMod val="65000"/>
          </a:schemeClr>
        </a:solidFill>
      </dgm:spPr>
      <dgm:t>
        <a:bodyPr/>
        <a:lstStyle/>
        <a:p>
          <a:r>
            <a:rPr lang="fr-FR" dirty="0"/>
            <a:t>laïque</a:t>
          </a:r>
        </a:p>
      </dgm:t>
    </dgm:pt>
    <dgm:pt modelId="{CD469358-E17F-4C49-A4AF-5EAC73680974}" type="parTrans" cxnId="{1C934247-D59F-4B0F-8014-B8AEFA9883A7}">
      <dgm:prSet/>
      <dgm:spPr/>
      <dgm:t>
        <a:bodyPr/>
        <a:lstStyle/>
        <a:p>
          <a:endParaRPr lang="fr-FR"/>
        </a:p>
      </dgm:t>
    </dgm:pt>
    <dgm:pt modelId="{85915082-FA6C-4090-8F74-7DD609D93B3A}" type="sibTrans" cxnId="{1C934247-D59F-4B0F-8014-B8AEFA9883A7}">
      <dgm:prSet/>
      <dgm:spPr/>
      <dgm:t>
        <a:bodyPr/>
        <a:lstStyle/>
        <a:p>
          <a:endParaRPr lang="fr-FR"/>
        </a:p>
      </dgm:t>
    </dgm:pt>
    <dgm:pt modelId="{F3907ABB-FBA0-4435-8F75-B749799CE46B}">
      <dgm:prSet phldrT="[Texte]"/>
      <dgm:spPr>
        <a:solidFill>
          <a:schemeClr val="bg1">
            <a:lumMod val="65000"/>
          </a:schemeClr>
        </a:solidFill>
      </dgm:spPr>
      <dgm:t>
        <a:bodyPr/>
        <a:lstStyle/>
        <a:p>
          <a:r>
            <a:rPr lang="fr-FR" dirty="0"/>
            <a:t>gratuite </a:t>
          </a:r>
        </a:p>
      </dgm:t>
    </dgm:pt>
    <dgm:pt modelId="{EE65C9E6-DEFE-439C-8F23-373A9D90DD38}" type="parTrans" cxnId="{7807DD8B-DD42-4D08-9B2E-E141140206CA}">
      <dgm:prSet/>
      <dgm:spPr/>
      <dgm:t>
        <a:bodyPr/>
        <a:lstStyle/>
        <a:p>
          <a:endParaRPr lang="fr-FR"/>
        </a:p>
      </dgm:t>
    </dgm:pt>
    <dgm:pt modelId="{561F9EA2-8C9B-4C04-8A55-3F3D485BCB5A}" type="sibTrans" cxnId="{7807DD8B-DD42-4D08-9B2E-E141140206CA}">
      <dgm:prSet/>
      <dgm:spPr/>
      <dgm:t>
        <a:bodyPr/>
        <a:lstStyle/>
        <a:p>
          <a:endParaRPr lang="fr-FR"/>
        </a:p>
      </dgm:t>
    </dgm:pt>
    <dgm:pt modelId="{380F33DC-C2F0-43F1-915A-C743725A4660}" type="pres">
      <dgm:prSet presAssocID="{28E4BD9D-AB6F-4A28-9352-9B580DD240DD}" presName="linearFlow" presStyleCnt="0">
        <dgm:presLayoutVars>
          <dgm:dir/>
          <dgm:resizeHandles val="exact"/>
        </dgm:presLayoutVars>
      </dgm:prSet>
      <dgm:spPr/>
    </dgm:pt>
    <dgm:pt modelId="{8D72F6FA-1810-477C-9ECD-685B19CA5826}" type="pres">
      <dgm:prSet presAssocID="{1D207339-D3DE-44EB-82AD-0BBEE563CBA2}" presName="composite" presStyleCnt="0"/>
      <dgm:spPr/>
    </dgm:pt>
    <dgm:pt modelId="{A9AC819A-4106-496A-AC92-E335161165F5}" type="pres">
      <dgm:prSet presAssocID="{1D207339-D3DE-44EB-82AD-0BBEE563CBA2}" presName="imgShp" presStyleLbl="fgImgPlace1" presStyleIdx="0" presStyleCnt="3"/>
      <dgm:spPr>
        <a:solidFill>
          <a:srgbClr val="FF0000"/>
        </a:solidFill>
      </dgm:spPr>
    </dgm:pt>
    <dgm:pt modelId="{87D9CC5F-229A-4A65-9B51-9010DDD9FE48}" type="pres">
      <dgm:prSet presAssocID="{1D207339-D3DE-44EB-82AD-0BBEE563CBA2}" presName="txShp" presStyleLbl="node1" presStyleIdx="0" presStyleCnt="3">
        <dgm:presLayoutVars>
          <dgm:bulletEnabled val="1"/>
        </dgm:presLayoutVars>
      </dgm:prSet>
      <dgm:spPr/>
    </dgm:pt>
    <dgm:pt modelId="{44B4AB1A-4DD9-46D9-967E-1EBD102E5E1A}" type="pres">
      <dgm:prSet presAssocID="{558DACED-BE07-45FC-86D8-32726744F07A}" presName="spacing" presStyleCnt="0"/>
      <dgm:spPr/>
    </dgm:pt>
    <dgm:pt modelId="{541D1F59-38D8-4FC3-9CB6-806F4D07B8DB}" type="pres">
      <dgm:prSet presAssocID="{C1505CCD-4383-483A-9701-31D466937491}" presName="composite" presStyleCnt="0"/>
      <dgm:spPr/>
    </dgm:pt>
    <dgm:pt modelId="{A056D9CD-1FEB-449A-A4DB-A67EBF03B08C}" type="pres">
      <dgm:prSet presAssocID="{C1505CCD-4383-483A-9701-31D466937491}" presName="imgShp" presStyleLbl="fgImgPlace1" presStyleIdx="1" presStyleCnt="3"/>
      <dgm:spPr>
        <a:solidFill>
          <a:schemeClr val="accent1">
            <a:lumMod val="75000"/>
          </a:schemeClr>
        </a:solidFill>
      </dgm:spPr>
    </dgm:pt>
    <dgm:pt modelId="{190800E1-8835-4FA0-81D2-64B85899DB3F}" type="pres">
      <dgm:prSet presAssocID="{C1505CCD-4383-483A-9701-31D466937491}" presName="txShp" presStyleLbl="node1" presStyleIdx="1" presStyleCnt="3">
        <dgm:presLayoutVars>
          <dgm:bulletEnabled val="1"/>
        </dgm:presLayoutVars>
      </dgm:prSet>
      <dgm:spPr/>
    </dgm:pt>
    <dgm:pt modelId="{6CEED6C9-11BC-4F66-8173-491AEAEEFD10}" type="pres">
      <dgm:prSet presAssocID="{85915082-FA6C-4090-8F74-7DD609D93B3A}" presName="spacing" presStyleCnt="0"/>
      <dgm:spPr/>
    </dgm:pt>
    <dgm:pt modelId="{7C573E3F-394B-4C96-AA38-5D3358CB800F}" type="pres">
      <dgm:prSet presAssocID="{F3907ABB-FBA0-4435-8F75-B749799CE46B}" presName="composite" presStyleCnt="0"/>
      <dgm:spPr/>
    </dgm:pt>
    <dgm:pt modelId="{0F995D90-2A8D-45D9-A91D-CA5D56747D64}" type="pres">
      <dgm:prSet presAssocID="{F3907ABB-FBA0-4435-8F75-B749799CE46B}" presName="imgShp" presStyleLbl="fgImgPlace1" presStyleIdx="2" presStyleCnt="3"/>
      <dgm:spPr>
        <a:solidFill>
          <a:schemeClr val="accent1">
            <a:lumMod val="75000"/>
          </a:schemeClr>
        </a:solidFill>
      </dgm:spPr>
    </dgm:pt>
    <dgm:pt modelId="{4A116D0F-526B-42B4-859E-0A68C1FBEACC}" type="pres">
      <dgm:prSet presAssocID="{F3907ABB-FBA0-4435-8F75-B749799CE46B}" presName="txShp" presStyleLbl="node1" presStyleIdx="2" presStyleCnt="3">
        <dgm:presLayoutVars>
          <dgm:bulletEnabled val="1"/>
        </dgm:presLayoutVars>
      </dgm:prSet>
      <dgm:spPr/>
    </dgm:pt>
  </dgm:ptLst>
  <dgm:cxnLst>
    <dgm:cxn modelId="{A90E2C14-898F-4117-B55E-D6CA9A21585B}" type="presOf" srcId="{F3907ABB-FBA0-4435-8F75-B749799CE46B}" destId="{4A116D0F-526B-42B4-859E-0A68C1FBEACC}" srcOrd="0" destOrd="0" presId="urn:microsoft.com/office/officeart/2005/8/layout/vList3#4"/>
    <dgm:cxn modelId="{8E3E302B-4E9A-4D46-8462-1F24DD97596A}" type="presOf" srcId="{1D207339-D3DE-44EB-82AD-0BBEE563CBA2}" destId="{87D9CC5F-229A-4A65-9B51-9010DDD9FE48}" srcOrd="0" destOrd="0" presId="urn:microsoft.com/office/officeart/2005/8/layout/vList3#4"/>
    <dgm:cxn modelId="{1C934247-D59F-4B0F-8014-B8AEFA9883A7}" srcId="{28E4BD9D-AB6F-4A28-9352-9B580DD240DD}" destId="{C1505CCD-4383-483A-9701-31D466937491}" srcOrd="1" destOrd="0" parTransId="{CD469358-E17F-4C49-A4AF-5EAC73680974}" sibTransId="{85915082-FA6C-4090-8F74-7DD609D93B3A}"/>
    <dgm:cxn modelId="{64F3A568-3AE2-4DBE-91BC-C4F0D7340184}" srcId="{28E4BD9D-AB6F-4A28-9352-9B580DD240DD}" destId="{1D207339-D3DE-44EB-82AD-0BBEE563CBA2}" srcOrd="0" destOrd="0" parTransId="{F25F9063-C543-4FCE-A699-1565E3EE177C}" sibTransId="{558DACED-BE07-45FC-86D8-32726744F07A}"/>
    <dgm:cxn modelId="{81DBC580-4086-4FD0-893D-6C61506F0A00}" type="presOf" srcId="{C1505CCD-4383-483A-9701-31D466937491}" destId="{190800E1-8835-4FA0-81D2-64B85899DB3F}" srcOrd="0" destOrd="0" presId="urn:microsoft.com/office/officeart/2005/8/layout/vList3#4"/>
    <dgm:cxn modelId="{7807DD8B-DD42-4D08-9B2E-E141140206CA}" srcId="{28E4BD9D-AB6F-4A28-9352-9B580DD240DD}" destId="{F3907ABB-FBA0-4435-8F75-B749799CE46B}" srcOrd="2" destOrd="0" parTransId="{EE65C9E6-DEFE-439C-8F23-373A9D90DD38}" sibTransId="{561F9EA2-8C9B-4C04-8A55-3F3D485BCB5A}"/>
    <dgm:cxn modelId="{56D6D3BE-F002-4AD4-A0F8-84365CD268BF}" type="presOf" srcId="{28E4BD9D-AB6F-4A28-9352-9B580DD240DD}" destId="{380F33DC-C2F0-43F1-915A-C743725A4660}" srcOrd="0" destOrd="0" presId="urn:microsoft.com/office/officeart/2005/8/layout/vList3#4"/>
    <dgm:cxn modelId="{771FFDC7-59EC-4753-8944-29987CF7BFBC}" type="presParOf" srcId="{380F33DC-C2F0-43F1-915A-C743725A4660}" destId="{8D72F6FA-1810-477C-9ECD-685B19CA5826}" srcOrd="0" destOrd="0" presId="urn:microsoft.com/office/officeart/2005/8/layout/vList3#4"/>
    <dgm:cxn modelId="{844B3C15-8E72-4540-8D65-38CEFEFC64EF}" type="presParOf" srcId="{8D72F6FA-1810-477C-9ECD-685B19CA5826}" destId="{A9AC819A-4106-496A-AC92-E335161165F5}" srcOrd="0" destOrd="0" presId="urn:microsoft.com/office/officeart/2005/8/layout/vList3#4"/>
    <dgm:cxn modelId="{BFEC42C5-1AA8-42C7-B98F-404ED88DC4FA}" type="presParOf" srcId="{8D72F6FA-1810-477C-9ECD-685B19CA5826}" destId="{87D9CC5F-229A-4A65-9B51-9010DDD9FE48}" srcOrd="1" destOrd="0" presId="urn:microsoft.com/office/officeart/2005/8/layout/vList3#4"/>
    <dgm:cxn modelId="{2E93B8FC-F711-4929-81A6-4CC6F1CBB539}" type="presParOf" srcId="{380F33DC-C2F0-43F1-915A-C743725A4660}" destId="{44B4AB1A-4DD9-46D9-967E-1EBD102E5E1A}" srcOrd="1" destOrd="0" presId="urn:microsoft.com/office/officeart/2005/8/layout/vList3#4"/>
    <dgm:cxn modelId="{4A73337D-D362-4D00-A2DA-3DFE7ABC8932}" type="presParOf" srcId="{380F33DC-C2F0-43F1-915A-C743725A4660}" destId="{541D1F59-38D8-4FC3-9CB6-806F4D07B8DB}" srcOrd="2" destOrd="0" presId="urn:microsoft.com/office/officeart/2005/8/layout/vList3#4"/>
    <dgm:cxn modelId="{694B75D0-3083-40A0-A316-C21762DCA96C}" type="presParOf" srcId="{541D1F59-38D8-4FC3-9CB6-806F4D07B8DB}" destId="{A056D9CD-1FEB-449A-A4DB-A67EBF03B08C}" srcOrd="0" destOrd="0" presId="urn:microsoft.com/office/officeart/2005/8/layout/vList3#4"/>
    <dgm:cxn modelId="{EB2448F5-6634-46AE-972B-3EDE3AF6DBFE}" type="presParOf" srcId="{541D1F59-38D8-4FC3-9CB6-806F4D07B8DB}" destId="{190800E1-8835-4FA0-81D2-64B85899DB3F}" srcOrd="1" destOrd="0" presId="urn:microsoft.com/office/officeart/2005/8/layout/vList3#4"/>
    <dgm:cxn modelId="{ADB72355-91ED-4F3A-A65D-B91709DA0A4C}" type="presParOf" srcId="{380F33DC-C2F0-43F1-915A-C743725A4660}" destId="{6CEED6C9-11BC-4F66-8173-491AEAEEFD10}" srcOrd="3" destOrd="0" presId="urn:microsoft.com/office/officeart/2005/8/layout/vList3#4"/>
    <dgm:cxn modelId="{56A38DB9-BF5E-4A79-88BA-0B9E45D80A1C}" type="presParOf" srcId="{380F33DC-C2F0-43F1-915A-C743725A4660}" destId="{7C573E3F-394B-4C96-AA38-5D3358CB800F}" srcOrd="4" destOrd="0" presId="urn:microsoft.com/office/officeart/2005/8/layout/vList3#4"/>
    <dgm:cxn modelId="{2E986CC1-FF98-42F0-9C98-FD1AF09CA9E4}" type="presParOf" srcId="{7C573E3F-394B-4C96-AA38-5D3358CB800F}" destId="{0F995D90-2A8D-45D9-A91D-CA5D56747D64}" srcOrd="0" destOrd="0" presId="urn:microsoft.com/office/officeart/2005/8/layout/vList3#4"/>
    <dgm:cxn modelId="{8184D402-C43F-4B23-8AB5-68B8D19B063F}" type="presParOf" srcId="{7C573E3F-394B-4C96-AA38-5D3358CB800F}" destId="{4A116D0F-526B-42B4-859E-0A68C1FBEACC}"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E4BD9D-AB6F-4A28-9352-9B580DD240DD}" type="doc">
      <dgm:prSet loTypeId="urn:microsoft.com/office/officeart/2005/8/layout/vList3#5" loCatId="list" qsTypeId="urn:microsoft.com/office/officeart/2005/8/quickstyle/simple1" qsCatId="simple" csTypeId="urn:microsoft.com/office/officeart/2005/8/colors/accent1_2" csCatId="accent1" phldr="1"/>
      <dgm:spPr/>
    </dgm:pt>
    <dgm:pt modelId="{1D207339-D3DE-44EB-82AD-0BBEE563CBA2}">
      <dgm:prSet phldrT="[Texte]"/>
      <dgm:spPr>
        <a:solidFill>
          <a:schemeClr val="bg1">
            <a:lumMod val="65000"/>
          </a:schemeClr>
        </a:solidFill>
      </dgm:spPr>
      <dgm:t>
        <a:bodyPr/>
        <a:lstStyle/>
        <a:p>
          <a:r>
            <a:rPr lang="fr-FR" dirty="0"/>
            <a:t>De données statistiques</a:t>
          </a:r>
        </a:p>
      </dgm:t>
    </dgm:pt>
    <dgm:pt modelId="{F25F9063-C543-4FCE-A699-1565E3EE177C}" type="parTrans" cxnId="{64F3A568-3AE2-4DBE-91BC-C4F0D7340184}">
      <dgm:prSet/>
      <dgm:spPr/>
      <dgm:t>
        <a:bodyPr/>
        <a:lstStyle/>
        <a:p>
          <a:endParaRPr lang="fr-FR"/>
        </a:p>
      </dgm:t>
    </dgm:pt>
    <dgm:pt modelId="{558DACED-BE07-45FC-86D8-32726744F07A}" type="sibTrans" cxnId="{64F3A568-3AE2-4DBE-91BC-C4F0D7340184}">
      <dgm:prSet/>
      <dgm:spPr/>
      <dgm:t>
        <a:bodyPr/>
        <a:lstStyle/>
        <a:p>
          <a:endParaRPr lang="fr-FR"/>
        </a:p>
      </dgm:t>
    </dgm:pt>
    <dgm:pt modelId="{C1505CCD-4383-483A-9701-31D466937491}">
      <dgm:prSet phldrT="[Texte]"/>
      <dgm:spPr>
        <a:solidFill>
          <a:schemeClr val="bg1">
            <a:lumMod val="65000"/>
          </a:schemeClr>
        </a:solidFill>
      </dgm:spPr>
      <dgm:t>
        <a:bodyPr/>
        <a:lstStyle/>
        <a:p>
          <a:r>
            <a:rPr lang="fr-FR" dirty="0"/>
            <a:t>D’écrits de fiction</a:t>
          </a:r>
        </a:p>
      </dgm:t>
    </dgm:pt>
    <dgm:pt modelId="{CD469358-E17F-4C49-A4AF-5EAC73680974}" type="parTrans" cxnId="{1C934247-D59F-4B0F-8014-B8AEFA9883A7}">
      <dgm:prSet/>
      <dgm:spPr/>
      <dgm:t>
        <a:bodyPr/>
        <a:lstStyle/>
        <a:p>
          <a:endParaRPr lang="fr-FR"/>
        </a:p>
      </dgm:t>
    </dgm:pt>
    <dgm:pt modelId="{85915082-FA6C-4090-8F74-7DD609D93B3A}" type="sibTrans" cxnId="{1C934247-D59F-4B0F-8014-B8AEFA9883A7}">
      <dgm:prSet/>
      <dgm:spPr/>
      <dgm:t>
        <a:bodyPr/>
        <a:lstStyle/>
        <a:p>
          <a:endParaRPr lang="fr-FR"/>
        </a:p>
      </dgm:t>
    </dgm:pt>
    <dgm:pt modelId="{F3907ABB-FBA0-4435-8F75-B749799CE46B}">
      <dgm:prSet phldrT="[Texte]"/>
      <dgm:spPr>
        <a:solidFill>
          <a:schemeClr val="bg1">
            <a:lumMod val="65000"/>
          </a:schemeClr>
        </a:solidFill>
      </dgm:spPr>
      <dgm:t>
        <a:bodyPr/>
        <a:lstStyle/>
        <a:p>
          <a:r>
            <a:rPr lang="fr-FR" dirty="0"/>
            <a:t>De témoignages</a:t>
          </a:r>
        </a:p>
      </dgm:t>
    </dgm:pt>
    <dgm:pt modelId="{EE65C9E6-DEFE-439C-8F23-373A9D90DD38}" type="parTrans" cxnId="{7807DD8B-DD42-4D08-9B2E-E141140206CA}">
      <dgm:prSet/>
      <dgm:spPr/>
      <dgm:t>
        <a:bodyPr/>
        <a:lstStyle/>
        <a:p>
          <a:endParaRPr lang="fr-FR"/>
        </a:p>
      </dgm:t>
    </dgm:pt>
    <dgm:pt modelId="{561F9EA2-8C9B-4C04-8A55-3F3D485BCB5A}" type="sibTrans" cxnId="{7807DD8B-DD42-4D08-9B2E-E141140206CA}">
      <dgm:prSet/>
      <dgm:spPr/>
      <dgm:t>
        <a:bodyPr/>
        <a:lstStyle/>
        <a:p>
          <a:endParaRPr lang="fr-FR"/>
        </a:p>
      </dgm:t>
    </dgm:pt>
    <dgm:pt modelId="{380F33DC-C2F0-43F1-915A-C743725A4660}" type="pres">
      <dgm:prSet presAssocID="{28E4BD9D-AB6F-4A28-9352-9B580DD240DD}" presName="linearFlow" presStyleCnt="0">
        <dgm:presLayoutVars>
          <dgm:dir/>
          <dgm:resizeHandles val="exact"/>
        </dgm:presLayoutVars>
      </dgm:prSet>
      <dgm:spPr/>
    </dgm:pt>
    <dgm:pt modelId="{8D72F6FA-1810-477C-9ECD-685B19CA5826}" type="pres">
      <dgm:prSet presAssocID="{1D207339-D3DE-44EB-82AD-0BBEE563CBA2}" presName="composite" presStyleCnt="0"/>
      <dgm:spPr/>
    </dgm:pt>
    <dgm:pt modelId="{A9AC819A-4106-496A-AC92-E335161165F5}" type="pres">
      <dgm:prSet presAssocID="{1D207339-D3DE-44EB-82AD-0BBEE563CBA2}" presName="imgShp" presStyleLbl="fgImgPlace1" presStyleIdx="0" presStyleCnt="3"/>
      <dgm:spPr>
        <a:solidFill>
          <a:schemeClr val="accent1">
            <a:lumMod val="40000"/>
            <a:lumOff val="60000"/>
          </a:schemeClr>
        </a:solidFill>
      </dgm:spPr>
    </dgm:pt>
    <dgm:pt modelId="{87D9CC5F-229A-4A65-9B51-9010DDD9FE48}" type="pres">
      <dgm:prSet presAssocID="{1D207339-D3DE-44EB-82AD-0BBEE563CBA2}" presName="txShp" presStyleLbl="node1" presStyleIdx="0" presStyleCnt="3">
        <dgm:presLayoutVars>
          <dgm:bulletEnabled val="1"/>
        </dgm:presLayoutVars>
      </dgm:prSet>
      <dgm:spPr/>
    </dgm:pt>
    <dgm:pt modelId="{44B4AB1A-4DD9-46D9-967E-1EBD102E5E1A}" type="pres">
      <dgm:prSet presAssocID="{558DACED-BE07-45FC-86D8-32726744F07A}" presName="spacing" presStyleCnt="0"/>
      <dgm:spPr/>
    </dgm:pt>
    <dgm:pt modelId="{541D1F59-38D8-4FC3-9CB6-806F4D07B8DB}" type="pres">
      <dgm:prSet presAssocID="{C1505CCD-4383-483A-9701-31D466937491}" presName="composite" presStyleCnt="0"/>
      <dgm:spPr/>
    </dgm:pt>
    <dgm:pt modelId="{A056D9CD-1FEB-449A-A4DB-A67EBF03B08C}" type="pres">
      <dgm:prSet presAssocID="{C1505CCD-4383-483A-9701-31D466937491}" presName="imgShp" presStyleLbl="fgImgPlace1" presStyleIdx="1" presStyleCnt="3"/>
      <dgm:spPr>
        <a:solidFill>
          <a:schemeClr val="accent1">
            <a:lumMod val="40000"/>
            <a:lumOff val="60000"/>
          </a:schemeClr>
        </a:solidFill>
      </dgm:spPr>
    </dgm:pt>
    <dgm:pt modelId="{190800E1-8835-4FA0-81D2-64B85899DB3F}" type="pres">
      <dgm:prSet presAssocID="{C1505CCD-4383-483A-9701-31D466937491}" presName="txShp" presStyleLbl="node1" presStyleIdx="1" presStyleCnt="3">
        <dgm:presLayoutVars>
          <dgm:bulletEnabled val="1"/>
        </dgm:presLayoutVars>
      </dgm:prSet>
      <dgm:spPr/>
    </dgm:pt>
    <dgm:pt modelId="{6CEED6C9-11BC-4F66-8173-491AEAEEFD10}" type="pres">
      <dgm:prSet presAssocID="{85915082-FA6C-4090-8F74-7DD609D93B3A}" presName="spacing" presStyleCnt="0"/>
      <dgm:spPr/>
    </dgm:pt>
    <dgm:pt modelId="{7C573E3F-394B-4C96-AA38-5D3358CB800F}" type="pres">
      <dgm:prSet presAssocID="{F3907ABB-FBA0-4435-8F75-B749799CE46B}" presName="composite" presStyleCnt="0"/>
      <dgm:spPr/>
    </dgm:pt>
    <dgm:pt modelId="{0F995D90-2A8D-45D9-A91D-CA5D56747D64}" type="pres">
      <dgm:prSet presAssocID="{F3907ABB-FBA0-4435-8F75-B749799CE46B}" presName="imgShp" presStyleLbl="fgImgPlace1" presStyleIdx="2" presStyleCnt="3"/>
      <dgm:spPr>
        <a:solidFill>
          <a:schemeClr val="accent1">
            <a:lumMod val="40000"/>
            <a:lumOff val="60000"/>
          </a:schemeClr>
        </a:solidFill>
      </dgm:spPr>
    </dgm:pt>
    <dgm:pt modelId="{4A116D0F-526B-42B4-859E-0A68C1FBEACC}" type="pres">
      <dgm:prSet presAssocID="{F3907ABB-FBA0-4435-8F75-B749799CE46B}" presName="txShp" presStyleLbl="node1" presStyleIdx="2" presStyleCnt="3">
        <dgm:presLayoutVars>
          <dgm:bulletEnabled val="1"/>
        </dgm:presLayoutVars>
      </dgm:prSet>
      <dgm:spPr/>
    </dgm:pt>
  </dgm:ptLst>
  <dgm:cxnLst>
    <dgm:cxn modelId="{9C517165-C953-4B0B-AD2D-B919E7AA3B64}" type="presOf" srcId="{28E4BD9D-AB6F-4A28-9352-9B580DD240DD}" destId="{380F33DC-C2F0-43F1-915A-C743725A4660}" srcOrd="0" destOrd="0" presId="urn:microsoft.com/office/officeart/2005/8/layout/vList3#5"/>
    <dgm:cxn modelId="{1C934247-D59F-4B0F-8014-B8AEFA9883A7}" srcId="{28E4BD9D-AB6F-4A28-9352-9B580DD240DD}" destId="{C1505CCD-4383-483A-9701-31D466937491}" srcOrd="1" destOrd="0" parTransId="{CD469358-E17F-4C49-A4AF-5EAC73680974}" sibTransId="{85915082-FA6C-4090-8F74-7DD609D93B3A}"/>
    <dgm:cxn modelId="{64F3A568-3AE2-4DBE-91BC-C4F0D7340184}" srcId="{28E4BD9D-AB6F-4A28-9352-9B580DD240DD}" destId="{1D207339-D3DE-44EB-82AD-0BBEE563CBA2}" srcOrd="0" destOrd="0" parTransId="{F25F9063-C543-4FCE-A699-1565E3EE177C}" sibTransId="{558DACED-BE07-45FC-86D8-32726744F07A}"/>
    <dgm:cxn modelId="{DD916F55-978C-4D2A-959C-3A3BB7D0ABCB}" type="presOf" srcId="{F3907ABB-FBA0-4435-8F75-B749799CE46B}" destId="{4A116D0F-526B-42B4-859E-0A68C1FBEACC}" srcOrd="0" destOrd="0" presId="urn:microsoft.com/office/officeart/2005/8/layout/vList3#5"/>
    <dgm:cxn modelId="{7807DD8B-DD42-4D08-9B2E-E141140206CA}" srcId="{28E4BD9D-AB6F-4A28-9352-9B580DD240DD}" destId="{F3907ABB-FBA0-4435-8F75-B749799CE46B}" srcOrd="2" destOrd="0" parTransId="{EE65C9E6-DEFE-439C-8F23-373A9D90DD38}" sibTransId="{561F9EA2-8C9B-4C04-8A55-3F3D485BCB5A}"/>
    <dgm:cxn modelId="{0CF948D3-CA3D-41F8-9553-C4A346BDFF30}" type="presOf" srcId="{1D207339-D3DE-44EB-82AD-0BBEE563CBA2}" destId="{87D9CC5F-229A-4A65-9B51-9010DDD9FE48}" srcOrd="0" destOrd="0" presId="urn:microsoft.com/office/officeart/2005/8/layout/vList3#5"/>
    <dgm:cxn modelId="{A55372D8-140B-4143-A25F-17BFBDB19742}" type="presOf" srcId="{C1505CCD-4383-483A-9701-31D466937491}" destId="{190800E1-8835-4FA0-81D2-64B85899DB3F}" srcOrd="0" destOrd="0" presId="urn:microsoft.com/office/officeart/2005/8/layout/vList3#5"/>
    <dgm:cxn modelId="{E2053758-DACD-4F87-AB03-3E638D605517}" type="presParOf" srcId="{380F33DC-C2F0-43F1-915A-C743725A4660}" destId="{8D72F6FA-1810-477C-9ECD-685B19CA5826}" srcOrd="0" destOrd="0" presId="urn:microsoft.com/office/officeart/2005/8/layout/vList3#5"/>
    <dgm:cxn modelId="{9C69EAF2-FAD1-4E7E-8DD4-5F00DED38FF0}" type="presParOf" srcId="{8D72F6FA-1810-477C-9ECD-685B19CA5826}" destId="{A9AC819A-4106-496A-AC92-E335161165F5}" srcOrd="0" destOrd="0" presId="urn:microsoft.com/office/officeart/2005/8/layout/vList3#5"/>
    <dgm:cxn modelId="{103654E5-7C57-4A16-BC21-F56B0F63445D}" type="presParOf" srcId="{8D72F6FA-1810-477C-9ECD-685B19CA5826}" destId="{87D9CC5F-229A-4A65-9B51-9010DDD9FE48}" srcOrd="1" destOrd="0" presId="urn:microsoft.com/office/officeart/2005/8/layout/vList3#5"/>
    <dgm:cxn modelId="{8AC201DA-5F35-46E7-8134-7AAC36D30338}" type="presParOf" srcId="{380F33DC-C2F0-43F1-915A-C743725A4660}" destId="{44B4AB1A-4DD9-46D9-967E-1EBD102E5E1A}" srcOrd="1" destOrd="0" presId="urn:microsoft.com/office/officeart/2005/8/layout/vList3#5"/>
    <dgm:cxn modelId="{E94178E4-13F6-440E-B59D-798539CB156A}" type="presParOf" srcId="{380F33DC-C2F0-43F1-915A-C743725A4660}" destId="{541D1F59-38D8-4FC3-9CB6-806F4D07B8DB}" srcOrd="2" destOrd="0" presId="urn:microsoft.com/office/officeart/2005/8/layout/vList3#5"/>
    <dgm:cxn modelId="{CB6D873E-D875-451C-A8E4-63E0ED6D1F40}" type="presParOf" srcId="{541D1F59-38D8-4FC3-9CB6-806F4D07B8DB}" destId="{A056D9CD-1FEB-449A-A4DB-A67EBF03B08C}" srcOrd="0" destOrd="0" presId="urn:microsoft.com/office/officeart/2005/8/layout/vList3#5"/>
    <dgm:cxn modelId="{40004E5B-8D45-43F9-A3D2-FB6C7217DBE3}" type="presParOf" srcId="{541D1F59-38D8-4FC3-9CB6-806F4D07B8DB}" destId="{190800E1-8835-4FA0-81D2-64B85899DB3F}" srcOrd="1" destOrd="0" presId="urn:microsoft.com/office/officeart/2005/8/layout/vList3#5"/>
    <dgm:cxn modelId="{CD88E672-DFF5-4B4D-BCC7-EB80704A65CA}" type="presParOf" srcId="{380F33DC-C2F0-43F1-915A-C743725A4660}" destId="{6CEED6C9-11BC-4F66-8173-491AEAEEFD10}" srcOrd="3" destOrd="0" presId="urn:microsoft.com/office/officeart/2005/8/layout/vList3#5"/>
    <dgm:cxn modelId="{CD02501B-806A-4605-B433-4B7496FC7331}" type="presParOf" srcId="{380F33DC-C2F0-43F1-915A-C743725A4660}" destId="{7C573E3F-394B-4C96-AA38-5D3358CB800F}" srcOrd="4" destOrd="0" presId="urn:microsoft.com/office/officeart/2005/8/layout/vList3#5"/>
    <dgm:cxn modelId="{0DC621E3-E6E3-41C5-AD75-6B8B66315041}" type="presParOf" srcId="{7C573E3F-394B-4C96-AA38-5D3358CB800F}" destId="{0F995D90-2A8D-45D9-A91D-CA5D56747D64}" srcOrd="0" destOrd="0" presId="urn:microsoft.com/office/officeart/2005/8/layout/vList3#5"/>
    <dgm:cxn modelId="{73B5ACAB-58EB-440B-8439-B1E6196AC2FF}" type="presParOf" srcId="{7C573E3F-394B-4C96-AA38-5D3358CB800F}" destId="{4A116D0F-526B-42B4-859E-0A68C1FBEACC}" srcOrd="1" destOrd="0" presId="urn:microsoft.com/office/officeart/2005/8/layout/vList3#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4BD9D-AB6F-4A28-9352-9B580DD240DD}" type="doc">
      <dgm:prSet loTypeId="urn:microsoft.com/office/officeart/2005/8/layout/vList3#5" loCatId="list" qsTypeId="urn:microsoft.com/office/officeart/2005/8/quickstyle/simple1" qsCatId="simple" csTypeId="urn:microsoft.com/office/officeart/2005/8/colors/accent1_2" csCatId="accent1" phldr="1"/>
      <dgm:spPr/>
    </dgm:pt>
    <dgm:pt modelId="{1D207339-D3DE-44EB-82AD-0BBEE563CBA2}">
      <dgm:prSet phldrT="[Texte]"/>
      <dgm:spPr>
        <a:solidFill>
          <a:schemeClr val="bg1">
            <a:lumMod val="65000"/>
          </a:schemeClr>
        </a:solidFill>
      </dgm:spPr>
      <dgm:t>
        <a:bodyPr/>
        <a:lstStyle/>
        <a:p>
          <a:r>
            <a:rPr lang="fr-FR" dirty="0"/>
            <a:t>De données statistiques</a:t>
          </a:r>
        </a:p>
      </dgm:t>
    </dgm:pt>
    <dgm:pt modelId="{F25F9063-C543-4FCE-A699-1565E3EE177C}" type="parTrans" cxnId="{64F3A568-3AE2-4DBE-91BC-C4F0D7340184}">
      <dgm:prSet/>
      <dgm:spPr/>
      <dgm:t>
        <a:bodyPr/>
        <a:lstStyle/>
        <a:p>
          <a:endParaRPr lang="fr-FR"/>
        </a:p>
      </dgm:t>
    </dgm:pt>
    <dgm:pt modelId="{558DACED-BE07-45FC-86D8-32726744F07A}" type="sibTrans" cxnId="{64F3A568-3AE2-4DBE-91BC-C4F0D7340184}">
      <dgm:prSet/>
      <dgm:spPr/>
      <dgm:t>
        <a:bodyPr/>
        <a:lstStyle/>
        <a:p>
          <a:endParaRPr lang="fr-FR"/>
        </a:p>
      </dgm:t>
    </dgm:pt>
    <dgm:pt modelId="{C1505CCD-4383-483A-9701-31D466937491}">
      <dgm:prSet phldrT="[Texte]"/>
      <dgm:spPr>
        <a:solidFill>
          <a:schemeClr val="bg1">
            <a:lumMod val="65000"/>
          </a:schemeClr>
        </a:solidFill>
      </dgm:spPr>
      <dgm:t>
        <a:bodyPr/>
        <a:lstStyle/>
        <a:p>
          <a:r>
            <a:rPr lang="fr-FR" dirty="0"/>
            <a:t>D’écrits de fiction</a:t>
          </a:r>
        </a:p>
      </dgm:t>
    </dgm:pt>
    <dgm:pt modelId="{CD469358-E17F-4C49-A4AF-5EAC73680974}" type="parTrans" cxnId="{1C934247-D59F-4B0F-8014-B8AEFA9883A7}">
      <dgm:prSet/>
      <dgm:spPr/>
      <dgm:t>
        <a:bodyPr/>
        <a:lstStyle/>
        <a:p>
          <a:endParaRPr lang="fr-FR"/>
        </a:p>
      </dgm:t>
    </dgm:pt>
    <dgm:pt modelId="{85915082-FA6C-4090-8F74-7DD609D93B3A}" type="sibTrans" cxnId="{1C934247-D59F-4B0F-8014-B8AEFA9883A7}">
      <dgm:prSet/>
      <dgm:spPr/>
      <dgm:t>
        <a:bodyPr/>
        <a:lstStyle/>
        <a:p>
          <a:endParaRPr lang="fr-FR"/>
        </a:p>
      </dgm:t>
    </dgm:pt>
    <dgm:pt modelId="{F3907ABB-FBA0-4435-8F75-B749799CE46B}">
      <dgm:prSet phldrT="[Texte]"/>
      <dgm:spPr>
        <a:solidFill>
          <a:schemeClr val="bg1">
            <a:lumMod val="65000"/>
          </a:schemeClr>
        </a:solidFill>
      </dgm:spPr>
      <dgm:t>
        <a:bodyPr/>
        <a:lstStyle/>
        <a:p>
          <a:r>
            <a:rPr lang="fr-FR" dirty="0"/>
            <a:t>De témoignages</a:t>
          </a:r>
        </a:p>
      </dgm:t>
    </dgm:pt>
    <dgm:pt modelId="{EE65C9E6-DEFE-439C-8F23-373A9D90DD38}" type="parTrans" cxnId="{7807DD8B-DD42-4D08-9B2E-E141140206CA}">
      <dgm:prSet/>
      <dgm:spPr/>
      <dgm:t>
        <a:bodyPr/>
        <a:lstStyle/>
        <a:p>
          <a:endParaRPr lang="fr-FR"/>
        </a:p>
      </dgm:t>
    </dgm:pt>
    <dgm:pt modelId="{561F9EA2-8C9B-4C04-8A55-3F3D485BCB5A}" type="sibTrans" cxnId="{7807DD8B-DD42-4D08-9B2E-E141140206CA}">
      <dgm:prSet/>
      <dgm:spPr/>
      <dgm:t>
        <a:bodyPr/>
        <a:lstStyle/>
        <a:p>
          <a:endParaRPr lang="fr-FR"/>
        </a:p>
      </dgm:t>
    </dgm:pt>
    <dgm:pt modelId="{380F33DC-C2F0-43F1-915A-C743725A4660}" type="pres">
      <dgm:prSet presAssocID="{28E4BD9D-AB6F-4A28-9352-9B580DD240DD}" presName="linearFlow" presStyleCnt="0">
        <dgm:presLayoutVars>
          <dgm:dir/>
          <dgm:resizeHandles val="exact"/>
        </dgm:presLayoutVars>
      </dgm:prSet>
      <dgm:spPr/>
    </dgm:pt>
    <dgm:pt modelId="{8D72F6FA-1810-477C-9ECD-685B19CA5826}" type="pres">
      <dgm:prSet presAssocID="{1D207339-D3DE-44EB-82AD-0BBEE563CBA2}" presName="composite" presStyleCnt="0"/>
      <dgm:spPr/>
    </dgm:pt>
    <dgm:pt modelId="{A9AC819A-4106-496A-AC92-E335161165F5}" type="pres">
      <dgm:prSet presAssocID="{1D207339-D3DE-44EB-82AD-0BBEE563CBA2}" presName="imgShp" presStyleLbl="fgImgPlace1" presStyleIdx="0" presStyleCnt="3"/>
      <dgm:spPr>
        <a:solidFill>
          <a:schemeClr val="accent1">
            <a:lumMod val="75000"/>
          </a:schemeClr>
        </a:solidFill>
      </dgm:spPr>
    </dgm:pt>
    <dgm:pt modelId="{87D9CC5F-229A-4A65-9B51-9010DDD9FE48}" type="pres">
      <dgm:prSet presAssocID="{1D207339-D3DE-44EB-82AD-0BBEE563CBA2}" presName="txShp" presStyleLbl="node1" presStyleIdx="0" presStyleCnt="3">
        <dgm:presLayoutVars>
          <dgm:bulletEnabled val="1"/>
        </dgm:presLayoutVars>
      </dgm:prSet>
      <dgm:spPr/>
    </dgm:pt>
    <dgm:pt modelId="{44B4AB1A-4DD9-46D9-967E-1EBD102E5E1A}" type="pres">
      <dgm:prSet presAssocID="{558DACED-BE07-45FC-86D8-32726744F07A}" presName="spacing" presStyleCnt="0"/>
      <dgm:spPr/>
    </dgm:pt>
    <dgm:pt modelId="{541D1F59-38D8-4FC3-9CB6-806F4D07B8DB}" type="pres">
      <dgm:prSet presAssocID="{C1505CCD-4383-483A-9701-31D466937491}" presName="composite" presStyleCnt="0"/>
      <dgm:spPr/>
    </dgm:pt>
    <dgm:pt modelId="{A056D9CD-1FEB-449A-A4DB-A67EBF03B08C}" type="pres">
      <dgm:prSet presAssocID="{C1505CCD-4383-483A-9701-31D466937491}" presName="imgShp" presStyleLbl="fgImgPlace1" presStyleIdx="1" presStyleCnt="3"/>
      <dgm:spPr>
        <a:solidFill>
          <a:schemeClr val="accent1">
            <a:lumMod val="75000"/>
          </a:schemeClr>
        </a:solidFill>
      </dgm:spPr>
    </dgm:pt>
    <dgm:pt modelId="{190800E1-8835-4FA0-81D2-64B85899DB3F}" type="pres">
      <dgm:prSet presAssocID="{C1505CCD-4383-483A-9701-31D466937491}" presName="txShp" presStyleLbl="node1" presStyleIdx="1" presStyleCnt="3">
        <dgm:presLayoutVars>
          <dgm:bulletEnabled val="1"/>
        </dgm:presLayoutVars>
      </dgm:prSet>
      <dgm:spPr/>
    </dgm:pt>
    <dgm:pt modelId="{6CEED6C9-11BC-4F66-8173-491AEAEEFD10}" type="pres">
      <dgm:prSet presAssocID="{85915082-FA6C-4090-8F74-7DD609D93B3A}" presName="spacing" presStyleCnt="0"/>
      <dgm:spPr/>
    </dgm:pt>
    <dgm:pt modelId="{7C573E3F-394B-4C96-AA38-5D3358CB800F}" type="pres">
      <dgm:prSet presAssocID="{F3907ABB-FBA0-4435-8F75-B749799CE46B}" presName="composite" presStyleCnt="0"/>
      <dgm:spPr/>
    </dgm:pt>
    <dgm:pt modelId="{0F995D90-2A8D-45D9-A91D-CA5D56747D64}" type="pres">
      <dgm:prSet presAssocID="{F3907ABB-FBA0-4435-8F75-B749799CE46B}" presName="imgShp" presStyleLbl="fgImgPlace1" presStyleIdx="2" presStyleCnt="3"/>
      <dgm:spPr>
        <a:solidFill>
          <a:schemeClr val="accent1">
            <a:lumMod val="75000"/>
          </a:schemeClr>
        </a:solidFill>
      </dgm:spPr>
    </dgm:pt>
    <dgm:pt modelId="{4A116D0F-526B-42B4-859E-0A68C1FBEACC}" type="pres">
      <dgm:prSet presAssocID="{F3907ABB-FBA0-4435-8F75-B749799CE46B}" presName="txShp" presStyleLbl="node1" presStyleIdx="2" presStyleCnt="3">
        <dgm:presLayoutVars>
          <dgm:bulletEnabled val="1"/>
        </dgm:presLayoutVars>
      </dgm:prSet>
      <dgm:spPr/>
    </dgm:pt>
  </dgm:ptLst>
  <dgm:cxnLst>
    <dgm:cxn modelId="{1C934247-D59F-4B0F-8014-B8AEFA9883A7}" srcId="{28E4BD9D-AB6F-4A28-9352-9B580DD240DD}" destId="{C1505CCD-4383-483A-9701-31D466937491}" srcOrd="1" destOrd="0" parTransId="{CD469358-E17F-4C49-A4AF-5EAC73680974}" sibTransId="{85915082-FA6C-4090-8F74-7DD609D93B3A}"/>
    <dgm:cxn modelId="{64F3A568-3AE2-4DBE-91BC-C4F0D7340184}" srcId="{28E4BD9D-AB6F-4A28-9352-9B580DD240DD}" destId="{1D207339-D3DE-44EB-82AD-0BBEE563CBA2}" srcOrd="0" destOrd="0" parTransId="{F25F9063-C543-4FCE-A699-1565E3EE177C}" sibTransId="{558DACED-BE07-45FC-86D8-32726744F07A}"/>
    <dgm:cxn modelId="{7807DD8B-DD42-4D08-9B2E-E141140206CA}" srcId="{28E4BD9D-AB6F-4A28-9352-9B580DD240DD}" destId="{F3907ABB-FBA0-4435-8F75-B749799CE46B}" srcOrd="2" destOrd="0" parTransId="{EE65C9E6-DEFE-439C-8F23-373A9D90DD38}" sibTransId="{561F9EA2-8C9B-4C04-8A55-3F3D485BCB5A}"/>
    <dgm:cxn modelId="{F567E1BC-DCFC-4CFE-B82F-B9A04356B9D7}" type="presOf" srcId="{1D207339-D3DE-44EB-82AD-0BBEE563CBA2}" destId="{87D9CC5F-229A-4A65-9B51-9010DDD9FE48}" srcOrd="0" destOrd="0" presId="urn:microsoft.com/office/officeart/2005/8/layout/vList3#5"/>
    <dgm:cxn modelId="{7F82BED5-A440-46EB-A6A8-714A51E2B2C7}" type="presOf" srcId="{28E4BD9D-AB6F-4A28-9352-9B580DD240DD}" destId="{380F33DC-C2F0-43F1-915A-C743725A4660}" srcOrd="0" destOrd="0" presId="urn:microsoft.com/office/officeart/2005/8/layout/vList3#5"/>
    <dgm:cxn modelId="{29B19BE1-B6A1-45D2-95C5-9758FDF82B38}" type="presOf" srcId="{F3907ABB-FBA0-4435-8F75-B749799CE46B}" destId="{4A116D0F-526B-42B4-859E-0A68C1FBEACC}" srcOrd="0" destOrd="0" presId="urn:microsoft.com/office/officeart/2005/8/layout/vList3#5"/>
    <dgm:cxn modelId="{179DFEFE-0785-4292-A2D7-B9865353D7F9}" type="presOf" srcId="{C1505CCD-4383-483A-9701-31D466937491}" destId="{190800E1-8835-4FA0-81D2-64B85899DB3F}" srcOrd="0" destOrd="0" presId="urn:microsoft.com/office/officeart/2005/8/layout/vList3#5"/>
    <dgm:cxn modelId="{5D82B02F-B661-417A-86A5-EF358CB57B5A}" type="presParOf" srcId="{380F33DC-C2F0-43F1-915A-C743725A4660}" destId="{8D72F6FA-1810-477C-9ECD-685B19CA5826}" srcOrd="0" destOrd="0" presId="urn:microsoft.com/office/officeart/2005/8/layout/vList3#5"/>
    <dgm:cxn modelId="{22C2E6FE-9687-4C43-AD8A-E05D858A3AF9}" type="presParOf" srcId="{8D72F6FA-1810-477C-9ECD-685B19CA5826}" destId="{A9AC819A-4106-496A-AC92-E335161165F5}" srcOrd="0" destOrd="0" presId="urn:microsoft.com/office/officeart/2005/8/layout/vList3#5"/>
    <dgm:cxn modelId="{BDFB0223-A437-4CBE-AA6B-C7D848BF2CB6}" type="presParOf" srcId="{8D72F6FA-1810-477C-9ECD-685B19CA5826}" destId="{87D9CC5F-229A-4A65-9B51-9010DDD9FE48}" srcOrd="1" destOrd="0" presId="urn:microsoft.com/office/officeart/2005/8/layout/vList3#5"/>
    <dgm:cxn modelId="{2CE66905-EA7F-4DF1-BE2F-47F2D1B506F6}" type="presParOf" srcId="{380F33DC-C2F0-43F1-915A-C743725A4660}" destId="{44B4AB1A-4DD9-46D9-967E-1EBD102E5E1A}" srcOrd="1" destOrd="0" presId="urn:microsoft.com/office/officeart/2005/8/layout/vList3#5"/>
    <dgm:cxn modelId="{145EED42-85F8-453E-A1CA-4BEA7E078B80}" type="presParOf" srcId="{380F33DC-C2F0-43F1-915A-C743725A4660}" destId="{541D1F59-38D8-4FC3-9CB6-806F4D07B8DB}" srcOrd="2" destOrd="0" presId="urn:microsoft.com/office/officeart/2005/8/layout/vList3#5"/>
    <dgm:cxn modelId="{BEA85401-828E-48C8-9DA7-7BD4B57B7BDB}" type="presParOf" srcId="{541D1F59-38D8-4FC3-9CB6-806F4D07B8DB}" destId="{A056D9CD-1FEB-449A-A4DB-A67EBF03B08C}" srcOrd="0" destOrd="0" presId="urn:microsoft.com/office/officeart/2005/8/layout/vList3#5"/>
    <dgm:cxn modelId="{08B88DAC-94C3-4C84-8EED-4055668EC07E}" type="presParOf" srcId="{541D1F59-38D8-4FC3-9CB6-806F4D07B8DB}" destId="{190800E1-8835-4FA0-81D2-64B85899DB3F}" srcOrd="1" destOrd="0" presId="urn:microsoft.com/office/officeart/2005/8/layout/vList3#5"/>
    <dgm:cxn modelId="{FCA8AFAA-A576-4D52-8DA4-F9367C3C926E}" type="presParOf" srcId="{380F33DC-C2F0-43F1-915A-C743725A4660}" destId="{6CEED6C9-11BC-4F66-8173-491AEAEEFD10}" srcOrd="3" destOrd="0" presId="urn:microsoft.com/office/officeart/2005/8/layout/vList3#5"/>
    <dgm:cxn modelId="{44D46F2A-C84C-42F2-93E8-B105EABACF19}" type="presParOf" srcId="{380F33DC-C2F0-43F1-915A-C743725A4660}" destId="{7C573E3F-394B-4C96-AA38-5D3358CB800F}" srcOrd="4" destOrd="0" presId="urn:microsoft.com/office/officeart/2005/8/layout/vList3#5"/>
    <dgm:cxn modelId="{257F0771-573F-45BF-BD5E-221ED85A27FC}" type="presParOf" srcId="{7C573E3F-394B-4C96-AA38-5D3358CB800F}" destId="{0F995D90-2A8D-45D9-A91D-CA5D56747D64}" srcOrd="0" destOrd="0" presId="urn:microsoft.com/office/officeart/2005/8/layout/vList3#5"/>
    <dgm:cxn modelId="{E68FE81B-9B9B-4C4C-A143-88BA009AD49E}" type="presParOf" srcId="{7C573E3F-394B-4C96-AA38-5D3358CB800F}" destId="{4A116D0F-526B-42B4-859E-0A68C1FBEACC}" srcOrd="1" destOrd="0" presId="urn:microsoft.com/office/officeart/2005/8/layout/vList3#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CC5F-229A-4A65-9B51-9010DDD9FE48}">
      <dsp:nvSpPr>
        <dsp:cNvPr id="0" name=""/>
        <dsp:cNvSpPr/>
      </dsp:nvSpPr>
      <dsp:spPr>
        <a:xfrm rot="10800000">
          <a:off x="2024301" y="1430"/>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1881</a:t>
          </a:r>
        </a:p>
      </dsp:txBody>
      <dsp:txXfrm rot="10800000">
        <a:off x="2376584" y="1430"/>
        <a:ext cx="6285880" cy="1409132"/>
      </dsp:txXfrm>
    </dsp:sp>
    <dsp:sp modelId="{A9AC819A-4106-496A-AC92-E335161165F5}">
      <dsp:nvSpPr>
        <dsp:cNvPr id="0" name=""/>
        <dsp:cNvSpPr/>
      </dsp:nvSpPr>
      <dsp:spPr>
        <a:xfrm>
          <a:off x="1319735" y="1430"/>
          <a:ext cx="1409132" cy="14091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0800E1-8835-4FA0-81D2-64B85899DB3F}">
      <dsp:nvSpPr>
        <dsp:cNvPr id="0" name=""/>
        <dsp:cNvSpPr/>
      </dsp:nvSpPr>
      <dsp:spPr>
        <a:xfrm rot="10800000">
          <a:off x="2024301" y="1831200"/>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1882</a:t>
          </a:r>
        </a:p>
      </dsp:txBody>
      <dsp:txXfrm rot="10800000">
        <a:off x="2376584" y="1831200"/>
        <a:ext cx="6285880" cy="1409132"/>
      </dsp:txXfrm>
    </dsp:sp>
    <dsp:sp modelId="{A056D9CD-1FEB-449A-A4DB-A67EBF03B08C}">
      <dsp:nvSpPr>
        <dsp:cNvPr id="0" name=""/>
        <dsp:cNvSpPr/>
      </dsp:nvSpPr>
      <dsp:spPr>
        <a:xfrm>
          <a:off x="1319735" y="1831200"/>
          <a:ext cx="1409132" cy="14091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16D0F-526B-42B4-859E-0A68C1FBEACC}">
      <dsp:nvSpPr>
        <dsp:cNvPr id="0" name=""/>
        <dsp:cNvSpPr/>
      </dsp:nvSpPr>
      <dsp:spPr>
        <a:xfrm rot="10800000">
          <a:off x="2024301" y="3660969"/>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1883</a:t>
          </a:r>
        </a:p>
      </dsp:txBody>
      <dsp:txXfrm rot="10800000">
        <a:off x="2376584" y="3660969"/>
        <a:ext cx="6285880" cy="1409132"/>
      </dsp:txXfrm>
    </dsp:sp>
    <dsp:sp modelId="{0F995D90-2A8D-45D9-A91D-CA5D56747D64}">
      <dsp:nvSpPr>
        <dsp:cNvPr id="0" name=""/>
        <dsp:cNvSpPr/>
      </dsp:nvSpPr>
      <dsp:spPr>
        <a:xfrm>
          <a:off x="1319735" y="3660969"/>
          <a:ext cx="1409132" cy="14091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CC5F-229A-4A65-9B51-9010DDD9FE48}">
      <dsp:nvSpPr>
        <dsp:cNvPr id="0" name=""/>
        <dsp:cNvSpPr/>
      </dsp:nvSpPr>
      <dsp:spPr>
        <a:xfrm rot="10800000">
          <a:off x="2024301" y="1430"/>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1881</a:t>
          </a:r>
        </a:p>
      </dsp:txBody>
      <dsp:txXfrm rot="10800000">
        <a:off x="2376584" y="1430"/>
        <a:ext cx="6285880" cy="1409132"/>
      </dsp:txXfrm>
    </dsp:sp>
    <dsp:sp modelId="{A9AC819A-4106-496A-AC92-E335161165F5}">
      <dsp:nvSpPr>
        <dsp:cNvPr id="0" name=""/>
        <dsp:cNvSpPr/>
      </dsp:nvSpPr>
      <dsp:spPr>
        <a:xfrm>
          <a:off x="1319735" y="1430"/>
          <a:ext cx="1409132" cy="1409132"/>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0800E1-8835-4FA0-81D2-64B85899DB3F}">
      <dsp:nvSpPr>
        <dsp:cNvPr id="0" name=""/>
        <dsp:cNvSpPr/>
      </dsp:nvSpPr>
      <dsp:spPr>
        <a:xfrm rot="10800000">
          <a:off x="2024301" y="1831200"/>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1882</a:t>
          </a:r>
        </a:p>
      </dsp:txBody>
      <dsp:txXfrm rot="10800000">
        <a:off x="2376584" y="1831200"/>
        <a:ext cx="6285880" cy="1409132"/>
      </dsp:txXfrm>
    </dsp:sp>
    <dsp:sp modelId="{A056D9CD-1FEB-449A-A4DB-A67EBF03B08C}">
      <dsp:nvSpPr>
        <dsp:cNvPr id="0" name=""/>
        <dsp:cNvSpPr/>
      </dsp:nvSpPr>
      <dsp:spPr>
        <a:xfrm>
          <a:off x="1319735" y="1831200"/>
          <a:ext cx="1409132" cy="1409132"/>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16D0F-526B-42B4-859E-0A68C1FBEACC}">
      <dsp:nvSpPr>
        <dsp:cNvPr id="0" name=""/>
        <dsp:cNvSpPr/>
      </dsp:nvSpPr>
      <dsp:spPr>
        <a:xfrm rot="10800000">
          <a:off x="2024301" y="3660969"/>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1883</a:t>
          </a:r>
        </a:p>
      </dsp:txBody>
      <dsp:txXfrm rot="10800000">
        <a:off x="2376584" y="3660969"/>
        <a:ext cx="6285880" cy="1409132"/>
      </dsp:txXfrm>
    </dsp:sp>
    <dsp:sp modelId="{0F995D90-2A8D-45D9-A91D-CA5D56747D64}">
      <dsp:nvSpPr>
        <dsp:cNvPr id="0" name=""/>
        <dsp:cNvSpPr/>
      </dsp:nvSpPr>
      <dsp:spPr>
        <a:xfrm>
          <a:off x="1319735" y="3660969"/>
          <a:ext cx="1409132" cy="1409132"/>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CC5F-229A-4A65-9B51-9010DDD9FE48}">
      <dsp:nvSpPr>
        <dsp:cNvPr id="0" name=""/>
        <dsp:cNvSpPr/>
      </dsp:nvSpPr>
      <dsp:spPr>
        <a:xfrm rot="10800000">
          <a:off x="2024301" y="1430"/>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optionnelle</a:t>
          </a:r>
        </a:p>
      </dsp:txBody>
      <dsp:txXfrm rot="10800000">
        <a:off x="2376584" y="1430"/>
        <a:ext cx="6285880" cy="1409132"/>
      </dsp:txXfrm>
    </dsp:sp>
    <dsp:sp modelId="{A9AC819A-4106-496A-AC92-E335161165F5}">
      <dsp:nvSpPr>
        <dsp:cNvPr id="0" name=""/>
        <dsp:cNvSpPr/>
      </dsp:nvSpPr>
      <dsp:spPr>
        <a:xfrm>
          <a:off x="1319735" y="1430"/>
          <a:ext cx="1409132" cy="1409132"/>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0800E1-8835-4FA0-81D2-64B85899DB3F}">
      <dsp:nvSpPr>
        <dsp:cNvPr id="0" name=""/>
        <dsp:cNvSpPr/>
      </dsp:nvSpPr>
      <dsp:spPr>
        <a:xfrm rot="10800000">
          <a:off x="2024301" y="1831200"/>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laïque</a:t>
          </a:r>
        </a:p>
      </dsp:txBody>
      <dsp:txXfrm rot="10800000">
        <a:off x="2376584" y="1831200"/>
        <a:ext cx="6285880" cy="1409132"/>
      </dsp:txXfrm>
    </dsp:sp>
    <dsp:sp modelId="{A056D9CD-1FEB-449A-A4DB-A67EBF03B08C}">
      <dsp:nvSpPr>
        <dsp:cNvPr id="0" name=""/>
        <dsp:cNvSpPr/>
      </dsp:nvSpPr>
      <dsp:spPr>
        <a:xfrm>
          <a:off x="1319735" y="1831200"/>
          <a:ext cx="1409132" cy="1409132"/>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16D0F-526B-42B4-859E-0A68C1FBEACC}">
      <dsp:nvSpPr>
        <dsp:cNvPr id="0" name=""/>
        <dsp:cNvSpPr/>
      </dsp:nvSpPr>
      <dsp:spPr>
        <a:xfrm rot="10800000">
          <a:off x="2024301" y="3660969"/>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gratuite </a:t>
          </a:r>
        </a:p>
      </dsp:txBody>
      <dsp:txXfrm rot="10800000">
        <a:off x="2376584" y="3660969"/>
        <a:ext cx="6285880" cy="1409132"/>
      </dsp:txXfrm>
    </dsp:sp>
    <dsp:sp modelId="{0F995D90-2A8D-45D9-A91D-CA5D56747D64}">
      <dsp:nvSpPr>
        <dsp:cNvPr id="0" name=""/>
        <dsp:cNvSpPr/>
      </dsp:nvSpPr>
      <dsp:spPr>
        <a:xfrm>
          <a:off x="1319735" y="3660969"/>
          <a:ext cx="1409132" cy="1409132"/>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CC5F-229A-4A65-9B51-9010DDD9FE48}">
      <dsp:nvSpPr>
        <dsp:cNvPr id="0" name=""/>
        <dsp:cNvSpPr/>
      </dsp:nvSpPr>
      <dsp:spPr>
        <a:xfrm rot="10800000">
          <a:off x="2024301" y="1430"/>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optionnelle</a:t>
          </a:r>
        </a:p>
      </dsp:txBody>
      <dsp:txXfrm rot="10800000">
        <a:off x="2376584" y="1430"/>
        <a:ext cx="6285880" cy="1409132"/>
      </dsp:txXfrm>
    </dsp:sp>
    <dsp:sp modelId="{A9AC819A-4106-496A-AC92-E335161165F5}">
      <dsp:nvSpPr>
        <dsp:cNvPr id="0" name=""/>
        <dsp:cNvSpPr/>
      </dsp:nvSpPr>
      <dsp:spPr>
        <a:xfrm>
          <a:off x="1319735" y="1430"/>
          <a:ext cx="1409132" cy="1409132"/>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0800E1-8835-4FA0-81D2-64B85899DB3F}">
      <dsp:nvSpPr>
        <dsp:cNvPr id="0" name=""/>
        <dsp:cNvSpPr/>
      </dsp:nvSpPr>
      <dsp:spPr>
        <a:xfrm rot="10800000">
          <a:off x="2024301" y="1831200"/>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laïque</a:t>
          </a:r>
        </a:p>
      </dsp:txBody>
      <dsp:txXfrm rot="10800000">
        <a:off x="2376584" y="1831200"/>
        <a:ext cx="6285880" cy="1409132"/>
      </dsp:txXfrm>
    </dsp:sp>
    <dsp:sp modelId="{A056D9CD-1FEB-449A-A4DB-A67EBF03B08C}">
      <dsp:nvSpPr>
        <dsp:cNvPr id="0" name=""/>
        <dsp:cNvSpPr/>
      </dsp:nvSpPr>
      <dsp:spPr>
        <a:xfrm>
          <a:off x="1319735" y="1831200"/>
          <a:ext cx="1409132" cy="1409132"/>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16D0F-526B-42B4-859E-0A68C1FBEACC}">
      <dsp:nvSpPr>
        <dsp:cNvPr id="0" name=""/>
        <dsp:cNvSpPr/>
      </dsp:nvSpPr>
      <dsp:spPr>
        <a:xfrm rot="10800000">
          <a:off x="2024301" y="3660969"/>
          <a:ext cx="6638163" cy="14091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388" tIns="247650" rIns="462280" bIns="247650" numCol="1" spcCol="1270" anchor="ctr" anchorCtr="0">
          <a:noAutofit/>
        </a:bodyPr>
        <a:lstStyle/>
        <a:p>
          <a:pPr marL="0" lvl="0" indent="0" algn="ctr" defTabSz="2889250">
            <a:lnSpc>
              <a:spcPct val="90000"/>
            </a:lnSpc>
            <a:spcBef>
              <a:spcPct val="0"/>
            </a:spcBef>
            <a:spcAft>
              <a:spcPct val="35000"/>
            </a:spcAft>
            <a:buNone/>
          </a:pPr>
          <a:r>
            <a:rPr lang="fr-FR" sz="6500" kern="1200" dirty="0"/>
            <a:t>gratuite </a:t>
          </a:r>
        </a:p>
      </dsp:txBody>
      <dsp:txXfrm rot="10800000">
        <a:off x="2376584" y="3660969"/>
        <a:ext cx="6285880" cy="1409132"/>
      </dsp:txXfrm>
    </dsp:sp>
    <dsp:sp modelId="{0F995D90-2A8D-45D9-A91D-CA5D56747D64}">
      <dsp:nvSpPr>
        <dsp:cNvPr id="0" name=""/>
        <dsp:cNvSpPr/>
      </dsp:nvSpPr>
      <dsp:spPr>
        <a:xfrm>
          <a:off x="1319735" y="3660969"/>
          <a:ext cx="1409132" cy="1409132"/>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CC5F-229A-4A65-9B51-9010DDD9FE48}">
      <dsp:nvSpPr>
        <dsp:cNvPr id="0" name=""/>
        <dsp:cNvSpPr/>
      </dsp:nvSpPr>
      <dsp:spPr>
        <a:xfrm rot="10800000">
          <a:off x="1912889" y="2244"/>
          <a:ext cx="6334125" cy="1269806"/>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949"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De données statistiques</a:t>
          </a:r>
        </a:p>
      </dsp:txBody>
      <dsp:txXfrm rot="10800000">
        <a:off x="2230340" y="2244"/>
        <a:ext cx="6016674" cy="1269806"/>
      </dsp:txXfrm>
    </dsp:sp>
    <dsp:sp modelId="{A9AC819A-4106-496A-AC92-E335161165F5}">
      <dsp:nvSpPr>
        <dsp:cNvPr id="0" name=""/>
        <dsp:cNvSpPr/>
      </dsp:nvSpPr>
      <dsp:spPr>
        <a:xfrm>
          <a:off x="1277985" y="2244"/>
          <a:ext cx="1269806" cy="1269806"/>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0800E1-8835-4FA0-81D2-64B85899DB3F}">
      <dsp:nvSpPr>
        <dsp:cNvPr id="0" name=""/>
        <dsp:cNvSpPr/>
      </dsp:nvSpPr>
      <dsp:spPr>
        <a:xfrm rot="10800000">
          <a:off x="1912889" y="1651096"/>
          <a:ext cx="6334125" cy="1269806"/>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949"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D’écrits de fiction</a:t>
          </a:r>
        </a:p>
      </dsp:txBody>
      <dsp:txXfrm rot="10800000">
        <a:off x="2230340" y="1651096"/>
        <a:ext cx="6016674" cy="1269806"/>
      </dsp:txXfrm>
    </dsp:sp>
    <dsp:sp modelId="{A056D9CD-1FEB-449A-A4DB-A67EBF03B08C}">
      <dsp:nvSpPr>
        <dsp:cNvPr id="0" name=""/>
        <dsp:cNvSpPr/>
      </dsp:nvSpPr>
      <dsp:spPr>
        <a:xfrm>
          <a:off x="1277985" y="1651096"/>
          <a:ext cx="1269806" cy="1269806"/>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16D0F-526B-42B4-859E-0A68C1FBEACC}">
      <dsp:nvSpPr>
        <dsp:cNvPr id="0" name=""/>
        <dsp:cNvSpPr/>
      </dsp:nvSpPr>
      <dsp:spPr>
        <a:xfrm rot="10800000">
          <a:off x="1912889" y="3299949"/>
          <a:ext cx="6334125" cy="1269806"/>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949"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De témoignages</a:t>
          </a:r>
        </a:p>
      </dsp:txBody>
      <dsp:txXfrm rot="10800000">
        <a:off x="2230340" y="3299949"/>
        <a:ext cx="6016674" cy="1269806"/>
      </dsp:txXfrm>
    </dsp:sp>
    <dsp:sp modelId="{0F995D90-2A8D-45D9-A91D-CA5D56747D64}">
      <dsp:nvSpPr>
        <dsp:cNvPr id="0" name=""/>
        <dsp:cNvSpPr/>
      </dsp:nvSpPr>
      <dsp:spPr>
        <a:xfrm>
          <a:off x="1277985" y="3299949"/>
          <a:ext cx="1269806" cy="1269806"/>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CC5F-229A-4A65-9B51-9010DDD9FE48}">
      <dsp:nvSpPr>
        <dsp:cNvPr id="0" name=""/>
        <dsp:cNvSpPr/>
      </dsp:nvSpPr>
      <dsp:spPr>
        <a:xfrm rot="10800000">
          <a:off x="1912889" y="2244"/>
          <a:ext cx="6334125" cy="1269806"/>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949"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De données statistiques</a:t>
          </a:r>
        </a:p>
      </dsp:txBody>
      <dsp:txXfrm rot="10800000">
        <a:off x="2230340" y="2244"/>
        <a:ext cx="6016674" cy="1269806"/>
      </dsp:txXfrm>
    </dsp:sp>
    <dsp:sp modelId="{A9AC819A-4106-496A-AC92-E335161165F5}">
      <dsp:nvSpPr>
        <dsp:cNvPr id="0" name=""/>
        <dsp:cNvSpPr/>
      </dsp:nvSpPr>
      <dsp:spPr>
        <a:xfrm>
          <a:off x="1277985" y="2244"/>
          <a:ext cx="1269806" cy="1269806"/>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0800E1-8835-4FA0-81D2-64B85899DB3F}">
      <dsp:nvSpPr>
        <dsp:cNvPr id="0" name=""/>
        <dsp:cNvSpPr/>
      </dsp:nvSpPr>
      <dsp:spPr>
        <a:xfrm rot="10800000">
          <a:off x="1912889" y="1651096"/>
          <a:ext cx="6334125" cy="1269806"/>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949"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D’écrits de fiction</a:t>
          </a:r>
        </a:p>
      </dsp:txBody>
      <dsp:txXfrm rot="10800000">
        <a:off x="2230340" y="1651096"/>
        <a:ext cx="6016674" cy="1269806"/>
      </dsp:txXfrm>
    </dsp:sp>
    <dsp:sp modelId="{A056D9CD-1FEB-449A-A4DB-A67EBF03B08C}">
      <dsp:nvSpPr>
        <dsp:cNvPr id="0" name=""/>
        <dsp:cNvSpPr/>
      </dsp:nvSpPr>
      <dsp:spPr>
        <a:xfrm>
          <a:off x="1277985" y="1651096"/>
          <a:ext cx="1269806" cy="1269806"/>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16D0F-526B-42B4-859E-0A68C1FBEACC}">
      <dsp:nvSpPr>
        <dsp:cNvPr id="0" name=""/>
        <dsp:cNvSpPr/>
      </dsp:nvSpPr>
      <dsp:spPr>
        <a:xfrm rot="10800000">
          <a:off x="1912889" y="3299949"/>
          <a:ext cx="6334125" cy="1269806"/>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949" tIns="156210" rIns="291592" bIns="156210" numCol="1" spcCol="1270" anchor="ctr" anchorCtr="0">
          <a:noAutofit/>
        </a:bodyPr>
        <a:lstStyle/>
        <a:p>
          <a:pPr marL="0" lvl="0" indent="0" algn="ctr" defTabSz="1822450">
            <a:lnSpc>
              <a:spcPct val="90000"/>
            </a:lnSpc>
            <a:spcBef>
              <a:spcPct val="0"/>
            </a:spcBef>
            <a:spcAft>
              <a:spcPct val="35000"/>
            </a:spcAft>
            <a:buNone/>
          </a:pPr>
          <a:r>
            <a:rPr lang="fr-FR" sz="4100" kern="1200" dirty="0"/>
            <a:t>De témoignages</a:t>
          </a:r>
        </a:p>
      </dsp:txBody>
      <dsp:txXfrm rot="10800000">
        <a:off x="2230340" y="3299949"/>
        <a:ext cx="6016674" cy="1269806"/>
      </dsp:txXfrm>
    </dsp:sp>
    <dsp:sp modelId="{0F995D90-2A8D-45D9-A91D-CA5D56747D64}">
      <dsp:nvSpPr>
        <dsp:cNvPr id="0" name=""/>
        <dsp:cNvSpPr/>
      </dsp:nvSpPr>
      <dsp:spPr>
        <a:xfrm>
          <a:off x="1277985" y="3299949"/>
          <a:ext cx="1269806" cy="1269806"/>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06/11/2020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baseline="0" dirty="0"/>
              <a:t>Lecture et compréhension du texte. Le village est celui de Mazières-en-Gâtine, dans les Deux-Sèvres, héros de ce livre célèbre de Thabault. </a:t>
            </a:r>
          </a:p>
          <a:p>
            <a:endParaRPr lang="fr-FR" b="0" baseline="0" dirty="0"/>
          </a:p>
          <a:p>
            <a:r>
              <a:rPr lang="fr-FR" b="0" baseline="0" dirty="0"/>
              <a:t>Les grand’mères dont il est question étaient nées avant le développement généralisé des écoles de filles et avant l’obligation scolaire. Ce qu’elles disent et </a:t>
            </a:r>
            <a:r>
              <a:rPr lang="fr-FR" b="0" baseline="0"/>
              <a:t>font témoignent que </a:t>
            </a:r>
            <a:r>
              <a:rPr lang="fr-FR" b="0" baseline="0" dirty="0"/>
              <a:t>la fierté de savoir et l’espoir d’une vie meilleure grâce à l’instruction ont contribué au développement de l’école.</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Cette diapositive et les suivantes constituent une piste  pour donner à voir à quoi ressemblait l’école avant les années 1950-1960. Mails il est probable que les élèves ont déjà des représentations : on n’est pas obligé d’y insister.</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13</a:t>
            </a:fld>
            <a:endParaRPr lang="fr-FR"/>
          </a:p>
        </p:txBody>
      </p:sp>
    </p:spTree>
    <p:extLst>
      <p:ext uri="{BB962C8B-B14F-4D97-AF65-F5344CB8AC3E}">
        <p14:creationId xmlns:p14="http://schemas.microsoft.com/office/powerpoint/2010/main" val="281970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Montrer brièvement</a:t>
            </a:r>
            <a:r>
              <a:rPr lang="fr-FR" baseline="0" dirty="0"/>
              <a:t> que le contenu de la dictée de 1900 illustre la volonté de former des patriotes.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16</a:t>
            </a:fld>
            <a:endParaRPr lang="fr-FR"/>
          </a:p>
        </p:txBody>
      </p:sp>
    </p:spTree>
    <p:extLst>
      <p:ext uri="{BB962C8B-B14F-4D97-AF65-F5344CB8AC3E}">
        <p14:creationId xmlns:p14="http://schemas.microsoft.com/office/powerpoint/2010/main" val="318523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19</a:t>
            </a:fld>
            <a:endParaRPr lang="fr-FR"/>
          </a:p>
        </p:txBody>
      </p:sp>
    </p:spTree>
    <p:extLst>
      <p:ext uri="{BB962C8B-B14F-4D97-AF65-F5344CB8AC3E}">
        <p14:creationId xmlns:p14="http://schemas.microsoft.com/office/powerpoint/2010/main" val="369315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21</a:t>
            </a:fld>
            <a:endParaRPr lang="fr-FR"/>
          </a:p>
        </p:txBody>
      </p:sp>
    </p:spTree>
    <p:extLst>
      <p:ext uri="{BB962C8B-B14F-4D97-AF65-F5344CB8AC3E}">
        <p14:creationId xmlns:p14="http://schemas.microsoft.com/office/powerpoint/2010/main" val="296227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23</a:t>
            </a:fld>
            <a:endParaRPr lang="fr-FR"/>
          </a:p>
        </p:txBody>
      </p:sp>
    </p:spTree>
    <p:extLst>
      <p:ext uri="{BB962C8B-B14F-4D97-AF65-F5344CB8AC3E}">
        <p14:creationId xmlns:p14="http://schemas.microsoft.com/office/powerpoint/2010/main" val="763481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24</a:t>
            </a:fld>
            <a:endParaRPr lang="fr-FR"/>
          </a:p>
        </p:txBody>
      </p:sp>
    </p:spTree>
    <p:extLst>
      <p:ext uri="{BB962C8B-B14F-4D97-AF65-F5344CB8AC3E}">
        <p14:creationId xmlns:p14="http://schemas.microsoft.com/office/powerpoint/2010/main" val="76348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a:t>Dépliant</a:t>
            </a:r>
            <a:r>
              <a:rPr lang="fr-FR" b="0" baseline="0" dirty="0"/>
              <a:t> d’un musée :  de quel musée s’agit-il ?</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a:t>L’idée de recueillir les traces de l’histoire de  l’école et de l’éducation est initiée en 1879 (par Jules Ferry, ministre de l’Instruction publique) ce qui montre l’importance donnée à l’école en France à l’époque et aujourd’hui.</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a:t>La mémoire de l’école :  lecture magistrale de la page 2 (texte à droite de la diapositive) puis observation de la p. 4 (diapositive suivante)</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25</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Transition : qui</a:t>
            </a:r>
            <a:r>
              <a:rPr lang="fr-FR" b="0" baseline="0" dirty="0"/>
              <a:t> fut Jules Ferry et pourquoi cette volonté de mettre l’école au centre ?</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extLst>
      <p:ext uri="{BB962C8B-B14F-4D97-AF65-F5344CB8AC3E}">
        <p14:creationId xmlns:p14="http://schemas.microsoft.com/office/powerpoint/2010/main" val="107258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a:t>Situer naissance de Jules Ferry (pour assurer la continuité avec la leçon précédente, on peut faire le lien avec Delacroix et les combats politiques nombreux du XIXe siècle).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a:t>Ferry s’inscrit dans la culture républicaine, qui lutte contre le Second Empire et dont les représentants prennent le pouvoir effectif en 1879.</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a:t>Pour lui (comme d’ailleurs pour l’ensemble des acteurs du temps, qu’ils partagent ou pas ses idées), l’école est quelque chose de très important : instruction mais aussi éducation (morale, politique, historique… Dès la victoire des républicains, il va donc se mettre au travail.</a:t>
            </a:r>
            <a:endParaRPr lang="fr-FR" b="0" dirty="0"/>
          </a:p>
          <a:p>
            <a:endParaRPr lang="fr-FR" u="sng" dirty="0"/>
          </a:p>
        </p:txBody>
      </p:sp>
      <p:sp>
        <p:nvSpPr>
          <p:cNvPr id="4" name="Espace réservé du numéro de diapositive 3"/>
          <p:cNvSpPr>
            <a:spLocks noGrp="1"/>
          </p:cNvSpPr>
          <p:nvPr>
            <p:ph type="sldNum" sz="quarter" idx="10"/>
          </p:nvPr>
        </p:nvSpPr>
        <p:spPr/>
        <p:txBody>
          <a:bodyPr/>
          <a:lstStyle/>
          <a:p>
            <a:fld id="{6A6F04BD-C4E8-9245-9452-B10D4F021B15}" type="slidenum">
              <a:rPr lang="fr-FR" smtClean="0"/>
              <a:pPr/>
              <a:t>4</a:t>
            </a:fld>
            <a:endParaRPr lang="fr-FR" dirty="0"/>
          </a:p>
        </p:txBody>
      </p:sp>
    </p:spTree>
    <p:extLst>
      <p:ext uri="{BB962C8B-B14F-4D97-AF65-F5344CB8AC3E}">
        <p14:creationId xmlns:p14="http://schemas.microsoft.com/office/powerpoint/2010/main" val="89867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baseline="0" dirty="0"/>
              <a:t>Souligner la différence école et école de la République : Ferry et les Républicains ne créent pas l’école primaire, ils la généralisent encore plus qu’avant et lui donnent des objectifs en partie nouveaux.</a:t>
            </a:r>
          </a:p>
          <a:p>
            <a:r>
              <a:rPr lang="fr-FR" b="0" baseline="0" dirty="0"/>
              <a:t>Faire le lien avec la frise de la diapositive précédente, en montrant que l’on s’inscrit dans ce mouvement d’affirmation de la République, dont l’un des principes est l’égalité : la mise en œuvre scolaire, c’est l’instruction obligatoire et la gratuité à l’école publique</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Comment favoriser</a:t>
            </a:r>
            <a:r>
              <a:rPr lang="fr-FR" baseline="0" dirty="0"/>
              <a:t> ce développement : les lois scolaires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On ne peut pas entrer dans le détail de ce qu’apportent la diapositive précédente et celle-ci. Les différences entre les programmes de 1833 et de 1882 seraient par exemple à nuancer davantage (on pouvait rajouter des matières dans le cadre de la loi Guizot, les parents pouvaient ne pas faire suivre l’instruction religieuse à leurs enfants, etc.) mais ce n’est évidemment pas à faire dans le cadre de </a:t>
            </a:r>
            <a:r>
              <a:rPr lang="fr-FR" b="0"/>
              <a:t>l’école primaire.</a:t>
            </a:r>
            <a:endParaRPr lang="fr-FR" b="0" dirty="0"/>
          </a:p>
          <a:p>
            <a:endParaRPr lang="fr-FR" b="0" dirty="0"/>
          </a:p>
          <a:p>
            <a:r>
              <a:rPr lang="fr-FR" b="0" dirty="0"/>
              <a:t>Quoi qu’il en soit, on voit bien les différences à souligner entre les deux textes : plus d’instruction religieuse en 1882, la place obligatoire de l’histoire et la géographie de la France, davantage de matières scolaires en général, les exercices militaires à la suite de la défaite de 1870, etc.</a:t>
            </a:r>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8</a:t>
            </a:fld>
            <a:endParaRPr lang="fr-FR"/>
          </a:p>
        </p:txBody>
      </p:sp>
    </p:spTree>
    <p:extLst>
      <p:ext uri="{BB962C8B-B14F-4D97-AF65-F5344CB8AC3E}">
        <p14:creationId xmlns:p14="http://schemas.microsoft.com/office/powerpoint/2010/main" val="87248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a:t>Lutte</a:t>
            </a:r>
            <a:r>
              <a:rPr lang="fr-FR" b="0" baseline="0" dirty="0"/>
              <a:t> contre le travail des enfants : à la campagne mais aussi à la ville (exemple du texte de Claudine de Lyon).</a:t>
            </a:r>
          </a:p>
          <a:p>
            <a:r>
              <a:rPr lang="fr-FR" b="0" baseline="0" dirty="0"/>
              <a:t>Il faut expliquer ce qu’est un canut, et demander aux élèves s’ils peuvent émettre une hypothèse sur l’âge de Claudine, en se fondant sur les informations de la diapositive 7.</a:t>
            </a:r>
            <a:endParaRPr lang="fr-FR" b="0" u="none" baseline="0" dirty="0"/>
          </a:p>
          <a:p>
            <a:endParaRPr lang="fr-FR" b="1" u="sng" baseline="0" dirty="0"/>
          </a:p>
          <a:p>
            <a:endParaRPr lang="fr-FR" u="sng" dirty="0"/>
          </a:p>
        </p:txBody>
      </p:sp>
      <p:sp>
        <p:nvSpPr>
          <p:cNvPr id="4" name="Espace réservé du numéro de diapositive 3"/>
          <p:cNvSpPr>
            <a:spLocks noGrp="1"/>
          </p:cNvSpPr>
          <p:nvPr>
            <p:ph type="sldNum" sz="quarter" idx="10"/>
          </p:nvPr>
        </p:nvSpPr>
        <p:spPr/>
        <p:txBody>
          <a:bodyPr/>
          <a:lstStyle/>
          <a:p>
            <a:fld id="{6A6F04BD-C4E8-9245-9452-B10D4F021B15}" type="slidenum">
              <a:rPr lang="fr-FR" smtClean="0"/>
              <a:pPr/>
              <a:t>9</a:t>
            </a:fld>
            <a:endParaRPr lang="fr-FR" dirty="0"/>
          </a:p>
        </p:txBody>
      </p:sp>
    </p:spTree>
    <p:extLst>
      <p:ext uri="{BB962C8B-B14F-4D97-AF65-F5344CB8AC3E}">
        <p14:creationId xmlns:p14="http://schemas.microsoft.com/office/powerpoint/2010/main" val="89867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Le projet de Jules Ferry et de ses collaborateurs, et plus largement l’attachement de la société française à l’école, ont bien fonctionné.</a:t>
            </a:r>
            <a:r>
              <a:rPr lang="fr-FR" b="0" baseline="0" dirty="0"/>
              <a:t> Comment le sait-on ? Grâce aux statistiques et au travail sur ces statistiques : comme le montre par exemple ce tableau, il y a de de plus en plus d’écoles et de plus en plus d’élèves scolarisés (col. 3 et 5, entre lesquelles la différence s’explique par les effectifs des écoles privées laïques et des écoles congréganistes publiques et privées).</a:t>
            </a:r>
          </a:p>
          <a:p>
            <a:r>
              <a:rPr lang="fr-FR" b="0" baseline="0" dirty="0"/>
              <a:t>On pourrait encore ajouter les effectifs des petites classes des lycées, non négligeables à l’époque.</a:t>
            </a:r>
          </a:p>
          <a:p>
            <a:r>
              <a:rPr lang="fr-FR" b="0" baseline="0" dirty="0"/>
              <a:t>La moyenne par école nous empêche de voir la différence entre les grosses écoles et les petites écoles rurales, qu’il faut avoir en tête.</a:t>
            </a:r>
          </a:p>
          <a:p>
            <a:endParaRPr lang="fr-FR" b="0" baseline="0" dirty="0"/>
          </a:p>
          <a:p>
            <a:r>
              <a:rPr lang="fr-FR" b="0" baseline="0" dirty="0"/>
              <a:t>Données issues de Coll., </a:t>
            </a:r>
            <a:r>
              <a:rPr lang="fr-FR" b="0" i="1" baseline="0" dirty="0"/>
              <a:t>L’Enseignement primaire et ses extensions […]</a:t>
            </a:r>
            <a:r>
              <a:rPr lang="fr-FR" b="0" baseline="0" dirty="0"/>
              <a:t>, INRP, 1987, accessible https://www.persee.fr/doc/inrp_0297-3510_1987_mon_2_1 </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8B00C4-C887-B542-84D7-F899E5D5BE85}"/>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5" name="Espace réservé du pied de page 4">
            <a:extLst>
              <a:ext uri="{FF2B5EF4-FFF2-40B4-BE49-F238E27FC236}">
                <a16:creationId xmlns:a16="http://schemas.microsoft.com/office/drawing/2014/main"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65171D-4117-6C41-BC1B-D4F6A9F47E22}"/>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5" name="Espace réservé du pied de page 4">
            <a:extLst>
              <a:ext uri="{FF2B5EF4-FFF2-40B4-BE49-F238E27FC236}">
                <a16:creationId xmlns:a16="http://schemas.microsoft.com/office/drawing/2014/main"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60AE30-D834-9746-B938-C2DB2B4F0DBD}"/>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5" name="Espace réservé du pied de page 4">
            <a:extLst>
              <a:ext uri="{FF2B5EF4-FFF2-40B4-BE49-F238E27FC236}">
                <a16:creationId xmlns:a16="http://schemas.microsoft.com/office/drawing/2014/main"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1D65FB-2282-5442-83C3-6133380B08F8}"/>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5" name="Espace réservé du pied de page 4">
            <a:extLst>
              <a:ext uri="{FF2B5EF4-FFF2-40B4-BE49-F238E27FC236}">
                <a16:creationId xmlns:a16="http://schemas.microsoft.com/office/drawing/2014/main"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ECA9F48-7B92-8B47-BCEF-EBDB77B847CF}"/>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5" name="Espace réservé du pied de page 4">
            <a:extLst>
              <a:ext uri="{FF2B5EF4-FFF2-40B4-BE49-F238E27FC236}">
                <a16:creationId xmlns:a16="http://schemas.microsoft.com/office/drawing/2014/main"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7599B8-823F-BB44-BD81-38C15046283E}"/>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6" name="Espace réservé du pied de page 5">
            <a:extLst>
              <a:ext uri="{FF2B5EF4-FFF2-40B4-BE49-F238E27FC236}">
                <a16:creationId xmlns:a16="http://schemas.microsoft.com/office/drawing/2014/main"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EE84D3-0405-F544-9F13-8CD8B9802AED}"/>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8" name="Espace réservé du pied de page 7">
            <a:extLst>
              <a:ext uri="{FF2B5EF4-FFF2-40B4-BE49-F238E27FC236}">
                <a16:creationId xmlns:a16="http://schemas.microsoft.com/office/drawing/2014/main"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BDD99A5-10DE-AC45-BE25-1A0D318C64DB}"/>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4" name="Espace réservé du pied de page 3">
            <a:extLst>
              <a:ext uri="{FF2B5EF4-FFF2-40B4-BE49-F238E27FC236}">
                <a16:creationId xmlns:a16="http://schemas.microsoft.com/office/drawing/2014/main"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AE76FC6-A618-614C-882B-5A954D351A2A}"/>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3" name="Espace réservé du pied de page 2">
            <a:extLst>
              <a:ext uri="{FF2B5EF4-FFF2-40B4-BE49-F238E27FC236}">
                <a16:creationId xmlns:a16="http://schemas.microsoft.com/office/drawing/2014/main"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7FB49D-B5D9-504A-986B-A523E0CDD761}"/>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6" name="Espace réservé du pied de page 5">
            <a:extLst>
              <a:ext uri="{FF2B5EF4-FFF2-40B4-BE49-F238E27FC236}">
                <a16:creationId xmlns:a16="http://schemas.microsoft.com/office/drawing/2014/main"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783550-4A8F-E04E-A9BE-9228F04B505B}"/>
              </a:ext>
            </a:extLst>
          </p:cNvPr>
          <p:cNvSpPr>
            <a:spLocks noGrp="1"/>
          </p:cNvSpPr>
          <p:nvPr>
            <p:ph type="dt" sz="half" idx="10"/>
          </p:nvPr>
        </p:nvSpPr>
        <p:spPr/>
        <p:txBody>
          <a:bodyPr/>
          <a:lstStyle/>
          <a:p>
            <a:fld id="{050A95A0-46AC-DD44-9D77-3F7C849049D7}" type="datetimeFigureOut">
              <a:rPr lang="fr-FR" smtClean="0"/>
              <a:pPr/>
              <a:t>06/11/2020</a:t>
            </a:fld>
            <a:endParaRPr lang="fr-FR"/>
          </a:p>
        </p:txBody>
      </p:sp>
      <p:sp>
        <p:nvSpPr>
          <p:cNvPr id="6" name="Espace réservé du pied de page 5">
            <a:extLst>
              <a:ext uri="{FF2B5EF4-FFF2-40B4-BE49-F238E27FC236}">
                <a16:creationId xmlns:a16="http://schemas.microsoft.com/office/drawing/2014/main"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06/11/2020</a:t>
            </a:fld>
            <a:endParaRPr lang="fr-FR"/>
          </a:p>
        </p:txBody>
      </p:sp>
      <p:sp>
        <p:nvSpPr>
          <p:cNvPr id="5" name="Espace réservé du pied de page 4">
            <a:extLst>
              <a:ext uri="{FF2B5EF4-FFF2-40B4-BE49-F238E27FC236}">
                <a16:creationId xmlns:a16="http://schemas.microsoft.com/office/drawing/2014/main"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reseau-canope.fr/musee/fileadmin/user_upload/Munae_depliant_2020.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reseau-canope.fr/musee/fileadmin/user_upload/Munae_depliant_2020.pdf"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reseau-canope.fr/musee/fileadmin/user_upload/Munae_depliant_2020.pdf"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images gratuites libres de droits sans droits d' auteur"/>
          <p:cNvPicPr>
            <a:picLocks noChangeAspect="1" noChangeArrowheads="1"/>
          </p:cNvPicPr>
          <p:nvPr/>
        </p:nvPicPr>
        <p:blipFill>
          <a:blip r:embed="rId3" cstate="print"/>
          <a:srcRect r="8130"/>
          <a:stretch>
            <a:fillRect/>
          </a:stretch>
        </p:blipFill>
        <p:spPr bwMode="auto">
          <a:xfrm>
            <a:off x="1447800" y="216230"/>
            <a:ext cx="8839200" cy="6371114"/>
          </a:xfrm>
          <a:prstGeom prst="rect">
            <a:avLst/>
          </a:prstGeom>
          <a:noFill/>
        </p:spPr>
      </p:pic>
      <p:sp>
        <p:nvSpPr>
          <p:cNvPr id="3" name="Sous-titre 2">
            <a:extLst>
              <a:ext uri="{FF2B5EF4-FFF2-40B4-BE49-F238E27FC236}">
                <a16:creationId xmlns:a16="http://schemas.microsoft.com/office/drawing/2014/main" id="{683518CA-9E1B-5943-BDAE-F2032CD1D695}"/>
              </a:ext>
            </a:extLst>
          </p:cNvPr>
          <p:cNvSpPr>
            <a:spLocks noGrp="1"/>
          </p:cNvSpPr>
          <p:nvPr>
            <p:ph type="subTitle" idx="1"/>
          </p:nvPr>
        </p:nvSpPr>
        <p:spPr>
          <a:xfrm>
            <a:off x="2590800" y="762000"/>
            <a:ext cx="6477000" cy="2286000"/>
          </a:xfrm>
        </p:spPr>
        <p:txBody>
          <a:bodyPr>
            <a:noAutofit/>
          </a:bodyPr>
          <a:lstStyle/>
          <a:p>
            <a:r>
              <a:rPr lang="fr-FR" sz="6600" dirty="0">
                <a:solidFill>
                  <a:schemeClr val="bg1"/>
                </a:solidFill>
                <a:latin typeface="Edwardian Script ITC" pitchFamily="66" charset="0"/>
              </a:rPr>
              <a:t>L’école au temps </a:t>
            </a:r>
          </a:p>
          <a:p>
            <a:r>
              <a:rPr lang="fr-FR" sz="6600" dirty="0">
                <a:solidFill>
                  <a:schemeClr val="bg1"/>
                </a:solidFill>
                <a:latin typeface="Edwardian Script ITC" pitchFamily="66" charset="0"/>
              </a:rPr>
              <a:t>de Jules Ferry</a:t>
            </a:r>
          </a:p>
        </p:txBody>
      </p:sp>
      <p:sp>
        <p:nvSpPr>
          <p:cNvPr id="2" name="Titre 1">
            <a:extLst>
              <a:ext uri="{FF2B5EF4-FFF2-40B4-BE49-F238E27FC236}">
                <a16:creationId xmlns:a16="http://schemas.microsoft.com/office/drawing/2014/main" id="{6C999B49-E57C-A246-ADE7-29BFE76BA6ED}"/>
              </a:ext>
            </a:extLst>
          </p:cNvPr>
          <p:cNvSpPr>
            <a:spLocks noGrp="1"/>
          </p:cNvSpPr>
          <p:nvPr>
            <p:ph type="ctrTitle"/>
          </p:nvPr>
        </p:nvSpPr>
        <p:spPr>
          <a:xfrm>
            <a:off x="1447800" y="3810000"/>
            <a:ext cx="8839200" cy="2777344"/>
          </a:xfrm>
        </p:spPr>
        <p:txBody>
          <a:bodyPr>
            <a:normAutofit fontScale="90000"/>
          </a:bodyPr>
          <a:lstStyle/>
          <a:p>
            <a:r>
              <a:rPr lang="fr-FR" sz="7200" dirty="0">
                <a:latin typeface="Monotype Corsiva" pitchFamily="66" charset="0"/>
              </a:rPr>
              <a:t>Histoire</a:t>
            </a:r>
            <a:br>
              <a:rPr lang="fr-FR" sz="5400" dirty="0">
                <a:solidFill>
                  <a:schemeClr val="bg1"/>
                </a:solidFill>
                <a:latin typeface="Monotype Corsiva" pitchFamily="66" charset="0"/>
              </a:rPr>
            </a:br>
            <a:r>
              <a:rPr lang="fr-FR" sz="5400" dirty="0">
                <a:latin typeface="Monotype Corsiva" pitchFamily="66" charset="0"/>
              </a:rPr>
              <a:t>CM2 * </a:t>
            </a:r>
            <a:br>
              <a:rPr lang="fr-FR" sz="5400" dirty="0">
                <a:latin typeface="Monotype Corsiva" pitchFamily="66" charset="0"/>
              </a:rPr>
            </a:br>
            <a:r>
              <a:rPr lang="fr-FR" sz="1800" dirty="0">
                <a:latin typeface="Times New Roman" panose="02020603050405020304" pitchFamily="18" charset="0"/>
                <a:cs typeface="Times New Roman" panose="02020603050405020304" pitchFamily="18" charset="0"/>
              </a:rPr>
              <a:t>* </a:t>
            </a:r>
            <a:r>
              <a:rPr lang="fr-FR" sz="1800" cap="all" dirty="0">
                <a:latin typeface="Times New Roman" panose="02020603050405020304" pitchFamily="18" charset="0"/>
                <a:cs typeface="Times New Roman" panose="02020603050405020304" pitchFamily="18" charset="0"/>
              </a:rPr>
              <a:t>à</a:t>
            </a:r>
            <a:r>
              <a:rPr lang="fr-FR" sz="1800" dirty="0">
                <a:latin typeface="Times New Roman" panose="02020603050405020304" pitchFamily="18" charset="0"/>
                <a:cs typeface="Times New Roman" panose="02020603050405020304" pitchFamily="18" charset="0"/>
              </a:rPr>
              <a:t> consulter par les enseignants avec la fonction « Notes »</a:t>
            </a:r>
            <a:br>
              <a:rPr lang="fr-FR" sz="3600" dirty="0">
                <a:latin typeface="Times New Roman" panose="02020603050405020304" pitchFamily="18" charset="0"/>
                <a:cs typeface="Times New Roman" panose="02020603050405020304" pitchFamily="18" charset="0"/>
              </a:rPr>
            </a:br>
            <a:endParaRPr lang="fr-FR" sz="5400" dirty="0">
              <a:latin typeface="Monotype Corsiva" pitchFamily="66" charset="0"/>
            </a:endParaRPr>
          </a:p>
        </p:txBody>
      </p:sp>
    </p:spTree>
    <p:extLst>
      <p:ext uri="{BB962C8B-B14F-4D97-AF65-F5344CB8AC3E}">
        <p14:creationId xmlns:p14="http://schemas.microsoft.com/office/powerpoint/2010/main" val="125730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296766191"/>
              </p:ext>
            </p:extLst>
          </p:nvPr>
        </p:nvGraphicFramePr>
        <p:xfrm>
          <a:off x="381000" y="1325880"/>
          <a:ext cx="11506200" cy="5471161"/>
        </p:xfrm>
        <a:graphic>
          <a:graphicData uri="http://schemas.openxmlformats.org/drawingml/2006/table">
            <a:tbl>
              <a:tblPr/>
              <a:tblGrid>
                <a:gridCol w="1919731">
                  <a:extLst>
                    <a:ext uri="{9D8B030D-6E8A-4147-A177-3AD203B41FA5}">
                      <a16:colId xmlns:a16="http://schemas.microsoft.com/office/drawing/2014/main" val="20000"/>
                    </a:ext>
                  </a:extLst>
                </a:gridCol>
                <a:gridCol w="2576069">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2819400">
                  <a:extLst>
                    <a:ext uri="{9D8B030D-6E8A-4147-A177-3AD203B41FA5}">
                      <a16:colId xmlns:a16="http://schemas.microsoft.com/office/drawing/2014/main" val="2399812632"/>
                    </a:ext>
                  </a:extLst>
                </a:gridCol>
              </a:tblGrid>
              <a:tr h="1950719">
                <a:tc>
                  <a:txBody>
                    <a:bodyPr/>
                    <a:lstStyle/>
                    <a:p>
                      <a:pPr algn="ctr">
                        <a:spcAft>
                          <a:spcPts val="0"/>
                        </a:spcAft>
                      </a:pPr>
                      <a:endParaRPr lang="fr-FR" sz="2800" dirty="0">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latin typeface="Times New Roman"/>
                          <a:ea typeface="Calibri"/>
                          <a:cs typeface="Calibri"/>
                        </a:rPr>
                        <a:t>Nombre d’écoles primaires élémentaires et supérieures laïques publiques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latin typeface="Times New Roman"/>
                          <a:ea typeface="Calibri"/>
                          <a:cs typeface="Calibri"/>
                        </a:rPr>
                        <a:t>Nombre</a:t>
                      </a:r>
                      <a:r>
                        <a:rPr lang="fr-FR" sz="2400" baseline="0" dirty="0">
                          <a:latin typeface="Times New Roman"/>
                          <a:ea typeface="Calibri"/>
                          <a:cs typeface="Calibri"/>
                        </a:rPr>
                        <a:t> </a:t>
                      </a:r>
                      <a:r>
                        <a:rPr lang="fr-FR" sz="2400" dirty="0">
                          <a:latin typeface="Times New Roman"/>
                          <a:ea typeface="Calibri"/>
                          <a:cs typeface="Calibri"/>
                        </a:rPr>
                        <a:t>d’élèves de ces écoles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latin typeface="Times New Roman"/>
                          <a:ea typeface="Calibri"/>
                          <a:cs typeface="Calibri"/>
                        </a:rPr>
                        <a:t>Nombre moyen d’élèves par école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latin typeface="Times New Roman"/>
                          <a:ea typeface="Calibri"/>
                          <a:cs typeface="Calibri"/>
                        </a:rPr>
                        <a:t>Nombre total d’élèves du primaire élémentaire et supérieur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9201">
                <a:tc>
                  <a:txBody>
                    <a:bodyPr/>
                    <a:lstStyle/>
                    <a:p>
                      <a:pPr algn="ctr">
                        <a:spcAft>
                          <a:spcPts val="0"/>
                        </a:spcAft>
                      </a:pPr>
                      <a:r>
                        <a:rPr lang="fr-FR" sz="2800">
                          <a:latin typeface="Times New Roman"/>
                          <a:ea typeface="Calibri"/>
                          <a:cs typeface="Calibri"/>
                        </a:rPr>
                        <a:t>1881-1882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51 732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3 349 773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64,7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5 341 211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8241">
                <a:tc>
                  <a:txBody>
                    <a:bodyPr/>
                    <a:lstStyle/>
                    <a:p>
                      <a:pPr algn="ctr">
                        <a:spcAft>
                          <a:spcPts val="0"/>
                        </a:spcAft>
                      </a:pPr>
                      <a:r>
                        <a:rPr lang="fr-FR" sz="2800" dirty="0">
                          <a:latin typeface="Times New Roman"/>
                          <a:ea typeface="Calibri"/>
                          <a:cs typeface="Calibri"/>
                        </a:rPr>
                        <a:t>1896-1897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62 192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3 780 405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60,7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5 531 418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43000">
                <a:tc>
                  <a:txBody>
                    <a:bodyPr/>
                    <a:lstStyle/>
                    <a:p>
                      <a:pPr algn="ctr">
                        <a:spcAft>
                          <a:spcPts val="0"/>
                        </a:spcAft>
                      </a:pPr>
                      <a:r>
                        <a:rPr lang="fr-FR" sz="2800" dirty="0">
                          <a:latin typeface="Times New Roman"/>
                          <a:ea typeface="Calibri"/>
                          <a:cs typeface="Calibri"/>
                        </a:rPr>
                        <a:t>1911-1912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69 363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4 615 063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66,5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latin typeface="Times New Roman"/>
                          <a:ea typeface="Calibri"/>
                          <a:cs typeface="Calibri"/>
                        </a:rPr>
                        <a:t>5 682 352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ZoneTexte 3"/>
          <p:cNvSpPr txBox="1"/>
          <p:nvPr/>
        </p:nvSpPr>
        <p:spPr>
          <a:xfrm>
            <a:off x="838200" y="457200"/>
            <a:ext cx="8534400" cy="461665"/>
          </a:xfrm>
          <a:prstGeom prst="rect">
            <a:avLst/>
          </a:prstGeom>
          <a:noFill/>
        </p:spPr>
        <p:txBody>
          <a:bodyPr wrap="square" rtlCol="0">
            <a:spAutoFit/>
          </a:bodyPr>
          <a:lstStyle/>
          <a:p>
            <a:r>
              <a:rPr lang="fr-FR" sz="2400" b="1" dirty="0"/>
              <a:t>Plus d’écoles et plus d’élèves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52400" y="223882"/>
            <a:ext cx="1188720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pPr>
            <a:r>
              <a:rPr kumimoji="0" lang="fr-FR" sz="2600" b="0" i="0" u="none" strike="noStrike" cap="none" normalizeH="0" baseline="0" dirty="0">
                <a:ln>
                  <a:noFill/>
                </a:ln>
                <a:solidFill>
                  <a:srgbClr val="202122"/>
                </a:solidFill>
                <a:effectLst/>
                <a:latin typeface="Times New Roman" pitchFamily="18" charset="0"/>
                <a:ea typeface="Calibri" pitchFamily="34" charset="0"/>
                <a:cs typeface="Times New Roman" pitchFamily="18" charset="0"/>
              </a:rPr>
              <a:t>Les lettres étaient devenues d’usage courant ; les vieilles grand’mères déploraient de ne pas savoir lire quand elles recevaient des nouvelles de leurs fils ou de leurs filles partis au loin ; elles se faisaient relire deux ou trois fois les lettres qui leur parvenaient ; elles admiraient le style, l’écriture : “Est-il savant ! Il écrit bien, n’est-ce pas ?” Et elles serraient ensuite soigneusement les bouts de papier magiques qui leur avaient apporté – noir sur blanc – des nouvelles des absents et qui leur avaient permis d’évoquer leur image. Elles étaient les premières à se fâcher contre ceux de leurs petits enfants qui, tout préoccupés de jouer, ou d’aller “toucher” [guider] les bœufs, boudaient l’école.</a:t>
            </a:r>
            <a:endParaRPr kumimoji="0" lang="fr-FR" sz="2800" b="0" i="0" u="none" strike="noStrike" cap="none" normalizeH="0" baseline="0" dirty="0">
              <a:ln>
                <a:noFill/>
              </a:ln>
              <a:solidFill>
                <a:srgbClr val="202122"/>
              </a:solidFill>
              <a:effectLst/>
              <a:latin typeface="Times New Roman" pitchFamily="18" charset="0"/>
              <a:ea typeface="Calibri" pitchFamily="34" charset="0"/>
              <a:cs typeface="Times New Roman" pitchFamily="18" charset="0"/>
            </a:endParaRPr>
          </a:p>
          <a:p>
            <a:pPr algn="just" eaLnBrk="0" fontAlgn="base" hangingPunct="0">
              <a:lnSpc>
                <a:spcPct val="150000"/>
              </a:lnSpc>
              <a:spcBef>
                <a:spcPct val="0"/>
              </a:spcBef>
              <a:spcAft>
                <a:spcPct val="0"/>
              </a:spcAft>
            </a:pPr>
            <a:endParaRPr lang="fr-FR" sz="2800" dirty="0">
              <a:solidFill>
                <a:srgbClr val="202122"/>
              </a:solidFill>
              <a:latin typeface="Times New Roman" pitchFamily="18" charset="0"/>
              <a:ea typeface="Calibri" pitchFamily="34" charset="0"/>
              <a:cs typeface="Times New Roman" pitchFamily="18" charset="0"/>
            </a:endParaRPr>
          </a:p>
          <a:p>
            <a:pPr algn="just" eaLnBrk="0" fontAlgn="base" hangingPunct="0">
              <a:spcBef>
                <a:spcPct val="0"/>
              </a:spcBef>
              <a:spcAft>
                <a:spcPct val="0"/>
              </a:spcAft>
            </a:pPr>
            <a:r>
              <a:rPr lang="fr-FR" sz="2000" dirty="0">
                <a:solidFill>
                  <a:srgbClr val="202122"/>
                </a:solidFill>
                <a:latin typeface="Times New Roman" panose="02020603050405020304" pitchFamily="18" charset="0"/>
                <a:ea typeface="Calibri" pitchFamily="34" charset="0"/>
                <a:cs typeface="Times New Roman" pitchFamily="18" charset="0"/>
              </a:rPr>
              <a:t>Extrait de Roger Thabault, </a:t>
            </a:r>
            <a:r>
              <a:rPr lang="fr-FR" sz="2000" i="1" dirty="0">
                <a:solidFill>
                  <a:srgbClr val="202122"/>
                </a:solidFill>
                <a:latin typeface="Times New Roman" panose="02020603050405020304" pitchFamily="18" charset="0"/>
                <a:ea typeface="Calibri" pitchFamily="34" charset="0"/>
                <a:cs typeface="Times New Roman" pitchFamily="18" charset="0"/>
              </a:rPr>
              <a:t>1848-1914 L’ascension d’un peuple. Mon Village : ses hommes, ses routes, son école</a:t>
            </a:r>
            <a:r>
              <a:rPr lang="fr-FR" sz="2000" dirty="0">
                <a:solidFill>
                  <a:srgbClr val="202122"/>
                </a:solidFill>
                <a:latin typeface="Times New Roman" panose="02020603050405020304" pitchFamily="18" charset="0"/>
                <a:ea typeface="Calibri" pitchFamily="34" charset="0"/>
                <a:cs typeface="Times New Roman" pitchFamily="18" charset="0"/>
              </a:rPr>
              <a:t>, 1944 </a:t>
            </a:r>
            <a:r>
              <a:rPr lang="fr-FR" sz="2000" dirty="0">
                <a:latin typeface="Times New Roman" panose="02020603050405020304" pitchFamily="18" charset="0"/>
                <a:cs typeface="Times New Roman" panose="02020603050405020304" pitchFamily="18" charset="0"/>
              </a:rPr>
              <a:t>©</a:t>
            </a:r>
            <a:r>
              <a:rPr lang="fr-FR" sz="2000" dirty="0">
                <a:solidFill>
                  <a:srgbClr val="202122"/>
                </a:solidFill>
                <a:latin typeface="Times New Roman" panose="02020603050405020304" pitchFamily="18" charset="0"/>
                <a:ea typeface="Calibri" pitchFamily="34" charset="0"/>
                <a:cs typeface="Times New Roman" pitchFamily="18" charset="0"/>
              </a:rPr>
              <a:t> Éditions Delagrave</a:t>
            </a:r>
            <a:endParaRPr kumimoji="0" lang="fr-FR" sz="2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www.reseau-canope.fr/virtualhis/pedagogie/Classe/res/mairie%20ecole.jpg"/>
          <p:cNvPicPr>
            <a:picLocks noChangeAspect="1" noChangeArrowheads="1"/>
          </p:cNvPicPr>
          <p:nvPr/>
        </p:nvPicPr>
        <p:blipFill>
          <a:blip r:embed="rId3" cstate="print"/>
          <a:srcRect/>
          <a:stretch>
            <a:fillRect/>
          </a:stretch>
        </p:blipFill>
        <p:spPr bwMode="auto">
          <a:xfrm>
            <a:off x="1066800" y="228600"/>
            <a:ext cx="9906000" cy="6240780"/>
          </a:xfrm>
          <a:prstGeom prst="rect">
            <a:avLst/>
          </a:prstGeom>
          <a:noFill/>
        </p:spPr>
      </p:pic>
      <p:sp>
        <p:nvSpPr>
          <p:cNvPr id="3" name="Rectangle 2"/>
          <p:cNvSpPr/>
          <p:nvPr/>
        </p:nvSpPr>
        <p:spPr>
          <a:xfrm>
            <a:off x="2133600" y="6412468"/>
            <a:ext cx="8686800" cy="369332"/>
          </a:xfrm>
          <a:prstGeom prst="rect">
            <a:avLst/>
          </a:prstGeom>
        </p:spPr>
        <p:txBody>
          <a:bodyPr wrap="square">
            <a:spAutoFit/>
          </a:bodyPr>
          <a:lstStyle/>
          <a:p>
            <a:r>
              <a:rPr lang="fr-FR" dirty="0"/>
              <a:t>La mairie-école d'</a:t>
            </a:r>
            <a:r>
              <a:rPr lang="fr-FR" dirty="0" err="1"/>
              <a:t>Haramont</a:t>
            </a:r>
            <a:r>
              <a:rPr lang="fr-FR" dirty="0"/>
              <a:t> dans l'Aisne vers 1910. © Musée de l'éducation nationale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reseau-canope.fr/musee/collections/cache/2666665c-802c-412b-be27-d4c40702679f/big.jpg"/>
          <p:cNvPicPr>
            <a:picLocks noChangeAspect="1" noChangeArrowheads="1"/>
          </p:cNvPicPr>
          <p:nvPr/>
        </p:nvPicPr>
        <p:blipFill>
          <a:blip r:embed="rId3" cstate="print"/>
          <a:srcRect/>
          <a:stretch>
            <a:fillRect/>
          </a:stretch>
        </p:blipFill>
        <p:spPr bwMode="auto">
          <a:xfrm>
            <a:off x="6096000" y="228600"/>
            <a:ext cx="5943600" cy="3809848"/>
          </a:xfrm>
          <a:prstGeom prst="rect">
            <a:avLst/>
          </a:prstGeom>
          <a:noFill/>
        </p:spPr>
      </p:pic>
      <p:sp>
        <p:nvSpPr>
          <p:cNvPr id="3" name="Rectangle 2"/>
          <p:cNvSpPr/>
          <p:nvPr/>
        </p:nvSpPr>
        <p:spPr>
          <a:xfrm>
            <a:off x="8534400" y="6475511"/>
            <a:ext cx="3806491" cy="307777"/>
          </a:xfrm>
          <a:prstGeom prst="rect">
            <a:avLst/>
          </a:prstGeom>
        </p:spPr>
        <p:txBody>
          <a:bodyPr wrap="none">
            <a:spAutoFit/>
          </a:bodyPr>
          <a:lstStyle/>
          <a:p>
            <a:r>
              <a:rPr lang="fr-FR" sz="1400" dirty="0"/>
              <a:t>Réseau </a:t>
            </a:r>
            <a:r>
              <a:rPr lang="fr-FR" sz="1400" dirty="0" err="1"/>
              <a:t>Canopé</a:t>
            </a:r>
            <a:r>
              <a:rPr lang="fr-FR" sz="1400" dirty="0"/>
              <a:t> © Musée National de l'Éducation </a:t>
            </a:r>
          </a:p>
        </p:txBody>
      </p:sp>
      <p:sp>
        <p:nvSpPr>
          <p:cNvPr id="5" name="Rectangle 4"/>
          <p:cNvSpPr/>
          <p:nvPr/>
        </p:nvSpPr>
        <p:spPr>
          <a:xfrm>
            <a:off x="154675" y="4170598"/>
            <a:ext cx="5943600" cy="2462213"/>
          </a:xfrm>
          <a:prstGeom prst="rect">
            <a:avLst/>
          </a:prstGeom>
          <a:ln>
            <a:solidFill>
              <a:schemeClr val="accent1">
                <a:lumMod val="75000"/>
              </a:schemeClr>
            </a:solidFill>
          </a:ln>
        </p:spPr>
        <p:txBody>
          <a:bodyPr wrap="square">
            <a:spAutoFit/>
          </a:bodyPr>
          <a:lstStyle/>
          <a:p>
            <a:r>
              <a:rPr lang="fr-FR" sz="2200" dirty="0"/>
              <a:t>« La classe était chauffée par un poêle à bois qui trônait au milieu de la salle. C’est le maître qui l’allumait chaque matin avant que nous arrivions. Cela pouvait être aussi un des grands de la classe. Ce sont les élèves qui, à tour de rôle, apportaient les bûches. Parfois, il faisait froid et nous gardions alors nos manteaux. »</a:t>
            </a:r>
          </a:p>
        </p:txBody>
      </p:sp>
      <p:pic>
        <p:nvPicPr>
          <p:cNvPr id="6" name="Picture 2" descr="https://www.reseau-canope.fr/musee/collections/cache/89bcb666-6e2c-49af-b56c-7809b53a51b2/big.jpg">
            <a:extLst>
              <a:ext uri="{FF2B5EF4-FFF2-40B4-BE49-F238E27FC236}">
                <a16:creationId xmlns:a16="http://schemas.microsoft.com/office/drawing/2014/main" id="{40ED05D7-312F-41B8-8624-607780F4EB6D}"/>
              </a:ext>
            </a:extLst>
          </p:cNvPr>
          <p:cNvPicPr>
            <a:picLocks noChangeAspect="1" noChangeArrowheads="1"/>
          </p:cNvPicPr>
          <p:nvPr/>
        </p:nvPicPr>
        <p:blipFill>
          <a:blip r:embed="rId4" cstate="print"/>
          <a:srcRect/>
          <a:stretch>
            <a:fillRect/>
          </a:stretch>
        </p:blipFill>
        <p:spPr bwMode="auto">
          <a:xfrm>
            <a:off x="457200" y="336441"/>
            <a:ext cx="5225143"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838200" y="533400"/>
            <a:ext cx="10439400" cy="1107996"/>
          </a:xfrm>
          <a:prstGeom prst="rect">
            <a:avLst/>
          </a:prstGeom>
          <a:no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chemeClr val="tx1"/>
                </a:solidFill>
                <a:effectLst/>
                <a:ea typeface="Calibri" pitchFamily="34" charset="0"/>
                <a:cs typeface="Times New Roman" pitchFamily="18" charset="0"/>
              </a:rPr>
              <a:t>« Les élèves écrivaient sur des tables en bois que l’on appelait pupitres.</a:t>
            </a:r>
            <a:r>
              <a:rPr kumimoji="0" lang="fr-FR" sz="2200" b="0" i="0" u="none" strike="noStrike" cap="none" normalizeH="0" dirty="0">
                <a:ln>
                  <a:noFill/>
                </a:ln>
                <a:solidFill>
                  <a:schemeClr val="tx1"/>
                </a:solidFill>
                <a:effectLst/>
                <a:ea typeface="Calibri" pitchFamily="34" charset="0"/>
                <a:cs typeface="Times New Roman" pitchFamily="18" charset="0"/>
              </a:rPr>
              <a:t> </a:t>
            </a:r>
            <a:r>
              <a:rPr kumimoji="0" lang="fr-FR" sz="2200" b="0" i="0" u="none" strike="noStrike" cap="none" normalizeH="0" baseline="0" dirty="0">
                <a:ln>
                  <a:noFill/>
                </a:ln>
                <a:solidFill>
                  <a:schemeClr val="tx1"/>
                </a:solidFill>
                <a:effectLst/>
                <a:ea typeface="Calibri" pitchFamily="34" charset="0"/>
                <a:cs typeface="Times New Roman" pitchFamily="18" charset="0"/>
              </a:rPr>
              <a:t>Ces tables avaient deux places et parfois quatre ou six. On pouvait soulever la partie où l’on écrivait – qui était inclinée – pour ranger ses affaires. »</a:t>
            </a:r>
            <a:endParaRPr kumimoji="0" lang="fr-FR" sz="2200" b="0" i="0" u="none" strike="noStrike" cap="none" normalizeH="0" baseline="0" dirty="0">
              <a:ln>
                <a:noFill/>
              </a:ln>
              <a:solidFill>
                <a:schemeClr val="tx1"/>
              </a:solidFill>
              <a:effectLst/>
              <a:cs typeface="Arial" pitchFamily="34" charset="0"/>
            </a:endParaRPr>
          </a:p>
        </p:txBody>
      </p:sp>
      <p:pic>
        <p:nvPicPr>
          <p:cNvPr id="5" name="Picture 2" descr="C:\Users\FAMILL~1\AppData\Local\Temp\20200626_125145.jpg"/>
          <p:cNvPicPr>
            <a:picLocks noChangeAspect="1" noChangeArrowheads="1"/>
          </p:cNvPicPr>
          <p:nvPr/>
        </p:nvPicPr>
        <p:blipFill>
          <a:blip r:embed="rId3" cstate="print"/>
          <a:srcRect r="1875" b="1181"/>
          <a:stretch>
            <a:fillRect/>
          </a:stretch>
        </p:blipFill>
        <p:spPr bwMode="auto">
          <a:xfrm>
            <a:off x="2362200" y="1981200"/>
            <a:ext cx="7848600" cy="4148856"/>
          </a:xfrm>
          <a:prstGeom prst="rect">
            <a:avLst/>
          </a:prstGeom>
          <a:noFill/>
        </p:spPr>
      </p:pic>
      <p:sp>
        <p:nvSpPr>
          <p:cNvPr id="4" name="Rectangle 3">
            <a:extLst>
              <a:ext uri="{FF2B5EF4-FFF2-40B4-BE49-F238E27FC236}">
                <a16:creationId xmlns:a16="http://schemas.microsoft.com/office/drawing/2014/main" id="{26FDD445-7D27-456B-AED9-52522574E7B1}"/>
              </a:ext>
            </a:extLst>
          </p:cNvPr>
          <p:cNvSpPr/>
          <p:nvPr/>
        </p:nvSpPr>
        <p:spPr>
          <a:xfrm>
            <a:off x="152400" y="6550223"/>
            <a:ext cx="7924800" cy="307777"/>
          </a:xfrm>
          <a:prstGeom prst="rect">
            <a:avLst/>
          </a:prstGeom>
        </p:spPr>
        <p:txBody>
          <a:bodyPr wrap="square">
            <a:spAutoFit/>
          </a:bodyPr>
          <a:lstStyle/>
          <a:p>
            <a:r>
              <a:rPr lang="fr-FR" sz="1400" dirty="0">
                <a:hlinkClick r:id="rId4"/>
              </a:rPr>
              <a:t>https://www.reseau-canope.fr/musee/fileadmin/user_upload/Munae_depliant_2020.pdf</a:t>
            </a:r>
            <a:r>
              <a:rPr lang="fr-FR" sz="1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www.reseau-canope.fr/musee/collections/cache/c0e06c1e-ac79-4073-bea6-c2a9b83dea88/big.jpg"/>
          <p:cNvPicPr>
            <a:picLocks noChangeAspect="1" noChangeArrowheads="1"/>
          </p:cNvPicPr>
          <p:nvPr/>
        </p:nvPicPr>
        <p:blipFill>
          <a:blip r:embed="rId3" cstate="print"/>
          <a:srcRect/>
          <a:stretch>
            <a:fillRect/>
          </a:stretch>
        </p:blipFill>
        <p:spPr bwMode="auto">
          <a:xfrm>
            <a:off x="228600" y="1066800"/>
            <a:ext cx="7772400" cy="5448452"/>
          </a:xfrm>
          <a:prstGeom prst="rect">
            <a:avLst/>
          </a:prstGeom>
          <a:noFill/>
        </p:spPr>
      </p:pic>
      <p:sp>
        <p:nvSpPr>
          <p:cNvPr id="14" name="Rectangle 13"/>
          <p:cNvSpPr/>
          <p:nvPr/>
        </p:nvSpPr>
        <p:spPr>
          <a:xfrm>
            <a:off x="228600" y="304800"/>
            <a:ext cx="5181600" cy="646331"/>
          </a:xfrm>
          <a:prstGeom prst="rect">
            <a:avLst/>
          </a:prstGeom>
        </p:spPr>
        <p:txBody>
          <a:bodyPr wrap="square">
            <a:spAutoFit/>
          </a:bodyPr>
          <a:lstStyle/>
          <a:p>
            <a:r>
              <a:rPr lang="fr-FR" b="1" dirty="0"/>
              <a:t>Cahier de Compositions / Certificat d'Etudes / Pensionnat St-Joseph à Formerie.</a:t>
            </a:r>
          </a:p>
        </p:txBody>
      </p:sp>
      <p:sp>
        <p:nvSpPr>
          <p:cNvPr id="15" name="Rectangle 14"/>
          <p:cNvSpPr/>
          <p:nvPr/>
        </p:nvSpPr>
        <p:spPr>
          <a:xfrm>
            <a:off x="8305800" y="1441371"/>
            <a:ext cx="3581400" cy="4154984"/>
          </a:xfrm>
          <a:prstGeom prst="rect">
            <a:avLst/>
          </a:prstGeom>
          <a:ln>
            <a:solidFill>
              <a:schemeClr val="accent1">
                <a:lumMod val="75000"/>
              </a:schemeClr>
            </a:solidFill>
          </a:ln>
        </p:spPr>
        <p:txBody>
          <a:bodyPr wrap="square">
            <a:spAutoFit/>
          </a:bodyPr>
          <a:lstStyle/>
          <a:p>
            <a:pPr lvl="0" algn="just" eaLnBrk="0" fontAlgn="base" hangingPunct="0">
              <a:spcBef>
                <a:spcPct val="0"/>
              </a:spcBef>
              <a:spcAft>
                <a:spcPct val="0"/>
              </a:spcAft>
            </a:pPr>
            <a:r>
              <a:rPr lang="fr-FR" sz="2400" dirty="0">
                <a:solidFill>
                  <a:prstClr val="black"/>
                </a:solidFill>
                <a:ea typeface="Calibri" pitchFamily="34" charset="0"/>
                <a:cs typeface="Times New Roman" pitchFamily="18" charset="0"/>
              </a:rPr>
              <a:t>«L’exercice d’écriture était difficile. Il fallait former les lettres avec des pleins et des déliés. Nous trempions notre porte-plume dans un encrier d’encre noire ou violette et il fallait faire très attention à ne pas faire de taches. Le maître obligeait les gauchers à écrire de la main droite. » </a:t>
            </a:r>
            <a:endParaRPr lang="fr-FR" sz="2400" dirty="0">
              <a:solidFill>
                <a:prstClr val="black"/>
              </a:solidFill>
              <a:cs typeface="Arial" pitchFamily="34" charset="0"/>
            </a:endParaRPr>
          </a:p>
        </p:txBody>
      </p:sp>
      <p:sp>
        <p:nvSpPr>
          <p:cNvPr id="16" name="Rectangle 15"/>
          <p:cNvSpPr/>
          <p:nvPr/>
        </p:nvSpPr>
        <p:spPr>
          <a:xfrm>
            <a:off x="4191000" y="6488668"/>
            <a:ext cx="3806491" cy="307777"/>
          </a:xfrm>
          <a:prstGeom prst="rect">
            <a:avLst/>
          </a:prstGeom>
        </p:spPr>
        <p:txBody>
          <a:bodyPr wrap="none">
            <a:spAutoFit/>
          </a:bodyPr>
          <a:lstStyle/>
          <a:p>
            <a:r>
              <a:rPr lang="fr-FR" sz="1400" dirty="0"/>
              <a:t>Réseau </a:t>
            </a:r>
            <a:r>
              <a:rPr lang="fr-FR" sz="1400" dirty="0" err="1"/>
              <a:t>Canopé</a:t>
            </a:r>
            <a:r>
              <a:rPr lang="fr-FR" sz="1400" dirty="0"/>
              <a:t> © Musée National de l'Éducation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5800" y="46037"/>
            <a:ext cx="2133600" cy="1325563"/>
          </a:xfrm>
        </p:spPr>
        <p:txBody>
          <a:bodyPr/>
          <a:lstStyle/>
          <a:p>
            <a:r>
              <a:rPr lang="fr-FR" u="sng" dirty="0">
                <a:solidFill>
                  <a:schemeClr val="accent2">
                    <a:lumMod val="75000"/>
                  </a:schemeClr>
                </a:solidFill>
                <a:latin typeface="Old English Text MT" pitchFamily="66" charset="0"/>
              </a:rPr>
              <a:t>Lexique</a:t>
            </a:r>
          </a:p>
        </p:txBody>
      </p:sp>
      <p:pic>
        <p:nvPicPr>
          <p:cNvPr id="5123" name="Picture 3"/>
          <p:cNvPicPr>
            <a:picLocks noChangeAspect="1" noChangeArrowheads="1"/>
          </p:cNvPicPr>
          <p:nvPr/>
        </p:nvPicPr>
        <p:blipFill>
          <a:blip r:embed="rId3" cstate="print"/>
          <a:srcRect/>
          <a:stretch>
            <a:fillRect/>
          </a:stretch>
        </p:blipFill>
        <p:spPr bwMode="auto">
          <a:xfrm>
            <a:off x="9677400" y="228600"/>
            <a:ext cx="2152650" cy="1699461"/>
          </a:xfrm>
          <a:prstGeom prst="rect">
            <a:avLst/>
          </a:prstGeom>
          <a:noFill/>
          <a:ln w="9525">
            <a:noFill/>
            <a:miter lim="800000"/>
            <a:headEnd/>
            <a:tailEnd/>
          </a:ln>
        </p:spPr>
      </p:pic>
      <p:sp>
        <p:nvSpPr>
          <p:cNvPr id="6" name="ZoneTexte 5"/>
          <p:cNvSpPr txBox="1"/>
          <p:nvPr/>
        </p:nvSpPr>
        <p:spPr>
          <a:xfrm>
            <a:off x="304800" y="2250757"/>
            <a:ext cx="101346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Laïc, laïque</a:t>
            </a:r>
            <a:r>
              <a:rPr lang="fr-FR" sz="2600" dirty="0">
                <a:solidFill>
                  <a:schemeClr val="tx1">
                    <a:lumMod val="95000"/>
                    <a:lumOff val="5000"/>
                  </a:schemeClr>
                </a:solidFill>
              </a:rPr>
              <a:t> : indépendant d’une religion (un état laïc, une école laïque).</a:t>
            </a:r>
          </a:p>
        </p:txBody>
      </p:sp>
      <p:sp>
        <p:nvSpPr>
          <p:cNvPr id="8" name="ZoneTexte 7"/>
          <p:cNvSpPr txBox="1"/>
          <p:nvPr/>
        </p:nvSpPr>
        <p:spPr>
          <a:xfrm>
            <a:off x="304800" y="3200400"/>
            <a:ext cx="11658600" cy="1292662"/>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Illettré</a:t>
            </a:r>
            <a:r>
              <a:rPr lang="fr-FR" sz="2600" dirty="0">
                <a:solidFill>
                  <a:schemeClr val="tx1">
                    <a:lumMod val="95000"/>
                    <a:lumOff val="5000"/>
                  </a:schemeClr>
                </a:solidFill>
              </a:rPr>
              <a:t> : une personne qui est allée trop peu de temps à l’école pour maîtriser la lecture et l’écriture, ou bien qui a oublié ce qu’il avait appris car il n’a jamais eu l’occasion de lire et d’écrire.</a:t>
            </a:r>
            <a:r>
              <a:rPr lang="fr-FR" sz="2600" u="sng" dirty="0">
                <a:solidFill>
                  <a:schemeClr val="tx1">
                    <a:lumMod val="95000"/>
                    <a:lumOff val="5000"/>
                  </a:schemeClr>
                </a:solidFill>
              </a:rPr>
              <a:t> </a:t>
            </a:r>
            <a:endParaRPr lang="fr-FR" sz="2600" u="sng" dirty="0">
              <a:solidFill>
                <a:schemeClr val="accent2">
                  <a:lumMod val="75000"/>
                </a:schemeClr>
              </a:solidFill>
            </a:endParaRPr>
          </a:p>
        </p:txBody>
      </p:sp>
      <p:sp>
        <p:nvSpPr>
          <p:cNvPr id="10" name="ZoneTexte 9"/>
          <p:cNvSpPr txBox="1"/>
          <p:nvPr/>
        </p:nvSpPr>
        <p:spPr>
          <a:xfrm>
            <a:off x="304800" y="1371600"/>
            <a:ext cx="96012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L’instruction</a:t>
            </a:r>
            <a:r>
              <a:rPr lang="fr-FR" sz="2600" dirty="0">
                <a:solidFill>
                  <a:schemeClr val="tx1">
                    <a:lumMod val="95000"/>
                    <a:lumOff val="5000"/>
                  </a:schemeClr>
                </a:solidFill>
              </a:rPr>
              <a:t> : le fait d’enseigner, généralement dans une école.</a:t>
            </a:r>
          </a:p>
        </p:txBody>
      </p:sp>
      <p:sp>
        <p:nvSpPr>
          <p:cNvPr id="12" name="ZoneTexte 11"/>
          <p:cNvSpPr txBox="1"/>
          <p:nvPr/>
        </p:nvSpPr>
        <p:spPr>
          <a:xfrm>
            <a:off x="304800" y="4953000"/>
            <a:ext cx="11658600" cy="892552"/>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Lois scolaires</a:t>
            </a:r>
            <a:r>
              <a:rPr lang="fr-FR" sz="2600" dirty="0">
                <a:solidFill>
                  <a:schemeClr val="tx1">
                    <a:lumMod val="95000"/>
                    <a:lumOff val="5000"/>
                  </a:schemeClr>
                </a:solidFill>
              </a:rPr>
              <a:t> : ensemble des lois datant des années 1880 changeant beaucoup l’école primaire.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85B904-200E-46F9-A273-0821C8BC84EF}"/>
              </a:ext>
            </a:extLst>
          </p:cNvPr>
          <p:cNvSpPr>
            <a:spLocks noGrp="1"/>
          </p:cNvSpPr>
          <p:nvPr>
            <p:ph type="title"/>
          </p:nvPr>
        </p:nvSpPr>
        <p:spPr/>
        <p:txBody>
          <a:bodyPr>
            <a:normAutofit/>
          </a:bodyPr>
          <a:lstStyle/>
          <a:p>
            <a:pPr algn="ctr"/>
            <a:r>
              <a:rPr lang="fr-FR" sz="5400" b="1" dirty="0">
                <a:solidFill>
                  <a:schemeClr val="accent2">
                    <a:lumMod val="75000"/>
                  </a:schemeClr>
                </a:solidFill>
                <a:latin typeface="Monotype Corsiva" pitchFamily="66" charset="0"/>
              </a:rPr>
              <a:t>Quelles sources pour connaître le passé ?</a:t>
            </a:r>
            <a:endParaRPr lang="fr-FR" sz="5400" dirty="0"/>
          </a:p>
        </p:txBody>
      </p:sp>
      <p:sp>
        <p:nvSpPr>
          <p:cNvPr id="3" name="Rectangle 2">
            <a:extLst>
              <a:ext uri="{FF2B5EF4-FFF2-40B4-BE49-F238E27FC236}">
                <a16:creationId xmlns:a16="http://schemas.microsoft.com/office/drawing/2014/main" id="{72CC5046-8407-4F27-ABB9-153FFE176BE4}"/>
              </a:ext>
            </a:extLst>
          </p:cNvPr>
          <p:cNvSpPr/>
          <p:nvPr/>
        </p:nvSpPr>
        <p:spPr>
          <a:xfrm>
            <a:off x="1676400" y="1690688"/>
            <a:ext cx="8991600" cy="4401205"/>
          </a:xfrm>
          <a:prstGeom prst="rect">
            <a:avLst/>
          </a:prstGeom>
        </p:spPr>
        <p:txBody>
          <a:bodyPr wrap="square">
            <a:spAutoFit/>
          </a:bodyPr>
          <a:lstStyle/>
          <a:p>
            <a:pPr algn="just"/>
            <a:r>
              <a:rPr lang="fr-FR" sz="2800" dirty="0">
                <a:solidFill>
                  <a:schemeClr val="accent2">
                    <a:lumMod val="75000"/>
                  </a:schemeClr>
                </a:solidFill>
                <a:latin typeface="Times New Roman" panose="02020603050405020304" pitchFamily="18" charset="0"/>
                <a:cs typeface="Times New Roman" panose="02020603050405020304" pitchFamily="18" charset="0"/>
              </a:rPr>
              <a:t>Dans l’ensemble des diapositives qui précèdent, repérez l’ensemble des documents qui nous apprennent quelque chose sur l’école au temps de Jules Ferry.</a:t>
            </a:r>
          </a:p>
          <a:p>
            <a:pPr algn="just"/>
            <a:br>
              <a:rPr lang="fr-FR" sz="2800" dirty="0">
                <a:solidFill>
                  <a:schemeClr val="accent2">
                    <a:lumMod val="75000"/>
                  </a:schemeClr>
                </a:solidFill>
                <a:latin typeface="Times New Roman" panose="02020603050405020304" pitchFamily="18" charset="0"/>
                <a:cs typeface="Times New Roman" panose="02020603050405020304" pitchFamily="18" charset="0"/>
              </a:rPr>
            </a:br>
            <a:r>
              <a:rPr lang="fr-FR" sz="2800" dirty="0">
                <a:solidFill>
                  <a:schemeClr val="accent2">
                    <a:lumMod val="75000"/>
                  </a:schemeClr>
                </a:solidFill>
                <a:latin typeface="Times New Roman" panose="02020603050405020304" pitchFamily="18" charset="0"/>
                <a:cs typeface="Times New Roman" panose="02020603050405020304" pitchFamily="18" charset="0"/>
              </a:rPr>
              <a:t>Puis, classez-les par groupes (par exemple, textes/photographies ou documents datés/documents non datés ou documents de l’époque de Jules Ferry/documents plus récents, etc.)</a:t>
            </a:r>
          </a:p>
          <a:p>
            <a:pPr algn="just"/>
            <a:br>
              <a:rPr lang="fr-FR" sz="2800" dirty="0">
                <a:solidFill>
                  <a:schemeClr val="accent2">
                    <a:lumMod val="75000"/>
                  </a:schemeClr>
                </a:solidFill>
                <a:latin typeface="Times New Roman" panose="02020603050405020304" pitchFamily="18" charset="0"/>
                <a:cs typeface="Times New Roman" panose="02020603050405020304" pitchFamily="18" charset="0"/>
              </a:rPr>
            </a:br>
            <a:r>
              <a:rPr lang="fr-FR" sz="2800" dirty="0">
                <a:solidFill>
                  <a:schemeClr val="accent2">
                    <a:lumMod val="75000"/>
                  </a:schemeClr>
                </a:solidFill>
                <a:latin typeface="Times New Roman" panose="02020603050405020304" pitchFamily="18" charset="0"/>
                <a:cs typeface="Times New Roman" panose="02020603050405020304" pitchFamily="18" charset="0"/>
              </a:rPr>
              <a:t>Qu’est-ce que cela vous apprend sur le travail des historiens ?</a:t>
            </a:r>
            <a:endParaRPr lang="fr-FR" sz="2800" dirty="0"/>
          </a:p>
        </p:txBody>
      </p:sp>
    </p:spTree>
    <p:extLst>
      <p:ext uri="{BB962C8B-B14F-4D97-AF65-F5344CB8AC3E}">
        <p14:creationId xmlns:p14="http://schemas.microsoft.com/office/powerpoint/2010/main" val="2388771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As-tu bien retenu ?</a:t>
            </a:r>
          </a:p>
        </p:txBody>
      </p:sp>
      <p:pic>
        <p:nvPicPr>
          <p:cNvPr id="6146" name="Picture 2"/>
          <p:cNvPicPr>
            <a:picLocks noChangeAspect="1" noChangeArrowheads="1"/>
          </p:cNvPicPr>
          <p:nvPr/>
        </p:nvPicPr>
        <p:blipFill>
          <a:blip r:embed="rId2" cstate="print"/>
          <a:srcRect/>
          <a:stretch>
            <a:fillRect/>
          </a:stretch>
        </p:blipFill>
        <p:spPr bwMode="auto">
          <a:xfrm>
            <a:off x="4419600" y="1676400"/>
            <a:ext cx="3228975" cy="42862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219200" y="1100667"/>
          <a:ext cx="9982200" cy="5071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797969" y="1161871"/>
            <a:ext cx="935831" cy="1200329"/>
          </a:xfrm>
          <a:prstGeom prst="rect">
            <a:avLst/>
          </a:prstGeom>
          <a:noFill/>
        </p:spPr>
        <p:txBody>
          <a:bodyPr wrap="square" lIns="91440" tIns="45720" rIns="91440" bIns="45720">
            <a:spAutoFit/>
          </a:bodyPr>
          <a:lstStyle/>
          <a:p>
            <a:pPr algn="ctr"/>
            <a:r>
              <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a:t>
            </a:r>
          </a:p>
        </p:txBody>
      </p:sp>
      <p:sp>
        <p:nvSpPr>
          <p:cNvPr id="5" name="Rectangle 4"/>
          <p:cNvSpPr/>
          <p:nvPr/>
        </p:nvSpPr>
        <p:spPr>
          <a:xfrm>
            <a:off x="2797969" y="3066871"/>
            <a:ext cx="935831"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Rectangle 5"/>
          <p:cNvSpPr/>
          <p:nvPr/>
        </p:nvSpPr>
        <p:spPr>
          <a:xfrm>
            <a:off x="2743200" y="4895671"/>
            <a:ext cx="935831"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ZoneTexte 7"/>
          <p:cNvSpPr txBox="1"/>
          <p:nvPr/>
        </p:nvSpPr>
        <p:spPr>
          <a:xfrm>
            <a:off x="381000" y="152400"/>
            <a:ext cx="4114800" cy="1015663"/>
          </a:xfrm>
          <a:prstGeom prst="rect">
            <a:avLst/>
          </a:prstGeom>
          <a:noFill/>
        </p:spPr>
        <p:txBody>
          <a:bodyPr wrap="square" rtlCol="0">
            <a:spAutoFit/>
          </a:bodyPr>
          <a:lstStyle/>
          <a:p>
            <a:r>
              <a:rPr lang="fr-FR" sz="3000" dirty="0">
                <a:solidFill>
                  <a:schemeClr val="accent2">
                    <a:lumMod val="75000"/>
                  </a:schemeClr>
                </a:solidFill>
              </a:rPr>
              <a:t>Les principales lois Ferry datent de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pic>
        <p:nvPicPr>
          <p:cNvPr id="37889" name="Picture 1"/>
          <p:cNvPicPr>
            <a:picLocks noChangeAspect="1" noChangeArrowheads="1"/>
          </p:cNvPicPr>
          <p:nvPr/>
        </p:nvPicPr>
        <p:blipFill>
          <a:blip r:embed="rId3" cstate="print"/>
          <a:srcRect/>
          <a:stretch>
            <a:fillRect/>
          </a:stretch>
        </p:blipFill>
        <p:spPr bwMode="auto">
          <a:xfrm>
            <a:off x="838200" y="152400"/>
            <a:ext cx="4348163" cy="6287016"/>
          </a:xfrm>
          <a:prstGeom prst="rect">
            <a:avLst/>
          </a:prstGeom>
          <a:noFill/>
          <a:ln w="9525">
            <a:noFill/>
            <a:miter lim="800000"/>
            <a:headEnd/>
            <a:tailEnd/>
          </a:ln>
        </p:spPr>
      </p:pic>
      <p:pic>
        <p:nvPicPr>
          <p:cNvPr id="37891" name="Picture 3" descr="C:\Users\famille Emier\Pictures\2020-06-26 ecole Munae\ecole Munae 001.jpg"/>
          <p:cNvPicPr>
            <a:picLocks noChangeAspect="1" noChangeArrowheads="1"/>
          </p:cNvPicPr>
          <p:nvPr/>
        </p:nvPicPr>
        <p:blipFill>
          <a:blip r:embed="rId4" cstate="print"/>
          <a:srcRect l="11863" t="20000" r="14914" b="12222"/>
          <a:stretch>
            <a:fillRect/>
          </a:stretch>
        </p:blipFill>
        <p:spPr bwMode="auto">
          <a:xfrm flipH="1" flipV="1">
            <a:off x="5931108" y="228600"/>
            <a:ext cx="4736892" cy="6019800"/>
          </a:xfrm>
          <a:prstGeom prst="rect">
            <a:avLst/>
          </a:prstGeom>
          <a:noFill/>
        </p:spPr>
      </p:pic>
      <p:sp>
        <p:nvSpPr>
          <p:cNvPr id="6" name="Rectangle 5"/>
          <p:cNvSpPr/>
          <p:nvPr/>
        </p:nvSpPr>
        <p:spPr>
          <a:xfrm>
            <a:off x="381000" y="6488668"/>
            <a:ext cx="8763000" cy="338554"/>
          </a:xfrm>
          <a:prstGeom prst="rect">
            <a:avLst/>
          </a:prstGeom>
        </p:spPr>
        <p:txBody>
          <a:bodyPr wrap="square">
            <a:spAutoFit/>
          </a:bodyPr>
          <a:lstStyle/>
          <a:p>
            <a:r>
              <a:rPr lang="fr-FR" sz="1600" dirty="0">
                <a:hlinkClick r:id="rId5"/>
              </a:rPr>
              <a:t>https://www.reseau canope.fr/</a:t>
            </a:r>
            <a:r>
              <a:rPr lang="fr-FR" sz="1600" dirty="0" err="1">
                <a:hlinkClick r:id="rId5"/>
              </a:rPr>
              <a:t>musee</a:t>
            </a:r>
            <a:r>
              <a:rPr lang="fr-FR" sz="1600" dirty="0">
                <a:hlinkClick r:id="rId5"/>
              </a:rPr>
              <a:t>/</a:t>
            </a:r>
            <a:r>
              <a:rPr lang="fr-FR" sz="1600" dirty="0" err="1">
                <a:hlinkClick r:id="rId5"/>
              </a:rPr>
              <a:t>fileadmin</a:t>
            </a:r>
            <a:r>
              <a:rPr lang="fr-FR" sz="1600" dirty="0">
                <a:hlinkClick r:id="rId5"/>
              </a:rPr>
              <a:t>/</a:t>
            </a:r>
            <a:r>
              <a:rPr lang="fr-FR" sz="1600" dirty="0" err="1">
                <a:hlinkClick r:id="rId5"/>
              </a:rPr>
              <a:t>user_upload</a:t>
            </a:r>
            <a:r>
              <a:rPr lang="fr-FR" sz="1600" dirty="0">
                <a:hlinkClick r:id="rId5"/>
              </a:rPr>
              <a:t>/Munae_depliant_2020.pdf</a:t>
            </a:r>
            <a:r>
              <a:rPr lang="fr-FR" sz="1600" dirty="0"/>
              <a:t> </a:t>
            </a:r>
          </a:p>
        </p:txBody>
      </p:sp>
    </p:spTree>
    <p:extLst>
      <p:ext uri="{BB962C8B-B14F-4D97-AF65-F5344CB8AC3E}">
        <p14:creationId xmlns:p14="http://schemas.microsoft.com/office/powerpoint/2010/main" val="175821307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219200" y="1100667"/>
          <a:ext cx="9982200" cy="5071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797969" y="1161871"/>
            <a:ext cx="935831" cy="1200329"/>
          </a:xfrm>
          <a:prstGeom prst="rect">
            <a:avLst/>
          </a:prstGeom>
          <a:noFill/>
        </p:spPr>
        <p:txBody>
          <a:bodyPr wrap="square" lIns="91440" tIns="45720" rIns="91440" bIns="45720">
            <a:spAutoFit/>
          </a:bodyPr>
          <a:lstStyle/>
          <a:p>
            <a:pPr algn="ctr"/>
            <a:r>
              <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a:t>
            </a:r>
          </a:p>
        </p:txBody>
      </p:sp>
      <p:sp>
        <p:nvSpPr>
          <p:cNvPr id="5" name="Rectangle 4"/>
          <p:cNvSpPr/>
          <p:nvPr/>
        </p:nvSpPr>
        <p:spPr>
          <a:xfrm>
            <a:off x="2797969" y="3066871"/>
            <a:ext cx="935831"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Rectangle 5"/>
          <p:cNvSpPr/>
          <p:nvPr/>
        </p:nvSpPr>
        <p:spPr>
          <a:xfrm>
            <a:off x="2743200" y="4895671"/>
            <a:ext cx="935831"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ZoneTexte 7"/>
          <p:cNvSpPr txBox="1"/>
          <p:nvPr/>
        </p:nvSpPr>
        <p:spPr>
          <a:xfrm>
            <a:off x="381000" y="152400"/>
            <a:ext cx="4114800" cy="1015663"/>
          </a:xfrm>
          <a:prstGeom prst="rect">
            <a:avLst/>
          </a:prstGeom>
          <a:noFill/>
        </p:spPr>
        <p:txBody>
          <a:bodyPr wrap="square" rtlCol="0">
            <a:spAutoFit/>
          </a:bodyPr>
          <a:lstStyle/>
          <a:p>
            <a:r>
              <a:rPr lang="fr-FR" sz="3000" dirty="0">
                <a:solidFill>
                  <a:schemeClr val="accent2">
                    <a:lumMod val="75000"/>
                  </a:schemeClr>
                </a:solidFill>
              </a:rPr>
              <a:t>Les principales lois Ferry datent de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219200" y="1100667"/>
          <a:ext cx="9982200" cy="5071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797969" y="1161871"/>
            <a:ext cx="935831" cy="1200329"/>
          </a:xfrm>
          <a:prstGeom prst="rect">
            <a:avLst/>
          </a:prstGeom>
          <a:noFill/>
        </p:spPr>
        <p:txBody>
          <a:bodyPr wrap="square" lIns="91440" tIns="45720" rIns="91440" bIns="45720">
            <a:spAutoFit/>
          </a:bodyPr>
          <a:lstStyle/>
          <a:p>
            <a:pPr algn="ctr"/>
            <a:r>
              <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a:t>
            </a:r>
          </a:p>
        </p:txBody>
      </p:sp>
      <p:sp>
        <p:nvSpPr>
          <p:cNvPr id="5" name="Rectangle 4"/>
          <p:cNvSpPr/>
          <p:nvPr/>
        </p:nvSpPr>
        <p:spPr>
          <a:xfrm>
            <a:off x="2797969" y="3066871"/>
            <a:ext cx="935831"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Rectangle 5"/>
          <p:cNvSpPr/>
          <p:nvPr/>
        </p:nvSpPr>
        <p:spPr>
          <a:xfrm>
            <a:off x="2743200" y="4895671"/>
            <a:ext cx="935831"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ZoneTexte 7"/>
          <p:cNvSpPr txBox="1"/>
          <p:nvPr/>
        </p:nvSpPr>
        <p:spPr>
          <a:xfrm>
            <a:off x="381000" y="152400"/>
            <a:ext cx="5257800" cy="553998"/>
          </a:xfrm>
          <a:prstGeom prst="rect">
            <a:avLst/>
          </a:prstGeom>
          <a:noFill/>
        </p:spPr>
        <p:txBody>
          <a:bodyPr wrap="square" rtlCol="0">
            <a:spAutoFit/>
          </a:bodyPr>
          <a:lstStyle/>
          <a:p>
            <a:r>
              <a:rPr lang="fr-FR" sz="3000" dirty="0">
                <a:solidFill>
                  <a:schemeClr val="accent2">
                    <a:lumMod val="75000"/>
                  </a:schemeClr>
                </a:solidFill>
              </a:rPr>
              <a:t>Les lois Ferry rendent l’école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219200" y="1100667"/>
          <a:ext cx="9982200" cy="5071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797969" y="1161871"/>
            <a:ext cx="935831" cy="1200329"/>
          </a:xfrm>
          <a:prstGeom prst="rect">
            <a:avLst/>
          </a:prstGeom>
          <a:noFill/>
        </p:spPr>
        <p:txBody>
          <a:bodyPr wrap="square" lIns="91440" tIns="45720" rIns="91440" bIns="45720">
            <a:spAutoFit/>
          </a:bodyPr>
          <a:lstStyle/>
          <a:p>
            <a:pPr algn="ctr"/>
            <a:r>
              <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a:t>
            </a:r>
          </a:p>
        </p:txBody>
      </p:sp>
      <p:sp>
        <p:nvSpPr>
          <p:cNvPr id="5" name="Rectangle 4"/>
          <p:cNvSpPr/>
          <p:nvPr/>
        </p:nvSpPr>
        <p:spPr>
          <a:xfrm>
            <a:off x="2797969" y="3066871"/>
            <a:ext cx="935831"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Rectangle 5"/>
          <p:cNvSpPr/>
          <p:nvPr/>
        </p:nvSpPr>
        <p:spPr>
          <a:xfrm>
            <a:off x="2743200" y="4895671"/>
            <a:ext cx="935831"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ZoneTexte 7"/>
          <p:cNvSpPr txBox="1"/>
          <p:nvPr/>
        </p:nvSpPr>
        <p:spPr>
          <a:xfrm>
            <a:off x="381000" y="152400"/>
            <a:ext cx="5257800" cy="553998"/>
          </a:xfrm>
          <a:prstGeom prst="rect">
            <a:avLst/>
          </a:prstGeom>
          <a:noFill/>
        </p:spPr>
        <p:txBody>
          <a:bodyPr wrap="square" rtlCol="0">
            <a:spAutoFit/>
          </a:bodyPr>
          <a:lstStyle/>
          <a:p>
            <a:r>
              <a:rPr lang="fr-FR" sz="3000" dirty="0">
                <a:solidFill>
                  <a:schemeClr val="accent2">
                    <a:lumMod val="75000"/>
                  </a:schemeClr>
                </a:solidFill>
              </a:rPr>
              <a:t>Les lois Ferry rendent l’école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2406349279"/>
              </p:ext>
            </p:extLst>
          </p:nvPr>
        </p:nvGraphicFramePr>
        <p:xfrm>
          <a:off x="1219200" y="1158300"/>
          <a:ext cx="9525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688431" y="1161871"/>
            <a:ext cx="892969" cy="1200329"/>
          </a:xfrm>
          <a:prstGeom prst="rect">
            <a:avLst/>
          </a:prstGeom>
          <a:noFill/>
        </p:spPr>
        <p:txBody>
          <a:bodyPr wrap="square" lIns="91440" tIns="45720" rIns="91440" bIns="45720">
            <a:spAutoFit/>
          </a:bodyPr>
          <a:lstStyle/>
          <a:p>
            <a:pPr algn="ctr"/>
            <a:r>
              <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a:t>
            </a:r>
          </a:p>
        </p:txBody>
      </p:sp>
      <p:sp>
        <p:nvSpPr>
          <p:cNvPr id="5" name="Rectangle 4"/>
          <p:cNvSpPr/>
          <p:nvPr/>
        </p:nvSpPr>
        <p:spPr>
          <a:xfrm>
            <a:off x="2764631" y="2819400"/>
            <a:ext cx="892969"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Rectangle 5"/>
          <p:cNvSpPr/>
          <p:nvPr/>
        </p:nvSpPr>
        <p:spPr>
          <a:xfrm>
            <a:off x="2667000" y="4419600"/>
            <a:ext cx="892969"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ZoneTexte 7"/>
          <p:cNvSpPr txBox="1"/>
          <p:nvPr/>
        </p:nvSpPr>
        <p:spPr>
          <a:xfrm>
            <a:off x="381000" y="152400"/>
            <a:ext cx="5257800" cy="553998"/>
          </a:xfrm>
          <a:prstGeom prst="rect">
            <a:avLst/>
          </a:prstGeom>
          <a:noFill/>
        </p:spPr>
        <p:txBody>
          <a:bodyPr wrap="square" rtlCol="0">
            <a:spAutoFit/>
          </a:bodyPr>
          <a:lstStyle/>
          <a:p>
            <a:r>
              <a:rPr lang="fr-FR" sz="3000" dirty="0">
                <a:solidFill>
                  <a:schemeClr val="accent2">
                    <a:lumMod val="75000"/>
                  </a:schemeClr>
                </a:solidFill>
              </a:rPr>
              <a:t>Un historien peut-il se servir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1559612832"/>
              </p:ext>
            </p:extLst>
          </p:nvPr>
        </p:nvGraphicFramePr>
        <p:xfrm>
          <a:off x="1219200" y="1158300"/>
          <a:ext cx="9525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688431" y="1161871"/>
            <a:ext cx="892969" cy="1200329"/>
          </a:xfrm>
          <a:prstGeom prst="rect">
            <a:avLst/>
          </a:prstGeom>
          <a:noFill/>
        </p:spPr>
        <p:txBody>
          <a:bodyPr wrap="square" lIns="91440" tIns="45720" rIns="91440" bIns="45720">
            <a:spAutoFit/>
          </a:bodyPr>
          <a:lstStyle/>
          <a:p>
            <a:pPr algn="ctr"/>
            <a:r>
              <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a:t>
            </a:r>
          </a:p>
        </p:txBody>
      </p:sp>
      <p:sp>
        <p:nvSpPr>
          <p:cNvPr id="5" name="Rectangle 4"/>
          <p:cNvSpPr/>
          <p:nvPr/>
        </p:nvSpPr>
        <p:spPr>
          <a:xfrm>
            <a:off x="2764631" y="2819400"/>
            <a:ext cx="892969"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Rectangle 5"/>
          <p:cNvSpPr/>
          <p:nvPr/>
        </p:nvSpPr>
        <p:spPr>
          <a:xfrm>
            <a:off x="2667000" y="4419600"/>
            <a:ext cx="892969" cy="1200329"/>
          </a:xfrm>
          <a:prstGeom prst="rect">
            <a:avLst/>
          </a:prstGeom>
          <a:noFill/>
        </p:spPr>
        <p:txBody>
          <a:bodyPr wrap="square" lIns="91440" tIns="45720" rIns="91440" bIns="45720">
            <a:spAutoFit/>
          </a:bodyPr>
          <a:lstStyle/>
          <a:p>
            <a:pPr algn="ctr"/>
            <a:r>
              <a:rPr lang="fr-FR"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a:t>
            </a:r>
            <a:endParaRPr lang="fr-FR"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ZoneTexte 7"/>
          <p:cNvSpPr txBox="1"/>
          <p:nvPr/>
        </p:nvSpPr>
        <p:spPr>
          <a:xfrm>
            <a:off x="381000" y="152400"/>
            <a:ext cx="5257800" cy="553998"/>
          </a:xfrm>
          <a:prstGeom prst="rect">
            <a:avLst/>
          </a:prstGeom>
          <a:noFill/>
        </p:spPr>
        <p:txBody>
          <a:bodyPr wrap="square" rtlCol="0">
            <a:spAutoFit/>
          </a:bodyPr>
          <a:lstStyle/>
          <a:p>
            <a:r>
              <a:rPr lang="fr-FR" sz="3000" dirty="0">
                <a:solidFill>
                  <a:schemeClr val="accent2">
                    <a:lumMod val="75000"/>
                  </a:schemeClr>
                </a:solidFill>
              </a:rPr>
              <a:t>Un historien peut-il se servir</a:t>
            </a:r>
          </a:p>
        </p:txBody>
      </p:sp>
      <p:sp>
        <p:nvSpPr>
          <p:cNvPr id="7" name="Titre 4">
            <a:extLst>
              <a:ext uri="{FF2B5EF4-FFF2-40B4-BE49-F238E27FC236}">
                <a16:creationId xmlns:a16="http://schemas.microsoft.com/office/drawing/2014/main" id="{E9E1CEAC-4B1B-42EA-8FFA-FADBB3465148}"/>
              </a:ext>
            </a:extLst>
          </p:cNvPr>
          <p:cNvSpPr>
            <a:spLocks noGrp="1"/>
          </p:cNvSpPr>
          <p:nvPr>
            <p:ph type="title"/>
          </p:nvPr>
        </p:nvSpPr>
        <p:spPr>
          <a:xfrm>
            <a:off x="381000" y="5684874"/>
            <a:ext cx="11582400" cy="1020726"/>
          </a:xfrm>
        </p:spPr>
        <p:txBody>
          <a:bodyPr>
            <a:noAutofit/>
          </a:bodyPr>
          <a:lstStyle/>
          <a:p>
            <a:pPr algn="ctr"/>
            <a:r>
              <a:rPr lang="fr-FR" sz="2600" u="sng" dirty="0">
                <a:latin typeface="Comic Sans MS" pitchFamily="66" charset="0"/>
              </a:rPr>
              <a:t>Mais</a:t>
            </a:r>
            <a:r>
              <a:rPr lang="fr-FR" sz="2600" dirty="0">
                <a:latin typeface="Comic Sans MS" pitchFamily="66" charset="0"/>
              </a:rPr>
              <a:t> il doit connaître leur origine et ne leur pose pas les mêmes questions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381000"/>
            <a:ext cx="8229600" cy="1143000"/>
          </a:xfrm>
        </p:spPr>
        <p:txBody>
          <a:bodyPr>
            <a:normAutofit/>
          </a:bodyPr>
          <a:lstStyle/>
          <a:p>
            <a:pPr algn="ctr"/>
            <a:r>
              <a:rPr lang="fr-FR" sz="6600">
                <a:latin typeface="Comic Sans MS" pitchFamily="66" charset="0"/>
              </a:rPr>
              <a:t>A bientôt !</a:t>
            </a:r>
            <a:endParaRPr lang="fr-FR" sz="6600" dirty="0">
              <a:latin typeface="Comic Sans MS" pitchFamily="66" charset="0"/>
            </a:endParaRPr>
          </a:p>
        </p:txBody>
      </p:sp>
      <p:pic>
        <p:nvPicPr>
          <p:cNvPr id="4098" name="Picture 2" descr="Épinglé sur Images k"/>
          <p:cNvPicPr>
            <a:picLocks noChangeAspect="1" noChangeArrowheads="1"/>
          </p:cNvPicPr>
          <p:nvPr/>
        </p:nvPicPr>
        <p:blipFill>
          <a:blip r:embed="rId3" cstate="print"/>
          <a:srcRect/>
          <a:stretch>
            <a:fillRect/>
          </a:stretch>
        </p:blipFill>
        <p:spPr bwMode="auto">
          <a:xfrm>
            <a:off x="4114800" y="1981200"/>
            <a:ext cx="4038600" cy="3816477"/>
          </a:xfrm>
          <a:prstGeom prst="rect">
            <a:avLst/>
          </a:prstGeom>
          <a:noFill/>
        </p:spPr>
      </p:pic>
    </p:spTree>
    <p:extLst>
      <p:ext uri="{BB962C8B-B14F-4D97-AF65-F5344CB8AC3E}">
        <p14:creationId xmlns:p14="http://schemas.microsoft.com/office/powerpoint/2010/main" val="237987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l="7021" t="46643" b="44877"/>
          <a:stretch>
            <a:fillRect/>
          </a:stretch>
        </p:blipFill>
        <p:spPr bwMode="auto">
          <a:xfrm>
            <a:off x="2590800" y="5486400"/>
            <a:ext cx="7063857" cy="914400"/>
          </a:xfrm>
          <a:prstGeom prst="rect">
            <a:avLst/>
          </a:prstGeom>
          <a:noFill/>
          <a:ln w="9525">
            <a:noFill/>
            <a:miter lim="800000"/>
            <a:headEnd/>
            <a:tailEnd/>
          </a:ln>
        </p:spPr>
      </p:pic>
      <p:pic>
        <p:nvPicPr>
          <p:cNvPr id="35842" name="Picture 2" descr="C:\Users\FAMILL~1\AppData\Local\Temp\20200626_125145.jpg"/>
          <p:cNvPicPr>
            <a:picLocks noChangeAspect="1" noChangeArrowheads="1"/>
          </p:cNvPicPr>
          <p:nvPr/>
        </p:nvPicPr>
        <p:blipFill>
          <a:blip r:embed="rId4" cstate="print"/>
          <a:srcRect r="1875" b="1181"/>
          <a:stretch>
            <a:fillRect/>
          </a:stretch>
        </p:blipFill>
        <p:spPr bwMode="auto">
          <a:xfrm>
            <a:off x="1219200" y="304800"/>
            <a:ext cx="9525000" cy="5035020"/>
          </a:xfrm>
          <a:prstGeom prst="rect">
            <a:avLst/>
          </a:prstGeom>
          <a:noFill/>
        </p:spPr>
      </p:pic>
      <p:sp>
        <p:nvSpPr>
          <p:cNvPr id="4" name="Rectangle 3"/>
          <p:cNvSpPr/>
          <p:nvPr/>
        </p:nvSpPr>
        <p:spPr>
          <a:xfrm>
            <a:off x="152400" y="6550223"/>
            <a:ext cx="7924800" cy="307777"/>
          </a:xfrm>
          <a:prstGeom prst="rect">
            <a:avLst/>
          </a:prstGeom>
        </p:spPr>
        <p:txBody>
          <a:bodyPr wrap="square">
            <a:spAutoFit/>
          </a:bodyPr>
          <a:lstStyle/>
          <a:p>
            <a:r>
              <a:rPr lang="fr-FR" sz="1400" dirty="0">
                <a:hlinkClick r:id="rId5"/>
              </a:rPr>
              <a:t>https://www.reseau-canope.fr/musee/fileadmin/user_upload/Munae_depliant_2020.pdf</a:t>
            </a:r>
            <a:r>
              <a:rPr lang="fr-FR" sz="1400" dirty="0"/>
              <a:t> </a:t>
            </a:r>
          </a:p>
        </p:txBody>
      </p:sp>
    </p:spTree>
    <p:extLst>
      <p:ext uri="{BB962C8B-B14F-4D97-AF65-F5344CB8AC3E}">
        <p14:creationId xmlns:p14="http://schemas.microsoft.com/office/powerpoint/2010/main" val="381656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609600" y="1447800"/>
            <a:ext cx="11268075" cy="3209925"/>
          </a:xfrm>
          <a:prstGeom prst="rect">
            <a:avLst/>
          </a:prstGeom>
          <a:noFill/>
          <a:ln w="9525">
            <a:noFill/>
            <a:miter lim="800000"/>
            <a:headEnd/>
            <a:tailEnd/>
          </a:ln>
        </p:spPr>
      </p:pic>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ZoneTexte 6"/>
          <p:cNvSpPr txBox="1"/>
          <p:nvPr/>
        </p:nvSpPr>
        <p:spPr>
          <a:xfrm>
            <a:off x="1524000" y="152400"/>
            <a:ext cx="9906000" cy="523220"/>
          </a:xfrm>
          <a:prstGeom prst="rect">
            <a:avLst/>
          </a:prstGeom>
          <a:noFill/>
        </p:spPr>
        <p:txBody>
          <a:bodyPr wrap="square" rtlCol="0">
            <a:spAutoFit/>
          </a:bodyPr>
          <a:lstStyle/>
          <a:p>
            <a:pPr algn="ctr"/>
            <a:r>
              <a:rPr lang="fr-FR" sz="2800" u="sng" dirty="0">
                <a:solidFill>
                  <a:srgbClr val="ED7D31"/>
                </a:solidFill>
                <a:latin typeface="Copperplate Gothic Bold" pitchFamily="34" charset="0"/>
              </a:rPr>
              <a:t>La France de 1815 à 1914</a:t>
            </a:r>
          </a:p>
        </p:txBody>
      </p:sp>
      <p:pic>
        <p:nvPicPr>
          <p:cNvPr id="8" name="Picture 2" descr="C:\Users\FAMILL~1\AppData\Local\Temp\delacroix-liberte-guidant-peuple.jpg"/>
          <p:cNvPicPr>
            <a:picLocks noChangeAspect="1" noChangeArrowheads="1"/>
          </p:cNvPicPr>
          <p:nvPr/>
        </p:nvPicPr>
        <p:blipFill>
          <a:blip r:embed="rId4" cstate="print"/>
          <a:srcRect/>
          <a:stretch>
            <a:fillRect/>
          </a:stretch>
        </p:blipFill>
        <p:spPr bwMode="auto">
          <a:xfrm>
            <a:off x="2133600" y="4495800"/>
            <a:ext cx="1497769" cy="1199077"/>
          </a:xfrm>
          <a:prstGeom prst="rect">
            <a:avLst/>
          </a:prstGeom>
          <a:noFill/>
        </p:spPr>
      </p:pic>
      <p:sp>
        <p:nvSpPr>
          <p:cNvPr id="9" name="Rectangle 8"/>
          <p:cNvSpPr/>
          <p:nvPr/>
        </p:nvSpPr>
        <p:spPr>
          <a:xfrm>
            <a:off x="9174379" y="6581001"/>
            <a:ext cx="3017621" cy="276999"/>
          </a:xfrm>
          <a:prstGeom prst="rect">
            <a:avLst/>
          </a:prstGeom>
        </p:spPr>
        <p:txBody>
          <a:bodyPr wrap="none">
            <a:spAutoFit/>
          </a:bodyPr>
          <a:lstStyle/>
          <a:p>
            <a:r>
              <a:rPr lang="fr-FR" sz="1200" dirty="0"/>
              <a:t>© Photo RMN-Grand Palais - H. </a:t>
            </a:r>
            <a:r>
              <a:rPr lang="fr-FR" sz="1200" dirty="0" err="1"/>
              <a:t>Lewandowski</a:t>
            </a:r>
            <a:endParaRPr lang="fr-FR" sz="1200" dirty="0"/>
          </a:p>
        </p:txBody>
      </p:sp>
      <p:sp>
        <p:nvSpPr>
          <p:cNvPr id="14" name="Rectangle 13"/>
          <p:cNvSpPr/>
          <p:nvPr/>
        </p:nvSpPr>
        <p:spPr>
          <a:xfrm>
            <a:off x="9220200" y="2743200"/>
            <a:ext cx="1600200" cy="609600"/>
          </a:xfrm>
          <a:prstGeom prst="rect">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flipV="1">
            <a:off x="3048000" y="1600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590800" y="990600"/>
            <a:ext cx="1676400" cy="584775"/>
          </a:xfrm>
          <a:prstGeom prst="rect">
            <a:avLst/>
          </a:prstGeom>
          <a:noFill/>
        </p:spPr>
        <p:txBody>
          <a:bodyPr wrap="square" rtlCol="0">
            <a:spAutoFit/>
          </a:bodyPr>
          <a:lstStyle/>
          <a:p>
            <a:r>
              <a:rPr lang="fr-FR" sz="1600" b="1" dirty="0">
                <a:solidFill>
                  <a:srgbClr val="FF0000"/>
                </a:solidFill>
              </a:rPr>
              <a:t>1832 : naissance de Jules Ferry</a:t>
            </a:r>
            <a:endParaRPr lang="fr-FR" sz="2400" b="1" dirty="0">
              <a:solidFill>
                <a:srgbClr val="FF0000"/>
              </a:solidFill>
            </a:endParaRPr>
          </a:p>
        </p:txBody>
      </p:sp>
      <p:cxnSp>
        <p:nvCxnSpPr>
          <p:cNvPr id="17" name="Connecteur droit 16"/>
          <p:cNvCxnSpPr/>
          <p:nvPr/>
        </p:nvCxnSpPr>
        <p:spPr>
          <a:xfrm flipV="1">
            <a:off x="7772400" y="16764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314083" y="875051"/>
            <a:ext cx="2209800" cy="830997"/>
          </a:xfrm>
          <a:prstGeom prst="rect">
            <a:avLst/>
          </a:prstGeom>
          <a:noFill/>
        </p:spPr>
        <p:txBody>
          <a:bodyPr wrap="square" rtlCol="0">
            <a:spAutoFit/>
          </a:bodyPr>
          <a:lstStyle/>
          <a:p>
            <a:r>
              <a:rPr lang="fr-FR" sz="1600" b="1" dirty="0">
                <a:solidFill>
                  <a:srgbClr val="FF0000"/>
                </a:solidFill>
              </a:rPr>
              <a:t>1879 : ministre de l’Instruction Publique pour la première fois</a:t>
            </a:r>
            <a:endParaRPr lang="fr-FR" sz="2400" b="1" dirty="0">
              <a:solidFill>
                <a:srgbClr val="FF0000"/>
              </a:solidFill>
            </a:endParaRPr>
          </a:p>
        </p:txBody>
      </p:sp>
      <p:cxnSp>
        <p:nvCxnSpPr>
          <p:cNvPr id="22" name="Connecteur droit 21"/>
          <p:cNvCxnSpPr/>
          <p:nvPr/>
        </p:nvCxnSpPr>
        <p:spPr>
          <a:xfrm>
            <a:off x="7543800" y="44196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8193" name="Picture 1"/>
          <p:cNvPicPr>
            <a:picLocks noChangeAspect="1" noChangeArrowheads="1"/>
          </p:cNvPicPr>
          <p:nvPr/>
        </p:nvPicPr>
        <p:blipFill>
          <a:blip r:embed="rId5" cstate="print"/>
          <a:srcRect t="44674"/>
          <a:stretch>
            <a:fillRect/>
          </a:stretch>
        </p:blipFill>
        <p:spPr bwMode="auto">
          <a:xfrm>
            <a:off x="4114800" y="762000"/>
            <a:ext cx="640541" cy="1028700"/>
          </a:xfrm>
          <a:prstGeom prst="rect">
            <a:avLst/>
          </a:prstGeom>
          <a:noFill/>
          <a:ln w="9525">
            <a:noFill/>
            <a:miter lim="800000"/>
            <a:headEnd/>
            <a:tailEnd/>
          </a:ln>
        </p:spPr>
      </p:pic>
      <p:sp>
        <p:nvSpPr>
          <p:cNvPr id="20" name="Rectangle 19">
            <a:extLst>
              <a:ext uri="{FF2B5EF4-FFF2-40B4-BE49-F238E27FC236}">
                <a16:creationId xmlns:a16="http://schemas.microsoft.com/office/drawing/2014/main" id="{25ECEBD3-1768-4B57-8E73-4F785FC289A4}"/>
              </a:ext>
            </a:extLst>
          </p:cNvPr>
          <p:cNvSpPr/>
          <p:nvPr/>
        </p:nvSpPr>
        <p:spPr>
          <a:xfrm>
            <a:off x="7162800" y="3752636"/>
            <a:ext cx="1219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0000"/>
                </a:solidFill>
              </a:rPr>
              <a:t>1881-1882</a:t>
            </a:r>
          </a:p>
        </p:txBody>
      </p:sp>
    </p:spTree>
    <p:extLst>
      <p:ext uri="{BB962C8B-B14F-4D97-AF65-F5344CB8AC3E}">
        <p14:creationId xmlns:p14="http://schemas.microsoft.com/office/powerpoint/2010/main" val="25594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6858" y="2514600"/>
            <a:ext cx="4798942" cy="923330"/>
          </a:xfrm>
          <a:prstGeom prst="rect">
            <a:avLst/>
          </a:prstGeom>
          <a:noFill/>
          <a:ln>
            <a:solidFill>
              <a:schemeClr val="accent2">
                <a:lumMod val="75000"/>
              </a:schemeClr>
            </a:solidFill>
          </a:ln>
        </p:spPr>
        <p:txBody>
          <a:bodyPr wrap="none" lIns="91440" tIns="45720" rIns="91440" bIns="45720">
            <a:spAutoFit/>
          </a:bodyPr>
          <a:lstStyle/>
          <a:p>
            <a:pPr algn="ctr"/>
            <a:r>
              <a:rPr lang="fr-F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QUELLE ECOLE </a:t>
            </a:r>
            <a:r>
              <a:rPr lang="fr-F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p>
        </p:txBody>
      </p:sp>
      <p:sp>
        <p:nvSpPr>
          <p:cNvPr id="9" name="ZoneTexte 8"/>
          <p:cNvSpPr txBox="1"/>
          <p:nvPr/>
        </p:nvSpPr>
        <p:spPr>
          <a:xfrm>
            <a:off x="228600" y="4038600"/>
            <a:ext cx="2895600" cy="1200329"/>
          </a:xfrm>
          <a:prstGeom prst="rect">
            <a:avLst/>
          </a:prstGeom>
          <a:solidFill>
            <a:srgbClr val="00B0F0"/>
          </a:solidFill>
          <a:ln>
            <a:solidFill>
              <a:schemeClr val="accent1"/>
            </a:solidFill>
          </a:ln>
        </p:spPr>
        <p:txBody>
          <a:bodyPr wrap="square" rtlCol="0">
            <a:spAutoFit/>
          </a:bodyPr>
          <a:lstStyle/>
          <a:p>
            <a:pPr algn="ctr"/>
            <a:r>
              <a:rPr lang="fr-FR" sz="2400" dirty="0"/>
              <a:t>Une école publique forte, moderne et laïque</a:t>
            </a:r>
          </a:p>
        </p:txBody>
      </p:sp>
      <p:sp>
        <p:nvSpPr>
          <p:cNvPr id="10" name="ZoneTexte 9"/>
          <p:cNvSpPr txBox="1"/>
          <p:nvPr/>
        </p:nvSpPr>
        <p:spPr>
          <a:xfrm>
            <a:off x="8953499" y="842688"/>
            <a:ext cx="2971800" cy="1200329"/>
          </a:xfrm>
          <a:prstGeom prst="rect">
            <a:avLst/>
          </a:prstGeom>
          <a:solidFill>
            <a:srgbClr val="FF66FF"/>
          </a:solidFill>
          <a:ln>
            <a:solidFill>
              <a:schemeClr val="accent1"/>
            </a:solidFill>
          </a:ln>
        </p:spPr>
        <p:txBody>
          <a:bodyPr wrap="square" rtlCol="0">
            <a:spAutoFit/>
          </a:bodyPr>
          <a:lstStyle/>
          <a:p>
            <a:pPr algn="ctr"/>
            <a:r>
              <a:rPr lang="fr-FR" sz="2400" dirty="0"/>
              <a:t>Lutter contre le travail des enfants avant 14 ans</a:t>
            </a:r>
          </a:p>
        </p:txBody>
      </p:sp>
      <p:sp>
        <p:nvSpPr>
          <p:cNvPr id="11" name="ZoneTexte 10"/>
          <p:cNvSpPr txBox="1"/>
          <p:nvPr/>
        </p:nvSpPr>
        <p:spPr>
          <a:xfrm>
            <a:off x="4953000" y="540603"/>
            <a:ext cx="2895600" cy="1200329"/>
          </a:xfrm>
          <a:prstGeom prst="rect">
            <a:avLst/>
          </a:prstGeom>
          <a:solidFill>
            <a:schemeClr val="accent4">
              <a:lumMod val="60000"/>
              <a:lumOff val="40000"/>
            </a:schemeClr>
          </a:solidFill>
          <a:ln>
            <a:solidFill>
              <a:schemeClr val="accent1"/>
            </a:solidFill>
          </a:ln>
        </p:spPr>
        <p:txBody>
          <a:bodyPr wrap="square" rtlCol="0">
            <a:spAutoFit/>
          </a:bodyPr>
          <a:lstStyle/>
          <a:p>
            <a:pPr algn="ctr"/>
            <a:r>
              <a:rPr lang="fr-FR" sz="2400" dirty="0"/>
              <a:t>Former des citoyens, des patriotes, des travailleurs</a:t>
            </a:r>
          </a:p>
        </p:txBody>
      </p:sp>
      <p:sp>
        <p:nvSpPr>
          <p:cNvPr id="12" name="ZoneTexte 11"/>
          <p:cNvSpPr txBox="1"/>
          <p:nvPr/>
        </p:nvSpPr>
        <p:spPr>
          <a:xfrm>
            <a:off x="4191000" y="5117068"/>
            <a:ext cx="3352800" cy="1200329"/>
          </a:xfrm>
          <a:prstGeom prst="rect">
            <a:avLst/>
          </a:prstGeom>
          <a:solidFill>
            <a:schemeClr val="accent5">
              <a:lumMod val="60000"/>
              <a:lumOff val="40000"/>
            </a:schemeClr>
          </a:solidFill>
          <a:ln>
            <a:solidFill>
              <a:schemeClr val="accent1"/>
            </a:solidFill>
          </a:ln>
        </p:spPr>
        <p:txBody>
          <a:bodyPr wrap="square" rtlCol="0">
            <a:spAutoFit/>
          </a:bodyPr>
          <a:lstStyle/>
          <a:p>
            <a:pPr algn="ctr"/>
            <a:r>
              <a:rPr lang="fr-FR" sz="2400" dirty="0"/>
              <a:t>Des maîtres de l’école publique qui sont des fonctionnaires formés</a:t>
            </a:r>
          </a:p>
        </p:txBody>
      </p:sp>
      <p:cxnSp>
        <p:nvCxnSpPr>
          <p:cNvPr id="16" name="Connecteur droit 15"/>
          <p:cNvCxnSpPr/>
          <p:nvPr/>
        </p:nvCxnSpPr>
        <p:spPr>
          <a:xfrm flipH="1" flipV="1">
            <a:off x="2895600" y="1295400"/>
            <a:ext cx="9906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cxnSpLocks/>
          </p:cNvCxnSpPr>
          <p:nvPr/>
        </p:nvCxnSpPr>
        <p:spPr>
          <a:xfrm flipV="1">
            <a:off x="6324600" y="1740932"/>
            <a:ext cx="0" cy="773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a:cxnSpLocks/>
          </p:cNvCxnSpPr>
          <p:nvPr/>
        </p:nvCxnSpPr>
        <p:spPr>
          <a:xfrm flipV="1">
            <a:off x="8001000" y="1606253"/>
            <a:ext cx="952499" cy="908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a:cxnSpLocks/>
          </p:cNvCxnSpPr>
          <p:nvPr/>
        </p:nvCxnSpPr>
        <p:spPr>
          <a:xfrm flipH="1">
            <a:off x="3048000" y="3429000"/>
            <a:ext cx="12192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a:cxnSpLocks/>
            <a:stCxn id="7" idx="2"/>
            <a:endCxn id="12" idx="0"/>
          </p:cNvCxnSpPr>
          <p:nvPr/>
        </p:nvCxnSpPr>
        <p:spPr>
          <a:xfrm flipH="1">
            <a:off x="5867400" y="3437930"/>
            <a:ext cx="38929" cy="1679138"/>
          </a:xfrm>
          <a:prstGeom prst="line">
            <a:avLst/>
          </a:prstGeom>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39A25149-76ED-45BE-A334-013ED1272792}"/>
              </a:ext>
            </a:extLst>
          </p:cNvPr>
          <p:cNvSpPr txBox="1"/>
          <p:nvPr/>
        </p:nvSpPr>
        <p:spPr>
          <a:xfrm>
            <a:off x="8610600" y="4191000"/>
            <a:ext cx="2971800" cy="1200329"/>
          </a:xfrm>
          <a:prstGeom prst="rect">
            <a:avLst/>
          </a:prstGeom>
          <a:solidFill>
            <a:srgbClr val="CC99FF"/>
          </a:solidFill>
          <a:ln>
            <a:solidFill>
              <a:schemeClr val="accent1"/>
            </a:solidFill>
          </a:ln>
        </p:spPr>
        <p:txBody>
          <a:bodyPr wrap="square" rtlCol="0">
            <a:spAutoFit/>
          </a:bodyPr>
          <a:lstStyle/>
          <a:p>
            <a:pPr algn="ctr"/>
            <a:r>
              <a:rPr lang="fr-FR" sz="2400" dirty="0"/>
              <a:t>Donner une formation de base à toutes et tous</a:t>
            </a:r>
          </a:p>
        </p:txBody>
      </p:sp>
      <p:cxnSp>
        <p:nvCxnSpPr>
          <p:cNvPr id="19" name="Connecteur droit 18">
            <a:extLst>
              <a:ext uri="{FF2B5EF4-FFF2-40B4-BE49-F238E27FC236}">
                <a16:creationId xmlns:a16="http://schemas.microsoft.com/office/drawing/2014/main" id="{8DD5ACC7-9F19-46DD-BA55-D8E90AD37705}"/>
              </a:ext>
            </a:extLst>
          </p:cNvPr>
          <p:cNvCxnSpPr>
            <a:cxnSpLocks/>
          </p:cNvCxnSpPr>
          <p:nvPr/>
        </p:nvCxnSpPr>
        <p:spPr>
          <a:xfrm>
            <a:off x="8305800" y="3164430"/>
            <a:ext cx="762000" cy="1026570"/>
          </a:xfrm>
          <a:prstGeom prst="line">
            <a:avLst/>
          </a:prstGeom>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CABDFBBA-60F9-4D0E-A6B2-27FAAB8F02D1}"/>
              </a:ext>
            </a:extLst>
          </p:cNvPr>
          <p:cNvSpPr txBox="1"/>
          <p:nvPr/>
        </p:nvSpPr>
        <p:spPr>
          <a:xfrm>
            <a:off x="81517" y="36593"/>
            <a:ext cx="2895600" cy="1569660"/>
          </a:xfrm>
          <a:prstGeom prst="rect">
            <a:avLst/>
          </a:prstGeom>
          <a:solidFill>
            <a:srgbClr val="FF0000"/>
          </a:solidFill>
          <a:ln>
            <a:solidFill>
              <a:schemeClr val="accent1"/>
            </a:solidFill>
          </a:ln>
        </p:spPr>
        <p:txBody>
          <a:bodyPr wrap="square" rtlCol="0">
            <a:spAutoFit/>
          </a:bodyPr>
          <a:lstStyle/>
          <a:p>
            <a:pPr algn="ctr"/>
            <a:r>
              <a:rPr lang="fr-FR" sz="2400" dirty="0"/>
              <a:t>Une instruction obligatoire et donc gratuite (à l’école publique)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8"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28600"/>
            <a:ext cx="10806933" cy="923330"/>
          </a:xfrm>
          <a:prstGeom prst="rect">
            <a:avLst/>
          </a:prstGeom>
          <a:noFill/>
        </p:spPr>
        <p:txBody>
          <a:bodyPr wrap="none" lIns="91440" tIns="45720" rIns="91440" bIns="45720">
            <a:spAutoFit/>
          </a:bodyPr>
          <a:lstStyle/>
          <a:p>
            <a:pPr algn="ctr"/>
            <a:r>
              <a:rPr lang="fr-F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Comment favoriser cette évolution ? </a:t>
            </a:r>
          </a:p>
        </p:txBody>
      </p:sp>
      <p:sp>
        <p:nvSpPr>
          <p:cNvPr id="4" name="Rectangle 3"/>
          <p:cNvSpPr/>
          <p:nvPr/>
        </p:nvSpPr>
        <p:spPr>
          <a:xfrm>
            <a:off x="2057400" y="1143000"/>
            <a:ext cx="8445454" cy="923330"/>
          </a:xfrm>
          <a:prstGeom prst="rect">
            <a:avLst/>
          </a:prstGeom>
          <a:noFill/>
        </p:spPr>
        <p:txBody>
          <a:bodyPr wrap="none" lIns="91440" tIns="45720" rIns="91440" bIns="45720">
            <a:spAutoFit/>
          </a:bodyPr>
          <a:lstStyle/>
          <a:p>
            <a:pPr algn="ctr"/>
            <a:r>
              <a:rPr lang="fr-FR"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Lois scolaires, dites lois Ferry</a:t>
            </a:r>
          </a:p>
        </p:txBody>
      </p:sp>
      <p:sp>
        <p:nvSpPr>
          <p:cNvPr id="6" name="Rectangle 5"/>
          <p:cNvSpPr/>
          <p:nvPr/>
        </p:nvSpPr>
        <p:spPr>
          <a:xfrm>
            <a:off x="685800" y="2438400"/>
            <a:ext cx="4191000" cy="36317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16 juin 1881</a:t>
            </a:r>
          </a:p>
          <a:p>
            <a:pPr algn="ctr"/>
            <a:r>
              <a:rPr lang="fr-FR" sz="4400" b="1" cap="all" dirty="0">
                <a:ln w="0"/>
                <a:solidFill>
                  <a:srgbClr val="C00000"/>
                </a:solidFill>
                <a:effectLst>
                  <a:reflection blurRad="12700" stA="50000" endPos="50000" dist="5000" dir="5400000" sy="-100000" rotWithShape="0"/>
                </a:effectLst>
              </a:rPr>
              <a:t>Gratuité TOTALE DES ECOLES PUBLIQUES</a:t>
            </a:r>
          </a:p>
        </p:txBody>
      </p:sp>
      <p:sp>
        <p:nvSpPr>
          <p:cNvPr id="8" name="Rectangle 7"/>
          <p:cNvSpPr/>
          <p:nvPr/>
        </p:nvSpPr>
        <p:spPr>
          <a:xfrm>
            <a:off x="6781800" y="2438400"/>
            <a:ext cx="4419600" cy="400109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28 MARS 1882</a:t>
            </a:r>
          </a:p>
          <a:p>
            <a:pPr algn="ctr"/>
            <a:r>
              <a:rPr lang="fr-FR" sz="4000" b="1" cap="all" dirty="0">
                <a:ln w="0"/>
                <a:solidFill>
                  <a:srgbClr val="C00000"/>
                </a:solidFill>
                <a:effectLst>
                  <a:reflection blurRad="12700" stA="50000" endPos="50000" dist="5000" dir="5400000" sy="-100000" rotWithShape="0"/>
                </a:effectLst>
              </a:rPr>
              <a:t>INSTRUCTION OBLIGATOIRE (enfants de 7 à 13 ans)</a:t>
            </a:r>
          </a:p>
          <a:p>
            <a:pPr algn="ctr"/>
            <a:r>
              <a:rPr lang="fr-FR" sz="4000" b="1" cap="all" dirty="0">
                <a:ln w="0"/>
                <a:solidFill>
                  <a:srgbClr val="C00000"/>
                </a:solidFill>
                <a:effectLst>
                  <a:reflection blurRad="12700" stA="50000" endPos="50000" dist="5000" dir="5400000" sy="-100000" rotWithShape="0"/>
                </a:effectLst>
              </a:rPr>
              <a:t>Et laïque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400" decel="100000"/>
                                        <p:tgtEl>
                                          <p:spTgt spid="6"/>
                                        </p:tgtEl>
                                      </p:cBhvr>
                                    </p:animEffect>
                                    <p:anim calcmode="lin" valueType="num">
                                      <p:cBhvr>
                                        <p:cTn id="15" dur="400" decel="100000" fill="hold"/>
                                        <p:tgtEl>
                                          <p:spTgt spid="6"/>
                                        </p:tgtEl>
                                        <p:attrNameLst>
                                          <p:attrName>style.rotation</p:attrName>
                                        </p:attrNameLst>
                                      </p:cBhvr>
                                      <p:tavLst>
                                        <p:tav tm="0">
                                          <p:val>
                                            <p:fltVal val="-90"/>
                                          </p:val>
                                        </p:tav>
                                        <p:tav tm="100000">
                                          <p:val>
                                            <p:fltVal val="0"/>
                                          </p:val>
                                        </p:tav>
                                      </p:tavLst>
                                    </p:anim>
                                    <p:anim calcmode="lin" valueType="num">
                                      <p:cBhvr>
                                        <p:cTn id="16" dur="400" decel="100000" fill="hold"/>
                                        <p:tgtEl>
                                          <p:spTgt spid="6"/>
                                        </p:tgtEl>
                                        <p:attrNameLst>
                                          <p:attrName>ppt_x</p:attrName>
                                        </p:attrNameLst>
                                      </p:cBhvr>
                                      <p:tavLst>
                                        <p:tav tm="0">
                                          <p:val>
                                            <p:strVal val="#ppt_x+0.4"/>
                                          </p:val>
                                        </p:tav>
                                        <p:tav tm="100000">
                                          <p:val>
                                            <p:strVal val="#ppt_x-0.05"/>
                                          </p:val>
                                        </p:tav>
                                      </p:tavLst>
                                    </p:anim>
                                    <p:anim calcmode="lin" valueType="num">
                                      <p:cBhvr>
                                        <p:cTn id="17" dur="400" decel="100000" fill="hold"/>
                                        <p:tgtEl>
                                          <p:spTgt spid="6"/>
                                        </p:tgtEl>
                                        <p:attrNameLst>
                                          <p:attrName>ppt_y</p:attrName>
                                        </p:attrNameLst>
                                      </p:cBhvr>
                                      <p:tavLst>
                                        <p:tav tm="0">
                                          <p:val>
                                            <p:strVal val="#ppt_y-0.4"/>
                                          </p:val>
                                        </p:tav>
                                        <p:tav tm="100000">
                                          <p:val>
                                            <p:strVal val="#ppt_y+0.1"/>
                                          </p:val>
                                        </p:tav>
                                      </p:tavLst>
                                    </p:anim>
                                    <p:anim calcmode="lin" valueType="num">
                                      <p:cBhvr>
                                        <p:cTn id="18"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9"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400" decel="100000"/>
                                        <p:tgtEl>
                                          <p:spTgt spid="8"/>
                                        </p:tgtEl>
                                      </p:cBhvr>
                                    </p:animEffect>
                                    <p:anim calcmode="lin" valueType="num">
                                      <p:cBhvr>
                                        <p:cTn id="25" dur="400" decel="100000" fill="hold"/>
                                        <p:tgtEl>
                                          <p:spTgt spid="8"/>
                                        </p:tgtEl>
                                        <p:attrNameLst>
                                          <p:attrName>style.rotation</p:attrName>
                                        </p:attrNameLst>
                                      </p:cBhvr>
                                      <p:tavLst>
                                        <p:tav tm="0">
                                          <p:val>
                                            <p:fltVal val="-90"/>
                                          </p:val>
                                        </p:tav>
                                        <p:tav tm="100000">
                                          <p:val>
                                            <p:fltVal val="0"/>
                                          </p:val>
                                        </p:tav>
                                      </p:tavLst>
                                    </p:anim>
                                    <p:anim calcmode="lin" valueType="num">
                                      <p:cBhvr>
                                        <p:cTn id="26" dur="400" decel="100000" fill="hold"/>
                                        <p:tgtEl>
                                          <p:spTgt spid="8"/>
                                        </p:tgtEl>
                                        <p:attrNameLst>
                                          <p:attrName>ppt_x</p:attrName>
                                        </p:attrNameLst>
                                      </p:cBhvr>
                                      <p:tavLst>
                                        <p:tav tm="0">
                                          <p:val>
                                            <p:strVal val="#ppt_x+0.4"/>
                                          </p:val>
                                        </p:tav>
                                        <p:tav tm="100000">
                                          <p:val>
                                            <p:strVal val="#ppt_x-0.05"/>
                                          </p:val>
                                        </p:tav>
                                      </p:tavLst>
                                    </p:anim>
                                    <p:anim calcmode="lin" valueType="num">
                                      <p:cBhvr>
                                        <p:cTn id="27" dur="400" decel="100000" fill="hold"/>
                                        <p:tgtEl>
                                          <p:spTgt spid="8"/>
                                        </p:tgtEl>
                                        <p:attrNameLst>
                                          <p:attrName>ppt_y</p:attrName>
                                        </p:attrNameLst>
                                      </p:cBhvr>
                                      <p:tavLst>
                                        <p:tav tm="0">
                                          <p:val>
                                            <p:strVal val="#ppt_y-0.4"/>
                                          </p:val>
                                        </p:tav>
                                        <p:tav tm="100000">
                                          <p:val>
                                            <p:strVal val="#ppt_y+0.1"/>
                                          </p:val>
                                        </p:tav>
                                      </p:tavLst>
                                    </p:anim>
                                    <p:anim calcmode="lin" valueType="num">
                                      <p:cBhvr>
                                        <p:cTn id="28"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29"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7FD19-89B4-43B7-A542-592BF3B76AE4}"/>
              </a:ext>
            </a:extLst>
          </p:cNvPr>
          <p:cNvSpPr>
            <a:spLocks noGrp="1"/>
          </p:cNvSpPr>
          <p:nvPr>
            <p:ph type="title"/>
          </p:nvPr>
        </p:nvSpPr>
        <p:spPr>
          <a:xfrm>
            <a:off x="457200" y="-76200"/>
            <a:ext cx="10134600" cy="1600200"/>
          </a:xfrm>
        </p:spPr>
        <p:txBody>
          <a:bodyPr>
            <a:normAutofit/>
          </a:bodyPr>
          <a:lstStyle/>
          <a:p>
            <a:r>
              <a:rPr lang="fr-FR" dirty="0">
                <a:solidFill>
                  <a:schemeClr val="accent2">
                    <a:lumMod val="75000"/>
                  </a:schemeClr>
                </a:solidFill>
              </a:rPr>
              <a:t>Loi du 28 mars 1882 sur l’enseignement primaire obligatoire</a:t>
            </a:r>
            <a:br>
              <a:rPr lang="fr-FR" dirty="0">
                <a:solidFill>
                  <a:schemeClr val="accent2">
                    <a:lumMod val="75000"/>
                  </a:schemeClr>
                </a:solidFill>
              </a:rPr>
            </a:br>
            <a:endParaRPr lang="fr-FR" dirty="0">
              <a:solidFill>
                <a:schemeClr val="accent2">
                  <a:lumMod val="75000"/>
                </a:schemeClr>
              </a:solidFill>
            </a:endParaRPr>
          </a:p>
        </p:txBody>
      </p:sp>
      <p:sp>
        <p:nvSpPr>
          <p:cNvPr id="3" name="Espace réservé du contenu 2">
            <a:extLst>
              <a:ext uri="{FF2B5EF4-FFF2-40B4-BE49-F238E27FC236}">
                <a16:creationId xmlns:a16="http://schemas.microsoft.com/office/drawing/2014/main" id="{CF6444D0-B2CF-48DD-835D-D7FE42448C68}"/>
              </a:ext>
            </a:extLst>
          </p:cNvPr>
          <p:cNvSpPr>
            <a:spLocks noGrp="1"/>
          </p:cNvSpPr>
          <p:nvPr>
            <p:ph idx="1"/>
          </p:nvPr>
        </p:nvSpPr>
        <p:spPr>
          <a:xfrm>
            <a:off x="1524000" y="1828800"/>
            <a:ext cx="9753600" cy="4038600"/>
          </a:xfrm>
          <a:noFill/>
        </p:spPr>
        <p:txBody>
          <a:bodyPr>
            <a:normAutofit/>
          </a:bodyPr>
          <a:lstStyle/>
          <a:p>
            <a:pPr marL="0" indent="0" algn="just">
              <a:buNone/>
            </a:pPr>
            <a:r>
              <a:rPr lang="fr-FR" dirty="0"/>
              <a:t>Art. 4.- L'instruction primaire est </a:t>
            </a:r>
            <a:r>
              <a:rPr lang="fr-FR" dirty="0">
                <a:highlight>
                  <a:srgbClr val="FF0000"/>
                </a:highlight>
              </a:rPr>
              <a:t>obligatoire</a:t>
            </a:r>
            <a:r>
              <a:rPr lang="fr-FR" dirty="0"/>
              <a:t> pour les </a:t>
            </a:r>
            <a:r>
              <a:rPr lang="fr-FR" dirty="0">
                <a:highlight>
                  <a:srgbClr val="FF0000"/>
                </a:highlight>
              </a:rPr>
              <a:t>enfants des deux sexes</a:t>
            </a:r>
            <a:r>
              <a:rPr lang="fr-FR" dirty="0"/>
              <a:t> âgés </a:t>
            </a:r>
            <a:r>
              <a:rPr lang="fr-FR" dirty="0">
                <a:highlight>
                  <a:srgbClr val="FF0000"/>
                </a:highlight>
              </a:rPr>
              <a:t>de six ans révolus à treize ans révolus </a:t>
            </a:r>
            <a:r>
              <a:rPr lang="fr-FR" dirty="0"/>
              <a:t>; elle peut être donnée </a:t>
            </a:r>
            <a:r>
              <a:rPr lang="fr-FR" dirty="0">
                <a:highlight>
                  <a:srgbClr val="FF0000"/>
                </a:highlight>
              </a:rPr>
              <a:t>soit</a:t>
            </a:r>
            <a:r>
              <a:rPr lang="fr-FR" dirty="0"/>
              <a:t> dans les établissements d'instruction primaire </a:t>
            </a:r>
            <a:r>
              <a:rPr lang="fr-FR" dirty="0">
                <a:highlight>
                  <a:srgbClr val="FF0000"/>
                </a:highlight>
              </a:rPr>
              <a:t>ou</a:t>
            </a:r>
            <a:r>
              <a:rPr lang="fr-FR" dirty="0"/>
              <a:t> secondaire, </a:t>
            </a:r>
            <a:r>
              <a:rPr lang="fr-FR" dirty="0">
                <a:highlight>
                  <a:srgbClr val="FF0000"/>
                </a:highlight>
              </a:rPr>
              <a:t>soit</a:t>
            </a:r>
            <a:r>
              <a:rPr lang="fr-FR" dirty="0"/>
              <a:t> dans les écoles publiques </a:t>
            </a:r>
            <a:r>
              <a:rPr lang="fr-FR" dirty="0">
                <a:highlight>
                  <a:srgbClr val="FF0000"/>
                </a:highlight>
              </a:rPr>
              <a:t>ou</a:t>
            </a:r>
            <a:r>
              <a:rPr lang="fr-FR" dirty="0"/>
              <a:t> libres, </a:t>
            </a:r>
            <a:r>
              <a:rPr lang="fr-FR" dirty="0">
                <a:highlight>
                  <a:srgbClr val="FF0000"/>
                </a:highlight>
              </a:rPr>
              <a:t>soit</a:t>
            </a:r>
            <a:r>
              <a:rPr lang="fr-FR" dirty="0"/>
              <a:t> dans les familles, par le père de famille lui-même ou par toute personne qu'il aura choisie. </a:t>
            </a:r>
          </a:p>
        </p:txBody>
      </p:sp>
    </p:spTree>
    <p:extLst>
      <p:ext uri="{BB962C8B-B14F-4D97-AF65-F5344CB8AC3E}">
        <p14:creationId xmlns:p14="http://schemas.microsoft.com/office/powerpoint/2010/main" val="164554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57C48-5714-4CC1-A03F-7E4408E6B8F0}"/>
              </a:ext>
            </a:extLst>
          </p:cNvPr>
          <p:cNvSpPr>
            <a:spLocks noGrp="1"/>
          </p:cNvSpPr>
          <p:nvPr>
            <p:ph type="title"/>
          </p:nvPr>
        </p:nvSpPr>
        <p:spPr>
          <a:xfrm>
            <a:off x="0" y="0"/>
            <a:ext cx="5715000" cy="533400"/>
          </a:xfrm>
        </p:spPr>
        <p:txBody>
          <a:bodyPr>
            <a:normAutofit/>
          </a:bodyPr>
          <a:lstStyle/>
          <a:p>
            <a:r>
              <a:rPr lang="fr-FR" sz="2800" dirty="0">
                <a:solidFill>
                  <a:schemeClr val="accent2">
                    <a:lumMod val="75000"/>
                  </a:schemeClr>
                </a:solidFill>
              </a:rPr>
              <a:t>Des objectifs qui évoluent en partie</a:t>
            </a:r>
          </a:p>
        </p:txBody>
      </p:sp>
      <p:sp>
        <p:nvSpPr>
          <p:cNvPr id="3" name="Espace réservé du texte 2">
            <a:extLst>
              <a:ext uri="{FF2B5EF4-FFF2-40B4-BE49-F238E27FC236}">
                <a16:creationId xmlns:a16="http://schemas.microsoft.com/office/drawing/2014/main" id="{D2804E7D-40C9-46DB-B395-DC01C448AEA3}"/>
              </a:ext>
            </a:extLst>
          </p:cNvPr>
          <p:cNvSpPr>
            <a:spLocks noGrp="1"/>
          </p:cNvSpPr>
          <p:nvPr>
            <p:ph type="body" idx="1"/>
          </p:nvPr>
        </p:nvSpPr>
        <p:spPr>
          <a:xfrm>
            <a:off x="228600" y="595681"/>
            <a:ext cx="5157787" cy="981075"/>
          </a:xfrm>
        </p:spPr>
        <p:txBody>
          <a:bodyPr/>
          <a:lstStyle/>
          <a:p>
            <a:pPr>
              <a:lnSpc>
                <a:spcPct val="100000"/>
              </a:lnSpc>
              <a:spcBef>
                <a:spcPts val="0"/>
              </a:spcBef>
            </a:pPr>
            <a:r>
              <a:rPr lang="fr-FR" dirty="0"/>
              <a:t>Loi sur l’instruction primaire, dite loi Guizot, du 28 juin 1833, extrait</a:t>
            </a:r>
          </a:p>
        </p:txBody>
      </p:sp>
      <p:sp>
        <p:nvSpPr>
          <p:cNvPr id="4" name="Espace réservé du contenu 3">
            <a:extLst>
              <a:ext uri="{FF2B5EF4-FFF2-40B4-BE49-F238E27FC236}">
                <a16:creationId xmlns:a16="http://schemas.microsoft.com/office/drawing/2014/main" id="{B72CDC7F-803F-481F-87F1-B971A3ABD0EA}"/>
              </a:ext>
            </a:extLst>
          </p:cNvPr>
          <p:cNvSpPr>
            <a:spLocks noGrp="1"/>
          </p:cNvSpPr>
          <p:nvPr>
            <p:ph sz="half" idx="2"/>
          </p:nvPr>
        </p:nvSpPr>
        <p:spPr>
          <a:xfrm>
            <a:off x="228600" y="1697774"/>
            <a:ext cx="5157787" cy="4550626"/>
          </a:xfrm>
        </p:spPr>
        <p:txBody>
          <a:bodyPr>
            <a:normAutofit fontScale="40000" lnSpcReduction="20000"/>
          </a:bodyPr>
          <a:lstStyle/>
          <a:p>
            <a:pPr marL="0" indent="0">
              <a:buNone/>
            </a:pPr>
            <a:r>
              <a:rPr lang="fr-FR" sz="5600" b="1" dirty="0">
                <a:solidFill>
                  <a:schemeClr val="accent2">
                    <a:lumMod val="75000"/>
                  </a:schemeClr>
                </a:solidFill>
              </a:rPr>
              <a:t>Art. 1. - L'instruction primaire est élémentaire ou supérieure.</a:t>
            </a:r>
          </a:p>
          <a:p>
            <a:pPr marL="0" indent="0">
              <a:buNone/>
            </a:pPr>
            <a:endParaRPr lang="fr-FR" sz="5600" b="1" dirty="0">
              <a:solidFill>
                <a:schemeClr val="accent2">
                  <a:lumMod val="75000"/>
                </a:schemeClr>
              </a:solidFill>
            </a:endParaRPr>
          </a:p>
          <a:p>
            <a:pPr marL="0" indent="0">
              <a:buNone/>
            </a:pPr>
            <a:r>
              <a:rPr lang="fr-FR" sz="5600" b="1" dirty="0">
                <a:solidFill>
                  <a:schemeClr val="accent2">
                    <a:lumMod val="75000"/>
                  </a:schemeClr>
                </a:solidFill>
              </a:rPr>
              <a:t>L'instruction primaire élémentaire comprend nécessairement  :</a:t>
            </a:r>
          </a:p>
          <a:p>
            <a:pPr marL="0" indent="0">
              <a:buNone/>
            </a:pPr>
            <a:endParaRPr lang="fr-FR" sz="5600" b="1" dirty="0">
              <a:solidFill>
                <a:schemeClr val="accent2">
                  <a:lumMod val="75000"/>
                </a:schemeClr>
              </a:solidFill>
            </a:endParaRPr>
          </a:p>
          <a:p>
            <a:pPr marL="0" indent="0">
              <a:lnSpc>
                <a:spcPct val="120000"/>
              </a:lnSpc>
              <a:buNone/>
            </a:pPr>
            <a:r>
              <a:rPr lang="fr-FR" sz="5600" b="1" dirty="0">
                <a:solidFill>
                  <a:schemeClr val="accent2">
                    <a:lumMod val="75000"/>
                  </a:schemeClr>
                </a:solidFill>
              </a:rPr>
              <a:t>l'instruction morale et religieuse,</a:t>
            </a:r>
          </a:p>
          <a:p>
            <a:pPr marL="0" indent="0">
              <a:lnSpc>
                <a:spcPct val="120000"/>
              </a:lnSpc>
              <a:buNone/>
            </a:pPr>
            <a:r>
              <a:rPr lang="fr-FR" sz="5600" b="1" dirty="0">
                <a:solidFill>
                  <a:schemeClr val="accent2">
                    <a:lumMod val="75000"/>
                  </a:schemeClr>
                </a:solidFill>
              </a:rPr>
              <a:t>la lecture,</a:t>
            </a:r>
          </a:p>
          <a:p>
            <a:pPr marL="0" indent="0">
              <a:lnSpc>
                <a:spcPct val="120000"/>
              </a:lnSpc>
              <a:buNone/>
            </a:pPr>
            <a:r>
              <a:rPr lang="fr-FR" sz="5600" b="1" dirty="0">
                <a:solidFill>
                  <a:schemeClr val="accent2">
                    <a:lumMod val="75000"/>
                  </a:schemeClr>
                </a:solidFill>
              </a:rPr>
              <a:t>l'écriture,</a:t>
            </a:r>
          </a:p>
          <a:p>
            <a:pPr marL="0" indent="0">
              <a:lnSpc>
                <a:spcPct val="120000"/>
              </a:lnSpc>
              <a:buNone/>
            </a:pPr>
            <a:r>
              <a:rPr lang="fr-FR" sz="5600" b="1" dirty="0">
                <a:solidFill>
                  <a:schemeClr val="accent2">
                    <a:lumMod val="75000"/>
                  </a:schemeClr>
                </a:solidFill>
              </a:rPr>
              <a:t>les éléments de la langue française et du calcul,</a:t>
            </a:r>
          </a:p>
          <a:p>
            <a:pPr marL="0" indent="0">
              <a:lnSpc>
                <a:spcPct val="120000"/>
              </a:lnSpc>
              <a:buNone/>
            </a:pPr>
            <a:r>
              <a:rPr lang="fr-FR" sz="5600" b="1" dirty="0">
                <a:solidFill>
                  <a:schemeClr val="accent2">
                    <a:lumMod val="75000"/>
                  </a:schemeClr>
                </a:solidFill>
              </a:rPr>
              <a:t>le système légal des poids et mesures.</a:t>
            </a:r>
          </a:p>
          <a:p>
            <a:pPr marL="0" indent="0">
              <a:buNone/>
            </a:pPr>
            <a:endParaRPr lang="fr-FR" sz="5600" dirty="0">
              <a:solidFill>
                <a:schemeClr val="accent2">
                  <a:lumMod val="75000"/>
                </a:schemeClr>
              </a:solidFill>
            </a:endParaRPr>
          </a:p>
          <a:p>
            <a:endParaRPr lang="fr-FR" dirty="0">
              <a:solidFill>
                <a:schemeClr val="accent2">
                  <a:lumMod val="75000"/>
                </a:schemeClr>
              </a:solidFill>
            </a:endParaRPr>
          </a:p>
        </p:txBody>
      </p:sp>
      <p:sp>
        <p:nvSpPr>
          <p:cNvPr id="5" name="Espace réservé du texte 4">
            <a:extLst>
              <a:ext uri="{FF2B5EF4-FFF2-40B4-BE49-F238E27FC236}">
                <a16:creationId xmlns:a16="http://schemas.microsoft.com/office/drawing/2014/main" id="{EF0A5D67-E089-4D6A-9006-A4B0E0F7380D}"/>
              </a:ext>
            </a:extLst>
          </p:cNvPr>
          <p:cNvSpPr>
            <a:spLocks noGrp="1"/>
          </p:cNvSpPr>
          <p:nvPr>
            <p:ph type="body" sz="quarter" idx="3"/>
          </p:nvPr>
        </p:nvSpPr>
        <p:spPr>
          <a:xfrm>
            <a:off x="6932612" y="76200"/>
            <a:ext cx="5945188" cy="1219200"/>
          </a:xfrm>
        </p:spPr>
        <p:txBody>
          <a:bodyPr/>
          <a:lstStyle/>
          <a:p>
            <a:pPr>
              <a:lnSpc>
                <a:spcPct val="100000"/>
              </a:lnSpc>
              <a:spcBef>
                <a:spcPts val="0"/>
              </a:spcBef>
            </a:pPr>
            <a:r>
              <a:rPr lang="fr-FR" dirty="0"/>
              <a:t>Loi du 28 mars 1882 sur l’enseignement primaire obligatoire, article 1</a:t>
            </a:r>
            <a:r>
              <a:rPr lang="fr-FR" baseline="30000" dirty="0"/>
              <a:t>er</a:t>
            </a:r>
            <a:r>
              <a:rPr lang="fr-FR" dirty="0"/>
              <a:t> , extrait</a:t>
            </a:r>
          </a:p>
          <a:p>
            <a:endParaRPr lang="fr-FR" dirty="0"/>
          </a:p>
        </p:txBody>
      </p:sp>
      <p:sp>
        <p:nvSpPr>
          <p:cNvPr id="6" name="Espace réservé du contenu 5">
            <a:extLst>
              <a:ext uri="{FF2B5EF4-FFF2-40B4-BE49-F238E27FC236}">
                <a16:creationId xmlns:a16="http://schemas.microsoft.com/office/drawing/2014/main" id="{E6863A25-0267-4CA3-BCB3-1D03AF98D971}"/>
              </a:ext>
            </a:extLst>
          </p:cNvPr>
          <p:cNvSpPr>
            <a:spLocks noGrp="1"/>
          </p:cNvSpPr>
          <p:nvPr>
            <p:ph sz="quarter" idx="4"/>
          </p:nvPr>
        </p:nvSpPr>
        <p:spPr>
          <a:xfrm>
            <a:off x="6019800" y="1121586"/>
            <a:ext cx="6172200" cy="4898214"/>
          </a:xfrm>
        </p:spPr>
        <p:txBody>
          <a:bodyPr>
            <a:noAutofit/>
          </a:bodyPr>
          <a:lstStyle/>
          <a:p>
            <a:pPr marL="0" indent="0">
              <a:lnSpc>
                <a:spcPct val="100000"/>
              </a:lnSpc>
              <a:buNone/>
            </a:pPr>
            <a:r>
              <a:rPr lang="fr-FR" sz="2000" b="1" dirty="0">
                <a:solidFill>
                  <a:schemeClr val="accent1">
                    <a:lumMod val="75000"/>
                  </a:schemeClr>
                </a:solidFill>
              </a:rPr>
              <a:t>L’instruction morale et civique ;</a:t>
            </a:r>
          </a:p>
          <a:p>
            <a:pPr marL="0" indent="0">
              <a:lnSpc>
                <a:spcPct val="100000"/>
              </a:lnSpc>
              <a:buNone/>
            </a:pPr>
            <a:r>
              <a:rPr lang="fr-FR" sz="2000" b="1" dirty="0">
                <a:solidFill>
                  <a:schemeClr val="accent1">
                    <a:lumMod val="75000"/>
                  </a:schemeClr>
                </a:solidFill>
              </a:rPr>
              <a:t>La lecture et l’écriture ;</a:t>
            </a:r>
          </a:p>
          <a:p>
            <a:pPr marL="0" indent="0">
              <a:lnSpc>
                <a:spcPct val="100000"/>
              </a:lnSpc>
              <a:buNone/>
            </a:pPr>
            <a:r>
              <a:rPr lang="fr-FR" sz="2000" b="1" dirty="0">
                <a:solidFill>
                  <a:schemeClr val="accent1">
                    <a:lumMod val="75000"/>
                  </a:schemeClr>
                </a:solidFill>
              </a:rPr>
              <a:t>La langue et les éléments de la littérature française ;</a:t>
            </a:r>
          </a:p>
          <a:p>
            <a:pPr marL="0" indent="0">
              <a:lnSpc>
                <a:spcPct val="100000"/>
              </a:lnSpc>
              <a:buNone/>
            </a:pPr>
            <a:r>
              <a:rPr lang="fr-FR" sz="2000" b="1" dirty="0">
                <a:solidFill>
                  <a:schemeClr val="accent1">
                    <a:lumMod val="75000"/>
                  </a:schemeClr>
                </a:solidFill>
              </a:rPr>
              <a:t>La géographie, particulièrement celle de la France ;</a:t>
            </a:r>
          </a:p>
          <a:p>
            <a:pPr marL="0" indent="0">
              <a:lnSpc>
                <a:spcPct val="100000"/>
              </a:lnSpc>
              <a:buNone/>
            </a:pPr>
            <a:r>
              <a:rPr lang="fr-FR" sz="2000" b="1" dirty="0">
                <a:solidFill>
                  <a:schemeClr val="accent1">
                    <a:lumMod val="75000"/>
                  </a:schemeClr>
                </a:solidFill>
              </a:rPr>
              <a:t>L’histoire, particulièrement celle de la France jusqu’à nos  jours ;</a:t>
            </a:r>
          </a:p>
          <a:p>
            <a:pPr marL="0" indent="0">
              <a:lnSpc>
                <a:spcPct val="100000"/>
              </a:lnSpc>
              <a:buNone/>
            </a:pPr>
            <a:r>
              <a:rPr lang="fr-FR" sz="2000" b="1" dirty="0">
                <a:solidFill>
                  <a:schemeClr val="accent1">
                    <a:lumMod val="75000"/>
                  </a:schemeClr>
                </a:solidFill>
              </a:rPr>
              <a:t>Les éléments des sciences naturelles physiques et mathématiques ; leurs applications à […] l’hygiène, aux […] travaux manuels et usage des outils des principaux métiers ;</a:t>
            </a:r>
          </a:p>
          <a:p>
            <a:pPr marL="0" indent="0">
              <a:lnSpc>
                <a:spcPct val="100000"/>
              </a:lnSpc>
              <a:buNone/>
            </a:pPr>
            <a:r>
              <a:rPr lang="fr-FR" sz="2000" b="1" dirty="0">
                <a:solidFill>
                  <a:schemeClr val="accent1">
                    <a:lumMod val="75000"/>
                  </a:schemeClr>
                </a:solidFill>
              </a:rPr>
              <a:t>Les éléments du dessin, du modelage et de la musique ;</a:t>
            </a:r>
          </a:p>
          <a:p>
            <a:pPr marL="0" indent="0">
              <a:lnSpc>
                <a:spcPct val="100000"/>
              </a:lnSpc>
              <a:buNone/>
            </a:pPr>
            <a:r>
              <a:rPr lang="fr-FR" sz="2000" b="1" dirty="0">
                <a:solidFill>
                  <a:schemeClr val="accent1">
                    <a:lumMod val="75000"/>
                  </a:schemeClr>
                </a:solidFill>
              </a:rPr>
              <a:t>La gymnastique ;</a:t>
            </a:r>
          </a:p>
          <a:p>
            <a:pPr marL="0" indent="0">
              <a:lnSpc>
                <a:spcPct val="100000"/>
              </a:lnSpc>
              <a:buNone/>
            </a:pPr>
            <a:r>
              <a:rPr lang="fr-FR" sz="2000" b="1" dirty="0">
                <a:solidFill>
                  <a:schemeClr val="accent1">
                    <a:lumMod val="75000"/>
                  </a:schemeClr>
                </a:solidFill>
              </a:rPr>
              <a:t>Pour les garçons, les exercices militaires ;</a:t>
            </a:r>
          </a:p>
          <a:p>
            <a:pPr marL="0" indent="0">
              <a:lnSpc>
                <a:spcPct val="100000"/>
              </a:lnSpc>
              <a:buNone/>
            </a:pPr>
            <a:r>
              <a:rPr lang="fr-FR" sz="2000" b="1" dirty="0">
                <a:solidFill>
                  <a:schemeClr val="accent1">
                    <a:lumMod val="75000"/>
                  </a:schemeClr>
                </a:solidFill>
              </a:rPr>
              <a:t>Pour les filles, les travaux  à l’aiguille.</a:t>
            </a:r>
          </a:p>
          <a:p>
            <a:endParaRPr lang="fr-FR" sz="2000" dirty="0">
              <a:solidFill>
                <a:schemeClr val="accent1">
                  <a:lumMod val="75000"/>
                </a:schemeClr>
              </a:solidFill>
            </a:endParaRPr>
          </a:p>
        </p:txBody>
      </p:sp>
    </p:spTree>
    <p:extLst>
      <p:ext uri="{BB962C8B-B14F-4D97-AF65-F5344CB8AC3E}">
        <p14:creationId xmlns:p14="http://schemas.microsoft.com/office/powerpoint/2010/main" val="358456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400" y="76200"/>
            <a:ext cx="8915400" cy="646331"/>
          </a:xfrm>
          <a:prstGeom prst="rect">
            <a:avLst/>
          </a:prstGeom>
          <a:noFill/>
        </p:spPr>
        <p:txBody>
          <a:bodyPr wrap="square" lIns="91440" tIns="45720" rIns="91440" bIns="45720">
            <a:spAutoFit/>
          </a:bodyPr>
          <a:lstStyle/>
          <a:p>
            <a:r>
              <a:rPr lang="fr-FR" sz="36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rPr>
              <a:t>Lutter contre le travail des enfants</a:t>
            </a:r>
            <a:endParaRPr lang="fr-FR" sz="36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ndParaRPr>
          </a:p>
        </p:txBody>
      </p:sp>
      <p:sp>
        <p:nvSpPr>
          <p:cNvPr id="8" name="ZoneTexte 7"/>
          <p:cNvSpPr txBox="1"/>
          <p:nvPr/>
        </p:nvSpPr>
        <p:spPr>
          <a:xfrm>
            <a:off x="152400" y="762001"/>
            <a:ext cx="11811000" cy="5909310"/>
          </a:xfrm>
          <a:prstGeom prst="rect">
            <a:avLst/>
          </a:prstGeom>
          <a:noFill/>
        </p:spPr>
        <p:txBody>
          <a:bodyPr wrap="square" rtlCol="0">
            <a:spAutoFit/>
          </a:bodyPr>
          <a:lstStyle/>
          <a:p>
            <a:r>
              <a:rPr lang="fr-FR" sz="2100" dirty="0"/>
              <a:t>Mais, au lieu du rondier, c’est un officier de police qui entre :</a:t>
            </a:r>
          </a:p>
          <a:p>
            <a:r>
              <a:rPr lang="fr-FR" sz="2100" dirty="0"/>
              <a:t>_  Monsieur </a:t>
            </a:r>
            <a:r>
              <a:rPr lang="fr-FR" sz="2100" dirty="0" err="1"/>
              <a:t>Boichon</a:t>
            </a:r>
            <a:r>
              <a:rPr lang="fr-FR" sz="2100" dirty="0"/>
              <a:t> ?</a:t>
            </a:r>
          </a:p>
          <a:p>
            <a:r>
              <a:rPr lang="fr-FR" sz="2100" dirty="0"/>
              <a:t>_ C’est moi.</a:t>
            </a:r>
          </a:p>
          <a:p>
            <a:r>
              <a:rPr lang="fr-FR" sz="2100" dirty="0"/>
              <a:t>_ Je viens vérifier les déclarations que vous avez envoyées à l’Académie du Rhône concernant votre fille. Voyons voir. Claudine ? C’est bien ça. Vous ne l’avez pas mise en classe, et vous avez déclaré qu’elle apprenait ici. Or, J’ai fait une enquête dans le quartier. On m’a dit que vous la faisiez travailler jusqu’à douze heures par jour.</a:t>
            </a:r>
          </a:p>
          <a:p>
            <a:r>
              <a:rPr lang="fr-FR" sz="2100" dirty="0"/>
              <a:t>_ Elle ne travaille pas en ce moment. </a:t>
            </a:r>
          </a:p>
          <a:p>
            <a:r>
              <a:rPr lang="fr-FR" sz="2100" dirty="0"/>
              <a:t>_ Des lois ont été votées. L ’école est obligatoire. Est-ce que quelqu’un lui fait la classe, ici ?</a:t>
            </a:r>
          </a:p>
          <a:p>
            <a:r>
              <a:rPr lang="fr-FR" sz="2100" dirty="0"/>
              <a:t>_ Ici je suis chez moi. Et chez moi, je fais ce que je veux. Fichez le camp ! (…)</a:t>
            </a:r>
          </a:p>
          <a:p>
            <a:r>
              <a:rPr lang="fr-FR" sz="2100" i="1" dirty="0"/>
              <a:t>Monsieur </a:t>
            </a:r>
            <a:r>
              <a:rPr lang="fr-FR" sz="2100" i="1" dirty="0" err="1"/>
              <a:t>Boichon</a:t>
            </a:r>
            <a:r>
              <a:rPr lang="fr-FR" sz="2100" i="1" dirty="0"/>
              <a:t> sera convoqué par le tribunal et refusant de mettre Claudine à l’école, et se montrant irrespectueux, il passera trois jours en prison. A son retour, il n’inscrit toujours pas Claudine à l’école. Elle va elle-même voir le directeur.</a:t>
            </a:r>
          </a:p>
          <a:p>
            <a:r>
              <a:rPr lang="fr-FR" sz="2100" dirty="0"/>
              <a:t>_ Et où habitez-vous mademoiselle ?</a:t>
            </a:r>
          </a:p>
          <a:p>
            <a:r>
              <a:rPr lang="fr-FR" sz="2100" dirty="0"/>
              <a:t>_ Rue du Mail. Mon père est canut. Et je travaille depuis que j’ai six ans. Mais maintenant j’ai décidé que je devais aller à l’école.</a:t>
            </a:r>
          </a:p>
          <a:p>
            <a:r>
              <a:rPr lang="fr-FR" sz="2100" dirty="0"/>
              <a:t>_ Vos parents sont bien d’accord, n’est-ce pas ?</a:t>
            </a:r>
          </a:p>
          <a:p>
            <a:r>
              <a:rPr lang="fr-FR" sz="2100" dirty="0"/>
              <a:t>_ Ils ont lu le journal du 29 mars 1882. Et moi aussi.</a:t>
            </a:r>
          </a:p>
        </p:txBody>
      </p:sp>
      <p:sp>
        <p:nvSpPr>
          <p:cNvPr id="9" name="Rectangle 8"/>
          <p:cNvSpPr/>
          <p:nvPr/>
        </p:nvSpPr>
        <p:spPr>
          <a:xfrm>
            <a:off x="757980" y="6558141"/>
            <a:ext cx="10367220" cy="338554"/>
          </a:xfrm>
          <a:prstGeom prst="rect">
            <a:avLst/>
          </a:prstGeom>
        </p:spPr>
        <p:txBody>
          <a:bodyPr wrap="square">
            <a:spAutoFit/>
          </a:bodyPr>
          <a:lstStyle/>
          <a:p>
            <a:pPr lvl="0" algn="just" fontAlgn="base">
              <a:spcBef>
                <a:spcPct val="0"/>
              </a:spcBef>
              <a:spcAft>
                <a:spcPct val="0"/>
              </a:spcAft>
            </a:pPr>
            <a:r>
              <a:rPr lang="fr-FR" sz="1600" dirty="0">
                <a:solidFill>
                  <a:srgbClr val="202122"/>
                </a:solidFill>
                <a:latin typeface="Times New Roman" pitchFamily="18" charset="0"/>
                <a:ea typeface="Calibri" pitchFamily="34" charset="0"/>
                <a:cs typeface="Times New Roman" pitchFamily="18" charset="0"/>
              </a:rPr>
              <a:t>Extrait de roman contemporain </a:t>
            </a:r>
            <a:r>
              <a:rPr lang="fr-FR" sz="1600" i="1" dirty="0">
                <a:solidFill>
                  <a:srgbClr val="202122"/>
                </a:solidFill>
                <a:latin typeface="Times New Roman" pitchFamily="18" charset="0"/>
                <a:ea typeface="Calibri" pitchFamily="34" charset="0"/>
                <a:cs typeface="Times New Roman" pitchFamily="18" charset="0"/>
              </a:rPr>
              <a:t>Claudine de Lyon , </a:t>
            </a:r>
            <a:r>
              <a:rPr lang="fr-FR" sz="1600" dirty="0">
                <a:solidFill>
                  <a:srgbClr val="202122"/>
                </a:solidFill>
                <a:latin typeface="Times New Roman" pitchFamily="18" charset="0"/>
                <a:ea typeface="Calibri" pitchFamily="34" charset="0"/>
                <a:cs typeface="Times New Roman" pitchFamily="18" charset="0"/>
              </a:rPr>
              <a:t>Marie-Christine </a:t>
            </a:r>
            <a:r>
              <a:rPr lang="fr-FR" sz="1600" dirty="0" err="1">
                <a:solidFill>
                  <a:srgbClr val="202122"/>
                </a:solidFill>
                <a:latin typeface="Times New Roman" pitchFamily="18" charset="0"/>
                <a:ea typeface="Calibri" pitchFamily="34" charset="0"/>
                <a:cs typeface="Times New Roman" pitchFamily="18" charset="0"/>
              </a:rPr>
              <a:t>Helgerson</a:t>
            </a:r>
            <a:r>
              <a:rPr lang="fr-FR" sz="1600" dirty="0">
                <a:solidFill>
                  <a:srgbClr val="202122"/>
                </a:solidFill>
                <a:latin typeface="Times New Roman" pitchFamily="18" charset="0"/>
                <a:ea typeface="Calibri" pitchFamily="34" charset="0"/>
                <a:cs typeface="Times New Roman" pitchFamily="18" charset="0"/>
              </a:rPr>
              <a:t> </a:t>
            </a:r>
            <a:r>
              <a:rPr lang="fr-FR" sz="1600" dirty="0"/>
              <a:t>©</a:t>
            </a:r>
            <a:r>
              <a:rPr lang="fr-FR" sz="1600" dirty="0">
                <a:solidFill>
                  <a:srgbClr val="202122"/>
                </a:solidFill>
                <a:latin typeface="Times New Roman" pitchFamily="18" charset="0"/>
                <a:ea typeface="Calibri" pitchFamily="34" charset="0"/>
                <a:cs typeface="Times New Roman" pitchFamily="18" charset="0"/>
              </a:rPr>
              <a:t> Flammarion, éd. 2010</a:t>
            </a:r>
            <a:endParaRPr lang="fr-FR" sz="1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59405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2224</Words>
  <Application>Microsoft Office PowerPoint</Application>
  <PresentationFormat>Grand écran</PresentationFormat>
  <Paragraphs>194</Paragraphs>
  <Slides>25</Slides>
  <Notes>20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Arial</vt:lpstr>
      <vt:lpstr>Calibri</vt:lpstr>
      <vt:lpstr>Calibri Light</vt:lpstr>
      <vt:lpstr>Comic Sans MS</vt:lpstr>
      <vt:lpstr>Copperplate Gothic Bold</vt:lpstr>
      <vt:lpstr>Edwardian Script ITC</vt:lpstr>
      <vt:lpstr>Monotype Corsiva</vt:lpstr>
      <vt:lpstr>Old English Text MT</vt:lpstr>
      <vt:lpstr>Times New Roman</vt:lpstr>
      <vt:lpstr>Thème Office</vt:lpstr>
      <vt:lpstr>Histoire CM2 *  * à consulter par les enseignants avec la fonction « Notes » </vt:lpstr>
      <vt:lpstr>Présentation PowerPoint</vt:lpstr>
      <vt:lpstr>Présentation PowerPoint</vt:lpstr>
      <vt:lpstr>Présentation PowerPoint</vt:lpstr>
      <vt:lpstr>Présentation PowerPoint</vt:lpstr>
      <vt:lpstr>Présentation PowerPoint</vt:lpstr>
      <vt:lpstr>Loi du 28 mars 1882 sur l’enseignement primaire obligatoire </vt:lpstr>
      <vt:lpstr>Des objectifs qui évoluent en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Lexique</vt:lpstr>
      <vt:lpstr>Quelles sources pour connaître le passé ?</vt:lpstr>
      <vt:lpstr>As-tu bien retenu ?</vt:lpstr>
      <vt:lpstr>Présentation PowerPoint</vt:lpstr>
      <vt:lpstr>Présentation PowerPoint</vt:lpstr>
      <vt:lpstr>Présentation PowerPoint</vt:lpstr>
      <vt:lpstr>Présentation PowerPoint</vt:lpstr>
      <vt:lpstr>Présentation PowerPoint</vt:lpstr>
      <vt:lpstr>Mais il doit connaître leur origine et ne leur pose pas les mêmes questions</vt:lpstr>
      <vt:lpstr>A bientôt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Yves Poncelet</cp:lastModifiedBy>
  <cp:revision>989</cp:revision>
  <dcterms:created xsi:type="dcterms:W3CDTF">2020-03-28T13:19:54Z</dcterms:created>
  <dcterms:modified xsi:type="dcterms:W3CDTF">2020-11-06T14:39:02Z</dcterms:modified>
</cp:coreProperties>
</file>