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1980" r:id="rId2"/>
    <p:sldId id="1991" r:id="rId3"/>
    <p:sldId id="1931" r:id="rId4"/>
    <p:sldId id="1959" r:id="rId5"/>
    <p:sldId id="1962" r:id="rId6"/>
    <p:sldId id="1963" r:id="rId7"/>
    <p:sldId id="1961" r:id="rId8"/>
    <p:sldId id="1992" r:id="rId9"/>
    <p:sldId id="2008" r:id="rId10"/>
    <p:sldId id="2012" r:id="rId11"/>
    <p:sldId id="2013" r:id="rId12"/>
    <p:sldId id="2010" r:id="rId13"/>
    <p:sldId id="2014" r:id="rId14"/>
    <p:sldId id="2011" r:id="rId15"/>
    <p:sldId id="1911" r:id="rId16"/>
    <p:sldId id="1859" r:id="rId17"/>
    <p:sldId id="1860" r:id="rId18"/>
    <p:sldId id="1861" r:id="rId19"/>
    <p:sldId id="1929" r:id="rId20"/>
    <p:sldId id="1993" r:id="rId21"/>
    <p:sldId id="1839" r:id="rId22"/>
    <p:sldId id="18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France Boulet"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D7B"/>
    <a:srgbClr val="E9EEF2"/>
    <a:srgbClr val="995BA5"/>
    <a:srgbClr val="5F66E9"/>
    <a:srgbClr val="E8E8E8"/>
    <a:srgbClr val="B14AFF"/>
    <a:srgbClr val="7CA8EA"/>
    <a:srgbClr val="EA7173"/>
    <a:srgbClr val="FF767B"/>
    <a:srgbClr val="FF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66" autoAdjust="0"/>
    <p:restoredTop sz="94627"/>
  </p:normalViewPr>
  <p:slideViewPr>
    <p:cSldViewPr snapToGrid="0" snapToObjects="1">
      <p:cViewPr varScale="1">
        <p:scale>
          <a:sx n="47" d="100"/>
          <a:sy n="47" d="100"/>
        </p:scale>
        <p:origin x="-115" y="-91"/>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35E0D-C1A7-E44B-8449-24CEDFDBDC38}" type="datetimeFigureOut">
              <a:rPr lang="fr-FR" smtClean="0"/>
              <a:t>03/07/2020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E6BC0-E079-514B-9CF8-A69BDCFDAD63}" type="slidenum">
              <a:rPr lang="fr-FR" smtClean="0"/>
              <a:t>‹N°›</a:t>
            </a:fld>
            <a:endParaRPr lang="fr-FR"/>
          </a:p>
        </p:txBody>
      </p:sp>
    </p:spTree>
    <p:extLst>
      <p:ext uri="{BB962C8B-B14F-4D97-AF65-F5344CB8AC3E}">
        <p14:creationId xmlns:p14="http://schemas.microsoft.com/office/powerpoint/2010/main" val="254254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2E6BC0-E079-514B-9CF8-A69BDCFDAD63}" type="slidenum">
              <a:rPr lang="fr-FR" smtClean="0"/>
              <a:t>22</a:t>
            </a:fld>
            <a:endParaRPr lang="fr-FR"/>
          </a:p>
        </p:txBody>
      </p:sp>
    </p:spTree>
    <p:extLst>
      <p:ext uri="{BB962C8B-B14F-4D97-AF65-F5344CB8AC3E}">
        <p14:creationId xmlns:p14="http://schemas.microsoft.com/office/powerpoint/2010/main" val="189056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886828-974D-CC44-9701-9B0B967251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597910AF-A1D6-464F-8903-AE84B836C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A30EF0A7-3EF0-9F43-AA96-0FACE3CF9D1D}"/>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92153B84-23ED-3947-BFB1-CE7873B862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72F03A1-21DD-B54F-B293-5F304AED0C38}"/>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204221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B2DDD2B-9340-8346-A42C-80B3A3D449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1730D49-3E94-9346-BE0B-DC5B2F4DB76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85D2CB2-C75E-684D-9D4B-1ED7F644AD02}"/>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AFAF009A-6411-314F-93A3-838EC65946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41D3C80-43B6-374A-BB98-0DCFE713456A}"/>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414279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484AFBA3-15D8-3A43-BA9A-58172CE225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EEC34B7-FFC1-EF49-AF53-3B2664C0A10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A3954BD-3F39-A241-96AE-51FF386D2A90}"/>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91470936-71C8-D443-B3BF-A2BBBA3919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19B9EE2-DBB7-4841-9821-6A34C2F8BC20}"/>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113158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37973" y="365040"/>
            <a:ext cx="10514950" cy="1325160"/>
          </a:xfrm>
          <a:prstGeom prst="rect">
            <a:avLst/>
          </a:prstGeom>
        </p:spPr>
        <p:txBody>
          <a:bodyPr lIns="0" tIns="0" rIns="0" bIns="0" anchor="ctr"/>
          <a:lstStyle/>
          <a:p>
            <a:endParaRPr lang="fr-FR" sz="1733" strike="noStrike" spc="-1">
              <a:solidFill>
                <a:srgbClr val="000000"/>
              </a:solidFill>
              <a:uFill>
                <a:solidFill>
                  <a:srgbClr val="FFFFFF"/>
                </a:solidFill>
              </a:uFill>
              <a:latin typeface="Calibri"/>
            </a:endParaRPr>
          </a:p>
        </p:txBody>
      </p:sp>
      <p:sp>
        <p:nvSpPr>
          <p:cNvPr id="3" name="PlaceHolder 2"/>
          <p:cNvSpPr>
            <a:spLocks noGrp="1"/>
          </p:cNvSpPr>
          <p:nvPr>
            <p:ph type="subTitle"/>
          </p:nvPr>
        </p:nvSpPr>
        <p:spPr>
          <a:xfrm>
            <a:off x="837973" y="1825560"/>
            <a:ext cx="10514950" cy="43509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26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A4ED06E-8608-9C42-A769-F293E802CA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7218B6D-D59D-1F43-B822-7703FA0943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9D5BA73-291A-F04A-B83A-31820816127D}"/>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D18ED678-351F-C140-88FA-90BACA80E7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E2923DA-81EE-CE4B-89D4-CD6538396EFA}"/>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66063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674C73-3A73-8B47-8C25-D05D8D0E29D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7EC18DB-8360-F942-BC1D-5748C469E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1B65A99-2C25-C94E-AE5D-849A70FE5530}"/>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03B25D75-A2B3-BA49-B5DE-389A2D85D5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6EE6DFE-283A-E641-8928-661ECFA10F9D}"/>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40932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5C0DB1-F4B5-D947-BD8E-73313EF202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1734F6B-B095-1D49-8A82-8263D3A4087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ED1496B5-BEBA-8147-8251-DD1634A2D2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1A10D572-47F1-3D48-AB29-B9379E6F6BBB}"/>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6" name="Espace réservé du pied de page 5">
            <a:extLst>
              <a:ext uri="{FF2B5EF4-FFF2-40B4-BE49-F238E27FC236}">
                <a16:creationId xmlns:a16="http://schemas.microsoft.com/office/drawing/2014/main" xmlns="" id="{0BCA4C3E-E216-0C41-BB8D-6946944F47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5CAF5CA-F86F-D64F-838F-9487F0680DC0}"/>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145537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6C5343-FA70-A94B-8E92-D377FCD23F7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F9E439B-D43B-0F4E-9F1F-70BC0CF02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86187C67-C4C1-9640-8668-A1E1FEE01B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23F083E0-34AA-8048-B40C-1EC268ABF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02EB4043-61E9-F940-B16A-953AA663FEA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9CA33FB5-4D0B-794E-ADA7-748CB36CAD95}"/>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8" name="Espace réservé du pied de page 7">
            <a:extLst>
              <a:ext uri="{FF2B5EF4-FFF2-40B4-BE49-F238E27FC236}">
                <a16:creationId xmlns:a16="http://schemas.microsoft.com/office/drawing/2014/main" xmlns="" id="{90199A0B-9FAC-964F-A9DA-D80AD8305FB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B395D3F5-06A4-3941-96F9-1621A2F83A64}"/>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123575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8A7DDEA-656B-044A-82E7-168D326CA8E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766B2B12-8846-1C42-BBFB-C7356EFF713D}"/>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4" name="Espace réservé du pied de page 3">
            <a:extLst>
              <a:ext uri="{FF2B5EF4-FFF2-40B4-BE49-F238E27FC236}">
                <a16:creationId xmlns:a16="http://schemas.microsoft.com/office/drawing/2014/main" xmlns="" id="{B88F1411-6900-E24E-AF44-9BFDD84262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7C2BD963-C93C-7749-9689-D257AFE86461}"/>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243361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90F82E5-9F45-9D4B-8270-7A0FA4C8FE3F}"/>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3" name="Espace réservé du pied de page 2">
            <a:extLst>
              <a:ext uri="{FF2B5EF4-FFF2-40B4-BE49-F238E27FC236}">
                <a16:creationId xmlns:a16="http://schemas.microsoft.com/office/drawing/2014/main" xmlns="" id="{3C3AC3F6-0741-C341-B9F4-3E4ABC7672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AA60558F-666C-9D4F-812D-56707F22AC69}"/>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266044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C8DE9C-D568-0E4B-8AC6-2E37783FC0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5DD9F506-5D7A-F348-893F-FA405140F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7981735-C2FE-1940-897B-4CD92ACCE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674A5B2-C0AF-8441-8C1C-0786CE6FBF6E}"/>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6" name="Espace réservé du pied de page 5">
            <a:extLst>
              <a:ext uri="{FF2B5EF4-FFF2-40B4-BE49-F238E27FC236}">
                <a16:creationId xmlns:a16="http://schemas.microsoft.com/office/drawing/2014/main" xmlns="" id="{EA709442-37B9-B840-B04A-B6DDDA9423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8F6ED76-60DC-8342-A129-2AD262946575}"/>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403802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6B8512-1E28-7646-8829-EB1F9A704B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FC2611EB-7042-8640-A9CF-1A9F2CD8F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2E20FEA3-F1BF-394D-8584-2B39448CD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63D867F-86A6-4644-8C64-B16A54CBBAC3}"/>
              </a:ext>
            </a:extLst>
          </p:cNvPr>
          <p:cNvSpPr>
            <a:spLocks noGrp="1"/>
          </p:cNvSpPr>
          <p:nvPr>
            <p:ph type="dt" sz="half" idx="10"/>
          </p:nvPr>
        </p:nvSpPr>
        <p:spPr/>
        <p:txBody>
          <a:bodyPr/>
          <a:lstStyle/>
          <a:p>
            <a:fld id="{3CA95143-FFF9-7B42-B7AA-4B53DE0A4B38}" type="datetimeFigureOut">
              <a:rPr lang="fr-FR" smtClean="0"/>
              <a:t>03/07/2020</a:t>
            </a:fld>
            <a:endParaRPr lang="fr-FR"/>
          </a:p>
        </p:txBody>
      </p:sp>
      <p:sp>
        <p:nvSpPr>
          <p:cNvPr id="6" name="Espace réservé du pied de page 5">
            <a:extLst>
              <a:ext uri="{FF2B5EF4-FFF2-40B4-BE49-F238E27FC236}">
                <a16:creationId xmlns:a16="http://schemas.microsoft.com/office/drawing/2014/main" xmlns="" id="{FDAB8423-0B71-B64A-84C6-DE23F3AC0D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E0AE5F9-5A20-064E-AD3B-FB2BD5FCFE65}"/>
              </a:ext>
            </a:extLst>
          </p:cNvPr>
          <p:cNvSpPr>
            <a:spLocks noGrp="1"/>
          </p:cNvSpPr>
          <p:nvPr>
            <p:ph type="sldNum" sz="quarter" idx="12"/>
          </p:nvPr>
        </p:nvSpPr>
        <p:spPr/>
        <p:txBody>
          <a:bodyPr/>
          <a:lstStyle/>
          <a:p>
            <a:fld id="{888FE001-2C2D-184F-BAC8-5A54561758AF}" type="slidenum">
              <a:rPr lang="fr-FR" smtClean="0"/>
              <a:t>‹N°›</a:t>
            </a:fld>
            <a:endParaRPr lang="fr-FR"/>
          </a:p>
        </p:txBody>
      </p:sp>
    </p:spTree>
    <p:extLst>
      <p:ext uri="{BB962C8B-B14F-4D97-AF65-F5344CB8AC3E}">
        <p14:creationId xmlns:p14="http://schemas.microsoft.com/office/powerpoint/2010/main" val="277257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9739A79B-4E36-A245-B118-3630B6E58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60AF001C-3812-9D4B-B82C-2D1685337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37DA02A-9B9D-704A-81AE-E5EA9F594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95143-FFF9-7B42-B7AA-4B53DE0A4B38}" type="datetimeFigureOut">
              <a:rPr lang="fr-FR" smtClean="0"/>
              <a:t>03/07/2020</a:t>
            </a:fld>
            <a:endParaRPr lang="fr-FR"/>
          </a:p>
        </p:txBody>
      </p:sp>
      <p:sp>
        <p:nvSpPr>
          <p:cNvPr id="5" name="Espace réservé du pied de page 4">
            <a:extLst>
              <a:ext uri="{FF2B5EF4-FFF2-40B4-BE49-F238E27FC236}">
                <a16:creationId xmlns:a16="http://schemas.microsoft.com/office/drawing/2014/main" xmlns="" id="{A7F3EB28-FF77-F147-A8C2-8D5FE981B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B197D5B-1872-5F4B-B082-29ECACF3D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FE001-2C2D-184F-BAC8-5A54561758AF}" type="slidenum">
              <a:rPr lang="fr-FR" smtClean="0"/>
              <a:t>‹N°›</a:t>
            </a:fld>
            <a:endParaRPr lang="fr-FR"/>
          </a:p>
        </p:txBody>
      </p:sp>
    </p:spTree>
    <p:extLst>
      <p:ext uri="{BB962C8B-B14F-4D97-AF65-F5344CB8AC3E}">
        <p14:creationId xmlns:p14="http://schemas.microsoft.com/office/powerpoint/2010/main" val="4084060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tif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2.tif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tiff"/><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838658" y="365439"/>
            <a:ext cx="10513222" cy="1324628"/>
          </a:xfrm>
          <a:prstGeom prst="rect">
            <a:avLst/>
          </a:prstGeom>
          <a:noFill/>
          <a:ln>
            <a:noFill/>
          </a:ln>
        </p:spPr>
        <p:style>
          <a:lnRef idx="0">
            <a:scrgbClr r="0" g="0" b="0"/>
          </a:lnRef>
          <a:fillRef idx="0">
            <a:scrgbClr r="0" g="0" b="0"/>
          </a:fillRef>
          <a:effectRef idx="0">
            <a:scrgbClr r="0" g="0" b="0"/>
          </a:effectRef>
          <a:fontRef idx="minor"/>
        </p:style>
        <p:txBody>
          <a:bodyPr lIns="89975" tIns="44989" rIns="89975" bIns="44989" anchor="ctr"/>
          <a:lstStyle/>
          <a:p>
            <a:pPr>
              <a:lnSpc>
                <a:spcPct val="90000"/>
              </a:lnSpc>
            </a:pPr>
            <a:r>
              <a:rPr lang="fr-FR" sz="4400" b="1" spc="-1" dirty="0" smtClean="0">
                <a:solidFill>
                  <a:srgbClr val="000000"/>
                </a:solidFill>
                <a:uFill>
                  <a:solidFill>
                    <a:srgbClr val="FFFFFF"/>
                  </a:solidFill>
                </a:uFill>
                <a:latin typeface="Calibri Light"/>
              </a:rPr>
              <a:t>juillet 2020, SEANCE </a:t>
            </a:r>
            <a:r>
              <a:rPr lang="fr-FR" sz="4400" b="1" spc="-1" dirty="0">
                <a:solidFill>
                  <a:srgbClr val="000000"/>
                </a:solidFill>
                <a:uFill>
                  <a:solidFill>
                    <a:srgbClr val="FFFFFF"/>
                  </a:solidFill>
                </a:uFill>
                <a:latin typeface="Calibri Light"/>
              </a:rPr>
              <a:t>3 CM2</a:t>
            </a:r>
            <a:endParaRPr lang="fr-FR" sz="4800" b="1" spc="-1" dirty="0">
              <a:solidFill>
                <a:srgbClr val="000000"/>
              </a:solidFill>
              <a:uFill>
                <a:solidFill>
                  <a:srgbClr val="FFFFFF"/>
                </a:solidFill>
              </a:uFill>
              <a:latin typeface="Arial"/>
            </a:endParaRPr>
          </a:p>
        </p:txBody>
      </p:sp>
      <p:sp>
        <p:nvSpPr>
          <p:cNvPr id="307" name="CustomShape 2"/>
          <p:cNvSpPr/>
          <p:nvPr/>
        </p:nvSpPr>
        <p:spPr>
          <a:xfrm>
            <a:off x="701531" y="1524128"/>
            <a:ext cx="10711170" cy="4951515"/>
          </a:xfrm>
          <a:prstGeom prst="rect">
            <a:avLst/>
          </a:prstGeom>
          <a:solidFill>
            <a:schemeClr val="accent2">
              <a:lumMod val="75000"/>
            </a:schemeClr>
          </a:solidFill>
          <a:ln w="25560">
            <a:solidFill>
              <a:schemeClr val="accent2">
                <a:lumMod val="75000"/>
              </a:schemeClr>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0563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 y="3346"/>
            <a:ext cx="12192001" cy="6854654"/>
          </a:xfrm>
          <a:prstGeom prst="rect">
            <a:avLst/>
          </a:prstGeom>
        </p:spPr>
      </p:pic>
      <p:sp>
        <p:nvSpPr>
          <p:cNvPr id="7" name="ZoneTexte 6"/>
          <p:cNvSpPr txBox="1"/>
          <p:nvPr/>
        </p:nvSpPr>
        <p:spPr>
          <a:xfrm>
            <a:off x="0" y="6297522"/>
            <a:ext cx="9222377" cy="369332"/>
          </a:xfrm>
          <a:prstGeom prst="rect">
            <a:avLst/>
          </a:prstGeom>
          <a:noFill/>
        </p:spPr>
        <p:txBody>
          <a:bodyPr wrap="square" rtlCol="0">
            <a:spAutoFit/>
          </a:bodyPr>
          <a:lstStyle/>
          <a:p>
            <a:pPr algn="ctr"/>
            <a:r>
              <a:rPr lang="fr-FR" i="1" dirty="0"/>
              <a:t>a</a:t>
            </a:r>
            <a:r>
              <a:rPr lang="fr-FR" i="1" dirty="0" smtClean="0"/>
              <a:t>pplication </a:t>
            </a:r>
            <a:r>
              <a:rPr lang="fr-FR" i="1" dirty="0" err="1" smtClean="0"/>
              <a:t>xyBlocks</a:t>
            </a:r>
            <a:r>
              <a:rPr lang="fr-FR" i="1" dirty="0" smtClean="0"/>
              <a:t> en cours de développement, mise à disposition pour les cours </a:t>
            </a:r>
            <a:r>
              <a:rPr lang="fr-FR" i="1" dirty="0" err="1" smtClean="0"/>
              <a:t>Lumni</a:t>
            </a:r>
            <a:endParaRPr lang="fr-FR" i="1" dirty="0"/>
          </a:p>
        </p:txBody>
      </p:sp>
    </p:spTree>
    <p:extLst>
      <p:ext uri="{BB962C8B-B14F-4D97-AF65-F5344CB8AC3E}">
        <p14:creationId xmlns:p14="http://schemas.microsoft.com/office/powerpoint/2010/main" val="278954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6290378"/>
            <a:ext cx="9222377" cy="369332"/>
          </a:xfrm>
          <a:prstGeom prst="rect">
            <a:avLst/>
          </a:prstGeom>
          <a:noFill/>
        </p:spPr>
        <p:txBody>
          <a:bodyPr wrap="square" rtlCol="0">
            <a:spAutoFit/>
          </a:bodyPr>
          <a:lstStyle/>
          <a:p>
            <a:pPr algn="ctr"/>
            <a:r>
              <a:rPr lang="fr-FR" i="1" dirty="0"/>
              <a:t>a</a:t>
            </a:r>
            <a:r>
              <a:rPr lang="fr-FR" i="1" dirty="0" smtClean="0"/>
              <a:t>pplication </a:t>
            </a:r>
            <a:r>
              <a:rPr lang="fr-FR" i="1" dirty="0" err="1" smtClean="0"/>
              <a:t>xyBlocks</a:t>
            </a:r>
            <a:r>
              <a:rPr lang="fr-FR" i="1" dirty="0" smtClean="0"/>
              <a:t> en cours de développement, mise à disposition pour les cours </a:t>
            </a:r>
            <a:r>
              <a:rPr lang="fr-FR" i="1" dirty="0" err="1" smtClean="0"/>
              <a:t>Lumni</a:t>
            </a:r>
            <a:endParaRPr lang="fr-FR" i="1" dirty="0"/>
          </a:p>
        </p:txBody>
      </p:sp>
      <p:pic>
        <p:nvPicPr>
          <p:cNvPr id="2" name="Image 1"/>
          <p:cNvPicPr>
            <a:picLocks noChangeAspect="1"/>
          </p:cNvPicPr>
          <p:nvPr/>
        </p:nvPicPr>
        <p:blipFill>
          <a:blip r:embed="rId2"/>
          <a:stretch>
            <a:fillRect/>
          </a:stretch>
        </p:blipFill>
        <p:spPr>
          <a:xfrm>
            <a:off x="0" y="0"/>
            <a:ext cx="12163100" cy="6838405"/>
          </a:xfrm>
          <a:prstGeom prst="rect">
            <a:avLst/>
          </a:prstGeom>
        </p:spPr>
      </p:pic>
      <p:sp>
        <p:nvSpPr>
          <p:cNvPr id="5" name="ZoneTexte 4"/>
          <p:cNvSpPr txBox="1"/>
          <p:nvPr/>
        </p:nvSpPr>
        <p:spPr>
          <a:xfrm>
            <a:off x="0" y="6297522"/>
            <a:ext cx="9222377" cy="369332"/>
          </a:xfrm>
          <a:prstGeom prst="rect">
            <a:avLst/>
          </a:prstGeom>
          <a:noFill/>
        </p:spPr>
        <p:txBody>
          <a:bodyPr wrap="square" rtlCol="0">
            <a:spAutoFit/>
          </a:bodyPr>
          <a:lstStyle/>
          <a:p>
            <a:pPr algn="ctr"/>
            <a:r>
              <a:rPr lang="fr-FR" i="1" dirty="0"/>
              <a:t>a</a:t>
            </a:r>
            <a:r>
              <a:rPr lang="fr-FR" i="1" dirty="0" smtClean="0"/>
              <a:t>pplication </a:t>
            </a:r>
            <a:r>
              <a:rPr lang="fr-FR" i="1" dirty="0" err="1" smtClean="0"/>
              <a:t>xyBlocks</a:t>
            </a:r>
            <a:r>
              <a:rPr lang="fr-FR" i="1" dirty="0" smtClean="0"/>
              <a:t> en cours de développement, mise à disposition pour les cours </a:t>
            </a:r>
            <a:r>
              <a:rPr lang="fr-FR" i="1" dirty="0" err="1" smtClean="0"/>
              <a:t>Lumni</a:t>
            </a:r>
            <a:endParaRPr lang="fr-FR" i="1" dirty="0"/>
          </a:p>
        </p:txBody>
      </p:sp>
    </p:spTree>
    <p:extLst>
      <p:ext uri="{BB962C8B-B14F-4D97-AF65-F5344CB8AC3E}">
        <p14:creationId xmlns:p14="http://schemas.microsoft.com/office/powerpoint/2010/main" val="373915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1A618FBF-E76F-E94D-B606-A52D9B8526F2}"/>
              </a:ext>
            </a:extLst>
          </p:cNvPr>
          <p:cNvSpPr txBox="1"/>
          <p:nvPr/>
        </p:nvSpPr>
        <p:spPr>
          <a:xfrm>
            <a:off x="729521" y="566154"/>
            <a:ext cx="10732958" cy="523220"/>
          </a:xfrm>
          <a:prstGeom prst="rect">
            <a:avLst/>
          </a:prstGeom>
          <a:noFill/>
        </p:spPr>
        <p:txBody>
          <a:bodyPr wrap="square" rtlCol="0">
            <a:spAutoFit/>
          </a:bodyPr>
          <a:lstStyle/>
          <a:p>
            <a:r>
              <a:rPr lang="fr-FR" sz="2800" dirty="0"/>
              <a:t>Laquelle de ces figures correspond à ce programme ?</a:t>
            </a:r>
          </a:p>
        </p:txBody>
      </p:sp>
      <p:grpSp>
        <p:nvGrpSpPr>
          <p:cNvPr id="25" name="Groupe 24">
            <a:extLst>
              <a:ext uri="{FF2B5EF4-FFF2-40B4-BE49-F238E27FC236}">
                <a16:creationId xmlns:a16="http://schemas.microsoft.com/office/drawing/2014/main" xmlns="" id="{D58498D8-1D6E-654C-A7AC-C81CFC24A8D8}"/>
              </a:ext>
            </a:extLst>
          </p:cNvPr>
          <p:cNvGrpSpPr/>
          <p:nvPr/>
        </p:nvGrpSpPr>
        <p:grpSpPr>
          <a:xfrm>
            <a:off x="3924291" y="2626958"/>
            <a:ext cx="2158583" cy="1086210"/>
            <a:chOff x="916384" y="2623923"/>
            <a:chExt cx="2158583" cy="1086210"/>
          </a:xfrm>
        </p:grpSpPr>
        <p:cxnSp>
          <p:nvCxnSpPr>
            <p:cNvPr id="9" name="Connecteur droit 8">
              <a:extLst>
                <a:ext uri="{FF2B5EF4-FFF2-40B4-BE49-F238E27FC236}">
                  <a16:creationId xmlns:a16="http://schemas.microsoft.com/office/drawing/2014/main" xmlns="" id="{26DD3F66-E60C-A94E-BEAE-11ABE4DE0557}"/>
                </a:ext>
              </a:extLst>
            </p:cNvPr>
            <p:cNvCxnSpPr/>
            <p:nvPr/>
          </p:nvCxnSpPr>
          <p:spPr>
            <a:xfrm>
              <a:off x="916384" y="2641577"/>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AAD93CA6-5C38-8A43-9F59-22088CD38A3A}"/>
                </a:ext>
              </a:extLst>
            </p:cNvPr>
            <p:cNvCxnSpPr>
              <a:cxnSpLocks/>
            </p:cNvCxnSpPr>
            <p:nvPr/>
          </p:nvCxnSpPr>
          <p:spPr>
            <a:xfrm flipV="1">
              <a:off x="3061520" y="2628130"/>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923198E7-E489-674E-8760-99FB5B83DD48}"/>
                </a:ext>
              </a:extLst>
            </p:cNvPr>
            <p:cNvCxnSpPr>
              <a:cxnSpLocks/>
            </p:cNvCxnSpPr>
            <p:nvPr/>
          </p:nvCxnSpPr>
          <p:spPr>
            <a:xfrm flipV="1">
              <a:off x="2003376" y="2623923"/>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2A2E94FE-FAF5-7B49-88B0-7DA2A13CD8BA}"/>
                </a:ext>
              </a:extLst>
            </p:cNvPr>
            <p:cNvCxnSpPr>
              <a:cxnSpLocks/>
            </p:cNvCxnSpPr>
            <p:nvPr/>
          </p:nvCxnSpPr>
          <p:spPr>
            <a:xfrm flipV="1">
              <a:off x="1991742" y="3682954"/>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e 25">
            <a:extLst>
              <a:ext uri="{FF2B5EF4-FFF2-40B4-BE49-F238E27FC236}">
                <a16:creationId xmlns:a16="http://schemas.microsoft.com/office/drawing/2014/main" xmlns="" id="{B9A54B4A-BF21-9E40-887D-D3EFCD61FFC1}"/>
              </a:ext>
            </a:extLst>
          </p:cNvPr>
          <p:cNvGrpSpPr/>
          <p:nvPr/>
        </p:nvGrpSpPr>
        <p:grpSpPr>
          <a:xfrm>
            <a:off x="7437171" y="2644612"/>
            <a:ext cx="1086210" cy="2158583"/>
            <a:chOff x="4335175" y="2641576"/>
            <a:chExt cx="1086210" cy="2158583"/>
          </a:xfrm>
        </p:grpSpPr>
        <p:cxnSp>
          <p:nvCxnSpPr>
            <p:cNvPr id="13" name="Connecteur droit 12">
              <a:extLst>
                <a:ext uri="{FF2B5EF4-FFF2-40B4-BE49-F238E27FC236}">
                  <a16:creationId xmlns:a16="http://schemas.microsoft.com/office/drawing/2014/main" xmlns="" id="{075D44DC-BED9-6F47-861D-0836E4FD6FBA}"/>
                </a:ext>
              </a:extLst>
            </p:cNvPr>
            <p:cNvCxnSpPr/>
            <p:nvPr/>
          </p:nvCxnSpPr>
          <p:spPr>
            <a:xfrm rot="16200000">
              <a:off x="3273538" y="3720868"/>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72A5C1B0-5CE5-F045-9BB4-8D19490052ED}"/>
                </a:ext>
              </a:extLst>
            </p:cNvPr>
            <p:cNvCxnSpPr>
              <a:cxnSpLocks/>
            </p:cNvCxnSpPr>
            <p:nvPr/>
          </p:nvCxnSpPr>
          <p:spPr>
            <a:xfrm rot="16200000" flipV="1">
              <a:off x="4880384" y="2114022"/>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936C49F1-49E2-2F4E-A43D-F90CBD133452}"/>
                </a:ext>
              </a:extLst>
            </p:cNvPr>
            <p:cNvCxnSpPr>
              <a:cxnSpLocks/>
            </p:cNvCxnSpPr>
            <p:nvPr/>
          </p:nvCxnSpPr>
          <p:spPr>
            <a:xfrm rot="16200000" flipV="1">
              <a:off x="4876177" y="3172166"/>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DD495556-5830-474A-9A4A-B30C88755596}"/>
                </a:ext>
              </a:extLst>
            </p:cNvPr>
            <p:cNvCxnSpPr>
              <a:cxnSpLocks/>
            </p:cNvCxnSpPr>
            <p:nvPr/>
          </p:nvCxnSpPr>
          <p:spPr>
            <a:xfrm rot="16200000" flipV="1">
              <a:off x="4852595" y="3183188"/>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ZoneTexte 16">
            <a:extLst>
              <a:ext uri="{FF2B5EF4-FFF2-40B4-BE49-F238E27FC236}">
                <a16:creationId xmlns:a16="http://schemas.microsoft.com/office/drawing/2014/main" xmlns="" id="{4495B54D-9A1E-9448-91A0-C491EBD04508}"/>
              </a:ext>
            </a:extLst>
          </p:cNvPr>
          <p:cNvSpPr txBox="1"/>
          <p:nvPr/>
        </p:nvSpPr>
        <p:spPr>
          <a:xfrm>
            <a:off x="5004055" y="1908311"/>
            <a:ext cx="446658" cy="584775"/>
          </a:xfrm>
          <a:prstGeom prst="rect">
            <a:avLst/>
          </a:prstGeom>
          <a:noFill/>
        </p:spPr>
        <p:txBody>
          <a:bodyPr wrap="square" rtlCol="0">
            <a:spAutoFit/>
          </a:bodyPr>
          <a:lstStyle/>
          <a:p>
            <a:r>
              <a:rPr lang="fr-FR" sz="3200" dirty="0">
                <a:solidFill>
                  <a:schemeClr val="accent1">
                    <a:lumMod val="75000"/>
                  </a:schemeClr>
                </a:solidFill>
              </a:rPr>
              <a:t>1</a:t>
            </a:r>
          </a:p>
        </p:txBody>
      </p:sp>
      <p:sp>
        <p:nvSpPr>
          <p:cNvPr id="18" name="ZoneTexte 17">
            <a:extLst>
              <a:ext uri="{FF2B5EF4-FFF2-40B4-BE49-F238E27FC236}">
                <a16:creationId xmlns:a16="http://schemas.microsoft.com/office/drawing/2014/main" xmlns="" id="{8A6E2585-662C-5B44-BA3F-1380CE3CBD49}"/>
              </a:ext>
            </a:extLst>
          </p:cNvPr>
          <p:cNvSpPr txBox="1"/>
          <p:nvPr/>
        </p:nvSpPr>
        <p:spPr>
          <a:xfrm>
            <a:off x="7754844" y="1921624"/>
            <a:ext cx="446658" cy="584775"/>
          </a:xfrm>
          <a:prstGeom prst="rect">
            <a:avLst/>
          </a:prstGeom>
          <a:noFill/>
        </p:spPr>
        <p:txBody>
          <a:bodyPr wrap="square" rtlCol="0">
            <a:spAutoFit/>
          </a:bodyPr>
          <a:lstStyle/>
          <a:p>
            <a:r>
              <a:rPr lang="fr-FR" sz="3200" dirty="0">
                <a:solidFill>
                  <a:schemeClr val="accent1">
                    <a:lumMod val="75000"/>
                  </a:schemeClr>
                </a:solidFill>
              </a:rPr>
              <a:t>2</a:t>
            </a:r>
          </a:p>
        </p:txBody>
      </p:sp>
      <p:grpSp>
        <p:nvGrpSpPr>
          <p:cNvPr id="2" name="Groupe 1">
            <a:extLst>
              <a:ext uri="{FF2B5EF4-FFF2-40B4-BE49-F238E27FC236}">
                <a16:creationId xmlns:a16="http://schemas.microsoft.com/office/drawing/2014/main" xmlns="" id="{BE6AD1D1-38F7-D940-BD13-26CDBC7C6689}"/>
              </a:ext>
            </a:extLst>
          </p:cNvPr>
          <p:cNvGrpSpPr/>
          <p:nvPr/>
        </p:nvGrpSpPr>
        <p:grpSpPr>
          <a:xfrm>
            <a:off x="9362212" y="2659750"/>
            <a:ext cx="2137113" cy="2158584"/>
            <a:chOff x="9362212" y="2659750"/>
            <a:chExt cx="2137113" cy="2158584"/>
          </a:xfrm>
        </p:grpSpPr>
        <p:grpSp>
          <p:nvGrpSpPr>
            <p:cNvPr id="19" name="Groupe 18">
              <a:extLst>
                <a:ext uri="{FF2B5EF4-FFF2-40B4-BE49-F238E27FC236}">
                  <a16:creationId xmlns:a16="http://schemas.microsoft.com/office/drawing/2014/main" xmlns="" id="{67C03B75-7585-1B4A-AB55-F8BEE1D9AA35}"/>
                </a:ext>
              </a:extLst>
            </p:cNvPr>
            <p:cNvGrpSpPr/>
            <p:nvPr/>
          </p:nvGrpSpPr>
          <p:grpSpPr>
            <a:xfrm rot="16200000">
              <a:off x="9876928" y="3195937"/>
              <a:ext cx="2158584" cy="1086210"/>
              <a:chOff x="4445005" y="2623923"/>
              <a:chExt cx="2158584" cy="1086210"/>
            </a:xfrm>
          </p:grpSpPr>
          <p:cxnSp>
            <p:nvCxnSpPr>
              <p:cNvPr id="20" name="Connecteur droit 19">
                <a:extLst>
                  <a:ext uri="{FF2B5EF4-FFF2-40B4-BE49-F238E27FC236}">
                    <a16:creationId xmlns:a16="http://schemas.microsoft.com/office/drawing/2014/main" xmlns="" id="{0B0D9619-2B7C-2541-B6A3-69C90192CDE3}"/>
                  </a:ext>
                </a:extLst>
              </p:cNvPr>
              <p:cNvCxnSpPr/>
              <p:nvPr/>
            </p:nvCxnSpPr>
            <p:spPr>
              <a:xfrm>
                <a:off x="4445005" y="2641577"/>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xmlns="" id="{E18F928E-0372-D644-A0A5-2C99AFBD251F}"/>
                  </a:ext>
                </a:extLst>
              </p:cNvPr>
              <p:cNvCxnSpPr>
                <a:cxnSpLocks/>
              </p:cNvCxnSpPr>
              <p:nvPr/>
            </p:nvCxnSpPr>
            <p:spPr>
              <a:xfrm flipV="1">
                <a:off x="6590141" y="2628130"/>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xmlns="" id="{79DE9837-046E-9746-ADA4-799EC2DD328E}"/>
                  </a:ext>
                </a:extLst>
              </p:cNvPr>
              <p:cNvCxnSpPr>
                <a:cxnSpLocks/>
              </p:cNvCxnSpPr>
              <p:nvPr/>
            </p:nvCxnSpPr>
            <p:spPr>
              <a:xfrm flipV="1">
                <a:off x="5531997" y="2623923"/>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923FA88D-39DB-DE41-B11C-F56B3E99C68A}"/>
                  </a:ext>
                </a:extLst>
              </p:cNvPr>
              <p:cNvCxnSpPr>
                <a:cxnSpLocks/>
              </p:cNvCxnSpPr>
              <p:nvPr/>
            </p:nvCxnSpPr>
            <p:spPr>
              <a:xfrm flipV="1">
                <a:off x="5520364" y="3695312"/>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4" name="Connecteur droit 23">
              <a:extLst>
                <a:ext uri="{FF2B5EF4-FFF2-40B4-BE49-F238E27FC236}">
                  <a16:creationId xmlns:a16="http://schemas.microsoft.com/office/drawing/2014/main" xmlns="" id="{017C5C0F-2F58-9E49-AD0D-45387818CE58}"/>
                </a:ext>
              </a:extLst>
            </p:cNvPr>
            <p:cNvCxnSpPr>
              <a:cxnSpLocks/>
            </p:cNvCxnSpPr>
            <p:nvPr/>
          </p:nvCxnSpPr>
          <p:spPr>
            <a:xfrm rot="16200000" flipV="1">
              <a:off x="9903214" y="3190339"/>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ZoneTexte 27">
            <a:extLst>
              <a:ext uri="{FF2B5EF4-FFF2-40B4-BE49-F238E27FC236}">
                <a16:creationId xmlns:a16="http://schemas.microsoft.com/office/drawing/2014/main" xmlns="" id="{B9E49FF2-A4E8-1A48-8C53-735FAFABEE12}"/>
              </a:ext>
            </a:extLst>
          </p:cNvPr>
          <p:cNvSpPr txBox="1"/>
          <p:nvPr/>
        </p:nvSpPr>
        <p:spPr>
          <a:xfrm>
            <a:off x="10730787" y="1908310"/>
            <a:ext cx="446658" cy="584775"/>
          </a:xfrm>
          <a:prstGeom prst="rect">
            <a:avLst/>
          </a:prstGeom>
          <a:noFill/>
        </p:spPr>
        <p:txBody>
          <a:bodyPr wrap="square" rtlCol="0">
            <a:spAutoFit/>
          </a:bodyPr>
          <a:lstStyle/>
          <a:p>
            <a:r>
              <a:rPr lang="fr-FR" sz="3200" dirty="0">
                <a:solidFill>
                  <a:schemeClr val="accent1">
                    <a:lumMod val="75000"/>
                  </a:schemeClr>
                </a:solidFill>
              </a:rPr>
              <a:t>3</a:t>
            </a:r>
          </a:p>
        </p:txBody>
      </p:sp>
      <p:grpSp>
        <p:nvGrpSpPr>
          <p:cNvPr id="32" name="Groupe 31">
            <a:extLst>
              <a:ext uri="{FF2B5EF4-FFF2-40B4-BE49-F238E27FC236}">
                <a16:creationId xmlns:a16="http://schemas.microsoft.com/office/drawing/2014/main" xmlns="" id="{E138FDBE-54D7-0147-A726-BAB82C645754}"/>
              </a:ext>
            </a:extLst>
          </p:cNvPr>
          <p:cNvGrpSpPr/>
          <p:nvPr/>
        </p:nvGrpSpPr>
        <p:grpSpPr>
          <a:xfrm>
            <a:off x="927923" y="1996505"/>
            <a:ext cx="2190119" cy="398904"/>
            <a:chOff x="3581947" y="516951"/>
            <a:chExt cx="2190119" cy="398904"/>
          </a:xfrm>
        </p:grpSpPr>
        <p:pic>
          <p:nvPicPr>
            <p:cNvPr id="33" name="Image 32">
              <a:extLst>
                <a:ext uri="{FF2B5EF4-FFF2-40B4-BE49-F238E27FC236}">
                  <a16:creationId xmlns:a16="http://schemas.microsoft.com/office/drawing/2014/main" xmlns="" id="{6F4C70A3-7D66-F846-ACB2-FF2E3EFB2C45}"/>
                </a:ext>
              </a:extLst>
            </p:cNvPr>
            <p:cNvPicPr>
              <a:picLocks/>
            </p:cNvPicPr>
            <p:nvPr/>
          </p:nvPicPr>
          <p:blipFill>
            <a:blip r:embed="rId2"/>
            <a:stretch>
              <a:fillRect/>
            </a:stretch>
          </p:blipFill>
          <p:spPr>
            <a:xfrm>
              <a:off x="3581947" y="519855"/>
              <a:ext cx="1918800" cy="396000"/>
            </a:xfrm>
            <a:prstGeom prst="rect">
              <a:avLst/>
            </a:prstGeom>
          </p:spPr>
        </p:pic>
        <p:sp>
          <p:nvSpPr>
            <p:cNvPr id="34" name="ZoneTexte 33">
              <a:extLst>
                <a:ext uri="{FF2B5EF4-FFF2-40B4-BE49-F238E27FC236}">
                  <a16:creationId xmlns:a16="http://schemas.microsoft.com/office/drawing/2014/main" xmlns="" id="{4D1BAFB5-A1F9-2A48-BF6E-F21D5756FA0B}"/>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35" name="Rectangle : coins arrondis 4">
              <a:extLst>
                <a:ext uri="{FF2B5EF4-FFF2-40B4-BE49-F238E27FC236}">
                  <a16:creationId xmlns:a16="http://schemas.microsoft.com/office/drawing/2014/main" xmlns="" id="{7B2DDFCC-3DBC-494E-9825-EFA6B3BF23BE}"/>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1" name="ZoneTexte 40">
              <a:extLst>
                <a:ext uri="{FF2B5EF4-FFF2-40B4-BE49-F238E27FC236}">
                  <a16:creationId xmlns:a16="http://schemas.microsoft.com/office/drawing/2014/main" xmlns="" id="{0079D242-AE3C-D94D-8B81-8A07805F3CB0}"/>
                </a:ext>
              </a:extLst>
            </p:cNvPr>
            <p:cNvSpPr txBox="1"/>
            <p:nvPr/>
          </p:nvSpPr>
          <p:spPr>
            <a:xfrm>
              <a:off x="4639681" y="526095"/>
              <a:ext cx="498954" cy="307777"/>
            </a:xfrm>
            <a:prstGeom prst="rect">
              <a:avLst/>
            </a:prstGeom>
            <a:noFill/>
            <a:ln>
              <a:noFill/>
            </a:ln>
          </p:spPr>
          <p:txBody>
            <a:bodyPr wrap="square" rtlCol="0">
              <a:spAutoFit/>
            </a:bodyPr>
            <a:lstStyle/>
            <a:p>
              <a:r>
                <a:rPr lang="fr-FR" sz="1400" dirty="0"/>
                <a:t>100</a:t>
              </a:r>
            </a:p>
          </p:txBody>
        </p:sp>
      </p:grpSp>
      <p:grpSp>
        <p:nvGrpSpPr>
          <p:cNvPr id="42" name="Groupe 41">
            <a:extLst>
              <a:ext uri="{FF2B5EF4-FFF2-40B4-BE49-F238E27FC236}">
                <a16:creationId xmlns:a16="http://schemas.microsoft.com/office/drawing/2014/main" xmlns="" id="{A7AC2918-7BE4-F745-9523-BB65154CC1A2}"/>
              </a:ext>
            </a:extLst>
          </p:cNvPr>
          <p:cNvGrpSpPr/>
          <p:nvPr/>
        </p:nvGrpSpPr>
        <p:grpSpPr>
          <a:xfrm>
            <a:off x="927923" y="2660123"/>
            <a:ext cx="2190119" cy="398904"/>
            <a:chOff x="3581947" y="516951"/>
            <a:chExt cx="2190119" cy="398904"/>
          </a:xfrm>
        </p:grpSpPr>
        <p:pic>
          <p:nvPicPr>
            <p:cNvPr id="43" name="Image 42">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44" name="ZoneTexte 43">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45"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ZoneTexte 45">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47" name="Groupe 46">
            <a:extLst>
              <a:ext uri="{FF2B5EF4-FFF2-40B4-BE49-F238E27FC236}">
                <a16:creationId xmlns:a16="http://schemas.microsoft.com/office/drawing/2014/main" xmlns="" id="{A7AC2918-7BE4-F745-9523-BB65154CC1A2}"/>
              </a:ext>
            </a:extLst>
          </p:cNvPr>
          <p:cNvGrpSpPr/>
          <p:nvPr/>
        </p:nvGrpSpPr>
        <p:grpSpPr>
          <a:xfrm>
            <a:off x="927923" y="3304448"/>
            <a:ext cx="2190119" cy="398904"/>
            <a:chOff x="3581947" y="516951"/>
            <a:chExt cx="2190119" cy="398904"/>
          </a:xfrm>
        </p:grpSpPr>
        <p:pic>
          <p:nvPicPr>
            <p:cNvPr id="48" name="Image 47">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49" name="ZoneTexte 48">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50"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ZoneTexte 50">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52" name="Groupe 51">
            <a:extLst>
              <a:ext uri="{FF2B5EF4-FFF2-40B4-BE49-F238E27FC236}">
                <a16:creationId xmlns:a16="http://schemas.microsoft.com/office/drawing/2014/main" xmlns="" id="{A7AC2918-7BE4-F745-9523-BB65154CC1A2}"/>
              </a:ext>
            </a:extLst>
          </p:cNvPr>
          <p:cNvGrpSpPr/>
          <p:nvPr/>
        </p:nvGrpSpPr>
        <p:grpSpPr>
          <a:xfrm>
            <a:off x="927923" y="3972074"/>
            <a:ext cx="2190119" cy="398904"/>
            <a:chOff x="3581947" y="516951"/>
            <a:chExt cx="2190119" cy="398904"/>
          </a:xfrm>
        </p:grpSpPr>
        <p:pic>
          <p:nvPicPr>
            <p:cNvPr id="53" name="Image 52">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54" name="ZoneTexte 53">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55"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6" name="ZoneTexte 55">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100</a:t>
              </a:r>
            </a:p>
          </p:txBody>
        </p:sp>
      </p:grpSp>
      <p:grpSp>
        <p:nvGrpSpPr>
          <p:cNvPr id="57" name="Groupe 56">
            <a:extLst>
              <a:ext uri="{FF2B5EF4-FFF2-40B4-BE49-F238E27FC236}">
                <a16:creationId xmlns:a16="http://schemas.microsoft.com/office/drawing/2014/main" xmlns="" id="{ECDFF069-25E6-294E-9670-23184BB111AF}"/>
              </a:ext>
            </a:extLst>
          </p:cNvPr>
          <p:cNvGrpSpPr/>
          <p:nvPr/>
        </p:nvGrpSpPr>
        <p:grpSpPr>
          <a:xfrm>
            <a:off x="927923" y="2337222"/>
            <a:ext cx="2022609" cy="396000"/>
            <a:chOff x="4222492" y="3548759"/>
            <a:chExt cx="2022609" cy="396000"/>
          </a:xfrm>
        </p:grpSpPr>
        <p:pic>
          <p:nvPicPr>
            <p:cNvPr id="58" name="Image 57">
              <a:extLst>
                <a:ext uri="{FF2B5EF4-FFF2-40B4-BE49-F238E27FC236}">
                  <a16:creationId xmlns:a16="http://schemas.microsoft.com/office/drawing/2014/main" xmlns="" id="{0188D005-957B-E842-B3A9-EFC62B1B6139}"/>
                </a:ext>
              </a:extLst>
            </p:cNvPr>
            <p:cNvPicPr>
              <a:picLocks noChangeAspect="1"/>
            </p:cNvPicPr>
            <p:nvPr/>
          </p:nvPicPr>
          <p:blipFill>
            <a:blip r:embed="rId3"/>
            <a:stretch>
              <a:fillRect/>
            </a:stretch>
          </p:blipFill>
          <p:spPr>
            <a:xfrm>
              <a:off x="4222492" y="3548759"/>
              <a:ext cx="2022609" cy="396000"/>
            </a:xfrm>
            <a:prstGeom prst="rect">
              <a:avLst/>
            </a:prstGeom>
          </p:spPr>
        </p:pic>
        <p:sp>
          <p:nvSpPr>
            <p:cNvPr id="59"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0" name="ZoneTexte 59">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61" name="ZoneTexte 60">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62"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3" name="Groupe 62">
            <a:extLst>
              <a:ext uri="{FF2B5EF4-FFF2-40B4-BE49-F238E27FC236}">
                <a16:creationId xmlns:a16="http://schemas.microsoft.com/office/drawing/2014/main" xmlns="" id="{ECDFF069-25E6-294E-9670-23184BB111AF}"/>
              </a:ext>
            </a:extLst>
          </p:cNvPr>
          <p:cNvGrpSpPr/>
          <p:nvPr/>
        </p:nvGrpSpPr>
        <p:grpSpPr>
          <a:xfrm>
            <a:off x="927921" y="2992946"/>
            <a:ext cx="2022609" cy="396000"/>
            <a:chOff x="4222492" y="3548759"/>
            <a:chExt cx="2022609" cy="396000"/>
          </a:xfrm>
        </p:grpSpPr>
        <p:pic>
          <p:nvPicPr>
            <p:cNvPr id="64" name="Image 63">
              <a:extLst>
                <a:ext uri="{FF2B5EF4-FFF2-40B4-BE49-F238E27FC236}">
                  <a16:creationId xmlns:a16="http://schemas.microsoft.com/office/drawing/2014/main" xmlns="" id="{0188D005-957B-E842-B3A9-EFC62B1B6139}"/>
                </a:ext>
              </a:extLst>
            </p:cNvPr>
            <p:cNvPicPr>
              <a:picLocks noChangeAspect="1"/>
            </p:cNvPicPr>
            <p:nvPr/>
          </p:nvPicPr>
          <p:blipFill>
            <a:blip r:embed="rId3"/>
            <a:stretch>
              <a:fillRect/>
            </a:stretch>
          </p:blipFill>
          <p:spPr>
            <a:xfrm>
              <a:off x="4222492" y="3548759"/>
              <a:ext cx="2022609" cy="396000"/>
            </a:xfrm>
            <a:prstGeom prst="rect">
              <a:avLst/>
            </a:prstGeom>
          </p:spPr>
        </p:pic>
        <p:sp>
          <p:nvSpPr>
            <p:cNvPr id="65"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6" name="ZoneTexte 65">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67" name="ZoneTexte 66">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68"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9" name="Groupe 68">
            <a:extLst>
              <a:ext uri="{FF2B5EF4-FFF2-40B4-BE49-F238E27FC236}">
                <a16:creationId xmlns:a16="http://schemas.microsoft.com/office/drawing/2014/main" xmlns="" id="{ECDFF069-25E6-294E-9670-23184BB111AF}"/>
              </a:ext>
            </a:extLst>
          </p:cNvPr>
          <p:cNvGrpSpPr/>
          <p:nvPr/>
        </p:nvGrpSpPr>
        <p:grpSpPr>
          <a:xfrm>
            <a:off x="929530" y="3643308"/>
            <a:ext cx="2022609" cy="396000"/>
            <a:chOff x="4222492" y="3548759"/>
            <a:chExt cx="2022609" cy="396000"/>
          </a:xfrm>
        </p:grpSpPr>
        <p:pic>
          <p:nvPicPr>
            <p:cNvPr id="70" name="Image 69">
              <a:extLst>
                <a:ext uri="{FF2B5EF4-FFF2-40B4-BE49-F238E27FC236}">
                  <a16:creationId xmlns:a16="http://schemas.microsoft.com/office/drawing/2014/main" xmlns="" id="{0188D005-957B-E842-B3A9-EFC62B1B6139}"/>
                </a:ext>
              </a:extLst>
            </p:cNvPr>
            <p:cNvPicPr>
              <a:picLocks noChangeAspect="1"/>
            </p:cNvPicPr>
            <p:nvPr/>
          </p:nvPicPr>
          <p:blipFill>
            <a:blip r:embed="rId3"/>
            <a:stretch>
              <a:fillRect/>
            </a:stretch>
          </p:blipFill>
          <p:spPr>
            <a:xfrm>
              <a:off x="4222492" y="3548759"/>
              <a:ext cx="2022609" cy="396000"/>
            </a:xfrm>
            <a:prstGeom prst="rect">
              <a:avLst/>
            </a:prstGeom>
          </p:spPr>
        </p:pic>
        <p:sp>
          <p:nvSpPr>
            <p:cNvPr id="71"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2" name="ZoneTexte 71">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73" name="ZoneTexte 72">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74"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6" name="Rectangle : coins arrondis 75">
            <a:extLst>
              <a:ext uri="{FF2B5EF4-FFF2-40B4-BE49-F238E27FC236}">
                <a16:creationId xmlns:a16="http://schemas.microsoft.com/office/drawing/2014/main" xmlns="" id="{D489C146-1D9F-4048-9BCB-F4AEEDB8E587}"/>
              </a:ext>
            </a:extLst>
          </p:cNvPr>
          <p:cNvSpPr/>
          <p:nvPr/>
        </p:nvSpPr>
        <p:spPr>
          <a:xfrm>
            <a:off x="9200569" y="1908310"/>
            <a:ext cx="2508302" cy="316212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 name="Picture 2" descr="Graphique de coccinelle sur différents modèles de produit Vecteur gratuit">
            <a:extLst>
              <a:ext uri="{FF2B5EF4-FFF2-40B4-BE49-F238E27FC236}">
                <a16:creationId xmlns:a16="http://schemas.microsoft.com/office/drawing/2014/main" xmlns="" id="{94E31E34-BCB3-439C-A5DA-725075525C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3" r="63996"/>
          <a:stretch/>
        </p:blipFill>
        <p:spPr bwMode="auto">
          <a:xfrm rot="5400000">
            <a:off x="11006699" y="5970144"/>
            <a:ext cx="523219" cy="64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4653"/>
          </a:xfrm>
          <a:prstGeom prst="rect">
            <a:avLst/>
          </a:prstGeom>
        </p:spPr>
      </p:pic>
      <p:sp>
        <p:nvSpPr>
          <p:cNvPr id="4" name="ZoneTexte 3"/>
          <p:cNvSpPr txBox="1"/>
          <p:nvPr/>
        </p:nvSpPr>
        <p:spPr>
          <a:xfrm>
            <a:off x="0" y="6297522"/>
            <a:ext cx="9222377" cy="369332"/>
          </a:xfrm>
          <a:prstGeom prst="rect">
            <a:avLst/>
          </a:prstGeom>
          <a:noFill/>
        </p:spPr>
        <p:txBody>
          <a:bodyPr wrap="square" rtlCol="0">
            <a:spAutoFit/>
          </a:bodyPr>
          <a:lstStyle/>
          <a:p>
            <a:pPr algn="ctr"/>
            <a:r>
              <a:rPr lang="fr-FR" i="1" dirty="0"/>
              <a:t>a</a:t>
            </a:r>
            <a:r>
              <a:rPr lang="fr-FR" i="1" dirty="0" smtClean="0"/>
              <a:t>pplication </a:t>
            </a:r>
            <a:r>
              <a:rPr lang="fr-FR" i="1" dirty="0" err="1" smtClean="0"/>
              <a:t>xyBlocks</a:t>
            </a:r>
            <a:r>
              <a:rPr lang="fr-FR" i="1" dirty="0" smtClean="0"/>
              <a:t> en cours de développement, mise à disposition pour les cours </a:t>
            </a:r>
            <a:r>
              <a:rPr lang="fr-FR" i="1" dirty="0" err="1" smtClean="0"/>
              <a:t>Lumni</a:t>
            </a:r>
            <a:endParaRPr lang="fr-FR" i="1" dirty="0"/>
          </a:p>
        </p:txBody>
      </p:sp>
    </p:spTree>
    <p:extLst>
      <p:ext uri="{BB962C8B-B14F-4D97-AF65-F5344CB8AC3E}">
        <p14:creationId xmlns:p14="http://schemas.microsoft.com/office/powerpoint/2010/main" val="2032489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4E4D5B7-103E-B74D-8181-F2E720EF05DE}"/>
              </a:ext>
            </a:extLst>
          </p:cNvPr>
          <p:cNvSpPr txBox="1"/>
          <p:nvPr/>
        </p:nvSpPr>
        <p:spPr>
          <a:xfrm>
            <a:off x="729521" y="566154"/>
            <a:ext cx="10732958" cy="1200329"/>
          </a:xfrm>
          <a:prstGeom prst="rect">
            <a:avLst/>
          </a:prstGeom>
          <a:noFill/>
        </p:spPr>
        <p:txBody>
          <a:bodyPr wrap="square" rtlCol="0">
            <a:spAutoFit/>
          </a:bodyPr>
          <a:lstStyle/>
          <a:p>
            <a:r>
              <a:rPr lang="fr-FR" sz="2400" dirty="0"/>
              <a:t>Voici un programme qui permet de réaliser la figure suivante. Elle est constituée d’un segment de longueur 100 et de quatre autres de longueur 50. Le chat est positionné en fin de tracé.</a:t>
            </a:r>
          </a:p>
        </p:txBody>
      </p:sp>
      <p:grpSp>
        <p:nvGrpSpPr>
          <p:cNvPr id="22" name="Groupe 21">
            <a:extLst>
              <a:ext uri="{FF2B5EF4-FFF2-40B4-BE49-F238E27FC236}">
                <a16:creationId xmlns:a16="http://schemas.microsoft.com/office/drawing/2014/main" xmlns="" id="{D293F840-FD95-4C4C-8998-DFB4514E5E5D}"/>
              </a:ext>
            </a:extLst>
          </p:cNvPr>
          <p:cNvGrpSpPr/>
          <p:nvPr/>
        </p:nvGrpSpPr>
        <p:grpSpPr>
          <a:xfrm>
            <a:off x="1482311" y="2158125"/>
            <a:ext cx="4259729" cy="1088756"/>
            <a:chOff x="1449308" y="2460375"/>
            <a:chExt cx="4259729" cy="1088756"/>
          </a:xfrm>
        </p:grpSpPr>
        <p:cxnSp>
          <p:nvCxnSpPr>
            <p:cNvPr id="6" name="Connecteur droit 5">
              <a:extLst>
                <a:ext uri="{FF2B5EF4-FFF2-40B4-BE49-F238E27FC236}">
                  <a16:creationId xmlns:a16="http://schemas.microsoft.com/office/drawing/2014/main" xmlns="" id="{05108193-4339-C640-8C97-5F50A5B442CB}"/>
                </a:ext>
              </a:extLst>
            </p:cNvPr>
            <p:cNvCxnSpPr/>
            <p:nvPr/>
          </p:nvCxnSpPr>
          <p:spPr>
            <a:xfrm>
              <a:off x="2499530" y="2477617"/>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C93AF74F-8D67-E449-815B-B5C508ACEED1}"/>
                </a:ext>
              </a:extLst>
            </p:cNvPr>
            <p:cNvCxnSpPr>
              <a:cxnSpLocks/>
            </p:cNvCxnSpPr>
            <p:nvPr/>
          </p:nvCxnSpPr>
          <p:spPr>
            <a:xfrm flipV="1">
              <a:off x="2517462" y="2460375"/>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679E14FF-1C17-FA42-8DA0-2511BA381B92}"/>
                </a:ext>
              </a:extLst>
            </p:cNvPr>
            <p:cNvCxnSpPr>
              <a:cxnSpLocks/>
            </p:cNvCxnSpPr>
            <p:nvPr/>
          </p:nvCxnSpPr>
          <p:spPr>
            <a:xfrm flipV="1">
              <a:off x="4639963" y="2467128"/>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F553728B-721C-B744-98B5-7D0F4757D787}"/>
                </a:ext>
              </a:extLst>
            </p:cNvPr>
            <p:cNvCxnSpPr>
              <a:cxnSpLocks/>
            </p:cNvCxnSpPr>
            <p:nvPr/>
          </p:nvCxnSpPr>
          <p:spPr>
            <a:xfrm flipV="1">
              <a:off x="1449308" y="3532127"/>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E70191BD-FF95-6C43-95F3-ECD2A0C43A8D}"/>
                </a:ext>
              </a:extLst>
            </p:cNvPr>
            <p:cNvCxnSpPr>
              <a:cxnSpLocks/>
            </p:cNvCxnSpPr>
            <p:nvPr/>
          </p:nvCxnSpPr>
          <p:spPr>
            <a:xfrm>
              <a:off x="4624061" y="3534427"/>
              <a:ext cx="108497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xmlns="" id="{0BFC47DA-3E39-4442-8823-DF1C441F97E8}"/>
              </a:ext>
            </a:extLst>
          </p:cNvPr>
          <p:cNvSpPr txBox="1"/>
          <p:nvPr/>
        </p:nvSpPr>
        <p:spPr>
          <a:xfrm>
            <a:off x="729520" y="3999871"/>
            <a:ext cx="7238817" cy="461665"/>
          </a:xfrm>
          <a:prstGeom prst="rect">
            <a:avLst/>
          </a:prstGeom>
          <a:noFill/>
        </p:spPr>
        <p:txBody>
          <a:bodyPr wrap="square" rtlCol="0">
            <a:spAutoFit/>
          </a:bodyPr>
          <a:lstStyle/>
          <a:p>
            <a:r>
              <a:rPr lang="fr-FR" sz="2400" dirty="0"/>
              <a:t>Modifie ce programme afin d’obtenir la figure suivante.</a:t>
            </a:r>
          </a:p>
        </p:txBody>
      </p:sp>
      <p:grpSp>
        <p:nvGrpSpPr>
          <p:cNvPr id="23" name="Groupe 22">
            <a:extLst>
              <a:ext uri="{FF2B5EF4-FFF2-40B4-BE49-F238E27FC236}">
                <a16:creationId xmlns:a16="http://schemas.microsoft.com/office/drawing/2014/main" xmlns="" id="{E7685FFD-3FF0-5543-897D-382A2EACC70E}"/>
              </a:ext>
            </a:extLst>
          </p:cNvPr>
          <p:cNvGrpSpPr/>
          <p:nvPr/>
        </p:nvGrpSpPr>
        <p:grpSpPr>
          <a:xfrm>
            <a:off x="1490403" y="5092096"/>
            <a:ext cx="4282484" cy="1090618"/>
            <a:chOff x="1467240" y="5320254"/>
            <a:chExt cx="4282484" cy="1090618"/>
          </a:xfrm>
        </p:grpSpPr>
        <p:cxnSp>
          <p:nvCxnSpPr>
            <p:cNvPr id="16" name="Connecteur droit 15">
              <a:extLst>
                <a:ext uri="{FF2B5EF4-FFF2-40B4-BE49-F238E27FC236}">
                  <a16:creationId xmlns:a16="http://schemas.microsoft.com/office/drawing/2014/main" xmlns="" id="{00385254-28F8-C346-A798-C8139FDA9D7A}"/>
                </a:ext>
              </a:extLst>
            </p:cNvPr>
            <p:cNvCxnSpPr/>
            <p:nvPr/>
          </p:nvCxnSpPr>
          <p:spPr>
            <a:xfrm>
              <a:off x="2532940" y="6387046"/>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6E53C2F9-F77A-7344-B11B-09EA882EC64E}"/>
                </a:ext>
              </a:extLst>
            </p:cNvPr>
            <p:cNvCxnSpPr>
              <a:cxnSpLocks/>
            </p:cNvCxnSpPr>
            <p:nvPr/>
          </p:nvCxnSpPr>
          <p:spPr>
            <a:xfrm flipV="1">
              <a:off x="2542781" y="5328869"/>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xmlns="" id="{937DD9DC-4A5D-F441-9581-16ED6C157705}"/>
                </a:ext>
              </a:extLst>
            </p:cNvPr>
            <p:cNvCxnSpPr>
              <a:cxnSpLocks/>
            </p:cNvCxnSpPr>
            <p:nvPr/>
          </p:nvCxnSpPr>
          <p:spPr>
            <a:xfrm flipV="1">
              <a:off x="4680650" y="5320254"/>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xmlns="" id="{33336644-1E86-0B4D-8CBF-D928F06C30C9}"/>
                </a:ext>
              </a:extLst>
            </p:cNvPr>
            <p:cNvCxnSpPr>
              <a:cxnSpLocks/>
            </p:cNvCxnSpPr>
            <p:nvPr/>
          </p:nvCxnSpPr>
          <p:spPr>
            <a:xfrm flipV="1">
              <a:off x="1467240" y="5343736"/>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xmlns="" id="{36A99C9F-D11F-9B41-B32A-707B63F3BD4A}"/>
                </a:ext>
              </a:extLst>
            </p:cNvPr>
            <p:cNvCxnSpPr>
              <a:cxnSpLocks/>
            </p:cNvCxnSpPr>
            <p:nvPr/>
          </p:nvCxnSpPr>
          <p:spPr>
            <a:xfrm>
              <a:off x="4664748" y="5336052"/>
              <a:ext cx="108497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xmlns="" id="{8D45587F-FDCF-954F-B775-C782D9635218}"/>
              </a:ext>
            </a:extLst>
          </p:cNvPr>
          <p:cNvGrpSpPr/>
          <p:nvPr/>
        </p:nvGrpSpPr>
        <p:grpSpPr>
          <a:xfrm>
            <a:off x="8599780" y="4113389"/>
            <a:ext cx="1918800" cy="398862"/>
            <a:chOff x="4229910" y="2959924"/>
            <a:chExt cx="1918800" cy="398862"/>
          </a:xfrm>
        </p:grpSpPr>
        <p:pic>
          <p:nvPicPr>
            <p:cNvPr id="44" name="Image 43">
              <a:extLst>
                <a:ext uri="{FF2B5EF4-FFF2-40B4-BE49-F238E27FC236}">
                  <a16:creationId xmlns:a16="http://schemas.microsoft.com/office/drawing/2014/main" xmlns="" id="{A058ED9E-6E57-324C-9526-46D459047451}"/>
                </a:ext>
              </a:extLst>
            </p:cNvPr>
            <p:cNvPicPr>
              <a:picLocks/>
            </p:cNvPicPr>
            <p:nvPr/>
          </p:nvPicPr>
          <p:blipFill>
            <a:blip r:embed="rId3"/>
            <a:stretch>
              <a:fillRect/>
            </a:stretch>
          </p:blipFill>
          <p:spPr>
            <a:xfrm>
              <a:off x="4229910" y="2962786"/>
              <a:ext cx="1918800" cy="396000"/>
            </a:xfrm>
            <a:prstGeom prst="rect">
              <a:avLst/>
            </a:prstGeom>
          </p:spPr>
        </p:pic>
        <p:sp>
          <p:nvSpPr>
            <p:cNvPr id="45" name="ZoneTexte 44">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46"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7" name="ZoneTexte 46">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48"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xmlns="" id="{A7AC2918-7BE4-F745-9523-BB65154CC1A2}"/>
              </a:ext>
            </a:extLst>
          </p:cNvPr>
          <p:cNvGrpSpPr/>
          <p:nvPr/>
        </p:nvGrpSpPr>
        <p:grpSpPr>
          <a:xfrm>
            <a:off x="8599780" y="2461931"/>
            <a:ext cx="2190119" cy="398904"/>
            <a:chOff x="3581947" y="516951"/>
            <a:chExt cx="2190119" cy="398904"/>
          </a:xfrm>
        </p:grpSpPr>
        <p:pic>
          <p:nvPicPr>
            <p:cNvPr id="50" name="Image 49">
              <a:extLst>
                <a:ext uri="{FF2B5EF4-FFF2-40B4-BE49-F238E27FC236}">
                  <a16:creationId xmlns:a16="http://schemas.microsoft.com/office/drawing/2014/main" xmlns="" id="{31AC2D44-FB11-E74D-806B-7B341B79F93E}"/>
                </a:ext>
              </a:extLst>
            </p:cNvPr>
            <p:cNvPicPr>
              <a:picLocks/>
            </p:cNvPicPr>
            <p:nvPr/>
          </p:nvPicPr>
          <p:blipFill>
            <a:blip r:embed="rId3"/>
            <a:stretch>
              <a:fillRect/>
            </a:stretch>
          </p:blipFill>
          <p:spPr>
            <a:xfrm>
              <a:off x="3581947" y="519855"/>
              <a:ext cx="1918800" cy="396000"/>
            </a:xfrm>
            <a:prstGeom prst="rect">
              <a:avLst/>
            </a:prstGeom>
          </p:spPr>
        </p:pic>
        <p:sp>
          <p:nvSpPr>
            <p:cNvPr id="51" name="ZoneTexte 50">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52"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ZoneTexte 52">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54" name="Groupe 53">
            <a:extLst>
              <a:ext uri="{FF2B5EF4-FFF2-40B4-BE49-F238E27FC236}">
                <a16:creationId xmlns:a16="http://schemas.microsoft.com/office/drawing/2014/main" xmlns="" id="{A7AC2918-7BE4-F745-9523-BB65154CC1A2}"/>
              </a:ext>
            </a:extLst>
          </p:cNvPr>
          <p:cNvGrpSpPr/>
          <p:nvPr/>
        </p:nvGrpSpPr>
        <p:grpSpPr>
          <a:xfrm>
            <a:off x="8599780" y="3106256"/>
            <a:ext cx="2190119" cy="398904"/>
            <a:chOff x="3581947" y="516951"/>
            <a:chExt cx="2190119" cy="398904"/>
          </a:xfrm>
        </p:grpSpPr>
        <p:pic>
          <p:nvPicPr>
            <p:cNvPr id="55" name="Image 54">
              <a:extLst>
                <a:ext uri="{FF2B5EF4-FFF2-40B4-BE49-F238E27FC236}">
                  <a16:creationId xmlns:a16="http://schemas.microsoft.com/office/drawing/2014/main" xmlns="" id="{31AC2D44-FB11-E74D-806B-7B341B79F93E}"/>
                </a:ext>
              </a:extLst>
            </p:cNvPr>
            <p:cNvPicPr>
              <a:picLocks/>
            </p:cNvPicPr>
            <p:nvPr/>
          </p:nvPicPr>
          <p:blipFill>
            <a:blip r:embed="rId3"/>
            <a:stretch>
              <a:fillRect/>
            </a:stretch>
          </p:blipFill>
          <p:spPr>
            <a:xfrm>
              <a:off x="3581947" y="519855"/>
              <a:ext cx="1918800" cy="396000"/>
            </a:xfrm>
            <a:prstGeom prst="rect">
              <a:avLst/>
            </a:prstGeom>
          </p:spPr>
        </p:pic>
        <p:sp>
          <p:nvSpPr>
            <p:cNvPr id="56" name="ZoneTexte 55">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57"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8" name="ZoneTexte 57">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59" name="Groupe 58">
            <a:extLst>
              <a:ext uri="{FF2B5EF4-FFF2-40B4-BE49-F238E27FC236}">
                <a16:creationId xmlns:a16="http://schemas.microsoft.com/office/drawing/2014/main" xmlns="" id="{8D45587F-FDCF-954F-B775-C782D9635218}"/>
              </a:ext>
            </a:extLst>
          </p:cNvPr>
          <p:cNvGrpSpPr/>
          <p:nvPr/>
        </p:nvGrpSpPr>
        <p:grpSpPr>
          <a:xfrm>
            <a:off x="8599780" y="3434566"/>
            <a:ext cx="1918800" cy="398862"/>
            <a:chOff x="4229910" y="2959924"/>
            <a:chExt cx="1918800" cy="398862"/>
          </a:xfrm>
        </p:grpSpPr>
        <p:pic>
          <p:nvPicPr>
            <p:cNvPr id="60" name="Image 59">
              <a:extLst>
                <a:ext uri="{FF2B5EF4-FFF2-40B4-BE49-F238E27FC236}">
                  <a16:creationId xmlns:a16="http://schemas.microsoft.com/office/drawing/2014/main" xmlns="" id="{A058ED9E-6E57-324C-9526-46D459047451}"/>
                </a:ext>
              </a:extLst>
            </p:cNvPr>
            <p:cNvPicPr>
              <a:picLocks/>
            </p:cNvPicPr>
            <p:nvPr/>
          </p:nvPicPr>
          <p:blipFill>
            <a:blip r:embed="rId3"/>
            <a:stretch>
              <a:fillRect/>
            </a:stretch>
          </p:blipFill>
          <p:spPr>
            <a:xfrm>
              <a:off x="4229910" y="2962786"/>
              <a:ext cx="1918800" cy="396000"/>
            </a:xfrm>
            <a:prstGeom prst="rect">
              <a:avLst/>
            </a:prstGeom>
          </p:spPr>
        </p:pic>
        <p:sp>
          <p:nvSpPr>
            <p:cNvPr id="61" name="ZoneTexte 60">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62"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3" name="ZoneTexte 62">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64"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5" name="Groupe 64">
            <a:extLst>
              <a:ext uri="{FF2B5EF4-FFF2-40B4-BE49-F238E27FC236}">
                <a16:creationId xmlns:a16="http://schemas.microsoft.com/office/drawing/2014/main" xmlns="" id="{A7AC2918-7BE4-F745-9523-BB65154CC1A2}"/>
              </a:ext>
            </a:extLst>
          </p:cNvPr>
          <p:cNvGrpSpPr/>
          <p:nvPr/>
        </p:nvGrpSpPr>
        <p:grpSpPr>
          <a:xfrm>
            <a:off x="8599780" y="3773882"/>
            <a:ext cx="2190119" cy="398904"/>
            <a:chOff x="3581947" y="516951"/>
            <a:chExt cx="2190119" cy="398904"/>
          </a:xfrm>
        </p:grpSpPr>
        <p:pic>
          <p:nvPicPr>
            <p:cNvPr id="66" name="Image 65">
              <a:extLst>
                <a:ext uri="{FF2B5EF4-FFF2-40B4-BE49-F238E27FC236}">
                  <a16:creationId xmlns:a16="http://schemas.microsoft.com/office/drawing/2014/main" xmlns="" id="{31AC2D44-FB11-E74D-806B-7B341B79F93E}"/>
                </a:ext>
              </a:extLst>
            </p:cNvPr>
            <p:cNvPicPr>
              <a:picLocks/>
            </p:cNvPicPr>
            <p:nvPr/>
          </p:nvPicPr>
          <p:blipFill>
            <a:blip r:embed="rId3"/>
            <a:stretch>
              <a:fillRect/>
            </a:stretch>
          </p:blipFill>
          <p:spPr>
            <a:xfrm>
              <a:off x="3581947" y="519855"/>
              <a:ext cx="1918800" cy="396000"/>
            </a:xfrm>
            <a:prstGeom prst="rect">
              <a:avLst/>
            </a:prstGeom>
          </p:spPr>
        </p:pic>
        <p:sp>
          <p:nvSpPr>
            <p:cNvPr id="67" name="ZoneTexte 66">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68"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9" name="ZoneTexte 68">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100</a:t>
              </a:r>
            </a:p>
          </p:txBody>
        </p:sp>
      </p:grpSp>
      <p:grpSp>
        <p:nvGrpSpPr>
          <p:cNvPr id="70" name="Groupe 69">
            <a:extLst>
              <a:ext uri="{FF2B5EF4-FFF2-40B4-BE49-F238E27FC236}">
                <a16:creationId xmlns:a16="http://schemas.microsoft.com/office/drawing/2014/main" xmlns="" id="{ECDFF069-25E6-294E-9670-23184BB111AF}"/>
              </a:ext>
            </a:extLst>
          </p:cNvPr>
          <p:cNvGrpSpPr/>
          <p:nvPr/>
        </p:nvGrpSpPr>
        <p:grpSpPr>
          <a:xfrm>
            <a:off x="8599780" y="2794754"/>
            <a:ext cx="2022609" cy="396000"/>
            <a:chOff x="4222492" y="3548759"/>
            <a:chExt cx="2022609" cy="396000"/>
          </a:xfrm>
        </p:grpSpPr>
        <p:pic>
          <p:nvPicPr>
            <p:cNvPr id="71" name="Image 70">
              <a:extLst>
                <a:ext uri="{FF2B5EF4-FFF2-40B4-BE49-F238E27FC236}">
                  <a16:creationId xmlns:a16="http://schemas.microsoft.com/office/drawing/2014/main" xmlns="" id="{0188D005-957B-E842-B3A9-EFC62B1B6139}"/>
                </a:ext>
              </a:extLst>
            </p:cNvPr>
            <p:cNvPicPr>
              <a:picLocks noChangeAspect="1"/>
            </p:cNvPicPr>
            <p:nvPr/>
          </p:nvPicPr>
          <p:blipFill>
            <a:blip r:embed="rId4"/>
            <a:stretch>
              <a:fillRect/>
            </a:stretch>
          </p:blipFill>
          <p:spPr>
            <a:xfrm>
              <a:off x="4222492" y="3548759"/>
              <a:ext cx="2022609" cy="396000"/>
            </a:xfrm>
            <a:prstGeom prst="rect">
              <a:avLst/>
            </a:prstGeom>
          </p:spPr>
        </p:pic>
        <p:sp>
          <p:nvSpPr>
            <p:cNvPr id="72"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3" name="ZoneTexte 72">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74" name="ZoneTexte 73">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75"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 name="Groupe 75">
            <a:extLst>
              <a:ext uri="{FF2B5EF4-FFF2-40B4-BE49-F238E27FC236}">
                <a16:creationId xmlns:a16="http://schemas.microsoft.com/office/drawing/2014/main" xmlns="" id="{ECDFF069-25E6-294E-9670-23184BB111AF}"/>
              </a:ext>
            </a:extLst>
          </p:cNvPr>
          <p:cNvGrpSpPr/>
          <p:nvPr/>
        </p:nvGrpSpPr>
        <p:grpSpPr>
          <a:xfrm>
            <a:off x="8599780" y="4781682"/>
            <a:ext cx="2022609" cy="396000"/>
            <a:chOff x="4222492" y="3548759"/>
            <a:chExt cx="2022609" cy="396000"/>
          </a:xfrm>
        </p:grpSpPr>
        <p:pic>
          <p:nvPicPr>
            <p:cNvPr id="77" name="Image 76">
              <a:extLst>
                <a:ext uri="{FF2B5EF4-FFF2-40B4-BE49-F238E27FC236}">
                  <a16:creationId xmlns:a16="http://schemas.microsoft.com/office/drawing/2014/main" xmlns="" id="{0188D005-957B-E842-B3A9-EFC62B1B6139}"/>
                </a:ext>
              </a:extLst>
            </p:cNvPr>
            <p:cNvPicPr>
              <a:picLocks noChangeAspect="1"/>
            </p:cNvPicPr>
            <p:nvPr/>
          </p:nvPicPr>
          <p:blipFill>
            <a:blip r:embed="rId4"/>
            <a:stretch>
              <a:fillRect/>
            </a:stretch>
          </p:blipFill>
          <p:spPr>
            <a:xfrm>
              <a:off x="4222492" y="3548759"/>
              <a:ext cx="2022609" cy="396000"/>
            </a:xfrm>
            <a:prstGeom prst="rect">
              <a:avLst/>
            </a:prstGeom>
          </p:spPr>
        </p:pic>
        <p:sp>
          <p:nvSpPr>
            <p:cNvPr id="78"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9" name="ZoneTexte 78">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err="1" smtClean="0"/>
                <a:t>gache</a:t>
              </a:r>
              <a:r>
                <a:rPr lang="fr-FR" sz="1400" dirty="0" smtClean="0"/>
                <a:t> </a:t>
              </a:r>
              <a:r>
                <a:rPr lang="fr-FR" sz="1400" dirty="0">
                  <a:latin typeface="Wingdings 3" pitchFamily="2" charset="2"/>
                </a:rPr>
                <a:t>Q</a:t>
              </a:r>
              <a:endParaRPr lang="fr-FR" sz="1400" dirty="0"/>
            </a:p>
          </p:txBody>
        </p:sp>
        <p:sp>
          <p:nvSpPr>
            <p:cNvPr id="80" name="ZoneTexte 79">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81"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2" name="Groupe 81">
            <a:extLst>
              <a:ext uri="{FF2B5EF4-FFF2-40B4-BE49-F238E27FC236}">
                <a16:creationId xmlns:a16="http://schemas.microsoft.com/office/drawing/2014/main" xmlns="" id="{A7AC2918-7BE4-F745-9523-BB65154CC1A2}"/>
              </a:ext>
            </a:extLst>
          </p:cNvPr>
          <p:cNvGrpSpPr/>
          <p:nvPr/>
        </p:nvGrpSpPr>
        <p:grpSpPr>
          <a:xfrm>
            <a:off x="8599780" y="4457685"/>
            <a:ext cx="2190119" cy="398904"/>
            <a:chOff x="3581947" y="516951"/>
            <a:chExt cx="2190119" cy="398904"/>
          </a:xfrm>
        </p:grpSpPr>
        <p:pic>
          <p:nvPicPr>
            <p:cNvPr id="83" name="Image 82">
              <a:extLst>
                <a:ext uri="{FF2B5EF4-FFF2-40B4-BE49-F238E27FC236}">
                  <a16:creationId xmlns:a16="http://schemas.microsoft.com/office/drawing/2014/main" xmlns="" id="{31AC2D44-FB11-E74D-806B-7B341B79F93E}"/>
                </a:ext>
              </a:extLst>
            </p:cNvPr>
            <p:cNvPicPr>
              <a:picLocks/>
            </p:cNvPicPr>
            <p:nvPr/>
          </p:nvPicPr>
          <p:blipFill>
            <a:blip r:embed="rId3"/>
            <a:stretch>
              <a:fillRect/>
            </a:stretch>
          </p:blipFill>
          <p:spPr>
            <a:xfrm>
              <a:off x="3581947" y="519855"/>
              <a:ext cx="1918800" cy="396000"/>
            </a:xfrm>
            <a:prstGeom prst="rect">
              <a:avLst/>
            </a:prstGeom>
          </p:spPr>
        </p:pic>
        <p:sp>
          <p:nvSpPr>
            <p:cNvPr id="84" name="ZoneTexte 83">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85"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6" name="ZoneTexte 85">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87" name="Groupe 86">
            <a:extLst>
              <a:ext uri="{FF2B5EF4-FFF2-40B4-BE49-F238E27FC236}">
                <a16:creationId xmlns:a16="http://schemas.microsoft.com/office/drawing/2014/main" xmlns="" id="{A7AC2918-7BE4-F745-9523-BB65154CC1A2}"/>
              </a:ext>
            </a:extLst>
          </p:cNvPr>
          <p:cNvGrpSpPr/>
          <p:nvPr/>
        </p:nvGrpSpPr>
        <p:grpSpPr>
          <a:xfrm>
            <a:off x="8599780" y="5115579"/>
            <a:ext cx="2190119" cy="398904"/>
            <a:chOff x="3581947" y="516951"/>
            <a:chExt cx="2190119" cy="398904"/>
          </a:xfrm>
        </p:grpSpPr>
        <p:pic>
          <p:nvPicPr>
            <p:cNvPr id="88" name="Image 87">
              <a:extLst>
                <a:ext uri="{FF2B5EF4-FFF2-40B4-BE49-F238E27FC236}">
                  <a16:creationId xmlns:a16="http://schemas.microsoft.com/office/drawing/2014/main" xmlns="" id="{31AC2D44-FB11-E74D-806B-7B341B79F93E}"/>
                </a:ext>
              </a:extLst>
            </p:cNvPr>
            <p:cNvPicPr>
              <a:picLocks/>
            </p:cNvPicPr>
            <p:nvPr/>
          </p:nvPicPr>
          <p:blipFill>
            <a:blip r:embed="rId3"/>
            <a:stretch>
              <a:fillRect/>
            </a:stretch>
          </p:blipFill>
          <p:spPr>
            <a:xfrm>
              <a:off x="3581947" y="519855"/>
              <a:ext cx="1918800" cy="396000"/>
            </a:xfrm>
            <a:prstGeom prst="rect">
              <a:avLst/>
            </a:prstGeom>
          </p:spPr>
        </p:pic>
        <p:sp>
          <p:nvSpPr>
            <p:cNvPr id="89" name="ZoneTexte 88">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90"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1" name="ZoneTexte 90">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sp>
        <p:nvSpPr>
          <p:cNvPr id="102" name="SMARTInkShape-68">
            <a:extLst>
              <a:ext uri="{FF2B5EF4-FFF2-40B4-BE49-F238E27FC236}">
                <a16:creationId xmlns:a16="http://schemas.microsoft.com/office/drawing/2014/main" xmlns="" id="{2FE3524B-95B0-4EA7-87DB-4FCA58FEFCEC}"/>
              </a:ext>
            </a:extLst>
          </p:cNvPr>
          <p:cNvSpPr/>
          <p:nvPr>
            <p:custDataLst>
              <p:tags r:id="rId1"/>
            </p:custDataLst>
          </p:nvPr>
        </p:nvSpPr>
        <p:spPr>
          <a:xfrm>
            <a:off x="9518781" y="4117975"/>
            <a:ext cx="841245" cy="304800"/>
          </a:xfrm>
          <a:custGeom>
            <a:avLst/>
            <a:gdLst/>
            <a:ahLst/>
            <a:cxnLst/>
            <a:rect l="0" t="0" r="0" b="0"/>
            <a:pathLst>
              <a:path w="841245" h="304800">
                <a:moveTo>
                  <a:pt x="3044" y="301625"/>
                </a:moveTo>
                <a:lnTo>
                  <a:pt x="3044" y="301625"/>
                </a:lnTo>
                <a:lnTo>
                  <a:pt x="0" y="304669"/>
                </a:lnTo>
                <a:lnTo>
                  <a:pt x="3006" y="304799"/>
                </a:lnTo>
                <a:lnTo>
                  <a:pt x="4718" y="303114"/>
                </a:lnTo>
                <a:lnTo>
                  <a:pt x="45486" y="288474"/>
                </a:lnTo>
                <a:lnTo>
                  <a:pt x="87181" y="277294"/>
                </a:lnTo>
                <a:lnTo>
                  <a:pt x="127653" y="266284"/>
                </a:lnTo>
                <a:lnTo>
                  <a:pt x="166169" y="253918"/>
                </a:lnTo>
                <a:lnTo>
                  <a:pt x="207539" y="241284"/>
                </a:lnTo>
                <a:lnTo>
                  <a:pt x="249235" y="226714"/>
                </a:lnTo>
                <a:lnTo>
                  <a:pt x="290595" y="212362"/>
                </a:lnTo>
                <a:lnTo>
                  <a:pt x="327976" y="197487"/>
                </a:lnTo>
                <a:lnTo>
                  <a:pt x="363629" y="181909"/>
                </a:lnTo>
                <a:lnTo>
                  <a:pt x="400455" y="167807"/>
                </a:lnTo>
                <a:lnTo>
                  <a:pt x="446605" y="151321"/>
                </a:lnTo>
                <a:lnTo>
                  <a:pt x="488149" y="136401"/>
                </a:lnTo>
                <a:lnTo>
                  <a:pt x="526721" y="123043"/>
                </a:lnTo>
                <a:lnTo>
                  <a:pt x="563274" y="110149"/>
                </a:lnTo>
                <a:lnTo>
                  <a:pt x="598682" y="97391"/>
                </a:lnTo>
                <a:lnTo>
                  <a:pt x="640492" y="79617"/>
                </a:lnTo>
                <a:lnTo>
                  <a:pt x="686819" y="58740"/>
                </a:lnTo>
                <a:lnTo>
                  <a:pt x="725604" y="39877"/>
                </a:lnTo>
                <a:lnTo>
                  <a:pt x="772759" y="20630"/>
                </a:lnTo>
                <a:lnTo>
                  <a:pt x="817825" y="2847"/>
                </a:lnTo>
                <a:lnTo>
                  <a:pt x="837465" y="111"/>
                </a:lnTo>
                <a:lnTo>
                  <a:pt x="841244"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0054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122663"/>
            <a:ext cx="9447371" cy="2387289"/>
          </a:xfrm>
        </p:spPr>
        <p:txBody>
          <a:bodyPr>
            <a:normAutofit/>
          </a:bodyPr>
          <a:lstStyle/>
          <a:p>
            <a:r>
              <a:rPr lang="fr-FR" sz="7999" dirty="0">
                <a:solidFill>
                  <a:srgbClr val="7030A0"/>
                </a:solidFill>
                <a:latin typeface="Comic Sans MS" panose="030F0702030302020204" pitchFamily="66" charset="0"/>
              </a:rPr>
              <a:t>Problèmes</a:t>
            </a:r>
          </a:p>
        </p:txBody>
      </p:sp>
    </p:spTree>
    <p:extLst>
      <p:ext uri="{BB962C8B-B14F-4D97-AF65-F5344CB8AC3E}">
        <p14:creationId xmlns:p14="http://schemas.microsoft.com/office/powerpoint/2010/main" val="429053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xmlns="" id="{7B962197-12C2-CE41-9B93-C7CB822250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9415" y="2450708"/>
            <a:ext cx="2347693" cy="3600000"/>
          </a:xfrm>
          <a:prstGeom prst="rect">
            <a:avLst/>
          </a:prstGeom>
        </p:spPr>
      </p:pic>
      <p:pic>
        <p:nvPicPr>
          <p:cNvPr id="32" name="Image 31">
            <a:extLst>
              <a:ext uri="{FF2B5EF4-FFF2-40B4-BE49-F238E27FC236}">
                <a16:creationId xmlns:a16="http://schemas.microsoft.com/office/drawing/2014/main" xmlns="" id="{BA731333-1521-384C-8B94-25A445759ADE}"/>
              </a:ext>
            </a:extLst>
          </p:cNvPr>
          <p:cNvPicPr>
            <a:picLocks noChangeAspect="1"/>
          </p:cNvPicPr>
          <p:nvPr/>
        </p:nvPicPr>
        <p:blipFill>
          <a:blip r:embed="rId3"/>
          <a:stretch>
            <a:fillRect/>
          </a:stretch>
        </p:blipFill>
        <p:spPr>
          <a:xfrm>
            <a:off x="2982585" y="1173314"/>
            <a:ext cx="6023316" cy="4504269"/>
          </a:xfrm>
          <a:prstGeom prst="rect">
            <a:avLst/>
          </a:prstGeom>
          <a:ln>
            <a:noFill/>
          </a:ln>
        </p:spPr>
      </p:pic>
      <p:sp>
        <p:nvSpPr>
          <p:cNvPr id="41" name="Rectangle 40">
            <a:extLst>
              <a:ext uri="{FF2B5EF4-FFF2-40B4-BE49-F238E27FC236}">
                <a16:creationId xmlns:a16="http://schemas.microsoft.com/office/drawing/2014/main" xmlns="" id="{D32BD387-1370-5143-B6A5-E96B3FF41752}"/>
              </a:ext>
            </a:extLst>
          </p:cNvPr>
          <p:cNvSpPr/>
          <p:nvPr/>
        </p:nvSpPr>
        <p:spPr>
          <a:xfrm>
            <a:off x="9577436" y="4574264"/>
            <a:ext cx="1639785" cy="5867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7030A0"/>
                </a:solidFill>
              </a:rPr>
              <a:t>Chercher</a:t>
            </a:r>
          </a:p>
        </p:txBody>
      </p:sp>
      <p:grpSp>
        <p:nvGrpSpPr>
          <p:cNvPr id="13" name="Groupe 12">
            <a:extLst>
              <a:ext uri="{FF2B5EF4-FFF2-40B4-BE49-F238E27FC236}">
                <a16:creationId xmlns:a16="http://schemas.microsoft.com/office/drawing/2014/main" xmlns="" id="{BFCF4694-D453-8C48-9043-5BAAEBB0AA3E}"/>
              </a:ext>
            </a:extLst>
          </p:cNvPr>
          <p:cNvGrpSpPr/>
          <p:nvPr/>
        </p:nvGrpSpPr>
        <p:grpSpPr>
          <a:xfrm>
            <a:off x="412994" y="755085"/>
            <a:ext cx="2094074" cy="1492028"/>
            <a:chOff x="466354" y="1717964"/>
            <a:chExt cx="2094074" cy="1492028"/>
          </a:xfrm>
        </p:grpSpPr>
        <p:pic>
          <p:nvPicPr>
            <p:cNvPr id="14" name="Image 13">
              <a:extLst>
                <a:ext uri="{FF2B5EF4-FFF2-40B4-BE49-F238E27FC236}">
                  <a16:creationId xmlns:a16="http://schemas.microsoft.com/office/drawing/2014/main" xmlns="" id="{DC32D880-1F60-E04A-B2B7-A1D0D9EBA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354" y="1717964"/>
              <a:ext cx="2094074" cy="1492028"/>
            </a:xfrm>
            <a:prstGeom prst="rect">
              <a:avLst/>
            </a:prstGeom>
          </p:spPr>
        </p:pic>
        <p:sp>
          <p:nvSpPr>
            <p:cNvPr id="15" name="Rectangle 14">
              <a:extLst>
                <a:ext uri="{FF2B5EF4-FFF2-40B4-BE49-F238E27FC236}">
                  <a16:creationId xmlns:a16="http://schemas.microsoft.com/office/drawing/2014/main" xmlns="" id="{6D5FCF8A-A3B2-2045-858B-5FAE3BC1E2B9}"/>
                </a:ext>
              </a:extLst>
            </p:cNvPr>
            <p:cNvSpPr/>
            <p:nvPr/>
          </p:nvSpPr>
          <p:spPr>
            <a:xfrm rot="20844036">
              <a:off x="612285" y="2152459"/>
              <a:ext cx="1913300" cy="630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7030A0"/>
                  </a:solidFill>
                  <a:latin typeface="Arial Narrow" panose="020B0604020202020204" pitchFamily="34" charset="0"/>
                  <a:cs typeface="Arial Narrow" panose="020B0604020202020204" pitchFamily="34" charset="0"/>
                </a:rPr>
                <a:t>Opérations élémentaires</a:t>
              </a:r>
            </a:p>
          </p:txBody>
        </p:sp>
      </p:grpSp>
      <p:sp>
        <p:nvSpPr>
          <p:cNvPr id="2" name="Titre 1"/>
          <p:cNvSpPr>
            <a:spLocks noGrp="1"/>
          </p:cNvSpPr>
          <p:nvPr>
            <p:ph type="ctrTitle"/>
          </p:nvPr>
        </p:nvSpPr>
        <p:spPr>
          <a:xfrm>
            <a:off x="3073402" y="1481995"/>
            <a:ext cx="5932499" cy="766017"/>
          </a:xfrm>
          <a:ln w="38100">
            <a:noFill/>
            <a:prstDash val="solid"/>
          </a:ln>
        </p:spPr>
        <p:txBody>
          <a:bodyPr anchor="ctr" anchorCtr="1">
            <a:noAutofit/>
          </a:bodyPr>
          <a:lstStyle/>
          <a:p>
            <a:r>
              <a:rPr lang="fr-FR" sz="4000" dirty="0">
                <a:solidFill>
                  <a:srgbClr val="AC8300"/>
                </a:solidFill>
                <a:latin typeface="Comic Sans MS" panose="030F0702030302020204" pitchFamily="66" charset="0"/>
              </a:rPr>
              <a:t>Petite annonce</a:t>
            </a:r>
          </a:p>
        </p:txBody>
      </p:sp>
      <p:sp>
        <p:nvSpPr>
          <p:cNvPr id="19" name="ZoneTexte 18"/>
          <p:cNvSpPr txBox="1"/>
          <p:nvPr/>
        </p:nvSpPr>
        <p:spPr>
          <a:xfrm>
            <a:off x="3073403" y="3530378"/>
            <a:ext cx="5751284" cy="838877"/>
          </a:xfrm>
          <a:prstGeom prst="rect">
            <a:avLst/>
          </a:prstGeom>
          <a:ln w="38100">
            <a:noFill/>
            <a:prstDash val="solid"/>
          </a:ln>
        </p:spPr>
        <p:txBody>
          <a:bodyPr vert="horz" lIns="91440" tIns="45720" rIns="91440" bIns="45720" rtlCol="0" anchor="ctr" anchorCtr="1">
            <a:noAutofit/>
          </a:bodyPr>
          <a:lstStyle>
            <a:lvl1pPr algn="ctr">
              <a:lnSpc>
                <a:spcPct val="90000"/>
              </a:lnSpc>
              <a:spcBef>
                <a:spcPct val="0"/>
              </a:spcBef>
              <a:buNone/>
              <a:defRPr sz="3600">
                <a:solidFill>
                  <a:srgbClr val="AC8300"/>
                </a:solidFill>
                <a:latin typeface="Comic Sans MS" panose="030F0702030302020204" pitchFamily="66" charset="0"/>
                <a:ea typeface="+mj-ea"/>
                <a:cs typeface="+mj-cs"/>
              </a:defRPr>
            </a:lvl1pPr>
          </a:lstStyle>
          <a:p>
            <a:pPr>
              <a:lnSpc>
                <a:spcPct val="100000"/>
              </a:lnSpc>
            </a:pPr>
            <a:r>
              <a:rPr lang="fr-FR" sz="2400" dirty="0">
                <a:solidFill>
                  <a:srgbClr val="7030A0"/>
                </a:solidFill>
              </a:rPr>
              <a:t>Trier des informations</a:t>
            </a:r>
          </a:p>
        </p:txBody>
      </p:sp>
      <p:sp>
        <p:nvSpPr>
          <p:cNvPr id="3" name="AutoShape 2" descr="Image de dessin animé vélo brun couleur. | Vecteurs publiqu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38597" y="2119780"/>
            <a:ext cx="2506584" cy="157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7711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7DD6752-56FC-4046-8EFE-ED8C0A37D561}"/>
              </a:ext>
            </a:extLst>
          </p:cNvPr>
          <p:cNvSpPr/>
          <p:nvPr/>
        </p:nvSpPr>
        <p:spPr>
          <a:xfrm>
            <a:off x="559559" y="1029975"/>
            <a:ext cx="11095412" cy="1569660"/>
          </a:xfrm>
          <a:prstGeom prst="rect">
            <a:avLst/>
          </a:prstGeom>
        </p:spPr>
        <p:txBody>
          <a:bodyPr wrap="square">
            <a:spAutoFit/>
          </a:bodyPr>
          <a:lstStyle/>
          <a:p>
            <a:r>
              <a:rPr lang="fr-FR" sz="3200" dirty="0"/>
              <a:t>Aujourd’hui, c’est l’anniversaire de Yanis, né en 2010.</a:t>
            </a:r>
          </a:p>
          <a:p>
            <a:r>
              <a:rPr lang="fr-FR" sz="3200" dirty="0"/>
              <a:t>Ses parents veulent lui offrir un vélo.</a:t>
            </a:r>
          </a:p>
          <a:p>
            <a:r>
              <a:rPr lang="fr-FR" sz="3200" dirty="0"/>
              <a:t>La petite annonce suivante peut-elle convenir ?</a:t>
            </a:r>
          </a:p>
        </p:txBody>
      </p:sp>
      <p:sp>
        <p:nvSpPr>
          <p:cNvPr id="3" name="ZoneTexte 2">
            <a:extLst>
              <a:ext uri="{FF2B5EF4-FFF2-40B4-BE49-F238E27FC236}">
                <a16:creationId xmlns:a16="http://schemas.microsoft.com/office/drawing/2014/main" xmlns="" id="{913E0C2F-985D-4C16-BC9E-B0FBCEF4FE3A}"/>
              </a:ext>
            </a:extLst>
          </p:cNvPr>
          <p:cNvSpPr txBox="1"/>
          <p:nvPr/>
        </p:nvSpPr>
        <p:spPr>
          <a:xfrm>
            <a:off x="2835012" y="368673"/>
            <a:ext cx="6163845" cy="590931"/>
          </a:xfrm>
          <a:prstGeom prst="rect">
            <a:avLst/>
          </a:prstGeom>
          <a:noFill/>
        </p:spPr>
        <p:txBody>
          <a:bodyPr wrap="square" rtlCol="0">
            <a:spAutoFit/>
          </a:bodyPr>
          <a:lstStyle/>
          <a:p>
            <a:pPr algn="ctr">
              <a:lnSpc>
                <a:spcPct val="90000"/>
              </a:lnSpc>
              <a:spcBef>
                <a:spcPct val="0"/>
              </a:spcBef>
            </a:pPr>
            <a:r>
              <a:rPr lang="fr-FR" sz="3600" dirty="0">
                <a:solidFill>
                  <a:srgbClr val="AC8300"/>
                </a:solidFill>
                <a:latin typeface="Comic Sans MS" panose="030F0702030302020204" pitchFamily="66" charset="0"/>
                <a:ea typeface="+mj-ea"/>
                <a:cs typeface="+mj-cs"/>
              </a:rPr>
              <a:t>Petite annonce</a:t>
            </a:r>
          </a:p>
        </p:txBody>
      </p:sp>
      <p:grpSp>
        <p:nvGrpSpPr>
          <p:cNvPr id="9" name="Groupe 8"/>
          <p:cNvGrpSpPr/>
          <p:nvPr/>
        </p:nvGrpSpPr>
        <p:grpSpPr>
          <a:xfrm>
            <a:off x="2368444" y="2641610"/>
            <a:ext cx="6630413" cy="3996000"/>
            <a:chOff x="2368444" y="2641610"/>
            <a:chExt cx="6630413" cy="3996000"/>
          </a:xfrm>
        </p:grpSpPr>
        <p:sp>
          <p:nvSpPr>
            <p:cNvPr id="4" name="ZoneTexte 3"/>
            <p:cNvSpPr txBox="1"/>
            <p:nvPr/>
          </p:nvSpPr>
          <p:spPr>
            <a:xfrm>
              <a:off x="2467429" y="2641610"/>
              <a:ext cx="6531428" cy="3970318"/>
            </a:xfrm>
            <a:prstGeom prst="rect">
              <a:avLst/>
            </a:prstGeom>
            <a:noFill/>
          </p:spPr>
          <p:txBody>
            <a:bodyPr wrap="square" rtlCol="0">
              <a:spAutoFit/>
            </a:bodyPr>
            <a:lstStyle/>
            <a:p>
              <a:r>
                <a:rPr lang="fr-FR" dirty="0">
                  <a:solidFill>
                    <a:schemeClr val="accent1">
                      <a:lumMod val="50000"/>
                    </a:schemeClr>
                  </a:solidFill>
                  <a:latin typeface="Courier" pitchFamily="49" charset="0"/>
                </a:rPr>
                <a:t>VTT 26 pouces, noir et rouge</a:t>
              </a:r>
            </a:p>
            <a:p>
              <a:r>
                <a:rPr lang="fr-FR" dirty="0">
                  <a:solidFill>
                    <a:schemeClr val="accent1">
                      <a:lumMod val="50000"/>
                    </a:schemeClr>
                  </a:solidFill>
                  <a:latin typeface="Courier" pitchFamily="49" charset="0"/>
                </a:rPr>
                <a:t>Cadre rigide en acier, roue libre, fourche télescopique, 36 rayons</a:t>
              </a:r>
            </a:p>
            <a:p>
              <a:r>
                <a:rPr lang="fr-FR" dirty="0">
                  <a:solidFill>
                    <a:schemeClr val="accent1">
                      <a:lumMod val="50000"/>
                    </a:schemeClr>
                  </a:solidFill>
                  <a:latin typeface="Courier" pitchFamily="49" charset="0"/>
                </a:rPr>
                <a:t>Nombre de vitesses : 18</a:t>
              </a:r>
            </a:p>
            <a:p>
              <a:r>
                <a:rPr lang="fr-FR" dirty="0">
                  <a:solidFill>
                    <a:schemeClr val="accent1">
                      <a:lumMod val="50000"/>
                    </a:schemeClr>
                  </a:solidFill>
                  <a:latin typeface="Courier" pitchFamily="49" charset="0"/>
                </a:rPr>
                <a:t>Dérailleur arrière : 6 vitesses, 3 plateaux</a:t>
              </a:r>
            </a:p>
            <a:p>
              <a:r>
                <a:rPr lang="fr-FR" dirty="0">
                  <a:solidFill>
                    <a:schemeClr val="accent1">
                      <a:lumMod val="50000"/>
                    </a:schemeClr>
                  </a:solidFill>
                  <a:latin typeface="Courier" pitchFamily="49" charset="0"/>
                </a:rPr>
                <a:t>Taille du cadre : 450 mm</a:t>
              </a:r>
            </a:p>
            <a:p>
              <a:r>
                <a:rPr lang="fr-FR" dirty="0">
                  <a:solidFill>
                    <a:schemeClr val="accent1">
                      <a:lumMod val="50000"/>
                    </a:schemeClr>
                  </a:solidFill>
                  <a:latin typeface="Courier" pitchFamily="49" charset="0"/>
                </a:rPr>
                <a:t>Taille des roues : 26</a:t>
              </a:r>
            </a:p>
            <a:p>
              <a:r>
                <a:rPr lang="fr-FR" dirty="0">
                  <a:solidFill>
                    <a:schemeClr val="accent1">
                      <a:lumMod val="50000"/>
                    </a:schemeClr>
                  </a:solidFill>
                  <a:latin typeface="Courier" pitchFamily="49" charset="0"/>
                </a:rPr>
                <a:t>Dimensions : 133cm x 20cm x 72cm</a:t>
              </a:r>
            </a:p>
            <a:p>
              <a:r>
                <a:rPr lang="fr-FR" dirty="0">
                  <a:solidFill>
                    <a:schemeClr val="accent1">
                      <a:lumMod val="50000"/>
                    </a:schemeClr>
                  </a:solidFill>
                  <a:latin typeface="Courier" pitchFamily="49" charset="0"/>
                </a:rPr>
                <a:t>Poids : 15 kg</a:t>
              </a:r>
            </a:p>
            <a:p>
              <a:r>
                <a:rPr lang="fr-FR" dirty="0">
                  <a:solidFill>
                    <a:schemeClr val="accent1">
                      <a:lumMod val="50000"/>
                    </a:schemeClr>
                  </a:solidFill>
                  <a:latin typeface="Courier" pitchFamily="49" charset="0"/>
                </a:rPr>
                <a:t>À partir de 14 ans</a:t>
              </a:r>
            </a:p>
            <a:p>
              <a:r>
                <a:rPr lang="fr-FR" dirty="0">
                  <a:solidFill>
                    <a:schemeClr val="accent1">
                      <a:lumMod val="50000"/>
                    </a:schemeClr>
                  </a:solidFill>
                  <a:latin typeface="Courier" pitchFamily="49" charset="0"/>
                </a:rPr>
                <a:t>Conseil d’utilisation : à partir de 1,50 m</a:t>
              </a:r>
            </a:p>
            <a:p>
              <a:r>
                <a:rPr lang="fr-FR" dirty="0">
                  <a:solidFill>
                    <a:schemeClr val="accent1">
                      <a:lumMod val="50000"/>
                    </a:schemeClr>
                  </a:solidFill>
                  <a:latin typeface="Courier" pitchFamily="49" charset="0"/>
                </a:rPr>
                <a:t>Freins : V-</a:t>
              </a:r>
              <a:r>
                <a:rPr lang="fr-FR" dirty="0" err="1">
                  <a:solidFill>
                    <a:schemeClr val="accent1">
                      <a:lumMod val="50000"/>
                    </a:schemeClr>
                  </a:solidFill>
                  <a:latin typeface="Courier" pitchFamily="49" charset="0"/>
                </a:rPr>
                <a:t>brake</a:t>
              </a:r>
              <a:endParaRPr lang="fr-FR" dirty="0">
                <a:solidFill>
                  <a:schemeClr val="accent1">
                    <a:lumMod val="50000"/>
                  </a:schemeClr>
                </a:solidFill>
                <a:latin typeface="Courier" pitchFamily="49" charset="0"/>
              </a:endParaRPr>
            </a:p>
            <a:p>
              <a:r>
                <a:rPr lang="fr-FR" dirty="0">
                  <a:solidFill>
                    <a:schemeClr val="accent1">
                      <a:lumMod val="50000"/>
                    </a:schemeClr>
                  </a:solidFill>
                  <a:latin typeface="Courier" pitchFamily="49" charset="0"/>
                </a:rPr>
                <a:t>Excellent état, révision récente</a:t>
              </a:r>
            </a:p>
            <a:p>
              <a:r>
                <a:rPr lang="fr-FR" b="1" dirty="0">
                  <a:solidFill>
                    <a:schemeClr val="accent1">
                      <a:lumMod val="50000"/>
                    </a:schemeClr>
                  </a:solidFill>
                  <a:latin typeface="Courier" pitchFamily="49" charset="0"/>
                </a:rPr>
                <a:t>Prix : 126,99 €  </a:t>
              </a:r>
              <a:r>
                <a:rPr lang="fr-FR" dirty="0">
                  <a:solidFill>
                    <a:schemeClr val="accent1">
                      <a:lumMod val="50000"/>
                    </a:schemeClr>
                  </a:solidFill>
                  <a:latin typeface="Courier" pitchFamily="49" charset="0"/>
                </a:rPr>
                <a:t>- Tél : 06 XX </a:t>
              </a:r>
              <a:r>
                <a:rPr lang="fr-FR" dirty="0" err="1">
                  <a:solidFill>
                    <a:schemeClr val="accent1">
                      <a:lumMod val="50000"/>
                    </a:schemeClr>
                  </a:solidFill>
                  <a:latin typeface="Courier" pitchFamily="49" charset="0"/>
                </a:rPr>
                <a:t>XX</a:t>
              </a:r>
              <a:r>
                <a:rPr lang="fr-FR" dirty="0">
                  <a:solidFill>
                    <a:schemeClr val="accent1">
                      <a:lumMod val="50000"/>
                    </a:schemeClr>
                  </a:solidFill>
                  <a:latin typeface="Courier" pitchFamily="49" charset="0"/>
                </a:rPr>
                <a:t> X XX</a:t>
              </a:r>
            </a:p>
          </p:txBody>
        </p:sp>
        <p:cxnSp>
          <p:nvCxnSpPr>
            <p:cNvPr id="7" name="Connecteur droit 6"/>
            <p:cNvCxnSpPr/>
            <p:nvPr/>
          </p:nvCxnSpPr>
          <p:spPr>
            <a:xfrm>
              <a:off x="2368444" y="2641610"/>
              <a:ext cx="0" cy="3996000"/>
            </a:xfrm>
            <a:prstGeom prst="line">
              <a:avLst/>
            </a:prstGeom>
            <a:ln w="22225" cmpd="sng">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pic>
        <p:nvPicPr>
          <p:cNvPr id="1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40577" y="136636"/>
            <a:ext cx="2506584" cy="157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160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913E0C2F-985D-4C16-BC9E-B0FBCEF4FE3A}"/>
              </a:ext>
            </a:extLst>
          </p:cNvPr>
          <p:cNvSpPr txBox="1"/>
          <p:nvPr/>
        </p:nvSpPr>
        <p:spPr>
          <a:xfrm>
            <a:off x="2835012" y="368673"/>
            <a:ext cx="6163845" cy="590931"/>
          </a:xfrm>
          <a:prstGeom prst="rect">
            <a:avLst/>
          </a:prstGeom>
          <a:noFill/>
        </p:spPr>
        <p:txBody>
          <a:bodyPr wrap="square" rtlCol="0">
            <a:spAutoFit/>
          </a:bodyPr>
          <a:lstStyle/>
          <a:p>
            <a:pPr algn="ctr">
              <a:lnSpc>
                <a:spcPct val="90000"/>
              </a:lnSpc>
              <a:spcBef>
                <a:spcPct val="0"/>
              </a:spcBef>
            </a:pPr>
            <a:r>
              <a:rPr lang="fr-FR" sz="3600" dirty="0">
                <a:solidFill>
                  <a:srgbClr val="AC8300"/>
                </a:solidFill>
                <a:latin typeface="Comic Sans MS" panose="030F0702030302020204" pitchFamily="66" charset="0"/>
                <a:ea typeface="+mj-ea"/>
                <a:cs typeface="+mj-cs"/>
              </a:rPr>
              <a:t>Petite annonce</a:t>
            </a:r>
          </a:p>
        </p:txBody>
      </p:sp>
      <p:pic>
        <p:nvPicPr>
          <p:cNvPr id="7" name="Image 6">
            <a:extLst>
              <a:ext uri="{FF2B5EF4-FFF2-40B4-BE49-F238E27FC236}">
                <a16:creationId xmlns:a16="http://schemas.microsoft.com/office/drawing/2014/main" xmlns="" id="{78957A83-8A31-CB4D-8D10-1ECCFB20D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914443">
            <a:off x="216578" y="340808"/>
            <a:ext cx="1556957" cy="638353"/>
          </a:xfrm>
          <a:prstGeom prst="rect">
            <a:avLst/>
          </a:prstGeom>
        </p:spPr>
      </p:pic>
      <p:sp>
        <p:nvSpPr>
          <p:cNvPr id="8" name="Rectangle 7">
            <a:extLst>
              <a:ext uri="{FF2B5EF4-FFF2-40B4-BE49-F238E27FC236}">
                <a16:creationId xmlns:a16="http://schemas.microsoft.com/office/drawing/2014/main" xmlns="" id="{EFA2EA12-9993-004E-BD7D-D0CE68466EDF}"/>
              </a:ext>
            </a:extLst>
          </p:cNvPr>
          <p:cNvSpPr/>
          <p:nvPr/>
        </p:nvSpPr>
        <p:spPr>
          <a:xfrm>
            <a:off x="995056" y="1391331"/>
            <a:ext cx="8744030" cy="1569660"/>
          </a:xfrm>
          <a:prstGeom prst="rect">
            <a:avLst/>
          </a:prstGeom>
        </p:spPr>
        <p:txBody>
          <a:bodyPr wrap="square">
            <a:spAutoFit/>
          </a:bodyPr>
          <a:lstStyle/>
          <a:p>
            <a:r>
              <a:rPr lang="fr-FR" sz="3200" dirty="0">
                <a:solidFill>
                  <a:schemeClr val="accent1">
                    <a:lumMod val="75000"/>
                  </a:schemeClr>
                </a:solidFill>
              </a:rPr>
              <a:t>2010 +   ?   = 2020</a:t>
            </a:r>
          </a:p>
          <a:p>
            <a:r>
              <a:rPr lang="fr-FR" sz="3200" dirty="0">
                <a:solidFill>
                  <a:schemeClr val="accent1">
                    <a:lumMod val="75000"/>
                  </a:schemeClr>
                </a:solidFill>
              </a:rPr>
              <a:t>Yanis a 10 ans.</a:t>
            </a:r>
          </a:p>
          <a:p>
            <a:r>
              <a:rPr lang="fr-FR" sz="3200" dirty="0">
                <a:solidFill>
                  <a:schemeClr val="accent1">
                    <a:lumMod val="75000"/>
                  </a:schemeClr>
                </a:solidFill>
              </a:rPr>
              <a:t>Ce vélo est pour des enfants de plus de 14 ans.</a:t>
            </a:r>
          </a:p>
        </p:txBody>
      </p:sp>
      <p:grpSp>
        <p:nvGrpSpPr>
          <p:cNvPr id="15" name="Groupe 14"/>
          <p:cNvGrpSpPr/>
          <p:nvPr/>
        </p:nvGrpSpPr>
        <p:grpSpPr>
          <a:xfrm>
            <a:off x="824634" y="3474536"/>
            <a:ext cx="9837933" cy="1077218"/>
            <a:chOff x="798286" y="5287151"/>
            <a:chExt cx="9622971" cy="1077218"/>
          </a:xfrm>
        </p:grpSpPr>
        <p:sp>
          <p:nvSpPr>
            <p:cNvPr id="16" name="Rectangle 15">
              <a:extLst>
                <a:ext uri="{FF2B5EF4-FFF2-40B4-BE49-F238E27FC236}">
                  <a16:creationId xmlns:a16="http://schemas.microsoft.com/office/drawing/2014/main" xmlns="" id="{403C1053-55C1-1547-AE0C-E5C6E5E496D6}"/>
                </a:ext>
              </a:extLst>
            </p:cNvPr>
            <p:cNvSpPr/>
            <p:nvPr/>
          </p:nvSpPr>
          <p:spPr>
            <a:xfrm>
              <a:off x="949142" y="5287151"/>
              <a:ext cx="9472115" cy="1077218"/>
            </a:xfrm>
            <a:prstGeom prst="rect">
              <a:avLst/>
            </a:prstGeom>
          </p:spPr>
          <p:txBody>
            <a:bodyPr wrap="square">
              <a:spAutoFit/>
            </a:bodyPr>
            <a:lstStyle/>
            <a:p>
              <a:r>
                <a:rPr lang="fr-FR" sz="3200" b="1" dirty="0">
                  <a:solidFill>
                    <a:schemeClr val="accent1">
                      <a:lumMod val="75000"/>
                    </a:schemeClr>
                  </a:solidFill>
                </a:rPr>
                <a:t>Cette petite annonce ne convient pas pour offrir un vélo à Yanis.</a:t>
              </a:r>
              <a:endParaRPr lang="fr-FR" sz="3200" b="1" dirty="0"/>
            </a:p>
          </p:txBody>
        </p:sp>
        <p:cxnSp>
          <p:nvCxnSpPr>
            <p:cNvPr id="17" name="Connecteur droit 16">
              <a:extLst>
                <a:ext uri="{FF2B5EF4-FFF2-40B4-BE49-F238E27FC236}">
                  <a16:creationId xmlns:a16="http://schemas.microsoft.com/office/drawing/2014/main" xmlns="" id="{B2E21BEF-BBB3-F34D-BA0F-A2A43533C219}"/>
                </a:ext>
              </a:extLst>
            </p:cNvPr>
            <p:cNvCxnSpPr/>
            <p:nvPr/>
          </p:nvCxnSpPr>
          <p:spPr>
            <a:xfrm>
              <a:off x="798286" y="5287151"/>
              <a:ext cx="0" cy="1077218"/>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40577" y="136636"/>
            <a:ext cx="2506584" cy="157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267110" y="1391331"/>
            <a:ext cx="653143" cy="584775"/>
          </a:xfrm>
          <a:prstGeom prst="rect">
            <a:avLst/>
          </a:prstGeom>
          <a:solidFill>
            <a:schemeClr val="bg1"/>
          </a:solidFill>
        </p:spPr>
        <p:txBody>
          <a:bodyPr wrap="square" rtlCol="0">
            <a:spAutoFit/>
          </a:bodyPr>
          <a:lstStyle/>
          <a:p>
            <a:r>
              <a:rPr lang="fr-FR" sz="3200" dirty="0">
                <a:solidFill>
                  <a:srgbClr val="4472C4">
                    <a:lumMod val="75000"/>
                  </a:srgbClr>
                </a:solidFill>
              </a:rPr>
              <a:t>10</a:t>
            </a:r>
            <a:endParaRPr lang="fr-FR" dirty="0"/>
          </a:p>
        </p:txBody>
      </p:sp>
    </p:spTree>
    <p:extLst>
      <p:ext uri="{BB962C8B-B14F-4D97-AF65-F5344CB8AC3E}">
        <p14:creationId xmlns:p14="http://schemas.microsoft.com/office/powerpoint/2010/main" val="35942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xmlns="" id="{BA731333-1521-384C-8B94-25A445759ADE}"/>
              </a:ext>
            </a:extLst>
          </p:cNvPr>
          <p:cNvPicPr>
            <a:picLocks noChangeAspect="1"/>
          </p:cNvPicPr>
          <p:nvPr/>
        </p:nvPicPr>
        <p:blipFill>
          <a:blip r:embed="rId2"/>
          <a:stretch>
            <a:fillRect/>
          </a:stretch>
        </p:blipFill>
        <p:spPr>
          <a:xfrm>
            <a:off x="2982585" y="1173314"/>
            <a:ext cx="6023316" cy="4504269"/>
          </a:xfrm>
          <a:prstGeom prst="rect">
            <a:avLst/>
          </a:prstGeom>
        </p:spPr>
      </p:pic>
      <p:pic>
        <p:nvPicPr>
          <p:cNvPr id="6" name="Image 5">
            <a:extLst>
              <a:ext uri="{FF2B5EF4-FFF2-40B4-BE49-F238E27FC236}">
                <a16:creationId xmlns:a16="http://schemas.microsoft.com/office/drawing/2014/main" xmlns="" id="{E288281B-266E-7044-958D-22BC7C7225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46991" y="2382922"/>
            <a:ext cx="1995960" cy="3600000"/>
          </a:xfrm>
          <a:prstGeom prst="rect">
            <a:avLst/>
          </a:prstGeom>
        </p:spPr>
      </p:pic>
      <p:pic>
        <p:nvPicPr>
          <p:cNvPr id="4" name="Image 3">
            <a:extLst>
              <a:ext uri="{FF2B5EF4-FFF2-40B4-BE49-F238E27FC236}">
                <a16:creationId xmlns:a16="http://schemas.microsoft.com/office/drawing/2014/main" xmlns="" id="{45E736FD-3498-6C46-8C7A-1070EBC55D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4040" y="2464325"/>
            <a:ext cx="1849428" cy="3600000"/>
          </a:xfrm>
          <a:prstGeom prst="rect">
            <a:avLst/>
          </a:prstGeom>
        </p:spPr>
      </p:pic>
      <p:sp>
        <p:nvSpPr>
          <p:cNvPr id="2" name="Titre 1"/>
          <p:cNvSpPr>
            <a:spLocks noGrp="1"/>
          </p:cNvSpPr>
          <p:nvPr>
            <p:ph type="ctrTitle"/>
          </p:nvPr>
        </p:nvSpPr>
        <p:spPr>
          <a:xfrm>
            <a:off x="3073402" y="1504015"/>
            <a:ext cx="5932499" cy="766017"/>
          </a:xfrm>
          <a:ln w="38100">
            <a:noFill/>
            <a:prstDash val="solid"/>
          </a:ln>
        </p:spPr>
        <p:txBody>
          <a:bodyPr anchor="ctr" anchorCtr="1">
            <a:noAutofit/>
          </a:bodyPr>
          <a:lstStyle/>
          <a:p>
            <a:r>
              <a:rPr lang="fr-FR" sz="4000" dirty="0">
                <a:solidFill>
                  <a:srgbClr val="AC8300"/>
                </a:solidFill>
                <a:latin typeface="Comic Sans MS" panose="030F0702030302020204" pitchFamily="66" charset="0"/>
              </a:rPr>
              <a:t>Les cousines</a:t>
            </a:r>
          </a:p>
        </p:txBody>
      </p:sp>
      <p:sp>
        <p:nvSpPr>
          <p:cNvPr id="19" name="ZoneTexte 18"/>
          <p:cNvSpPr txBox="1"/>
          <p:nvPr/>
        </p:nvSpPr>
        <p:spPr>
          <a:xfrm>
            <a:off x="3947885" y="3522640"/>
            <a:ext cx="4296229" cy="766017"/>
          </a:xfrm>
          <a:prstGeom prst="rect">
            <a:avLst/>
          </a:prstGeom>
          <a:ln w="38100">
            <a:noFill/>
            <a:prstDash val="solid"/>
          </a:ln>
        </p:spPr>
        <p:txBody>
          <a:bodyPr vert="horz" lIns="91440" tIns="45720" rIns="91440" bIns="45720" rtlCol="0" anchor="ctr" anchorCtr="1">
            <a:noAutofit/>
          </a:bodyPr>
          <a:lstStyle>
            <a:lvl1pPr algn="ctr">
              <a:lnSpc>
                <a:spcPct val="90000"/>
              </a:lnSpc>
              <a:spcBef>
                <a:spcPct val="0"/>
              </a:spcBef>
              <a:buNone/>
              <a:defRPr sz="3600">
                <a:solidFill>
                  <a:srgbClr val="AC8300"/>
                </a:solidFill>
                <a:latin typeface="Comic Sans MS" panose="030F0702030302020204" pitchFamily="66" charset="0"/>
                <a:ea typeface="+mj-ea"/>
                <a:cs typeface="+mj-cs"/>
              </a:defRPr>
            </a:lvl1pPr>
          </a:lstStyle>
          <a:p>
            <a:pPr>
              <a:lnSpc>
                <a:spcPct val="100000"/>
              </a:lnSpc>
            </a:pPr>
            <a:r>
              <a:rPr lang="fr-FR" sz="2400" dirty="0">
                <a:solidFill>
                  <a:srgbClr val="7030A0"/>
                </a:solidFill>
              </a:rPr>
              <a:t>Représenter une situation</a:t>
            </a:r>
          </a:p>
        </p:txBody>
      </p:sp>
      <p:grpSp>
        <p:nvGrpSpPr>
          <p:cNvPr id="13" name="Groupe 12">
            <a:extLst>
              <a:ext uri="{FF2B5EF4-FFF2-40B4-BE49-F238E27FC236}">
                <a16:creationId xmlns:a16="http://schemas.microsoft.com/office/drawing/2014/main" xmlns="" id="{BFCF4694-D453-8C48-9043-5BAAEBB0AA3E}"/>
              </a:ext>
            </a:extLst>
          </p:cNvPr>
          <p:cNvGrpSpPr/>
          <p:nvPr/>
        </p:nvGrpSpPr>
        <p:grpSpPr>
          <a:xfrm>
            <a:off x="412994" y="755085"/>
            <a:ext cx="2094074" cy="1492028"/>
            <a:chOff x="466354" y="1717964"/>
            <a:chExt cx="2094074" cy="1492028"/>
          </a:xfrm>
        </p:grpSpPr>
        <p:pic>
          <p:nvPicPr>
            <p:cNvPr id="14" name="Image 13">
              <a:extLst>
                <a:ext uri="{FF2B5EF4-FFF2-40B4-BE49-F238E27FC236}">
                  <a16:creationId xmlns:a16="http://schemas.microsoft.com/office/drawing/2014/main" xmlns="" id="{DC32D880-1F60-E04A-B2B7-A1D0D9EBA5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354" y="1717964"/>
              <a:ext cx="2094074" cy="1492028"/>
            </a:xfrm>
            <a:prstGeom prst="rect">
              <a:avLst/>
            </a:prstGeom>
          </p:spPr>
        </p:pic>
        <p:sp>
          <p:nvSpPr>
            <p:cNvPr id="15" name="Rectangle 14">
              <a:extLst>
                <a:ext uri="{FF2B5EF4-FFF2-40B4-BE49-F238E27FC236}">
                  <a16:creationId xmlns:a16="http://schemas.microsoft.com/office/drawing/2014/main" xmlns="" id="{6D5FCF8A-A3B2-2045-858B-5FAE3BC1E2B9}"/>
                </a:ext>
              </a:extLst>
            </p:cNvPr>
            <p:cNvSpPr/>
            <p:nvPr/>
          </p:nvSpPr>
          <p:spPr>
            <a:xfrm rot="20844036">
              <a:off x="612285" y="2152459"/>
              <a:ext cx="1913300" cy="630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7030A0"/>
                  </a:solidFill>
                  <a:latin typeface="Arial Narrow" panose="020B0604020202020204" pitchFamily="34" charset="0"/>
                  <a:cs typeface="Arial Narrow" panose="020B0604020202020204" pitchFamily="34" charset="0"/>
                </a:rPr>
                <a:t>Calculer avec des entiers</a:t>
              </a:r>
            </a:p>
          </p:txBody>
        </p:sp>
      </p:grpSp>
      <p:sp>
        <p:nvSpPr>
          <p:cNvPr id="16" name="Rectangle 15">
            <a:extLst>
              <a:ext uri="{FF2B5EF4-FFF2-40B4-BE49-F238E27FC236}">
                <a16:creationId xmlns:a16="http://schemas.microsoft.com/office/drawing/2014/main" xmlns="" id="{CC8F4E5D-A01F-614B-B879-69CED995C326}"/>
              </a:ext>
            </a:extLst>
          </p:cNvPr>
          <p:cNvSpPr/>
          <p:nvPr/>
        </p:nvSpPr>
        <p:spPr>
          <a:xfrm>
            <a:off x="9209415" y="4620822"/>
            <a:ext cx="2155514" cy="5867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7030A0"/>
                </a:solidFill>
              </a:rPr>
              <a:t>Représenter</a:t>
            </a:r>
          </a:p>
        </p:txBody>
      </p:sp>
      <p:pic>
        <p:nvPicPr>
          <p:cNvPr id="18" name="Image 17">
            <a:extLst>
              <a:ext uri="{FF2B5EF4-FFF2-40B4-BE49-F238E27FC236}">
                <a16:creationId xmlns:a16="http://schemas.microsoft.com/office/drawing/2014/main" xmlns="" id="{DCD8A7E5-AC84-2A4F-87B7-5EAF442B40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9980" y="2277149"/>
            <a:ext cx="1995961" cy="1200822"/>
          </a:xfrm>
          <a:prstGeom prst="rect">
            <a:avLst/>
          </a:prstGeom>
        </p:spPr>
      </p:pic>
    </p:spTree>
    <p:extLst>
      <p:ext uri="{BB962C8B-B14F-4D97-AF65-F5344CB8AC3E}">
        <p14:creationId xmlns:p14="http://schemas.microsoft.com/office/powerpoint/2010/main" val="137623608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999" dirty="0">
                <a:solidFill>
                  <a:srgbClr val="7030A0"/>
                </a:solidFill>
                <a:latin typeface="Comic Sans MS" panose="030F0702030302020204" pitchFamily="66" charset="0"/>
              </a:rPr>
              <a:t>Activités géométriques</a:t>
            </a:r>
          </a:p>
        </p:txBody>
      </p:sp>
      <p:sp>
        <p:nvSpPr>
          <p:cNvPr id="3" name="Sous-titre 2"/>
          <p:cNvSpPr>
            <a:spLocks noGrp="1"/>
          </p:cNvSpPr>
          <p:nvPr>
            <p:ph type="subTitle" idx="1"/>
          </p:nvPr>
        </p:nvSpPr>
        <p:spPr>
          <a:xfrm>
            <a:off x="1277305" y="3602016"/>
            <a:ext cx="9573059" cy="1655546"/>
          </a:xfrm>
        </p:spPr>
        <p:txBody>
          <a:bodyPr>
            <a:noAutofit/>
          </a:bodyPr>
          <a:lstStyle/>
          <a:p>
            <a:pPr>
              <a:lnSpc>
                <a:spcPct val="100000"/>
              </a:lnSpc>
            </a:pPr>
            <a:r>
              <a:rPr lang="fr-FR" sz="4800" dirty="0"/>
              <a:t>Reconnaître, décrire, tracer</a:t>
            </a:r>
          </a:p>
          <a:p>
            <a:pPr>
              <a:lnSpc>
                <a:spcPct val="100000"/>
              </a:lnSpc>
            </a:pPr>
            <a:r>
              <a:rPr lang="fr-FR" sz="4800" dirty="0"/>
              <a:t>des figures</a:t>
            </a:r>
          </a:p>
        </p:txBody>
      </p:sp>
    </p:spTree>
    <p:extLst>
      <p:ext uri="{BB962C8B-B14F-4D97-AF65-F5344CB8AC3E}">
        <p14:creationId xmlns:p14="http://schemas.microsoft.com/office/powerpoint/2010/main" val="4248164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7DD6752-56FC-4046-8EFE-ED8C0A37D561}"/>
              </a:ext>
            </a:extLst>
          </p:cNvPr>
          <p:cNvSpPr/>
          <p:nvPr/>
        </p:nvSpPr>
        <p:spPr>
          <a:xfrm>
            <a:off x="559559" y="1305741"/>
            <a:ext cx="10670416" cy="1723549"/>
          </a:xfrm>
          <a:prstGeom prst="rect">
            <a:avLst/>
          </a:prstGeom>
          <a:ln>
            <a:noFill/>
          </a:ln>
        </p:spPr>
        <p:txBody>
          <a:bodyPr wrap="square">
            <a:spAutoFit/>
          </a:bodyPr>
          <a:lstStyle/>
          <a:p>
            <a:pPr>
              <a:spcAft>
                <a:spcPts val="1200"/>
              </a:spcAft>
            </a:pPr>
            <a:r>
              <a:rPr lang="fr-FR" sz="3200" dirty="0"/>
              <a:t>Anaïs et sa cousine Léa ont 27 ans à elles deux si on additionne leur âge. Léa a 3 ans de plus qu’Anaïs.</a:t>
            </a:r>
          </a:p>
          <a:p>
            <a:pPr>
              <a:spcAft>
                <a:spcPts val="1200"/>
              </a:spcAft>
            </a:pPr>
            <a:r>
              <a:rPr lang="fr-FR" sz="3200" dirty="0"/>
              <a:t>Trouve l’âge des deux cousines.</a:t>
            </a:r>
          </a:p>
        </p:txBody>
      </p:sp>
      <p:sp>
        <p:nvSpPr>
          <p:cNvPr id="3" name="ZoneTexte 2">
            <a:extLst>
              <a:ext uri="{FF2B5EF4-FFF2-40B4-BE49-F238E27FC236}">
                <a16:creationId xmlns:a16="http://schemas.microsoft.com/office/drawing/2014/main" xmlns="" id="{913E0C2F-985D-4C16-BC9E-B0FBCEF4FE3A}"/>
              </a:ext>
            </a:extLst>
          </p:cNvPr>
          <p:cNvSpPr txBox="1"/>
          <p:nvPr/>
        </p:nvSpPr>
        <p:spPr>
          <a:xfrm>
            <a:off x="2835012" y="368673"/>
            <a:ext cx="5458691" cy="590931"/>
          </a:xfrm>
          <a:prstGeom prst="rect">
            <a:avLst/>
          </a:prstGeom>
          <a:noFill/>
        </p:spPr>
        <p:txBody>
          <a:bodyPr wrap="square" rtlCol="0">
            <a:spAutoFit/>
          </a:bodyPr>
          <a:lstStyle/>
          <a:p>
            <a:pPr algn="ctr">
              <a:lnSpc>
                <a:spcPct val="90000"/>
              </a:lnSpc>
              <a:spcBef>
                <a:spcPct val="0"/>
              </a:spcBef>
            </a:pPr>
            <a:r>
              <a:rPr lang="fr-FR" sz="3600" dirty="0">
                <a:solidFill>
                  <a:srgbClr val="AC8300"/>
                </a:solidFill>
                <a:latin typeface="Comic Sans MS" panose="030F0702030302020204" pitchFamily="66" charset="0"/>
                <a:ea typeface="+mj-ea"/>
                <a:cs typeface="+mj-cs"/>
              </a:rPr>
              <a:t>Les cousines</a:t>
            </a:r>
          </a:p>
        </p:txBody>
      </p:sp>
      <p:sp>
        <p:nvSpPr>
          <p:cNvPr id="10" name="Rectangle 9">
            <a:extLst>
              <a:ext uri="{FF2B5EF4-FFF2-40B4-BE49-F238E27FC236}">
                <a16:creationId xmlns:a16="http://schemas.microsoft.com/office/drawing/2014/main" xmlns="" id="{46E1FBF0-BF19-8042-9FE4-F6FA852FAE9B}"/>
              </a:ext>
            </a:extLst>
          </p:cNvPr>
          <p:cNvSpPr/>
          <p:nvPr/>
        </p:nvSpPr>
        <p:spPr>
          <a:xfrm>
            <a:off x="559560" y="4208613"/>
            <a:ext cx="9237583" cy="523220"/>
          </a:xfrm>
          <a:prstGeom prst="rect">
            <a:avLst/>
          </a:prstGeom>
          <a:ln>
            <a:noFill/>
          </a:ln>
        </p:spPr>
        <p:txBody>
          <a:bodyPr wrap="square">
            <a:spAutoFit/>
          </a:bodyPr>
          <a:lstStyle/>
          <a:p>
            <a:pPr>
              <a:spcAft>
                <a:spcPts val="1800"/>
              </a:spcAft>
            </a:pPr>
            <a:r>
              <a:rPr lang="fr-FR" sz="2800" dirty="0"/>
              <a:t>Représente la situation puis résous ce problème.</a:t>
            </a:r>
          </a:p>
        </p:txBody>
      </p:sp>
    </p:spTree>
    <p:extLst>
      <p:ext uri="{BB962C8B-B14F-4D97-AF65-F5344CB8AC3E}">
        <p14:creationId xmlns:p14="http://schemas.microsoft.com/office/powerpoint/2010/main" val="2024397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7DD6752-56FC-4046-8EFE-ED8C0A37D561}"/>
              </a:ext>
            </a:extLst>
          </p:cNvPr>
          <p:cNvSpPr/>
          <p:nvPr/>
        </p:nvSpPr>
        <p:spPr>
          <a:xfrm>
            <a:off x="559559" y="1223853"/>
            <a:ext cx="10972635" cy="1354217"/>
          </a:xfrm>
          <a:prstGeom prst="rect">
            <a:avLst/>
          </a:prstGeom>
          <a:ln>
            <a:noFill/>
          </a:ln>
        </p:spPr>
        <p:txBody>
          <a:bodyPr wrap="square">
            <a:spAutoFit/>
          </a:bodyPr>
          <a:lstStyle/>
          <a:p>
            <a:pPr>
              <a:spcAft>
                <a:spcPts val="1200"/>
              </a:spcAft>
            </a:pPr>
            <a:r>
              <a:rPr lang="fr-FR" sz="2400" dirty="0"/>
              <a:t>Anaïs et sa cousine Léa ont 27 ans à elles deux si on additionne leur âge. Léa a 3 ans de plus qu’Anaïs.</a:t>
            </a:r>
          </a:p>
          <a:p>
            <a:pPr>
              <a:spcAft>
                <a:spcPts val="1200"/>
              </a:spcAft>
            </a:pPr>
            <a:r>
              <a:rPr lang="fr-FR" sz="2400" dirty="0"/>
              <a:t>Trouve l’âge des deux cousines.</a:t>
            </a:r>
          </a:p>
        </p:txBody>
      </p:sp>
      <p:sp>
        <p:nvSpPr>
          <p:cNvPr id="3" name="ZoneTexte 2">
            <a:extLst>
              <a:ext uri="{FF2B5EF4-FFF2-40B4-BE49-F238E27FC236}">
                <a16:creationId xmlns:a16="http://schemas.microsoft.com/office/drawing/2014/main" xmlns="" id="{913E0C2F-985D-4C16-BC9E-B0FBCEF4FE3A}"/>
              </a:ext>
            </a:extLst>
          </p:cNvPr>
          <p:cNvSpPr txBox="1"/>
          <p:nvPr/>
        </p:nvSpPr>
        <p:spPr>
          <a:xfrm>
            <a:off x="2835012" y="368673"/>
            <a:ext cx="5458691" cy="590931"/>
          </a:xfrm>
          <a:prstGeom prst="rect">
            <a:avLst/>
          </a:prstGeom>
          <a:noFill/>
        </p:spPr>
        <p:txBody>
          <a:bodyPr wrap="square" rtlCol="0">
            <a:spAutoFit/>
          </a:bodyPr>
          <a:lstStyle/>
          <a:p>
            <a:pPr algn="ctr">
              <a:lnSpc>
                <a:spcPct val="90000"/>
              </a:lnSpc>
              <a:spcBef>
                <a:spcPct val="0"/>
              </a:spcBef>
            </a:pPr>
            <a:r>
              <a:rPr lang="fr-FR" sz="3600" dirty="0">
                <a:solidFill>
                  <a:srgbClr val="AC8300"/>
                </a:solidFill>
                <a:latin typeface="Comic Sans MS" panose="030F0702030302020204" pitchFamily="66" charset="0"/>
                <a:ea typeface="+mj-ea"/>
                <a:cs typeface="+mj-cs"/>
              </a:rPr>
              <a:t>Les cousines</a:t>
            </a:r>
          </a:p>
        </p:txBody>
      </p:sp>
      <p:pic>
        <p:nvPicPr>
          <p:cNvPr id="9" name="Image 8">
            <a:extLst>
              <a:ext uri="{FF2B5EF4-FFF2-40B4-BE49-F238E27FC236}">
                <a16:creationId xmlns:a16="http://schemas.microsoft.com/office/drawing/2014/main" xmlns="" id="{303FA971-D782-844A-804C-94C16C701F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914443">
            <a:off x="216578" y="340808"/>
            <a:ext cx="1556957" cy="638353"/>
          </a:xfrm>
          <a:prstGeom prst="rect">
            <a:avLst/>
          </a:prstGeom>
        </p:spPr>
      </p:pic>
      <p:graphicFrame>
        <p:nvGraphicFramePr>
          <p:cNvPr id="13" name="Tableau 12">
            <a:extLst>
              <a:ext uri="{FF2B5EF4-FFF2-40B4-BE49-F238E27FC236}">
                <a16:creationId xmlns:a16="http://schemas.microsoft.com/office/drawing/2014/main" xmlns="" id="{DD290B74-C8E9-A74C-AC46-B974BF89B6C5}"/>
              </a:ext>
            </a:extLst>
          </p:cNvPr>
          <p:cNvGraphicFramePr>
            <a:graphicFrameLocks noGrp="1"/>
          </p:cNvGraphicFramePr>
          <p:nvPr/>
        </p:nvGraphicFramePr>
        <p:xfrm>
          <a:off x="2555917" y="3208653"/>
          <a:ext cx="2384660" cy="579120"/>
        </p:xfrm>
        <a:graphic>
          <a:graphicData uri="http://schemas.openxmlformats.org/drawingml/2006/table">
            <a:tbl>
              <a:tblPr>
                <a:tableStyleId>{5C22544A-7EE6-4342-B048-85BDC9FD1C3A}</a:tableStyleId>
              </a:tblPr>
              <a:tblGrid>
                <a:gridCol w="1580378">
                  <a:extLst>
                    <a:ext uri="{9D8B030D-6E8A-4147-A177-3AD203B41FA5}">
                      <a16:colId xmlns:a16="http://schemas.microsoft.com/office/drawing/2014/main" xmlns="" val="276851717"/>
                    </a:ext>
                  </a:extLst>
                </a:gridCol>
                <a:gridCol w="804282">
                  <a:extLst>
                    <a:ext uri="{9D8B030D-6E8A-4147-A177-3AD203B41FA5}">
                      <a16:colId xmlns:a16="http://schemas.microsoft.com/office/drawing/2014/main" xmlns="" val="833958916"/>
                    </a:ext>
                  </a:extLst>
                </a:gridCol>
              </a:tblGrid>
              <a:tr h="562798">
                <a:tc>
                  <a:txBody>
                    <a:bodyPr/>
                    <a:lstStyle/>
                    <a:p>
                      <a:pPr algn="ctr"/>
                      <a:r>
                        <a:rPr lang="fr-FR" sz="3200" dirty="0">
                          <a:solidFill>
                            <a:schemeClr val="accent1">
                              <a:lumMod val="75000"/>
                            </a:schemeClr>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3200" dirty="0">
                          <a:solidFill>
                            <a:schemeClr val="accent1">
                              <a:lumMod val="75000"/>
                            </a:schemeClr>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2048201"/>
                  </a:ext>
                </a:extLst>
              </a:tr>
            </a:tbl>
          </a:graphicData>
        </a:graphic>
      </p:graphicFrame>
      <p:sp>
        <p:nvSpPr>
          <p:cNvPr id="14" name="ZoneTexte 13">
            <a:extLst>
              <a:ext uri="{FF2B5EF4-FFF2-40B4-BE49-F238E27FC236}">
                <a16:creationId xmlns:a16="http://schemas.microsoft.com/office/drawing/2014/main" xmlns="" id="{9E7D2C2E-CAC1-9F4F-BCD3-D6D1604BC6A9}"/>
              </a:ext>
            </a:extLst>
          </p:cNvPr>
          <p:cNvSpPr txBox="1"/>
          <p:nvPr/>
        </p:nvSpPr>
        <p:spPr>
          <a:xfrm>
            <a:off x="5128591" y="3880387"/>
            <a:ext cx="847616" cy="584775"/>
          </a:xfrm>
          <a:prstGeom prst="rect">
            <a:avLst/>
          </a:prstGeom>
          <a:noFill/>
        </p:spPr>
        <p:txBody>
          <a:bodyPr wrap="square" rtlCol="0">
            <a:spAutoFit/>
          </a:bodyPr>
          <a:lstStyle/>
          <a:p>
            <a:pPr algn="ctr"/>
            <a:r>
              <a:rPr lang="fr-FR" sz="3200" b="1" dirty="0">
                <a:solidFill>
                  <a:schemeClr val="accent2">
                    <a:lumMod val="75000"/>
                  </a:schemeClr>
                </a:solidFill>
              </a:rPr>
              <a:t>27</a:t>
            </a:r>
          </a:p>
        </p:txBody>
      </p:sp>
      <p:sp>
        <p:nvSpPr>
          <p:cNvPr id="20" name="ZoneTexte 19">
            <a:extLst>
              <a:ext uri="{FF2B5EF4-FFF2-40B4-BE49-F238E27FC236}">
                <a16:creationId xmlns:a16="http://schemas.microsoft.com/office/drawing/2014/main" xmlns="" id="{D2612BE1-7019-204E-ADCB-D96FDCFC3CC6}"/>
              </a:ext>
            </a:extLst>
          </p:cNvPr>
          <p:cNvSpPr txBox="1"/>
          <p:nvPr/>
        </p:nvSpPr>
        <p:spPr>
          <a:xfrm>
            <a:off x="1268410" y="3228098"/>
            <a:ext cx="1098530" cy="584775"/>
          </a:xfrm>
          <a:prstGeom prst="rect">
            <a:avLst/>
          </a:prstGeom>
          <a:noFill/>
        </p:spPr>
        <p:txBody>
          <a:bodyPr wrap="square" rtlCol="0">
            <a:spAutoFit/>
          </a:bodyPr>
          <a:lstStyle/>
          <a:p>
            <a:pPr algn="ctr"/>
            <a:r>
              <a:rPr lang="fr-FR" sz="3200" dirty="0">
                <a:solidFill>
                  <a:schemeClr val="accent1">
                    <a:lumMod val="75000"/>
                  </a:schemeClr>
                </a:solidFill>
              </a:rPr>
              <a:t>Léa</a:t>
            </a:r>
          </a:p>
        </p:txBody>
      </p:sp>
      <p:sp>
        <p:nvSpPr>
          <p:cNvPr id="22" name="ZoneTexte 21">
            <a:extLst>
              <a:ext uri="{FF2B5EF4-FFF2-40B4-BE49-F238E27FC236}">
                <a16:creationId xmlns:a16="http://schemas.microsoft.com/office/drawing/2014/main" xmlns="" id="{AB194849-B94F-1440-8A71-F4DF0FD87FA9}"/>
              </a:ext>
            </a:extLst>
          </p:cNvPr>
          <p:cNvSpPr txBox="1"/>
          <p:nvPr/>
        </p:nvSpPr>
        <p:spPr>
          <a:xfrm>
            <a:off x="6457637" y="3208653"/>
            <a:ext cx="1425654" cy="584775"/>
          </a:xfrm>
          <a:prstGeom prst="rect">
            <a:avLst/>
          </a:prstGeom>
          <a:noFill/>
        </p:spPr>
        <p:txBody>
          <a:bodyPr wrap="square" rtlCol="0">
            <a:spAutoFit/>
          </a:bodyPr>
          <a:lstStyle/>
          <a:p>
            <a:pPr algn="ctr"/>
            <a:r>
              <a:rPr lang="fr-FR" sz="3200" dirty="0">
                <a:solidFill>
                  <a:schemeClr val="accent1">
                    <a:lumMod val="75000"/>
                  </a:schemeClr>
                </a:solidFill>
              </a:rPr>
              <a:t>24 : 2</a:t>
            </a:r>
          </a:p>
        </p:txBody>
      </p:sp>
      <p:grpSp>
        <p:nvGrpSpPr>
          <p:cNvPr id="50" name="Groupe 49">
            <a:extLst>
              <a:ext uri="{FF2B5EF4-FFF2-40B4-BE49-F238E27FC236}">
                <a16:creationId xmlns:a16="http://schemas.microsoft.com/office/drawing/2014/main" xmlns="" id="{46102D40-8E49-144A-9492-A940A0CFDC7A}"/>
              </a:ext>
            </a:extLst>
          </p:cNvPr>
          <p:cNvGrpSpPr/>
          <p:nvPr/>
        </p:nvGrpSpPr>
        <p:grpSpPr>
          <a:xfrm>
            <a:off x="1821337" y="5608831"/>
            <a:ext cx="6845586" cy="566605"/>
            <a:chOff x="798286" y="5287151"/>
            <a:chExt cx="9622971" cy="584776"/>
          </a:xfrm>
        </p:grpSpPr>
        <p:sp>
          <p:nvSpPr>
            <p:cNvPr id="51" name="Rectangle 50">
              <a:extLst>
                <a:ext uri="{FF2B5EF4-FFF2-40B4-BE49-F238E27FC236}">
                  <a16:creationId xmlns:a16="http://schemas.microsoft.com/office/drawing/2014/main" xmlns="" id="{1DC1676A-A159-6C41-A71B-EFDF5BAC6DBE}"/>
                </a:ext>
              </a:extLst>
            </p:cNvPr>
            <p:cNvSpPr/>
            <p:nvPr/>
          </p:nvSpPr>
          <p:spPr>
            <a:xfrm>
              <a:off x="949141" y="5287151"/>
              <a:ext cx="9472116" cy="540000"/>
            </a:xfrm>
            <a:prstGeom prst="rect">
              <a:avLst/>
            </a:prstGeom>
          </p:spPr>
          <p:txBody>
            <a:bodyPr wrap="square">
              <a:spAutoFit/>
            </a:bodyPr>
            <a:lstStyle/>
            <a:p>
              <a:r>
                <a:rPr lang="fr-FR" sz="2800" b="1" dirty="0">
                  <a:solidFill>
                    <a:schemeClr val="accent1">
                      <a:lumMod val="75000"/>
                    </a:schemeClr>
                  </a:solidFill>
                </a:rPr>
                <a:t>Anaïs a 12 ans et sa cousine Léa a 15 ans. </a:t>
              </a:r>
              <a:endParaRPr lang="fr-FR" sz="2800" b="1" dirty="0"/>
            </a:p>
          </p:txBody>
        </p:sp>
        <p:cxnSp>
          <p:nvCxnSpPr>
            <p:cNvPr id="52" name="Connecteur droit 51">
              <a:extLst>
                <a:ext uri="{FF2B5EF4-FFF2-40B4-BE49-F238E27FC236}">
                  <a16:creationId xmlns:a16="http://schemas.microsoft.com/office/drawing/2014/main" xmlns="" id="{880D4215-EC74-234B-A0BB-81BF30C36B5F}"/>
                </a:ext>
              </a:extLst>
            </p:cNvPr>
            <p:cNvCxnSpPr>
              <a:cxnSpLocks/>
            </p:cNvCxnSpPr>
            <p:nvPr/>
          </p:nvCxnSpPr>
          <p:spPr>
            <a:xfrm>
              <a:off x="798286" y="5287151"/>
              <a:ext cx="0" cy="584776"/>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43" name="Tableau 42">
            <a:extLst>
              <a:ext uri="{FF2B5EF4-FFF2-40B4-BE49-F238E27FC236}">
                <a16:creationId xmlns:a16="http://schemas.microsoft.com/office/drawing/2014/main" xmlns="" id="{6D6D0382-A31E-544B-A89A-9B662247925E}"/>
              </a:ext>
            </a:extLst>
          </p:cNvPr>
          <p:cNvGraphicFramePr>
            <a:graphicFrameLocks noGrp="1"/>
          </p:cNvGraphicFramePr>
          <p:nvPr/>
        </p:nvGraphicFramePr>
        <p:xfrm>
          <a:off x="2555916" y="4089571"/>
          <a:ext cx="1569227" cy="579120"/>
        </p:xfrm>
        <a:graphic>
          <a:graphicData uri="http://schemas.openxmlformats.org/drawingml/2006/table">
            <a:tbl>
              <a:tblPr>
                <a:tableStyleId>{5C22544A-7EE6-4342-B048-85BDC9FD1C3A}</a:tableStyleId>
              </a:tblPr>
              <a:tblGrid>
                <a:gridCol w="1569227">
                  <a:extLst>
                    <a:ext uri="{9D8B030D-6E8A-4147-A177-3AD203B41FA5}">
                      <a16:colId xmlns:a16="http://schemas.microsoft.com/office/drawing/2014/main" xmlns="" val="276851717"/>
                    </a:ext>
                  </a:extLst>
                </a:gridCol>
              </a:tblGrid>
              <a:tr h="562798">
                <a:tc>
                  <a:txBody>
                    <a:bodyPr/>
                    <a:lstStyle/>
                    <a:p>
                      <a:pPr algn="ctr"/>
                      <a:r>
                        <a:rPr lang="fr-FR" sz="3200" dirty="0">
                          <a:solidFill>
                            <a:schemeClr val="accent1">
                              <a:lumMod val="75000"/>
                            </a:schemeClr>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2048201"/>
                  </a:ext>
                </a:extLst>
              </a:tr>
            </a:tbl>
          </a:graphicData>
        </a:graphic>
      </p:graphicFrame>
      <p:sp>
        <p:nvSpPr>
          <p:cNvPr id="53" name="ZoneTexte 52">
            <a:extLst>
              <a:ext uri="{FF2B5EF4-FFF2-40B4-BE49-F238E27FC236}">
                <a16:creationId xmlns:a16="http://schemas.microsoft.com/office/drawing/2014/main" xmlns="" id="{2444007E-1E7E-3C4D-AA15-CA4BEC443CEE}"/>
              </a:ext>
            </a:extLst>
          </p:cNvPr>
          <p:cNvSpPr txBox="1"/>
          <p:nvPr/>
        </p:nvSpPr>
        <p:spPr>
          <a:xfrm>
            <a:off x="1151739" y="4117521"/>
            <a:ext cx="1321554" cy="584775"/>
          </a:xfrm>
          <a:prstGeom prst="rect">
            <a:avLst/>
          </a:prstGeom>
          <a:noFill/>
        </p:spPr>
        <p:txBody>
          <a:bodyPr wrap="square" rtlCol="0">
            <a:spAutoFit/>
          </a:bodyPr>
          <a:lstStyle/>
          <a:p>
            <a:pPr algn="ctr"/>
            <a:r>
              <a:rPr lang="fr-FR" sz="3200" dirty="0">
                <a:solidFill>
                  <a:schemeClr val="accent1">
                    <a:lumMod val="75000"/>
                  </a:schemeClr>
                </a:solidFill>
              </a:rPr>
              <a:t>Anaïs</a:t>
            </a:r>
          </a:p>
        </p:txBody>
      </p:sp>
      <p:sp>
        <p:nvSpPr>
          <p:cNvPr id="4" name="Rectangle : coins arrondis 3">
            <a:extLst>
              <a:ext uri="{FF2B5EF4-FFF2-40B4-BE49-F238E27FC236}">
                <a16:creationId xmlns:a16="http://schemas.microsoft.com/office/drawing/2014/main" xmlns="" id="{6EE88841-AF35-2744-9801-3E6905B08F44}"/>
              </a:ext>
            </a:extLst>
          </p:cNvPr>
          <p:cNvSpPr/>
          <p:nvPr/>
        </p:nvSpPr>
        <p:spPr>
          <a:xfrm>
            <a:off x="2366940" y="3008242"/>
            <a:ext cx="2761651" cy="188180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xmlns="" id="{2DDC0D4A-8FA0-2247-93F2-2C4EBCD9BE8B}"/>
              </a:ext>
            </a:extLst>
          </p:cNvPr>
          <p:cNvSpPr/>
          <p:nvPr/>
        </p:nvSpPr>
        <p:spPr>
          <a:xfrm>
            <a:off x="2473293" y="3101009"/>
            <a:ext cx="1767403" cy="1669774"/>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75000"/>
                </a:schemeClr>
              </a:solidFill>
            </a:endParaRPr>
          </a:p>
        </p:txBody>
      </p:sp>
      <p:sp>
        <p:nvSpPr>
          <p:cNvPr id="54" name="ZoneTexte 53">
            <a:extLst>
              <a:ext uri="{FF2B5EF4-FFF2-40B4-BE49-F238E27FC236}">
                <a16:creationId xmlns:a16="http://schemas.microsoft.com/office/drawing/2014/main" xmlns="" id="{7DB4D618-5363-334D-8EEF-82BCD8EDFA86}"/>
              </a:ext>
            </a:extLst>
          </p:cNvPr>
          <p:cNvSpPr txBox="1"/>
          <p:nvPr/>
        </p:nvSpPr>
        <p:spPr>
          <a:xfrm>
            <a:off x="4207108" y="4057133"/>
            <a:ext cx="847616" cy="584775"/>
          </a:xfrm>
          <a:prstGeom prst="rect">
            <a:avLst/>
          </a:prstGeom>
          <a:noFill/>
        </p:spPr>
        <p:txBody>
          <a:bodyPr wrap="square" rtlCol="0">
            <a:spAutoFit/>
          </a:bodyPr>
          <a:lstStyle/>
          <a:p>
            <a:pPr algn="ctr"/>
            <a:r>
              <a:rPr lang="fr-FR" sz="3200" b="1" dirty="0">
                <a:solidFill>
                  <a:schemeClr val="accent1">
                    <a:lumMod val="75000"/>
                  </a:schemeClr>
                </a:solidFill>
              </a:rPr>
              <a:t>24</a:t>
            </a:r>
          </a:p>
        </p:txBody>
      </p:sp>
      <p:sp>
        <p:nvSpPr>
          <p:cNvPr id="62" name="ZoneTexte 61">
            <a:extLst>
              <a:ext uri="{FF2B5EF4-FFF2-40B4-BE49-F238E27FC236}">
                <a16:creationId xmlns:a16="http://schemas.microsoft.com/office/drawing/2014/main" xmlns="" id="{B25C01F5-76EC-BC42-9BFC-992D4D366022}"/>
              </a:ext>
            </a:extLst>
          </p:cNvPr>
          <p:cNvSpPr txBox="1"/>
          <p:nvPr/>
        </p:nvSpPr>
        <p:spPr>
          <a:xfrm>
            <a:off x="7488112" y="3208653"/>
            <a:ext cx="1178811" cy="584775"/>
          </a:xfrm>
          <a:prstGeom prst="rect">
            <a:avLst/>
          </a:prstGeom>
          <a:noFill/>
        </p:spPr>
        <p:txBody>
          <a:bodyPr wrap="square" rtlCol="0">
            <a:spAutoFit/>
          </a:bodyPr>
          <a:lstStyle/>
          <a:p>
            <a:pPr algn="ctr"/>
            <a:r>
              <a:rPr lang="fr-FR" sz="3200" dirty="0">
                <a:solidFill>
                  <a:schemeClr val="accent1">
                    <a:lumMod val="75000"/>
                  </a:schemeClr>
                </a:solidFill>
              </a:rPr>
              <a:t>= 12</a:t>
            </a:r>
          </a:p>
        </p:txBody>
      </p:sp>
      <p:sp>
        <p:nvSpPr>
          <p:cNvPr id="63" name="ZoneTexte 62">
            <a:extLst>
              <a:ext uri="{FF2B5EF4-FFF2-40B4-BE49-F238E27FC236}">
                <a16:creationId xmlns:a16="http://schemas.microsoft.com/office/drawing/2014/main" xmlns="" id="{5F01380E-D83A-224E-93E2-770F4939D37C}"/>
              </a:ext>
            </a:extLst>
          </p:cNvPr>
          <p:cNvSpPr txBox="1"/>
          <p:nvPr/>
        </p:nvSpPr>
        <p:spPr>
          <a:xfrm>
            <a:off x="3255900" y="4083844"/>
            <a:ext cx="847507" cy="584775"/>
          </a:xfrm>
          <a:prstGeom prst="rect">
            <a:avLst/>
          </a:prstGeom>
          <a:noFill/>
        </p:spPr>
        <p:txBody>
          <a:bodyPr wrap="square" rtlCol="0">
            <a:spAutoFit/>
          </a:bodyPr>
          <a:lstStyle/>
          <a:p>
            <a:pPr algn="ctr"/>
            <a:r>
              <a:rPr lang="fr-FR" sz="3200" b="1" dirty="0">
                <a:solidFill>
                  <a:schemeClr val="accent5">
                    <a:lumMod val="75000"/>
                  </a:schemeClr>
                </a:solidFill>
              </a:rPr>
              <a:t>12</a:t>
            </a:r>
          </a:p>
        </p:txBody>
      </p:sp>
      <p:sp>
        <p:nvSpPr>
          <p:cNvPr id="64" name="ZoneTexte 63">
            <a:extLst>
              <a:ext uri="{FF2B5EF4-FFF2-40B4-BE49-F238E27FC236}">
                <a16:creationId xmlns:a16="http://schemas.microsoft.com/office/drawing/2014/main" xmlns="" id="{66690F2A-0F9C-5045-A43A-CCD99B7E1397}"/>
              </a:ext>
            </a:extLst>
          </p:cNvPr>
          <p:cNvSpPr txBox="1"/>
          <p:nvPr/>
        </p:nvSpPr>
        <p:spPr>
          <a:xfrm>
            <a:off x="3277636" y="3229107"/>
            <a:ext cx="847507" cy="584775"/>
          </a:xfrm>
          <a:prstGeom prst="rect">
            <a:avLst/>
          </a:prstGeom>
          <a:noFill/>
        </p:spPr>
        <p:txBody>
          <a:bodyPr wrap="square" rtlCol="0">
            <a:spAutoFit/>
          </a:bodyPr>
          <a:lstStyle/>
          <a:p>
            <a:pPr algn="ctr"/>
            <a:r>
              <a:rPr lang="fr-FR" sz="3200" b="1" dirty="0">
                <a:solidFill>
                  <a:schemeClr val="accent5">
                    <a:lumMod val="75000"/>
                  </a:schemeClr>
                </a:solidFill>
              </a:rPr>
              <a:t>12</a:t>
            </a:r>
          </a:p>
        </p:txBody>
      </p:sp>
      <p:sp>
        <p:nvSpPr>
          <p:cNvPr id="65" name="ZoneTexte 64">
            <a:extLst>
              <a:ext uri="{FF2B5EF4-FFF2-40B4-BE49-F238E27FC236}">
                <a16:creationId xmlns:a16="http://schemas.microsoft.com/office/drawing/2014/main" xmlns="" id="{198DA023-403A-8446-A013-2553469769D6}"/>
              </a:ext>
            </a:extLst>
          </p:cNvPr>
          <p:cNvSpPr txBox="1"/>
          <p:nvPr/>
        </p:nvSpPr>
        <p:spPr>
          <a:xfrm>
            <a:off x="6457636" y="4245063"/>
            <a:ext cx="1425655" cy="584775"/>
          </a:xfrm>
          <a:prstGeom prst="rect">
            <a:avLst/>
          </a:prstGeom>
          <a:noFill/>
        </p:spPr>
        <p:txBody>
          <a:bodyPr wrap="square" rtlCol="0">
            <a:spAutoFit/>
          </a:bodyPr>
          <a:lstStyle/>
          <a:p>
            <a:pPr algn="ctr"/>
            <a:r>
              <a:rPr lang="fr-FR" sz="3200" dirty="0">
                <a:solidFill>
                  <a:schemeClr val="accent1">
                    <a:lumMod val="75000"/>
                  </a:schemeClr>
                </a:solidFill>
              </a:rPr>
              <a:t>12 + 3</a:t>
            </a:r>
          </a:p>
        </p:txBody>
      </p:sp>
      <p:sp>
        <p:nvSpPr>
          <p:cNvPr id="66" name="ZoneTexte 65">
            <a:extLst>
              <a:ext uri="{FF2B5EF4-FFF2-40B4-BE49-F238E27FC236}">
                <a16:creationId xmlns:a16="http://schemas.microsoft.com/office/drawing/2014/main" xmlns="" id="{E97BF98E-EF7B-7348-89C4-5EA64AB550EB}"/>
              </a:ext>
            </a:extLst>
          </p:cNvPr>
          <p:cNvSpPr txBox="1"/>
          <p:nvPr/>
        </p:nvSpPr>
        <p:spPr>
          <a:xfrm>
            <a:off x="7541120" y="4245063"/>
            <a:ext cx="1178811" cy="584775"/>
          </a:xfrm>
          <a:prstGeom prst="rect">
            <a:avLst/>
          </a:prstGeom>
          <a:noFill/>
        </p:spPr>
        <p:txBody>
          <a:bodyPr wrap="square" rtlCol="0">
            <a:spAutoFit/>
          </a:bodyPr>
          <a:lstStyle/>
          <a:p>
            <a:pPr algn="ctr"/>
            <a:r>
              <a:rPr lang="fr-FR" sz="3200" dirty="0">
                <a:solidFill>
                  <a:schemeClr val="accent1">
                    <a:lumMod val="75000"/>
                  </a:schemeClr>
                </a:solidFill>
              </a:rPr>
              <a:t>= 15</a:t>
            </a:r>
          </a:p>
        </p:txBody>
      </p:sp>
    </p:spTree>
    <p:extLst>
      <p:ext uri="{BB962C8B-B14F-4D97-AF65-F5344CB8AC3E}">
        <p14:creationId xmlns:p14="http://schemas.microsoft.com/office/powerpoint/2010/main" val="37590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53" grpId="0"/>
      <p:bldP spid="4" grpId="0" animBg="1"/>
      <p:bldP spid="6" grpId="0" animBg="1"/>
      <p:bldP spid="54" grpId="0"/>
      <p:bldP spid="62" grpId="0"/>
      <p:bldP spid="63" grpId="0"/>
      <p:bldP spid="64"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3065" y="2101385"/>
            <a:ext cx="9405870" cy="2387600"/>
          </a:xfrm>
          <a:ln w="38100">
            <a:noFill/>
            <a:prstDash val="solid"/>
          </a:ln>
        </p:spPr>
        <p:txBody>
          <a:bodyPr anchor="ctr" anchorCtr="0">
            <a:normAutofit/>
          </a:bodyPr>
          <a:lstStyle/>
          <a:p>
            <a:r>
              <a:rPr lang="fr-FR" sz="7999" dirty="0">
                <a:solidFill>
                  <a:srgbClr val="AC8300"/>
                </a:solidFill>
                <a:latin typeface="Comic Sans MS" panose="030F0702030302020204" pitchFamily="66" charset="0"/>
              </a:rPr>
              <a:t>À  bientôt !</a:t>
            </a:r>
          </a:p>
        </p:txBody>
      </p:sp>
      <p:pic>
        <p:nvPicPr>
          <p:cNvPr id="3" name="Image 2">
            <a:extLst>
              <a:ext uri="{FF2B5EF4-FFF2-40B4-BE49-F238E27FC236}">
                <a16:creationId xmlns:a16="http://schemas.microsoft.com/office/drawing/2014/main" xmlns="" id="{79241255-0F63-AD4F-95E3-A8CAFC98F92B}"/>
              </a:ext>
            </a:extLst>
          </p:cNvPr>
          <p:cNvPicPr>
            <a:picLocks noChangeAspect="1"/>
          </p:cNvPicPr>
          <p:nvPr/>
        </p:nvPicPr>
        <p:blipFill>
          <a:blip r:embed="rId3"/>
          <a:srcRect/>
          <a:stretch/>
        </p:blipFill>
        <p:spPr>
          <a:xfrm>
            <a:off x="1845305" y="2520369"/>
            <a:ext cx="1428750" cy="1428750"/>
          </a:xfrm>
          <a:prstGeom prst="rect">
            <a:avLst/>
          </a:prstGeom>
        </p:spPr>
      </p:pic>
      <p:pic>
        <p:nvPicPr>
          <p:cNvPr id="4" name="Image 3">
            <a:extLst>
              <a:ext uri="{FF2B5EF4-FFF2-40B4-BE49-F238E27FC236}">
                <a16:creationId xmlns:a16="http://schemas.microsoft.com/office/drawing/2014/main" xmlns="" id="{683947AD-E96F-F541-86A5-25765800AEC2}"/>
              </a:ext>
            </a:extLst>
          </p:cNvPr>
          <p:cNvPicPr>
            <a:picLocks noChangeAspect="1"/>
          </p:cNvPicPr>
          <p:nvPr/>
        </p:nvPicPr>
        <p:blipFill>
          <a:blip r:embed="rId3"/>
          <a:srcRect/>
          <a:stretch/>
        </p:blipFill>
        <p:spPr>
          <a:xfrm>
            <a:off x="9026787" y="2520369"/>
            <a:ext cx="1428750" cy="1428750"/>
          </a:xfrm>
          <a:prstGeom prst="rect">
            <a:avLst/>
          </a:prstGeom>
        </p:spPr>
      </p:pic>
    </p:spTree>
    <p:extLst>
      <p:ext uri="{BB962C8B-B14F-4D97-AF65-F5344CB8AC3E}">
        <p14:creationId xmlns:p14="http://schemas.microsoft.com/office/powerpoint/2010/main" val="301530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71D07870-4176-274D-814A-8C6D93811F94}"/>
              </a:ext>
            </a:extLst>
          </p:cNvPr>
          <p:cNvSpPr txBox="1">
            <a:spLocks/>
          </p:cNvSpPr>
          <p:nvPr/>
        </p:nvSpPr>
        <p:spPr>
          <a:xfrm>
            <a:off x="2754335" y="251179"/>
            <a:ext cx="6345382" cy="8029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7030A0"/>
                </a:solidFill>
              </a:rPr>
              <a:t>Reproduire une figure</a:t>
            </a:r>
          </a:p>
        </p:txBody>
      </p:sp>
      <p:sp>
        <p:nvSpPr>
          <p:cNvPr id="19" name="ZoneTexte 18">
            <a:extLst>
              <a:ext uri="{FF2B5EF4-FFF2-40B4-BE49-F238E27FC236}">
                <a16:creationId xmlns:a16="http://schemas.microsoft.com/office/drawing/2014/main" xmlns="" id="{6EB9D01B-2935-084D-BFBE-29BB15DA99FC}"/>
              </a:ext>
            </a:extLst>
          </p:cNvPr>
          <p:cNvSpPr txBox="1"/>
          <p:nvPr/>
        </p:nvSpPr>
        <p:spPr>
          <a:xfrm>
            <a:off x="1004517" y="1347575"/>
            <a:ext cx="4429631" cy="584775"/>
          </a:xfrm>
          <a:prstGeom prst="rect">
            <a:avLst/>
          </a:prstGeom>
          <a:noFill/>
        </p:spPr>
        <p:txBody>
          <a:bodyPr wrap="square" rtlCol="0">
            <a:spAutoFit/>
          </a:bodyPr>
          <a:lstStyle/>
          <a:p>
            <a:r>
              <a:rPr lang="fr-FR" sz="3200" dirty="0"/>
              <a:t>Reproduis cette figure.</a:t>
            </a:r>
          </a:p>
        </p:txBody>
      </p:sp>
      <p:sp>
        <p:nvSpPr>
          <p:cNvPr id="2" name="Rectangle 1">
            <a:extLst>
              <a:ext uri="{FF2B5EF4-FFF2-40B4-BE49-F238E27FC236}">
                <a16:creationId xmlns:a16="http://schemas.microsoft.com/office/drawing/2014/main" xmlns="" id="{1E7F631E-19CE-B749-AE1F-7E9665C89FE8}"/>
              </a:ext>
            </a:extLst>
          </p:cNvPr>
          <p:cNvSpPr>
            <a:spLocks noChangeAspect="1"/>
          </p:cNvSpPr>
          <p:nvPr/>
        </p:nvSpPr>
        <p:spPr>
          <a:xfrm>
            <a:off x="1573769" y="3765022"/>
            <a:ext cx="2362929" cy="2362929"/>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xmlns="" id="{B8D7AC6B-D2C4-1942-9CA8-81DB40853183}"/>
              </a:ext>
            </a:extLst>
          </p:cNvPr>
          <p:cNvCxnSpPr/>
          <p:nvPr/>
        </p:nvCxnSpPr>
        <p:spPr>
          <a:xfrm>
            <a:off x="2704432" y="3705755"/>
            <a:ext cx="84667" cy="118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xmlns="" id="{DC38E4F3-58D7-FF4D-B7DE-0FC235894573}"/>
              </a:ext>
            </a:extLst>
          </p:cNvPr>
          <p:cNvCxnSpPr/>
          <p:nvPr/>
        </p:nvCxnSpPr>
        <p:spPr>
          <a:xfrm>
            <a:off x="2721365" y="6068685"/>
            <a:ext cx="84667" cy="118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xmlns="" id="{F592C911-CA4B-2247-8103-622715842623}"/>
              </a:ext>
            </a:extLst>
          </p:cNvPr>
          <p:cNvCxnSpPr>
            <a:cxnSpLocks/>
          </p:cNvCxnSpPr>
          <p:nvPr/>
        </p:nvCxnSpPr>
        <p:spPr>
          <a:xfrm>
            <a:off x="3860496" y="4895686"/>
            <a:ext cx="148809" cy="5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CA56C084-57C9-754B-80EF-C9A663EC56EB}"/>
              </a:ext>
            </a:extLst>
          </p:cNvPr>
          <p:cNvCxnSpPr>
            <a:cxnSpLocks/>
          </p:cNvCxnSpPr>
          <p:nvPr/>
        </p:nvCxnSpPr>
        <p:spPr>
          <a:xfrm>
            <a:off x="1499364" y="4944858"/>
            <a:ext cx="148809" cy="5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Forme en L 30">
            <a:extLst>
              <a:ext uri="{FF2B5EF4-FFF2-40B4-BE49-F238E27FC236}">
                <a16:creationId xmlns:a16="http://schemas.microsoft.com/office/drawing/2014/main" xmlns="" id="{05BE869B-CF7F-D24E-A755-9ABFEB0B440F}"/>
              </a:ext>
            </a:extLst>
          </p:cNvPr>
          <p:cNvSpPr>
            <a:spLocks noChangeAspect="1"/>
          </p:cNvSpPr>
          <p:nvPr/>
        </p:nvSpPr>
        <p:spPr>
          <a:xfrm>
            <a:off x="3754587" y="3786187"/>
            <a:ext cx="162000" cy="162792"/>
          </a:xfrm>
          <a:prstGeom prst="corner">
            <a:avLst>
              <a:gd name="adj1" fmla="val 2632"/>
              <a:gd name="adj2" fmla="val 263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2" name="Forme en L 31">
            <a:extLst>
              <a:ext uri="{FF2B5EF4-FFF2-40B4-BE49-F238E27FC236}">
                <a16:creationId xmlns:a16="http://schemas.microsoft.com/office/drawing/2014/main" xmlns="" id="{9F5A53F1-9A87-804B-8EE5-9DC4F3609656}"/>
              </a:ext>
            </a:extLst>
          </p:cNvPr>
          <p:cNvSpPr>
            <a:spLocks noChangeAspect="1"/>
          </p:cNvSpPr>
          <p:nvPr/>
        </p:nvSpPr>
        <p:spPr>
          <a:xfrm rot="16200000">
            <a:off x="1597918" y="3782785"/>
            <a:ext cx="156444" cy="162792"/>
          </a:xfrm>
          <a:prstGeom prst="corner">
            <a:avLst>
              <a:gd name="adj1" fmla="val 2632"/>
              <a:gd name="adj2" fmla="val 263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3" name="Forme en L 32">
            <a:extLst>
              <a:ext uri="{FF2B5EF4-FFF2-40B4-BE49-F238E27FC236}">
                <a16:creationId xmlns:a16="http://schemas.microsoft.com/office/drawing/2014/main" xmlns="" id="{2EB232A4-017C-4348-A8E4-38A10CB95AAC}"/>
              </a:ext>
            </a:extLst>
          </p:cNvPr>
          <p:cNvSpPr>
            <a:spLocks noChangeAspect="1"/>
          </p:cNvSpPr>
          <p:nvPr/>
        </p:nvSpPr>
        <p:spPr>
          <a:xfrm rot="10800000">
            <a:off x="1590302" y="5939759"/>
            <a:ext cx="162000" cy="162792"/>
          </a:xfrm>
          <a:prstGeom prst="corner">
            <a:avLst>
              <a:gd name="adj1" fmla="val 2632"/>
              <a:gd name="adj2" fmla="val 263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4" name="Forme en L 33">
            <a:extLst>
              <a:ext uri="{FF2B5EF4-FFF2-40B4-BE49-F238E27FC236}">
                <a16:creationId xmlns:a16="http://schemas.microsoft.com/office/drawing/2014/main" xmlns="" id="{D1B2F75D-9969-D346-82A5-22A622752EB7}"/>
              </a:ext>
            </a:extLst>
          </p:cNvPr>
          <p:cNvSpPr>
            <a:spLocks noChangeAspect="1"/>
          </p:cNvSpPr>
          <p:nvPr/>
        </p:nvSpPr>
        <p:spPr>
          <a:xfrm rot="5400000">
            <a:off x="3753400" y="5942594"/>
            <a:ext cx="162000" cy="162792"/>
          </a:xfrm>
          <a:prstGeom prst="corner">
            <a:avLst>
              <a:gd name="adj1" fmla="val 2632"/>
              <a:gd name="adj2" fmla="val 263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7" name="Connecteur droit 6">
            <a:extLst>
              <a:ext uri="{FF2B5EF4-FFF2-40B4-BE49-F238E27FC236}">
                <a16:creationId xmlns:a16="http://schemas.microsoft.com/office/drawing/2014/main" xmlns="" id="{EFBDD8B9-230E-9C42-B83F-3664440FEEA2}"/>
              </a:ext>
            </a:extLst>
          </p:cNvPr>
          <p:cNvCxnSpPr>
            <a:cxnSpLocks/>
          </p:cNvCxnSpPr>
          <p:nvPr/>
        </p:nvCxnSpPr>
        <p:spPr>
          <a:xfrm flipV="1">
            <a:off x="1573769" y="2092036"/>
            <a:ext cx="1180566" cy="16729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351FA9BE-36DA-D742-99CE-1D231B82C931}"/>
              </a:ext>
            </a:extLst>
          </p:cNvPr>
          <p:cNvCxnSpPr>
            <a:cxnSpLocks/>
          </p:cNvCxnSpPr>
          <p:nvPr/>
        </p:nvCxnSpPr>
        <p:spPr>
          <a:xfrm flipH="1" flipV="1">
            <a:off x="2754335" y="2092036"/>
            <a:ext cx="1182363" cy="16729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0427389A-789A-0649-B8D8-7CC5E2A52243}"/>
              </a:ext>
            </a:extLst>
          </p:cNvPr>
          <p:cNvCxnSpPr>
            <a:cxnSpLocks/>
          </p:cNvCxnSpPr>
          <p:nvPr/>
        </p:nvCxnSpPr>
        <p:spPr>
          <a:xfrm>
            <a:off x="2213404" y="2740594"/>
            <a:ext cx="148809" cy="5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251D6F62-10A5-1248-8903-7E474B1DCBAF}"/>
              </a:ext>
            </a:extLst>
          </p:cNvPr>
          <p:cNvCxnSpPr>
            <a:cxnSpLocks/>
          </p:cNvCxnSpPr>
          <p:nvPr/>
        </p:nvCxnSpPr>
        <p:spPr>
          <a:xfrm flipV="1">
            <a:off x="3219332" y="2791394"/>
            <a:ext cx="126184" cy="863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xmlns="" id="{7C57AA11-58E8-B141-919E-E08EC992F6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55031">
            <a:off x="1162142" y="57106"/>
            <a:ext cx="1435980" cy="1256264"/>
          </a:xfrm>
          <a:prstGeom prst="rect">
            <a:avLst/>
          </a:prstGeom>
        </p:spPr>
      </p:pic>
      <p:grpSp>
        <p:nvGrpSpPr>
          <p:cNvPr id="3" name="Groupe 2">
            <a:extLst>
              <a:ext uri="{FF2B5EF4-FFF2-40B4-BE49-F238E27FC236}">
                <a16:creationId xmlns:a16="http://schemas.microsoft.com/office/drawing/2014/main" xmlns="" id="{0098D4BC-20A7-6C49-91EF-1154D8EE7F1A}"/>
              </a:ext>
            </a:extLst>
          </p:cNvPr>
          <p:cNvGrpSpPr/>
          <p:nvPr/>
        </p:nvGrpSpPr>
        <p:grpSpPr>
          <a:xfrm>
            <a:off x="6968864" y="2003483"/>
            <a:ext cx="2404493" cy="4183735"/>
            <a:chOff x="6968864" y="2003483"/>
            <a:chExt cx="2404493" cy="4183735"/>
          </a:xfrm>
        </p:grpSpPr>
        <p:sp>
          <p:nvSpPr>
            <p:cNvPr id="48" name="Rectangle 47">
              <a:extLst>
                <a:ext uri="{FF2B5EF4-FFF2-40B4-BE49-F238E27FC236}">
                  <a16:creationId xmlns:a16="http://schemas.microsoft.com/office/drawing/2014/main" xmlns="" id="{0BD91D3C-B6E1-7444-97FA-4C2B7E7B3EA5}"/>
                </a:ext>
              </a:extLst>
            </p:cNvPr>
            <p:cNvSpPr>
              <a:spLocks noChangeAspect="1"/>
            </p:cNvSpPr>
            <p:nvPr/>
          </p:nvSpPr>
          <p:spPr>
            <a:xfrm>
              <a:off x="7001232" y="3762487"/>
              <a:ext cx="2362929" cy="2362929"/>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56">
              <a:extLst>
                <a:ext uri="{FF2B5EF4-FFF2-40B4-BE49-F238E27FC236}">
                  <a16:creationId xmlns:a16="http://schemas.microsoft.com/office/drawing/2014/main" xmlns="" id="{CAB4F9CC-AF6A-FD4E-86F6-3F1543921675}"/>
                </a:ext>
              </a:extLst>
            </p:cNvPr>
            <p:cNvCxnSpPr>
              <a:cxnSpLocks/>
            </p:cNvCxnSpPr>
            <p:nvPr/>
          </p:nvCxnSpPr>
          <p:spPr>
            <a:xfrm flipV="1">
              <a:off x="7001232" y="2089501"/>
              <a:ext cx="1180566" cy="16729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xmlns="" id="{8800E30E-9100-A54D-9307-F9DE3861BCAA}"/>
                </a:ext>
              </a:extLst>
            </p:cNvPr>
            <p:cNvCxnSpPr>
              <a:cxnSpLocks/>
            </p:cNvCxnSpPr>
            <p:nvPr/>
          </p:nvCxnSpPr>
          <p:spPr>
            <a:xfrm flipH="1" flipV="1">
              <a:off x="8181798" y="2089501"/>
              <a:ext cx="1182363" cy="16729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xmlns="" id="{5D701DD4-6425-3E4B-AB93-4264AF7B808E}"/>
                </a:ext>
              </a:extLst>
            </p:cNvPr>
            <p:cNvSpPr/>
            <p:nvPr/>
          </p:nvSpPr>
          <p:spPr>
            <a:xfrm rot="18932599">
              <a:off x="7851531" y="2003483"/>
              <a:ext cx="610631" cy="851925"/>
            </a:xfrm>
            <a:prstGeom prst="arc">
              <a:avLst>
                <a:gd name="adj1" fmla="val 1701004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2" name="Arc 61">
              <a:extLst>
                <a:ext uri="{FF2B5EF4-FFF2-40B4-BE49-F238E27FC236}">
                  <a16:creationId xmlns:a16="http://schemas.microsoft.com/office/drawing/2014/main" xmlns="" id="{40F04B5E-0FFC-A441-97AD-968A28F45DF1}"/>
                </a:ext>
              </a:extLst>
            </p:cNvPr>
            <p:cNvSpPr/>
            <p:nvPr/>
          </p:nvSpPr>
          <p:spPr>
            <a:xfrm rot="16200000">
              <a:off x="8089875" y="1907156"/>
              <a:ext cx="610631" cy="851925"/>
            </a:xfrm>
            <a:prstGeom prst="arc">
              <a:avLst>
                <a:gd name="adj1" fmla="val 1701004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63" name="Image 62">
              <a:extLst>
                <a:ext uri="{FF2B5EF4-FFF2-40B4-BE49-F238E27FC236}">
                  <a16:creationId xmlns:a16="http://schemas.microsoft.com/office/drawing/2014/main" xmlns="" id="{E8C3A795-FB78-D643-9074-9213D7141A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988642" y="3742709"/>
              <a:ext cx="802998" cy="842554"/>
            </a:xfrm>
            <a:prstGeom prst="rect">
              <a:avLst/>
            </a:prstGeom>
          </p:spPr>
        </p:pic>
        <p:pic>
          <p:nvPicPr>
            <p:cNvPr id="64" name="Image 63">
              <a:extLst>
                <a:ext uri="{FF2B5EF4-FFF2-40B4-BE49-F238E27FC236}">
                  <a16:creationId xmlns:a16="http://schemas.microsoft.com/office/drawing/2014/main" xmlns="" id="{245BED63-B718-6744-AFEE-24CF9FCB94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8570359" y="3735097"/>
              <a:ext cx="802998" cy="842554"/>
            </a:xfrm>
            <a:prstGeom prst="rect">
              <a:avLst/>
            </a:prstGeom>
          </p:spPr>
        </p:pic>
        <p:pic>
          <p:nvPicPr>
            <p:cNvPr id="65" name="Image 64">
              <a:extLst>
                <a:ext uri="{FF2B5EF4-FFF2-40B4-BE49-F238E27FC236}">
                  <a16:creationId xmlns:a16="http://schemas.microsoft.com/office/drawing/2014/main" xmlns="" id="{7D38DEAD-FA8D-D14A-B846-B2B9CF577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0330" y="5344664"/>
              <a:ext cx="802998" cy="842554"/>
            </a:xfrm>
            <a:prstGeom prst="rect">
              <a:avLst/>
            </a:prstGeom>
          </p:spPr>
        </p:pic>
        <p:pic>
          <p:nvPicPr>
            <p:cNvPr id="66" name="Image 65">
              <a:extLst>
                <a:ext uri="{FF2B5EF4-FFF2-40B4-BE49-F238E27FC236}">
                  <a16:creationId xmlns:a16="http://schemas.microsoft.com/office/drawing/2014/main" xmlns="" id="{1E38A8A6-895B-0E42-B3DF-AEB85B50D2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570359" y="5321855"/>
              <a:ext cx="802998" cy="842554"/>
            </a:xfrm>
            <a:prstGeom prst="rect">
              <a:avLst/>
            </a:prstGeom>
          </p:spPr>
        </p:pic>
      </p:grpSp>
      <p:grpSp>
        <p:nvGrpSpPr>
          <p:cNvPr id="42" name="Groupe 41">
            <a:extLst>
              <a:ext uri="{FF2B5EF4-FFF2-40B4-BE49-F238E27FC236}">
                <a16:creationId xmlns:a16="http://schemas.microsoft.com/office/drawing/2014/main" xmlns="" id="{774A34B9-B022-274A-A41E-43219DC0A332}"/>
              </a:ext>
            </a:extLst>
          </p:cNvPr>
          <p:cNvGrpSpPr/>
          <p:nvPr/>
        </p:nvGrpSpPr>
        <p:grpSpPr>
          <a:xfrm rot="20872314">
            <a:off x="399345" y="122103"/>
            <a:ext cx="1987204" cy="1490403"/>
            <a:chOff x="399345" y="122103"/>
            <a:chExt cx="1987204" cy="1490403"/>
          </a:xfrm>
        </p:grpSpPr>
        <p:pic>
          <p:nvPicPr>
            <p:cNvPr id="43" name="Image 42">
              <a:extLst>
                <a:ext uri="{FF2B5EF4-FFF2-40B4-BE49-F238E27FC236}">
                  <a16:creationId xmlns:a16="http://schemas.microsoft.com/office/drawing/2014/main" xmlns="" id="{1554B848-3B37-1242-A81B-C6B4F4E79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285037">
              <a:off x="647745" y="-126297"/>
              <a:ext cx="1490403" cy="1987204"/>
            </a:xfrm>
            <a:prstGeom prst="rect">
              <a:avLst/>
            </a:prstGeom>
          </p:spPr>
        </p:pic>
        <p:pic>
          <p:nvPicPr>
            <p:cNvPr id="44" name="Image 43">
              <a:hlinkClick r:id="" action="ppaction://macro?name=notebook"/>
              <a:extLst>
                <a:ext uri="{FF2B5EF4-FFF2-40B4-BE49-F238E27FC236}">
                  <a16:creationId xmlns:a16="http://schemas.microsoft.com/office/drawing/2014/main" xmlns="" id="{F912E8CF-F151-674A-8E47-DFD9C44E99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089777">
              <a:off x="662846" y="246502"/>
              <a:ext cx="954107" cy="954107"/>
            </a:xfrm>
            <a:prstGeom prst="rect">
              <a:avLst/>
            </a:prstGeom>
          </p:spPr>
        </p:pic>
      </p:grpSp>
    </p:spTree>
    <p:extLst>
      <p:ext uri="{BB962C8B-B14F-4D97-AF65-F5344CB8AC3E}">
        <p14:creationId xmlns:p14="http://schemas.microsoft.com/office/powerpoint/2010/main" val="21483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B39DFB34-DE27-4D4C-9FA6-F417FC133FF0}"/>
              </a:ext>
            </a:extLst>
          </p:cNvPr>
          <p:cNvSpPr>
            <a:spLocks noGrp="1"/>
          </p:cNvSpPr>
          <p:nvPr>
            <p:ph type="title"/>
          </p:nvPr>
        </p:nvSpPr>
        <p:spPr>
          <a:xfrm>
            <a:off x="2703859" y="355114"/>
            <a:ext cx="6345382" cy="802996"/>
          </a:xfrm>
        </p:spPr>
        <p:txBody>
          <a:bodyPr>
            <a:normAutofit/>
          </a:bodyPr>
          <a:lstStyle/>
          <a:p>
            <a:pPr algn="ctr"/>
            <a:r>
              <a:rPr lang="fr-FR" dirty="0">
                <a:solidFill>
                  <a:srgbClr val="7030A0"/>
                </a:solidFill>
              </a:rPr>
              <a:t>« Qui suis-je ? »</a:t>
            </a:r>
          </a:p>
        </p:txBody>
      </p:sp>
      <p:sp>
        <p:nvSpPr>
          <p:cNvPr id="25" name="ZoneTexte 24">
            <a:extLst>
              <a:ext uri="{FF2B5EF4-FFF2-40B4-BE49-F238E27FC236}">
                <a16:creationId xmlns:a16="http://schemas.microsoft.com/office/drawing/2014/main" xmlns="" id="{A63F2541-6F76-DE42-B702-AB70FD7B5D26}"/>
              </a:ext>
            </a:extLst>
          </p:cNvPr>
          <p:cNvSpPr txBox="1"/>
          <p:nvPr/>
        </p:nvSpPr>
        <p:spPr>
          <a:xfrm>
            <a:off x="774961" y="1582588"/>
            <a:ext cx="11071295" cy="584775"/>
          </a:xfrm>
          <a:prstGeom prst="rect">
            <a:avLst/>
          </a:prstGeom>
          <a:noFill/>
        </p:spPr>
        <p:txBody>
          <a:bodyPr wrap="square" rtlCol="0">
            <a:spAutoFit/>
          </a:bodyPr>
          <a:lstStyle/>
          <a:p>
            <a:pPr>
              <a:spcAft>
                <a:spcPts val="1200"/>
              </a:spcAft>
            </a:pPr>
            <a:r>
              <a:rPr lang="fr-FR" sz="3200" dirty="0"/>
              <a:t>Trouve la bonne description.</a:t>
            </a:r>
          </a:p>
        </p:txBody>
      </p:sp>
      <p:grpSp>
        <p:nvGrpSpPr>
          <p:cNvPr id="23" name="Groupe 22">
            <a:extLst>
              <a:ext uri="{FF2B5EF4-FFF2-40B4-BE49-F238E27FC236}">
                <a16:creationId xmlns:a16="http://schemas.microsoft.com/office/drawing/2014/main" xmlns="" id="{3350DF82-25CA-554B-B204-C83D97A89527}"/>
              </a:ext>
            </a:extLst>
          </p:cNvPr>
          <p:cNvGrpSpPr/>
          <p:nvPr/>
        </p:nvGrpSpPr>
        <p:grpSpPr>
          <a:xfrm>
            <a:off x="2944113" y="2567473"/>
            <a:ext cx="1503009" cy="1525226"/>
            <a:chOff x="2202856" y="2515403"/>
            <a:chExt cx="1503009" cy="1525226"/>
          </a:xfrm>
        </p:grpSpPr>
        <p:sp>
          <p:nvSpPr>
            <p:cNvPr id="9" name="Rectangle 8">
              <a:extLst>
                <a:ext uri="{FF2B5EF4-FFF2-40B4-BE49-F238E27FC236}">
                  <a16:creationId xmlns:a16="http://schemas.microsoft.com/office/drawing/2014/main" xmlns="" id="{9071E081-C9AA-4B49-B8D1-60A3D48D5B8D}"/>
                </a:ext>
              </a:extLst>
            </p:cNvPr>
            <p:cNvSpPr>
              <a:spLocks noChangeAspect="1"/>
            </p:cNvSpPr>
            <p:nvPr/>
          </p:nvSpPr>
          <p:spPr>
            <a:xfrm>
              <a:off x="2202856" y="2515403"/>
              <a:ext cx="1002006" cy="10020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xmlns="" id="{14E7B6EC-5779-C043-BA47-B292659DF028}"/>
                </a:ext>
              </a:extLst>
            </p:cNvPr>
            <p:cNvSpPr>
              <a:spLocks noChangeAspect="1"/>
            </p:cNvSpPr>
            <p:nvPr/>
          </p:nvSpPr>
          <p:spPr>
            <a:xfrm>
              <a:off x="2703859" y="2515403"/>
              <a:ext cx="1002006" cy="10020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634B2FFF-46B9-BD4C-93D6-C7A787309F05}"/>
                </a:ext>
              </a:extLst>
            </p:cNvPr>
            <p:cNvSpPr/>
            <p:nvPr/>
          </p:nvSpPr>
          <p:spPr>
            <a:xfrm>
              <a:off x="2479278" y="3517409"/>
              <a:ext cx="449162" cy="523220"/>
            </a:xfrm>
            <a:prstGeom prst="rect">
              <a:avLst/>
            </a:prstGeom>
          </p:spPr>
          <p:txBody>
            <a:bodyPr wrap="none">
              <a:spAutoFit/>
            </a:bodyPr>
            <a:lstStyle/>
            <a:p>
              <a:r>
                <a:rPr lang="fr-FR" sz="2800" dirty="0">
                  <a:latin typeface="+mj-lt"/>
                </a:rPr>
                <a:t> 1</a:t>
              </a:r>
            </a:p>
          </p:txBody>
        </p:sp>
      </p:grpSp>
      <p:grpSp>
        <p:nvGrpSpPr>
          <p:cNvPr id="28" name="Groupe 27">
            <a:extLst>
              <a:ext uri="{FF2B5EF4-FFF2-40B4-BE49-F238E27FC236}">
                <a16:creationId xmlns:a16="http://schemas.microsoft.com/office/drawing/2014/main" xmlns="" id="{4C611243-1A34-2440-B2AD-EAC22C4FF9E4}"/>
              </a:ext>
            </a:extLst>
          </p:cNvPr>
          <p:cNvGrpSpPr/>
          <p:nvPr/>
        </p:nvGrpSpPr>
        <p:grpSpPr>
          <a:xfrm>
            <a:off x="6506782" y="2070679"/>
            <a:ext cx="1501696" cy="2040895"/>
            <a:chOff x="5308602" y="2014400"/>
            <a:chExt cx="1501696" cy="2040895"/>
          </a:xfrm>
        </p:grpSpPr>
        <p:sp>
          <p:nvSpPr>
            <p:cNvPr id="20" name="Rectangle 19">
              <a:extLst>
                <a:ext uri="{FF2B5EF4-FFF2-40B4-BE49-F238E27FC236}">
                  <a16:creationId xmlns:a16="http://schemas.microsoft.com/office/drawing/2014/main" xmlns="" id="{C5BC26A6-56E2-8F4C-A097-D8663F876A10}"/>
                </a:ext>
              </a:extLst>
            </p:cNvPr>
            <p:cNvSpPr>
              <a:spLocks noChangeAspect="1"/>
            </p:cNvSpPr>
            <p:nvPr/>
          </p:nvSpPr>
          <p:spPr>
            <a:xfrm>
              <a:off x="5308602" y="2515403"/>
              <a:ext cx="1002006" cy="10020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xmlns="" id="{9175DF76-88C7-2F44-B0F1-AD303777282A}"/>
                </a:ext>
              </a:extLst>
            </p:cNvPr>
            <p:cNvSpPr>
              <a:spLocks noChangeAspect="1"/>
            </p:cNvSpPr>
            <p:nvPr/>
          </p:nvSpPr>
          <p:spPr>
            <a:xfrm>
              <a:off x="5808292" y="2014400"/>
              <a:ext cx="1002006" cy="10020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xmlns="" id="{1D3A6881-B403-554D-8016-0E96CD763EF1}"/>
                </a:ext>
              </a:extLst>
            </p:cNvPr>
            <p:cNvSpPr/>
            <p:nvPr/>
          </p:nvSpPr>
          <p:spPr>
            <a:xfrm>
              <a:off x="5583711" y="3532075"/>
              <a:ext cx="449162" cy="523220"/>
            </a:xfrm>
            <a:prstGeom prst="rect">
              <a:avLst/>
            </a:prstGeom>
          </p:spPr>
          <p:txBody>
            <a:bodyPr wrap="none">
              <a:spAutoFit/>
            </a:bodyPr>
            <a:lstStyle/>
            <a:p>
              <a:r>
                <a:rPr lang="fr-FR" sz="2800" dirty="0">
                  <a:latin typeface="+mj-lt"/>
                </a:rPr>
                <a:t> 2</a:t>
              </a:r>
            </a:p>
          </p:txBody>
        </p:sp>
      </p:grpSp>
      <p:sp>
        <p:nvSpPr>
          <p:cNvPr id="26" name="ZoneTexte 25">
            <a:extLst>
              <a:ext uri="{FF2B5EF4-FFF2-40B4-BE49-F238E27FC236}">
                <a16:creationId xmlns:a16="http://schemas.microsoft.com/office/drawing/2014/main" xmlns="" id="{E469F47B-531B-464C-9106-E79BDFB42ED7}"/>
              </a:ext>
            </a:extLst>
          </p:cNvPr>
          <p:cNvSpPr txBox="1"/>
          <p:nvPr/>
        </p:nvSpPr>
        <p:spPr>
          <a:xfrm>
            <a:off x="1053167" y="4290527"/>
            <a:ext cx="8390378" cy="1969770"/>
          </a:xfrm>
          <a:prstGeom prst="rect">
            <a:avLst/>
          </a:prstGeom>
          <a:noFill/>
        </p:spPr>
        <p:txBody>
          <a:bodyPr wrap="square" rtlCol="0">
            <a:spAutoFit/>
          </a:bodyPr>
          <a:lstStyle/>
          <a:p>
            <a:pPr marL="457200" indent="-457200">
              <a:spcAft>
                <a:spcPts val="1200"/>
              </a:spcAft>
              <a:buFontTx/>
              <a:buChar char="-"/>
            </a:pPr>
            <a:r>
              <a:rPr lang="fr-FR" sz="2800" dirty="0">
                <a:latin typeface="+mj-lt"/>
              </a:rPr>
              <a:t>Je suis une figure composée d’un cercle et d’un carré. Le centre du cercle est un sommet du carré.</a:t>
            </a:r>
          </a:p>
          <a:p>
            <a:pPr marL="457200" indent="-457200">
              <a:spcAft>
                <a:spcPts val="1200"/>
              </a:spcAft>
              <a:buFontTx/>
              <a:buChar char="-"/>
            </a:pPr>
            <a:r>
              <a:rPr lang="fr-FR" sz="2800" dirty="0">
                <a:latin typeface="+mj-lt"/>
              </a:rPr>
              <a:t>Je suis une figure composée d’un cercle et d’un carré. Le centre du cercle est le milieu d’un côté du carré.</a:t>
            </a:r>
          </a:p>
        </p:txBody>
      </p:sp>
      <p:cxnSp>
        <p:nvCxnSpPr>
          <p:cNvPr id="30" name="Connecteur droit 29">
            <a:extLst>
              <a:ext uri="{FF2B5EF4-FFF2-40B4-BE49-F238E27FC236}">
                <a16:creationId xmlns:a16="http://schemas.microsoft.com/office/drawing/2014/main" xmlns="" id="{EBA79EE1-5EB9-7A47-8A80-8F097085A5F2}"/>
              </a:ext>
            </a:extLst>
          </p:cNvPr>
          <p:cNvCxnSpPr/>
          <p:nvPr/>
        </p:nvCxnSpPr>
        <p:spPr>
          <a:xfrm>
            <a:off x="4887310" y="5155324"/>
            <a:ext cx="2948152"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1" name="Connecteur droit 30">
            <a:extLst>
              <a:ext uri="{FF2B5EF4-FFF2-40B4-BE49-F238E27FC236}">
                <a16:creationId xmlns:a16="http://schemas.microsoft.com/office/drawing/2014/main" xmlns="" id="{4C048746-A41A-FB4C-9EA3-8020BD03BFA1}"/>
              </a:ext>
            </a:extLst>
          </p:cNvPr>
          <p:cNvCxnSpPr>
            <a:cxnSpLocks/>
          </p:cNvCxnSpPr>
          <p:nvPr/>
        </p:nvCxnSpPr>
        <p:spPr>
          <a:xfrm>
            <a:off x="4887310" y="6160447"/>
            <a:ext cx="3957145"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nvGrpSpPr>
          <p:cNvPr id="22" name="Groupe 21">
            <a:extLst>
              <a:ext uri="{FF2B5EF4-FFF2-40B4-BE49-F238E27FC236}">
                <a16:creationId xmlns:a16="http://schemas.microsoft.com/office/drawing/2014/main" xmlns="" id="{F79E7F0F-B520-2E4C-93AF-033E326AE4EB}"/>
              </a:ext>
            </a:extLst>
          </p:cNvPr>
          <p:cNvGrpSpPr/>
          <p:nvPr/>
        </p:nvGrpSpPr>
        <p:grpSpPr>
          <a:xfrm>
            <a:off x="399345" y="57106"/>
            <a:ext cx="2198777" cy="1555400"/>
            <a:chOff x="399345" y="57106"/>
            <a:chExt cx="2198777" cy="1555400"/>
          </a:xfrm>
        </p:grpSpPr>
        <p:pic>
          <p:nvPicPr>
            <p:cNvPr id="27" name="Image 26">
              <a:extLst>
                <a:ext uri="{FF2B5EF4-FFF2-40B4-BE49-F238E27FC236}">
                  <a16:creationId xmlns:a16="http://schemas.microsoft.com/office/drawing/2014/main" xmlns="" id="{98A48ADE-4042-C24D-A879-C6574C347E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55031">
              <a:off x="1162142" y="57106"/>
              <a:ext cx="1435980" cy="1256264"/>
            </a:xfrm>
            <a:prstGeom prst="rect">
              <a:avLst/>
            </a:prstGeom>
          </p:spPr>
        </p:pic>
        <p:grpSp>
          <p:nvGrpSpPr>
            <p:cNvPr id="29" name="Groupe 28">
              <a:extLst>
                <a:ext uri="{FF2B5EF4-FFF2-40B4-BE49-F238E27FC236}">
                  <a16:creationId xmlns:a16="http://schemas.microsoft.com/office/drawing/2014/main" xmlns="" id="{0B9B6564-9D6A-184D-90B8-A3AE967E9E84}"/>
                </a:ext>
              </a:extLst>
            </p:cNvPr>
            <p:cNvGrpSpPr/>
            <p:nvPr/>
          </p:nvGrpSpPr>
          <p:grpSpPr>
            <a:xfrm rot="20872314">
              <a:off x="399345" y="122103"/>
              <a:ext cx="1987204" cy="1490403"/>
              <a:chOff x="399345" y="122103"/>
              <a:chExt cx="1987204" cy="1490403"/>
            </a:xfrm>
          </p:grpSpPr>
          <p:pic>
            <p:nvPicPr>
              <p:cNvPr id="32" name="Image 31">
                <a:extLst>
                  <a:ext uri="{FF2B5EF4-FFF2-40B4-BE49-F238E27FC236}">
                    <a16:creationId xmlns:a16="http://schemas.microsoft.com/office/drawing/2014/main" xmlns="" id="{B4948FA5-6B31-B149-B8C2-25E141BF2B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285037">
                <a:off x="647745" y="-126297"/>
                <a:ext cx="1490403" cy="1987204"/>
              </a:xfrm>
              <a:prstGeom prst="rect">
                <a:avLst/>
              </a:prstGeom>
            </p:spPr>
          </p:pic>
          <p:pic>
            <p:nvPicPr>
              <p:cNvPr id="33" name="Image 32">
                <a:extLst>
                  <a:ext uri="{FF2B5EF4-FFF2-40B4-BE49-F238E27FC236}">
                    <a16:creationId xmlns:a16="http://schemas.microsoft.com/office/drawing/2014/main" xmlns="" id="{54C9F0EB-0988-D048-9C90-1AE8349F8D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089777">
                <a:off x="662846" y="246502"/>
                <a:ext cx="954107" cy="954107"/>
              </a:xfrm>
              <a:prstGeom prst="rect">
                <a:avLst/>
              </a:prstGeom>
            </p:spPr>
          </p:pic>
        </p:grpSp>
      </p:grpSp>
      <p:grpSp>
        <p:nvGrpSpPr>
          <p:cNvPr id="58" name="SMARTInkShape-Group21">
            <a:extLst>
              <a:ext uri="{FF2B5EF4-FFF2-40B4-BE49-F238E27FC236}">
                <a16:creationId xmlns:a16="http://schemas.microsoft.com/office/drawing/2014/main" xmlns="" id="{03CDB48A-A709-488A-B13D-75CBAD6FD112}"/>
              </a:ext>
            </a:extLst>
          </p:cNvPr>
          <p:cNvGrpSpPr/>
          <p:nvPr/>
        </p:nvGrpSpPr>
        <p:grpSpPr>
          <a:xfrm>
            <a:off x="3895956" y="3025775"/>
            <a:ext cx="66445" cy="47626"/>
            <a:chOff x="3895956" y="3025775"/>
            <a:chExt cx="66445" cy="47626"/>
          </a:xfrm>
        </p:grpSpPr>
        <p:sp>
          <p:nvSpPr>
            <p:cNvPr id="56" name="SMARTInkShape-36">
              <a:extLst>
                <a:ext uri="{FF2B5EF4-FFF2-40B4-BE49-F238E27FC236}">
                  <a16:creationId xmlns:a16="http://schemas.microsoft.com/office/drawing/2014/main" xmlns="" id="{2048F44C-95E9-42F8-B1AB-F18333EE3DEE}"/>
                </a:ext>
              </a:extLst>
            </p:cNvPr>
            <p:cNvSpPr/>
            <p:nvPr>
              <p:custDataLst>
                <p:tags r:id="rId3"/>
              </p:custDataLst>
            </p:nvPr>
          </p:nvSpPr>
          <p:spPr>
            <a:xfrm>
              <a:off x="3914775" y="3038475"/>
              <a:ext cx="43952" cy="34926"/>
            </a:xfrm>
            <a:custGeom>
              <a:avLst/>
              <a:gdLst/>
              <a:ahLst/>
              <a:cxnLst/>
              <a:rect l="0" t="0" r="0" b="0"/>
              <a:pathLst>
                <a:path w="43952" h="34926">
                  <a:moveTo>
                    <a:pt x="0" y="3175"/>
                  </a:moveTo>
                  <a:lnTo>
                    <a:pt x="0" y="3175"/>
                  </a:lnTo>
                  <a:lnTo>
                    <a:pt x="2734" y="3175"/>
                  </a:lnTo>
                  <a:lnTo>
                    <a:pt x="0" y="0"/>
                  </a:lnTo>
                  <a:lnTo>
                    <a:pt x="39806" y="30504"/>
                  </a:lnTo>
                  <a:lnTo>
                    <a:pt x="40622" y="32725"/>
                  </a:lnTo>
                  <a:lnTo>
                    <a:pt x="41192" y="33458"/>
                  </a:lnTo>
                  <a:lnTo>
                    <a:pt x="43951" y="34732"/>
                  </a:lnTo>
                  <a:lnTo>
                    <a:pt x="43765" y="34796"/>
                  </a:lnTo>
                  <a:lnTo>
                    <a:pt x="41673" y="34908"/>
                  </a:lnTo>
                  <a:lnTo>
                    <a:pt x="39707" y="33234"/>
                  </a:lnTo>
                  <a:lnTo>
                    <a:pt x="33822" y="24728"/>
                  </a:lnTo>
                  <a:lnTo>
                    <a:pt x="10567" y="5867"/>
                  </a:lnTo>
                  <a:lnTo>
                    <a:pt x="682" y="511"/>
                  </a:lnTo>
                  <a:lnTo>
                    <a:pt x="455" y="694"/>
                  </a:lnTo>
                  <a:lnTo>
                    <a:pt x="202" y="1837"/>
                  </a:lnTo>
                  <a:lnTo>
                    <a:pt x="840" y="2636"/>
                  </a:lnTo>
                  <a:lnTo>
                    <a:pt x="41275" y="3492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37">
              <a:extLst>
                <a:ext uri="{FF2B5EF4-FFF2-40B4-BE49-F238E27FC236}">
                  <a16:creationId xmlns:a16="http://schemas.microsoft.com/office/drawing/2014/main" xmlns="" id="{1FB2F977-6BAA-41A0-9480-A0F205A5330C}"/>
                </a:ext>
              </a:extLst>
            </p:cNvPr>
            <p:cNvSpPr/>
            <p:nvPr>
              <p:custDataLst>
                <p:tags r:id="rId4"/>
              </p:custDataLst>
            </p:nvPr>
          </p:nvSpPr>
          <p:spPr>
            <a:xfrm>
              <a:off x="3895956" y="3025775"/>
              <a:ext cx="66445" cy="47559"/>
            </a:xfrm>
            <a:custGeom>
              <a:avLst/>
              <a:gdLst/>
              <a:ahLst/>
              <a:cxnLst/>
              <a:rect l="0" t="0" r="0" b="0"/>
              <a:pathLst>
                <a:path w="66445" h="47559">
                  <a:moveTo>
                    <a:pt x="66444" y="0"/>
                  </a:moveTo>
                  <a:lnTo>
                    <a:pt x="66444" y="0"/>
                  </a:lnTo>
                  <a:lnTo>
                    <a:pt x="66444" y="2734"/>
                  </a:lnTo>
                  <a:lnTo>
                    <a:pt x="63400" y="6208"/>
                  </a:lnTo>
                  <a:lnTo>
                    <a:pt x="56931" y="6350"/>
                  </a:lnTo>
                  <a:lnTo>
                    <a:pt x="10510" y="37703"/>
                  </a:lnTo>
                  <a:lnTo>
                    <a:pt x="3707" y="41406"/>
                  </a:lnTo>
                  <a:lnTo>
                    <a:pt x="547" y="43849"/>
                  </a:lnTo>
                  <a:lnTo>
                    <a:pt x="288" y="43696"/>
                  </a:lnTo>
                  <a:lnTo>
                    <a:pt x="0" y="42586"/>
                  </a:lnTo>
                  <a:lnTo>
                    <a:pt x="812" y="40917"/>
                  </a:lnTo>
                  <a:lnTo>
                    <a:pt x="1523" y="39978"/>
                  </a:lnTo>
                  <a:lnTo>
                    <a:pt x="23154" y="24628"/>
                  </a:lnTo>
                  <a:lnTo>
                    <a:pt x="30599" y="22700"/>
                  </a:lnTo>
                  <a:lnTo>
                    <a:pt x="31964" y="22541"/>
                  </a:lnTo>
                  <a:lnTo>
                    <a:pt x="34421" y="21425"/>
                  </a:lnTo>
                  <a:lnTo>
                    <a:pt x="37188" y="19519"/>
                  </a:lnTo>
                  <a:lnTo>
                    <a:pt x="39353" y="19189"/>
                  </a:lnTo>
                  <a:lnTo>
                    <a:pt x="39917" y="19496"/>
                  </a:lnTo>
                  <a:lnTo>
                    <a:pt x="40292" y="20052"/>
                  </a:lnTo>
                  <a:lnTo>
                    <a:pt x="40543" y="20777"/>
                  </a:lnTo>
                  <a:lnTo>
                    <a:pt x="41063" y="21259"/>
                  </a:lnTo>
                  <a:lnTo>
                    <a:pt x="43734" y="22098"/>
                  </a:lnTo>
                  <a:lnTo>
                    <a:pt x="42390" y="25558"/>
                  </a:lnTo>
                  <a:lnTo>
                    <a:pt x="36743" y="32729"/>
                  </a:lnTo>
                  <a:lnTo>
                    <a:pt x="22751" y="46866"/>
                  </a:lnTo>
                  <a:lnTo>
                    <a:pt x="21390" y="47288"/>
                  </a:lnTo>
                  <a:lnTo>
                    <a:pt x="19327" y="47558"/>
                  </a:lnTo>
                  <a:lnTo>
                    <a:pt x="19158" y="47228"/>
                  </a:lnTo>
                  <a:lnTo>
                    <a:pt x="18819" y="4445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1" name="SMARTInkShape-Group22">
            <a:extLst>
              <a:ext uri="{FF2B5EF4-FFF2-40B4-BE49-F238E27FC236}">
                <a16:creationId xmlns:a16="http://schemas.microsoft.com/office/drawing/2014/main" xmlns="" id="{A98AE30F-EB49-4BB6-BC9A-4F2383665D32}"/>
              </a:ext>
            </a:extLst>
          </p:cNvPr>
          <p:cNvGrpSpPr/>
          <p:nvPr/>
        </p:nvGrpSpPr>
        <p:grpSpPr>
          <a:xfrm>
            <a:off x="7474541" y="2536828"/>
            <a:ext cx="65784" cy="69780"/>
            <a:chOff x="7474541" y="2536828"/>
            <a:chExt cx="65784" cy="69780"/>
          </a:xfrm>
        </p:grpSpPr>
        <p:sp>
          <p:nvSpPr>
            <p:cNvPr id="59" name="SMARTInkShape-38">
              <a:extLst>
                <a:ext uri="{FF2B5EF4-FFF2-40B4-BE49-F238E27FC236}">
                  <a16:creationId xmlns:a16="http://schemas.microsoft.com/office/drawing/2014/main" xmlns="" id="{644A77A4-86DC-4461-BD54-DDED61939C5E}"/>
                </a:ext>
              </a:extLst>
            </p:cNvPr>
            <p:cNvSpPr/>
            <p:nvPr>
              <p:custDataLst>
                <p:tags r:id="rId1"/>
              </p:custDataLst>
            </p:nvPr>
          </p:nvSpPr>
          <p:spPr>
            <a:xfrm>
              <a:off x="7474541" y="2547722"/>
              <a:ext cx="65784" cy="58886"/>
            </a:xfrm>
            <a:custGeom>
              <a:avLst/>
              <a:gdLst/>
              <a:ahLst/>
              <a:cxnLst/>
              <a:rect l="0" t="0" r="0" b="0"/>
              <a:pathLst>
                <a:path w="65784" h="58886">
                  <a:moveTo>
                    <a:pt x="12109" y="4978"/>
                  </a:moveTo>
                  <a:lnTo>
                    <a:pt x="12109" y="4978"/>
                  </a:lnTo>
                  <a:lnTo>
                    <a:pt x="14843" y="2244"/>
                  </a:lnTo>
                  <a:lnTo>
                    <a:pt x="14637" y="2097"/>
                  </a:lnTo>
                  <a:lnTo>
                    <a:pt x="13468" y="1934"/>
                  </a:lnTo>
                  <a:lnTo>
                    <a:pt x="13015" y="1537"/>
                  </a:lnTo>
                  <a:lnTo>
                    <a:pt x="12512" y="156"/>
                  </a:lnTo>
                  <a:lnTo>
                    <a:pt x="12377" y="0"/>
                  </a:lnTo>
                  <a:lnTo>
                    <a:pt x="12288" y="248"/>
                  </a:lnTo>
                  <a:lnTo>
                    <a:pt x="12109" y="1800"/>
                  </a:lnTo>
                  <a:lnTo>
                    <a:pt x="49740" y="48303"/>
                  </a:lnTo>
                  <a:lnTo>
                    <a:pt x="56302" y="53603"/>
                  </a:lnTo>
                  <a:lnTo>
                    <a:pt x="58209" y="56340"/>
                  </a:lnTo>
                  <a:lnTo>
                    <a:pt x="59423" y="57211"/>
                  </a:lnTo>
                  <a:lnTo>
                    <a:pt x="65783" y="58885"/>
                  </a:lnTo>
                  <a:lnTo>
                    <a:pt x="39908" y="29614"/>
                  </a:lnTo>
                  <a:lnTo>
                    <a:pt x="16508" y="16710"/>
                  </a:lnTo>
                  <a:lnTo>
                    <a:pt x="6432" y="12404"/>
                  </a:lnTo>
                  <a:lnTo>
                    <a:pt x="3372" y="9569"/>
                  </a:lnTo>
                  <a:lnTo>
                    <a:pt x="1405" y="8783"/>
                  </a:lnTo>
                  <a:lnTo>
                    <a:pt x="740" y="8220"/>
                  </a:lnTo>
                  <a:lnTo>
                    <a:pt x="0" y="6654"/>
                  </a:lnTo>
                  <a:lnTo>
                    <a:pt x="156" y="6448"/>
                  </a:lnTo>
                  <a:lnTo>
                    <a:pt x="2195" y="7859"/>
                  </a:lnTo>
                  <a:lnTo>
                    <a:pt x="6927" y="11568"/>
                  </a:lnTo>
                  <a:lnTo>
                    <a:pt x="53766" y="41998"/>
                  </a:lnTo>
                  <a:lnTo>
                    <a:pt x="59734" y="46253"/>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SMARTInkShape-39">
              <a:extLst>
                <a:ext uri="{FF2B5EF4-FFF2-40B4-BE49-F238E27FC236}">
                  <a16:creationId xmlns:a16="http://schemas.microsoft.com/office/drawing/2014/main" xmlns="" id="{A9996302-F3FA-45D1-971E-4486F4E14A1B}"/>
                </a:ext>
              </a:extLst>
            </p:cNvPr>
            <p:cNvSpPr/>
            <p:nvPr>
              <p:custDataLst>
                <p:tags r:id="rId2"/>
              </p:custDataLst>
            </p:nvPr>
          </p:nvSpPr>
          <p:spPr>
            <a:xfrm>
              <a:off x="7483475" y="2536828"/>
              <a:ext cx="44291" cy="63498"/>
            </a:xfrm>
            <a:custGeom>
              <a:avLst/>
              <a:gdLst/>
              <a:ahLst/>
              <a:cxnLst/>
              <a:rect l="0" t="0" r="0" b="0"/>
              <a:pathLst>
                <a:path w="44291" h="63498">
                  <a:moveTo>
                    <a:pt x="25400" y="3172"/>
                  </a:moveTo>
                  <a:lnTo>
                    <a:pt x="25400" y="3172"/>
                  </a:lnTo>
                  <a:lnTo>
                    <a:pt x="25400" y="128"/>
                  </a:lnTo>
                  <a:lnTo>
                    <a:pt x="30130" y="0"/>
                  </a:lnTo>
                  <a:lnTo>
                    <a:pt x="30670" y="352"/>
                  </a:lnTo>
                  <a:lnTo>
                    <a:pt x="31030" y="939"/>
                  </a:lnTo>
                  <a:lnTo>
                    <a:pt x="31270" y="1684"/>
                  </a:lnTo>
                  <a:lnTo>
                    <a:pt x="31783" y="2180"/>
                  </a:lnTo>
                  <a:lnTo>
                    <a:pt x="34882" y="3160"/>
                  </a:lnTo>
                  <a:lnTo>
                    <a:pt x="34913" y="4854"/>
                  </a:lnTo>
                  <a:lnTo>
                    <a:pt x="29853" y="17315"/>
                  </a:lnTo>
                  <a:lnTo>
                    <a:pt x="23000" y="26518"/>
                  </a:lnTo>
                  <a:lnTo>
                    <a:pt x="18339" y="34314"/>
                  </a:lnTo>
                  <a:lnTo>
                    <a:pt x="15206" y="38885"/>
                  </a:lnTo>
                  <a:lnTo>
                    <a:pt x="6398" y="58578"/>
                  </a:lnTo>
                  <a:lnTo>
                    <a:pt x="5676" y="59159"/>
                  </a:lnTo>
                  <a:lnTo>
                    <a:pt x="4843" y="59547"/>
                  </a:lnTo>
                  <a:lnTo>
                    <a:pt x="4639" y="59805"/>
                  </a:lnTo>
                  <a:lnTo>
                    <a:pt x="4857" y="59978"/>
                  </a:lnTo>
                  <a:lnTo>
                    <a:pt x="6055" y="60254"/>
                  </a:lnTo>
                  <a:lnTo>
                    <a:pt x="7948" y="58616"/>
                  </a:lnTo>
                  <a:lnTo>
                    <a:pt x="8824" y="56859"/>
                  </a:lnTo>
                  <a:lnTo>
                    <a:pt x="11072" y="51171"/>
                  </a:lnTo>
                  <a:lnTo>
                    <a:pt x="33815" y="18512"/>
                  </a:lnTo>
                  <a:lnTo>
                    <a:pt x="38751" y="14224"/>
                  </a:lnTo>
                  <a:lnTo>
                    <a:pt x="43235" y="7446"/>
                  </a:lnTo>
                  <a:lnTo>
                    <a:pt x="44290" y="3805"/>
                  </a:lnTo>
                  <a:lnTo>
                    <a:pt x="43990" y="3594"/>
                  </a:lnTo>
                  <a:lnTo>
                    <a:pt x="42717" y="3359"/>
                  </a:lnTo>
                  <a:lnTo>
                    <a:pt x="42236" y="3650"/>
                  </a:lnTo>
                  <a:lnTo>
                    <a:pt x="41916" y="4196"/>
                  </a:lnTo>
                  <a:lnTo>
                    <a:pt x="41401" y="7608"/>
                  </a:lnTo>
                  <a:lnTo>
                    <a:pt x="40947" y="12031"/>
                  </a:lnTo>
                  <a:lnTo>
                    <a:pt x="35174" y="23040"/>
                  </a:lnTo>
                  <a:lnTo>
                    <a:pt x="4363" y="60952"/>
                  </a:lnTo>
                  <a:lnTo>
                    <a:pt x="0" y="63497"/>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4498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71D07870-4176-274D-814A-8C6D93811F94}"/>
              </a:ext>
            </a:extLst>
          </p:cNvPr>
          <p:cNvSpPr txBox="1">
            <a:spLocks/>
          </p:cNvSpPr>
          <p:nvPr/>
        </p:nvSpPr>
        <p:spPr>
          <a:xfrm>
            <a:off x="2498211" y="329262"/>
            <a:ext cx="7195577" cy="109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rgbClr val="7030A0"/>
                </a:solidFill>
              </a:rPr>
              <a:t>Construire une figure à partir d’un programme de construction</a:t>
            </a:r>
          </a:p>
        </p:txBody>
      </p:sp>
      <p:sp>
        <p:nvSpPr>
          <p:cNvPr id="19" name="ZoneTexte 18">
            <a:extLst>
              <a:ext uri="{FF2B5EF4-FFF2-40B4-BE49-F238E27FC236}">
                <a16:creationId xmlns:a16="http://schemas.microsoft.com/office/drawing/2014/main" xmlns="" id="{6EB9D01B-2935-084D-BFBE-29BB15DA99FC}"/>
              </a:ext>
            </a:extLst>
          </p:cNvPr>
          <p:cNvSpPr txBox="1"/>
          <p:nvPr/>
        </p:nvSpPr>
        <p:spPr>
          <a:xfrm>
            <a:off x="614266" y="1573234"/>
            <a:ext cx="2823291" cy="2277547"/>
          </a:xfrm>
          <a:prstGeom prst="rect">
            <a:avLst/>
          </a:prstGeom>
          <a:noFill/>
        </p:spPr>
        <p:txBody>
          <a:bodyPr wrap="square" rtlCol="0">
            <a:spAutoFit/>
          </a:bodyPr>
          <a:lstStyle/>
          <a:p>
            <a:pPr>
              <a:spcAft>
                <a:spcPts val="1200"/>
              </a:spcAft>
            </a:pPr>
            <a:r>
              <a:rPr lang="fr-FR" sz="1100" b="1" dirty="0"/>
              <a:t>Réalise ce programme de construction.</a:t>
            </a:r>
          </a:p>
          <a:p>
            <a:r>
              <a:rPr lang="fr-FR" sz="1100" dirty="0"/>
              <a:t>1. Trace un carré (ABCD) de 6 cm de côté. </a:t>
            </a:r>
          </a:p>
          <a:p>
            <a:r>
              <a:rPr lang="fr-FR" sz="1100" dirty="0"/>
              <a:t>2. Nomme :</a:t>
            </a:r>
          </a:p>
          <a:p>
            <a:pPr marL="266700"/>
            <a:r>
              <a:rPr lang="fr-FR" sz="1100" dirty="0"/>
              <a:t>- I le milieu du segment [AB] ;</a:t>
            </a:r>
          </a:p>
          <a:p>
            <a:pPr marL="266700"/>
            <a:r>
              <a:rPr lang="fr-FR" sz="1100" dirty="0"/>
              <a:t>- J le milieu du segment [BC] ;</a:t>
            </a:r>
          </a:p>
          <a:p>
            <a:pPr marL="266700"/>
            <a:r>
              <a:rPr lang="fr-FR" sz="1100" dirty="0"/>
              <a:t>- K le milieu du segment [CD] ;</a:t>
            </a:r>
          </a:p>
          <a:p>
            <a:pPr marL="266700"/>
            <a:r>
              <a:rPr lang="fr-FR" sz="1100" dirty="0"/>
              <a:t>- L le milieu du segment [DA]. </a:t>
            </a:r>
          </a:p>
          <a:p>
            <a:r>
              <a:rPr lang="fr-FR" sz="1100" dirty="0"/>
              <a:t>3. Trace :</a:t>
            </a:r>
          </a:p>
          <a:p>
            <a:pPr marL="266700"/>
            <a:r>
              <a:rPr lang="fr-FR" sz="1100" dirty="0"/>
              <a:t>- le cercle de centre I de rayon 3 cm ;</a:t>
            </a:r>
          </a:p>
          <a:p>
            <a:pPr marL="266700"/>
            <a:r>
              <a:rPr lang="fr-FR" sz="1100" dirty="0"/>
              <a:t>- le cercle de centre J de rayon 3 cm ;</a:t>
            </a:r>
          </a:p>
          <a:p>
            <a:pPr marL="266700"/>
            <a:r>
              <a:rPr lang="fr-FR" sz="1100" dirty="0"/>
              <a:t>- le cercle de centre K de rayon 3 cm ;</a:t>
            </a:r>
          </a:p>
          <a:p>
            <a:pPr marL="266700"/>
            <a:r>
              <a:rPr lang="fr-FR" sz="1100" dirty="0"/>
              <a:t>- le cercle de centre L de rayon 3 cm. </a:t>
            </a:r>
          </a:p>
        </p:txBody>
      </p:sp>
      <p:grpSp>
        <p:nvGrpSpPr>
          <p:cNvPr id="9" name="Groupe 8">
            <a:extLst>
              <a:ext uri="{FF2B5EF4-FFF2-40B4-BE49-F238E27FC236}">
                <a16:creationId xmlns:a16="http://schemas.microsoft.com/office/drawing/2014/main" xmlns="" id="{22270E5A-3BF6-DB4A-B2B7-76802208BF25}"/>
              </a:ext>
            </a:extLst>
          </p:cNvPr>
          <p:cNvGrpSpPr/>
          <p:nvPr/>
        </p:nvGrpSpPr>
        <p:grpSpPr>
          <a:xfrm>
            <a:off x="399345" y="57106"/>
            <a:ext cx="2198777" cy="1555400"/>
            <a:chOff x="399345" y="57106"/>
            <a:chExt cx="2198777" cy="1555400"/>
          </a:xfrm>
        </p:grpSpPr>
        <p:pic>
          <p:nvPicPr>
            <p:cNvPr id="10" name="Image 9">
              <a:extLst>
                <a:ext uri="{FF2B5EF4-FFF2-40B4-BE49-F238E27FC236}">
                  <a16:creationId xmlns:a16="http://schemas.microsoft.com/office/drawing/2014/main" xmlns="" id="{4BA1E3CB-5B05-1A43-9D7F-BB20B6D23A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55031">
              <a:off x="1162142" y="57106"/>
              <a:ext cx="1435980" cy="1256264"/>
            </a:xfrm>
            <a:prstGeom prst="rect">
              <a:avLst/>
            </a:prstGeom>
          </p:spPr>
        </p:pic>
        <p:grpSp>
          <p:nvGrpSpPr>
            <p:cNvPr id="11" name="Groupe 10">
              <a:extLst>
                <a:ext uri="{FF2B5EF4-FFF2-40B4-BE49-F238E27FC236}">
                  <a16:creationId xmlns:a16="http://schemas.microsoft.com/office/drawing/2014/main" xmlns="" id="{DA2BF835-E220-E64C-8385-C1FDD691EDCD}"/>
                </a:ext>
              </a:extLst>
            </p:cNvPr>
            <p:cNvGrpSpPr/>
            <p:nvPr/>
          </p:nvGrpSpPr>
          <p:grpSpPr>
            <a:xfrm rot="20872314">
              <a:off x="399345" y="122103"/>
              <a:ext cx="1987204" cy="1490403"/>
              <a:chOff x="399345" y="122103"/>
              <a:chExt cx="1987204" cy="1490403"/>
            </a:xfrm>
          </p:grpSpPr>
          <p:pic>
            <p:nvPicPr>
              <p:cNvPr id="12" name="Image 11">
                <a:extLst>
                  <a:ext uri="{FF2B5EF4-FFF2-40B4-BE49-F238E27FC236}">
                    <a16:creationId xmlns:a16="http://schemas.microsoft.com/office/drawing/2014/main" xmlns="" id="{F34037D8-2F9B-D646-8156-F5601AA64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285037">
                <a:off x="647745" y="-126297"/>
                <a:ext cx="1490403" cy="1987204"/>
              </a:xfrm>
              <a:prstGeom prst="rect">
                <a:avLst/>
              </a:prstGeom>
            </p:spPr>
          </p:pic>
          <p:pic>
            <p:nvPicPr>
              <p:cNvPr id="13" name="Image 12">
                <a:extLst>
                  <a:ext uri="{FF2B5EF4-FFF2-40B4-BE49-F238E27FC236}">
                    <a16:creationId xmlns:a16="http://schemas.microsoft.com/office/drawing/2014/main" xmlns="" id="{39B7217F-6EC2-0D43-AE2F-DF4F13768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089777">
                <a:off x="662846" y="246502"/>
                <a:ext cx="954107" cy="954107"/>
              </a:xfrm>
              <a:prstGeom prst="rect">
                <a:avLst/>
              </a:prstGeom>
            </p:spPr>
          </p:pic>
        </p:grpSp>
      </p:grpSp>
    </p:spTree>
    <p:extLst>
      <p:ext uri="{BB962C8B-B14F-4D97-AF65-F5344CB8AC3E}">
        <p14:creationId xmlns:p14="http://schemas.microsoft.com/office/powerpoint/2010/main" val="120238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71D07870-4176-274D-814A-8C6D93811F94}"/>
              </a:ext>
            </a:extLst>
          </p:cNvPr>
          <p:cNvSpPr txBox="1">
            <a:spLocks/>
          </p:cNvSpPr>
          <p:nvPr/>
        </p:nvSpPr>
        <p:spPr>
          <a:xfrm>
            <a:off x="2498211" y="329262"/>
            <a:ext cx="7195577" cy="109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rgbClr val="7030A0"/>
                </a:solidFill>
              </a:rPr>
              <a:t>Construire une figure à partir d’un programme de construction</a:t>
            </a:r>
          </a:p>
        </p:txBody>
      </p:sp>
      <p:sp>
        <p:nvSpPr>
          <p:cNvPr id="6" name="Rectangle 5">
            <a:extLst>
              <a:ext uri="{FF2B5EF4-FFF2-40B4-BE49-F238E27FC236}">
                <a16:creationId xmlns:a16="http://schemas.microsoft.com/office/drawing/2014/main" xmlns="" id="{57178D0D-66D2-9847-9A92-38269B01FCE5}"/>
              </a:ext>
            </a:extLst>
          </p:cNvPr>
          <p:cNvSpPr>
            <a:spLocks noChangeAspect="1"/>
          </p:cNvSpPr>
          <p:nvPr/>
        </p:nvSpPr>
        <p:spPr>
          <a:xfrm>
            <a:off x="4888814" y="2850926"/>
            <a:ext cx="2160000" cy="216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247BEAE5-C7E9-B649-84C2-44D4BBFCF293}"/>
              </a:ext>
            </a:extLst>
          </p:cNvPr>
          <p:cNvSpPr/>
          <p:nvPr/>
        </p:nvSpPr>
        <p:spPr>
          <a:xfrm>
            <a:off x="4538838" y="2436798"/>
            <a:ext cx="357790" cy="461665"/>
          </a:xfrm>
          <a:prstGeom prst="rect">
            <a:avLst/>
          </a:prstGeom>
        </p:spPr>
        <p:txBody>
          <a:bodyPr wrap="none">
            <a:spAutoFit/>
          </a:bodyPr>
          <a:lstStyle/>
          <a:p>
            <a:r>
              <a:rPr lang="fr-FR" sz="2400" dirty="0">
                <a:latin typeface="+mj-lt"/>
              </a:rPr>
              <a:t>A</a:t>
            </a:r>
          </a:p>
        </p:txBody>
      </p:sp>
      <p:sp>
        <p:nvSpPr>
          <p:cNvPr id="8" name="Rectangle 7">
            <a:extLst>
              <a:ext uri="{FF2B5EF4-FFF2-40B4-BE49-F238E27FC236}">
                <a16:creationId xmlns:a16="http://schemas.microsoft.com/office/drawing/2014/main" xmlns="" id="{C1437F41-2FBB-9D4B-AAC3-DF602B8B3811}"/>
              </a:ext>
            </a:extLst>
          </p:cNvPr>
          <p:cNvSpPr/>
          <p:nvPr/>
        </p:nvSpPr>
        <p:spPr>
          <a:xfrm>
            <a:off x="7055942" y="2433282"/>
            <a:ext cx="357790" cy="461665"/>
          </a:xfrm>
          <a:prstGeom prst="rect">
            <a:avLst/>
          </a:prstGeom>
        </p:spPr>
        <p:txBody>
          <a:bodyPr wrap="none">
            <a:spAutoFit/>
          </a:bodyPr>
          <a:lstStyle/>
          <a:p>
            <a:r>
              <a:rPr lang="fr-FR" sz="2400" dirty="0">
                <a:latin typeface="+mj-lt"/>
              </a:rPr>
              <a:t>B</a:t>
            </a:r>
          </a:p>
        </p:txBody>
      </p:sp>
      <p:sp>
        <p:nvSpPr>
          <p:cNvPr id="9" name="Rectangle 8">
            <a:extLst>
              <a:ext uri="{FF2B5EF4-FFF2-40B4-BE49-F238E27FC236}">
                <a16:creationId xmlns:a16="http://schemas.microsoft.com/office/drawing/2014/main" xmlns="" id="{FB6F0016-2E38-3740-8BE0-72C832269404}"/>
              </a:ext>
            </a:extLst>
          </p:cNvPr>
          <p:cNvSpPr/>
          <p:nvPr/>
        </p:nvSpPr>
        <p:spPr>
          <a:xfrm>
            <a:off x="7048771" y="4927200"/>
            <a:ext cx="357790" cy="461665"/>
          </a:xfrm>
          <a:prstGeom prst="rect">
            <a:avLst/>
          </a:prstGeom>
        </p:spPr>
        <p:txBody>
          <a:bodyPr wrap="none">
            <a:spAutoFit/>
          </a:bodyPr>
          <a:lstStyle/>
          <a:p>
            <a:r>
              <a:rPr lang="fr-FR" sz="2400" dirty="0">
                <a:latin typeface="+mj-lt"/>
              </a:rPr>
              <a:t>C</a:t>
            </a:r>
          </a:p>
        </p:txBody>
      </p:sp>
      <p:sp>
        <p:nvSpPr>
          <p:cNvPr id="10" name="Rectangle 9">
            <a:extLst>
              <a:ext uri="{FF2B5EF4-FFF2-40B4-BE49-F238E27FC236}">
                <a16:creationId xmlns:a16="http://schemas.microsoft.com/office/drawing/2014/main" xmlns="" id="{4CD27332-60AD-EE48-A808-E80DF9D7A34A}"/>
              </a:ext>
            </a:extLst>
          </p:cNvPr>
          <p:cNvSpPr/>
          <p:nvPr/>
        </p:nvSpPr>
        <p:spPr>
          <a:xfrm>
            <a:off x="4527310" y="4927200"/>
            <a:ext cx="372218" cy="461665"/>
          </a:xfrm>
          <a:prstGeom prst="rect">
            <a:avLst/>
          </a:prstGeom>
        </p:spPr>
        <p:txBody>
          <a:bodyPr wrap="none">
            <a:spAutoFit/>
          </a:bodyPr>
          <a:lstStyle/>
          <a:p>
            <a:r>
              <a:rPr lang="fr-FR" sz="2400" dirty="0">
                <a:latin typeface="+mj-lt"/>
              </a:rPr>
              <a:t>D</a:t>
            </a:r>
          </a:p>
        </p:txBody>
      </p:sp>
      <p:sp>
        <p:nvSpPr>
          <p:cNvPr id="13" name="Rectangle 12">
            <a:extLst>
              <a:ext uri="{FF2B5EF4-FFF2-40B4-BE49-F238E27FC236}">
                <a16:creationId xmlns:a16="http://schemas.microsoft.com/office/drawing/2014/main" xmlns="" id="{F567457D-21D0-CA42-8886-579292390D20}"/>
              </a:ext>
            </a:extLst>
          </p:cNvPr>
          <p:cNvSpPr/>
          <p:nvPr/>
        </p:nvSpPr>
        <p:spPr>
          <a:xfrm>
            <a:off x="5922417" y="3598902"/>
            <a:ext cx="386644" cy="461665"/>
          </a:xfrm>
          <a:prstGeom prst="rect">
            <a:avLst/>
          </a:prstGeom>
        </p:spPr>
        <p:txBody>
          <a:bodyPr wrap="none">
            <a:spAutoFit/>
          </a:bodyPr>
          <a:lstStyle/>
          <a:p>
            <a:r>
              <a:rPr lang="fr-FR" sz="2400" dirty="0">
                <a:latin typeface="+mj-lt"/>
              </a:rPr>
              <a:t>O</a:t>
            </a:r>
          </a:p>
        </p:txBody>
      </p:sp>
      <p:sp>
        <p:nvSpPr>
          <p:cNvPr id="14" name="Ellipse 13">
            <a:extLst>
              <a:ext uri="{FF2B5EF4-FFF2-40B4-BE49-F238E27FC236}">
                <a16:creationId xmlns:a16="http://schemas.microsoft.com/office/drawing/2014/main" xmlns="" id="{3F93E368-452E-934C-A528-D7DA4B3B7ED5}"/>
              </a:ext>
            </a:extLst>
          </p:cNvPr>
          <p:cNvSpPr>
            <a:spLocks noChangeAspect="1"/>
          </p:cNvSpPr>
          <p:nvPr/>
        </p:nvSpPr>
        <p:spPr>
          <a:xfrm>
            <a:off x="4888771" y="1788292"/>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xmlns="" id="{2D6FBA76-5983-B34D-9E83-EF2D9E4BF71A}"/>
              </a:ext>
            </a:extLst>
          </p:cNvPr>
          <p:cNvSpPr>
            <a:spLocks noChangeAspect="1"/>
          </p:cNvSpPr>
          <p:nvPr/>
        </p:nvSpPr>
        <p:spPr>
          <a:xfrm>
            <a:off x="5975942" y="2848074"/>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xmlns="" id="{F0043B50-F119-E24E-B762-62EE127374CB}"/>
              </a:ext>
            </a:extLst>
          </p:cNvPr>
          <p:cNvSpPr>
            <a:spLocks noChangeAspect="1"/>
          </p:cNvSpPr>
          <p:nvPr/>
        </p:nvSpPr>
        <p:spPr>
          <a:xfrm>
            <a:off x="4895942" y="3963053"/>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xmlns="" id="{5A4B9B73-E5DC-EB48-A5FB-1D33051A51D1}"/>
              </a:ext>
            </a:extLst>
          </p:cNvPr>
          <p:cNvSpPr>
            <a:spLocks noChangeAspect="1"/>
          </p:cNvSpPr>
          <p:nvPr/>
        </p:nvSpPr>
        <p:spPr>
          <a:xfrm>
            <a:off x="3805207" y="2848074"/>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a:extLst>
              <a:ext uri="{FF2B5EF4-FFF2-40B4-BE49-F238E27FC236}">
                <a16:creationId xmlns:a16="http://schemas.microsoft.com/office/drawing/2014/main" xmlns="" id="{D35B268B-AAC3-A84B-937B-FBC89E8AA036}"/>
              </a:ext>
            </a:extLst>
          </p:cNvPr>
          <p:cNvCxnSpPr/>
          <p:nvPr/>
        </p:nvCxnSpPr>
        <p:spPr>
          <a:xfrm>
            <a:off x="5965207" y="2777704"/>
            <a:ext cx="0" cy="1431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B4C2CDD5-B93B-0448-A976-8876E5ADC57F}"/>
              </a:ext>
            </a:extLst>
          </p:cNvPr>
          <p:cNvCxnSpPr/>
          <p:nvPr/>
        </p:nvCxnSpPr>
        <p:spPr>
          <a:xfrm>
            <a:off x="5965207" y="4933669"/>
            <a:ext cx="0" cy="1431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61399DFC-8513-2945-9983-DF70C26B6692}"/>
              </a:ext>
            </a:extLst>
          </p:cNvPr>
          <p:cNvCxnSpPr>
            <a:cxnSpLocks/>
          </p:cNvCxnSpPr>
          <p:nvPr/>
        </p:nvCxnSpPr>
        <p:spPr>
          <a:xfrm flipH="1">
            <a:off x="6981472" y="3963053"/>
            <a:ext cx="14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8C1BD10C-F0CA-024F-B1F1-C0299F17091D}"/>
              </a:ext>
            </a:extLst>
          </p:cNvPr>
          <p:cNvCxnSpPr>
            <a:cxnSpLocks/>
          </p:cNvCxnSpPr>
          <p:nvPr/>
        </p:nvCxnSpPr>
        <p:spPr>
          <a:xfrm flipH="1">
            <a:off x="4823942" y="3948292"/>
            <a:ext cx="14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995B41E0-DC81-E443-BEC2-F9EA9E05C305}"/>
              </a:ext>
            </a:extLst>
          </p:cNvPr>
          <p:cNvSpPr/>
          <p:nvPr/>
        </p:nvSpPr>
        <p:spPr>
          <a:xfrm>
            <a:off x="5843337" y="2383557"/>
            <a:ext cx="260008" cy="461665"/>
          </a:xfrm>
          <a:prstGeom prst="rect">
            <a:avLst/>
          </a:prstGeom>
        </p:spPr>
        <p:txBody>
          <a:bodyPr wrap="none">
            <a:spAutoFit/>
          </a:bodyPr>
          <a:lstStyle/>
          <a:p>
            <a:r>
              <a:rPr lang="fr-FR" sz="2400" dirty="0">
                <a:latin typeface="+mj-lt"/>
              </a:rPr>
              <a:t>I</a:t>
            </a:r>
          </a:p>
        </p:txBody>
      </p:sp>
      <p:sp>
        <p:nvSpPr>
          <p:cNvPr id="31" name="Rectangle 30">
            <a:extLst>
              <a:ext uri="{FF2B5EF4-FFF2-40B4-BE49-F238E27FC236}">
                <a16:creationId xmlns:a16="http://schemas.microsoft.com/office/drawing/2014/main" xmlns="" id="{5F8D5D27-DA4C-F140-B68E-E567FC72CDF5}"/>
              </a:ext>
            </a:extLst>
          </p:cNvPr>
          <p:cNvSpPr/>
          <p:nvPr/>
        </p:nvSpPr>
        <p:spPr>
          <a:xfrm>
            <a:off x="7146157" y="3723896"/>
            <a:ext cx="280846" cy="461665"/>
          </a:xfrm>
          <a:prstGeom prst="rect">
            <a:avLst/>
          </a:prstGeom>
        </p:spPr>
        <p:txBody>
          <a:bodyPr wrap="none">
            <a:spAutoFit/>
          </a:bodyPr>
          <a:lstStyle/>
          <a:p>
            <a:r>
              <a:rPr lang="fr-FR" sz="2400" dirty="0">
                <a:latin typeface="+mj-lt"/>
              </a:rPr>
              <a:t>J</a:t>
            </a:r>
          </a:p>
        </p:txBody>
      </p:sp>
      <p:sp>
        <p:nvSpPr>
          <p:cNvPr id="32" name="Rectangle 31">
            <a:extLst>
              <a:ext uri="{FF2B5EF4-FFF2-40B4-BE49-F238E27FC236}">
                <a16:creationId xmlns:a16="http://schemas.microsoft.com/office/drawing/2014/main" xmlns="" id="{5D8EDF15-875E-F043-AA81-34FC35D0E1FD}"/>
              </a:ext>
            </a:extLst>
          </p:cNvPr>
          <p:cNvSpPr/>
          <p:nvPr/>
        </p:nvSpPr>
        <p:spPr>
          <a:xfrm>
            <a:off x="5843337" y="5033196"/>
            <a:ext cx="340158" cy="461665"/>
          </a:xfrm>
          <a:prstGeom prst="rect">
            <a:avLst/>
          </a:prstGeom>
        </p:spPr>
        <p:txBody>
          <a:bodyPr wrap="none">
            <a:spAutoFit/>
          </a:bodyPr>
          <a:lstStyle/>
          <a:p>
            <a:r>
              <a:rPr lang="fr-FR" sz="2400" dirty="0">
                <a:latin typeface="+mj-lt"/>
              </a:rPr>
              <a:t>K</a:t>
            </a:r>
          </a:p>
        </p:txBody>
      </p:sp>
      <p:sp>
        <p:nvSpPr>
          <p:cNvPr id="33" name="Rectangle 32">
            <a:extLst>
              <a:ext uri="{FF2B5EF4-FFF2-40B4-BE49-F238E27FC236}">
                <a16:creationId xmlns:a16="http://schemas.microsoft.com/office/drawing/2014/main" xmlns="" id="{2C22986D-0590-424E-B129-B350FFA23A0E}"/>
              </a:ext>
            </a:extLst>
          </p:cNvPr>
          <p:cNvSpPr/>
          <p:nvPr/>
        </p:nvSpPr>
        <p:spPr>
          <a:xfrm>
            <a:off x="4545200" y="3704812"/>
            <a:ext cx="312906" cy="461665"/>
          </a:xfrm>
          <a:prstGeom prst="rect">
            <a:avLst/>
          </a:prstGeom>
        </p:spPr>
        <p:txBody>
          <a:bodyPr wrap="none">
            <a:spAutoFit/>
          </a:bodyPr>
          <a:lstStyle/>
          <a:p>
            <a:r>
              <a:rPr lang="fr-FR" sz="2400" dirty="0">
                <a:latin typeface="+mj-lt"/>
              </a:rPr>
              <a:t>L</a:t>
            </a:r>
          </a:p>
        </p:txBody>
      </p:sp>
      <p:pic>
        <p:nvPicPr>
          <p:cNvPr id="34" name="Image 33">
            <a:extLst>
              <a:ext uri="{FF2B5EF4-FFF2-40B4-BE49-F238E27FC236}">
                <a16:creationId xmlns:a16="http://schemas.microsoft.com/office/drawing/2014/main" xmlns="" id="{E8580929-3AAE-CE4B-AD99-86F95D62A4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55031">
            <a:off x="1162142" y="57106"/>
            <a:ext cx="1435980" cy="1256264"/>
          </a:xfrm>
          <a:prstGeom prst="rect">
            <a:avLst/>
          </a:prstGeom>
        </p:spPr>
      </p:pic>
      <p:grpSp>
        <p:nvGrpSpPr>
          <p:cNvPr id="27" name="Groupe 26">
            <a:extLst>
              <a:ext uri="{FF2B5EF4-FFF2-40B4-BE49-F238E27FC236}">
                <a16:creationId xmlns:a16="http://schemas.microsoft.com/office/drawing/2014/main" xmlns="" id="{663EC91D-6C71-2942-AED9-BFFD37E5CD24}"/>
              </a:ext>
            </a:extLst>
          </p:cNvPr>
          <p:cNvGrpSpPr/>
          <p:nvPr/>
        </p:nvGrpSpPr>
        <p:grpSpPr>
          <a:xfrm rot="20872314">
            <a:off x="399345" y="122103"/>
            <a:ext cx="1987204" cy="1490403"/>
            <a:chOff x="399345" y="122103"/>
            <a:chExt cx="1987204" cy="1490403"/>
          </a:xfrm>
        </p:grpSpPr>
        <p:pic>
          <p:nvPicPr>
            <p:cNvPr id="38" name="Image 37">
              <a:extLst>
                <a:ext uri="{FF2B5EF4-FFF2-40B4-BE49-F238E27FC236}">
                  <a16:creationId xmlns:a16="http://schemas.microsoft.com/office/drawing/2014/main" xmlns="" id="{2797FFDA-0FA1-3540-8010-BCA3A7E81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285037">
              <a:off x="647745" y="-126297"/>
              <a:ext cx="1490403" cy="1987204"/>
            </a:xfrm>
            <a:prstGeom prst="rect">
              <a:avLst/>
            </a:prstGeom>
          </p:spPr>
        </p:pic>
        <p:pic>
          <p:nvPicPr>
            <p:cNvPr id="39" name="Image 38">
              <a:hlinkClick r:id="" action="ppaction://macro?name=notebook"/>
              <a:extLst>
                <a:ext uri="{FF2B5EF4-FFF2-40B4-BE49-F238E27FC236}">
                  <a16:creationId xmlns:a16="http://schemas.microsoft.com/office/drawing/2014/main" xmlns="" id="{4C740D82-F021-B044-A463-AF4453552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089777">
              <a:off x="662846" y="246502"/>
              <a:ext cx="954107" cy="954107"/>
            </a:xfrm>
            <a:prstGeom prst="rect">
              <a:avLst/>
            </a:prstGeom>
          </p:spPr>
        </p:pic>
      </p:grpSp>
    </p:spTree>
    <p:extLst>
      <p:ext uri="{BB962C8B-B14F-4D97-AF65-F5344CB8AC3E}">
        <p14:creationId xmlns:p14="http://schemas.microsoft.com/office/powerpoint/2010/main" val="402587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71D07870-4176-274D-814A-8C6D93811F94}"/>
              </a:ext>
            </a:extLst>
          </p:cNvPr>
          <p:cNvSpPr txBox="1">
            <a:spLocks/>
          </p:cNvSpPr>
          <p:nvPr/>
        </p:nvSpPr>
        <p:spPr>
          <a:xfrm>
            <a:off x="1723869" y="329262"/>
            <a:ext cx="8574374" cy="1096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Écrire un programme de construction</a:t>
            </a:r>
          </a:p>
        </p:txBody>
      </p:sp>
      <p:sp>
        <p:nvSpPr>
          <p:cNvPr id="17" name="ZoneTexte 16">
            <a:extLst>
              <a:ext uri="{FF2B5EF4-FFF2-40B4-BE49-F238E27FC236}">
                <a16:creationId xmlns:a16="http://schemas.microsoft.com/office/drawing/2014/main" xmlns="" id="{62B4B82E-4A49-EF41-B54E-962AEB173182}"/>
              </a:ext>
            </a:extLst>
          </p:cNvPr>
          <p:cNvSpPr txBox="1"/>
          <p:nvPr/>
        </p:nvSpPr>
        <p:spPr>
          <a:xfrm>
            <a:off x="866963" y="1357027"/>
            <a:ext cx="6746112" cy="1077218"/>
          </a:xfrm>
          <a:prstGeom prst="rect">
            <a:avLst/>
          </a:prstGeom>
          <a:noFill/>
        </p:spPr>
        <p:txBody>
          <a:bodyPr wrap="square" rtlCol="0">
            <a:spAutoFit/>
          </a:bodyPr>
          <a:lstStyle/>
          <a:p>
            <a:r>
              <a:rPr lang="fr-FR" sz="3200" dirty="0"/>
              <a:t>Rédige un programme de construction pour la figure suivante.</a:t>
            </a:r>
          </a:p>
        </p:txBody>
      </p:sp>
      <p:sp>
        <p:nvSpPr>
          <p:cNvPr id="49" name="Rectangle 48">
            <a:extLst>
              <a:ext uri="{FF2B5EF4-FFF2-40B4-BE49-F238E27FC236}">
                <a16:creationId xmlns:a16="http://schemas.microsoft.com/office/drawing/2014/main" xmlns="" id="{9820379A-6189-204F-B271-E434CB156551}"/>
              </a:ext>
            </a:extLst>
          </p:cNvPr>
          <p:cNvSpPr>
            <a:spLocks noChangeAspect="1"/>
          </p:cNvSpPr>
          <p:nvPr/>
        </p:nvSpPr>
        <p:spPr>
          <a:xfrm>
            <a:off x="2833749" y="3047469"/>
            <a:ext cx="1831087" cy="183108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75000"/>
                </a:schemeClr>
              </a:solidFill>
            </a:endParaRPr>
          </a:p>
        </p:txBody>
      </p:sp>
      <p:sp>
        <p:nvSpPr>
          <p:cNvPr id="50" name="Ellipse 49">
            <a:extLst>
              <a:ext uri="{FF2B5EF4-FFF2-40B4-BE49-F238E27FC236}">
                <a16:creationId xmlns:a16="http://schemas.microsoft.com/office/drawing/2014/main" xmlns="" id="{1B8BC180-5867-6C40-8B23-CA2FC0B91D3E}"/>
              </a:ext>
            </a:extLst>
          </p:cNvPr>
          <p:cNvSpPr>
            <a:spLocks noChangeAspect="1"/>
          </p:cNvSpPr>
          <p:nvPr/>
        </p:nvSpPr>
        <p:spPr>
          <a:xfrm>
            <a:off x="3368836" y="3582555"/>
            <a:ext cx="2592000" cy="259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xmlns="" id="{5692BC49-C4B0-BB40-81D1-4B83B54A26E1}"/>
              </a:ext>
            </a:extLst>
          </p:cNvPr>
          <p:cNvCxnSpPr/>
          <p:nvPr/>
        </p:nvCxnSpPr>
        <p:spPr>
          <a:xfrm flipV="1">
            <a:off x="2833748" y="3047468"/>
            <a:ext cx="1831087" cy="18310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xmlns="" id="{ACCFB8F6-074F-8246-82D7-16FCA2B88B24}"/>
              </a:ext>
            </a:extLst>
          </p:cNvPr>
          <p:cNvCxnSpPr>
            <a:cxnSpLocks/>
          </p:cNvCxnSpPr>
          <p:nvPr/>
        </p:nvCxnSpPr>
        <p:spPr>
          <a:xfrm flipH="1" flipV="1">
            <a:off x="2833747" y="3047468"/>
            <a:ext cx="1831088" cy="18310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18DE64E5-8A28-A44E-BB89-B3D18788C863}"/>
              </a:ext>
            </a:extLst>
          </p:cNvPr>
          <p:cNvSpPr/>
          <p:nvPr/>
        </p:nvSpPr>
        <p:spPr>
          <a:xfrm>
            <a:off x="2498211" y="2668844"/>
            <a:ext cx="357790" cy="461665"/>
          </a:xfrm>
          <a:prstGeom prst="rect">
            <a:avLst/>
          </a:prstGeom>
        </p:spPr>
        <p:txBody>
          <a:bodyPr wrap="none">
            <a:spAutoFit/>
          </a:bodyPr>
          <a:lstStyle/>
          <a:p>
            <a:r>
              <a:rPr lang="fr-FR" sz="2400" dirty="0">
                <a:latin typeface="+mj-lt"/>
              </a:rPr>
              <a:t>A</a:t>
            </a:r>
          </a:p>
        </p:txBody>
      </p:sp>
      <p:sp>
        <p:nvSpPr>
          <p:cNvPr id="57" name="Rectangle 56">
            <a:extLst>
              <a:ext uri="{FF2B5EF4-FFF2-40B4-BE49-F238E27FC236}">
                <a16:creationId xmlns:a16="http://schemas.microsoft.com/office/drawing/2014/main" xmlns="" id="{2F394B5A-392C-504E-9F75-139CA25B882F}"/>
              </a:ext>
            </a:extLst>
          </p:cNvPr>
          <p:cNvSpPr/>
          <p:nvPr/>
        </p:nvSpPr>
        <p:spPr>
          <a:xfrm>
            <a:off x="3570396" y="3501346"/>
            <a:ext cx="335348" cy="461665"/>
          </a:xfrm>
          <a:prstGeom prst="rect">
            <a:avLst/>
          </a:prstGeom>
        </p:spPr>
        <p:txBody>
          <a:bodyPr wrap="none">
            <a:spAutoFit/>
          </a:bodyPr>
          <a:lstStyle/>
          <a:p>
            <a:r>
              <a:rPr lang="fr-FR" sz="2400" dirty="0">
                <a:latin typeface="+mj-lt"/>
              </a:rPr>
              <a:t>E</a:t>
            </a:r>
          </a:p>
        </p:txBody>
      </p:sp>
      <p:sp>
        <p:nvSpPr>
          <p:cNvPr id="58" name="Rectangle 57">
            <a:extLst>
              <a:ext uri="{FF2B5EF4-FFF2-40B4-BE49-F238E27FC236}">
                <a16:creationId xmlns:a16="http://schemas.microsoft.com/office/drawing/2014/main" xmlns="" id="{EFCCF55E-4790-824F-B325-6342DAE57563}"/>
              </a:ext>
            </a:extLst>
          </p:cNvPr>
          <p:cNvSpPr/>
          <p:nvPr/>
        </p:nvSpPr>
        <p:spPr>
          <a:xfrm>
            <a:off x="2495019" y="4690665"/>
            <a:ext cx="372218" cy="461665"/>
          </a:xfrm>
          <a:prstGeom prst="rect">
            <a:avLst/>
          </a:prstGeom>
        </p:spPr>
        <p:txBody>
          <a:bodyPr wrap="none">
            <a:spAutoFit/>
          </a:bodyPr>
          <a:lstStyle/>
          <a:p>
            <a:r>
              <a:rPr lang="fr-FR" sz="2400" dirty="0">
                <a:latin typeface="+mj-lt"/>
              </a:rPr>
              <a:t>D</a:t>
            </a:r>
          </a:p>
        </p:txBody>
      </p:sp>
      <p:sp>
        <p:nvSpPr>
          <p:cNvPr id="59" name="Rectangle 58">
            <a:extLst>
              <a:ext uri="{FF2B5EF4-FFF2-40B4-BE49-F238E27FC236}">
                <a16:creationId xmlns:a16="http://schemas.microsoft.com/office/drawing/2014/main" xmlns="" id="{55AFFA72-256F-5C40-AFF4-1F322B25EE55}"/>
              </a:ext>
            </a:extLst>
          </p:cNvPr>
          <p:cNvSpPr/>
          <p:nvPr/>
        </p:nvSpPr>
        <p:spPr>
          <a:xfrm>
            <a:off x="4565769" y="2672043"/>
            <a:ext cx="349776" cy="461665"/>
          </a:xfrm>
          <a:prstGeom prst="rect">
            <a:avLst/>
          </a:prstGeom>
        </p:spPr>
        <p:txBody>
          <a:bodyPr wrap="none">
            <a:spAutoFit/>
          </a:bodyPr>
          <a:lstStyle/>
          <a:p>
            <a:r>
              <a:rPr lang="fr-FR" sz="2400" dirty="0">
                <a:latin typeface="+mj-lt"/>
              </a:rPr>
              <a:t>B</a:t>
            </a:r>
          </a:p>
        </p:txBody>
      </p:sp>
      <p:sp>
        <p:nvSpPr>
          <p:cNvPr id="60" name="Rectangle 59">
            <a:extLst>
              <a:ext uri="{FF2B5EF4-FFF2-40B4-BE49-F238E27FC236}">
                <a16:creationId xmlns:a16="http://schemas.microsoft.com/office/drawing/2014/main" xmlns="" id="{2B810C0F-F3C9-494F-B3E5-C8540F261A17}"/>
              </a:ext>
            </a:extLst>
          </p:cNvPr>
          <p:cNvSpPr/>
          <p:nvPr/>
        </p:nvSpPr>
        <p:spPr>
          <a:xfrm>
            <a:off x="4567630" y="4766070"/>
            <a:ext cx="357790" cy="461665"/>
          </a:xfrm>
          <a:prstGeom prst="rect">
            <a:avLst/>
          </a:prstGeom>
        </p:spPr>
        <p:txBody>
          <a:bodyPr wrap="none">
            <a:spAutoFit/>
          </a:bodyPr>
          <a:lstStyle/>
          <a:p>
            <a:r>
              <a:rPr lang="fr-FR" sz="2400" dirty="0">
                <a:latin typeface="+mj-lt"/>
              </a:rPr>
              <a:t>C</a:t>
            </a:r>
          </a:p>
        </p:txBody>
      </p:sp>
      <p:sp>
        <p:nvSpPr>
          <p:cNvPr id="61" name="Rectangle 60">
            <a:extLst>
              <a:ext uri="{FF2B5EF4-FFF2-40B4-BE49-F238E27FC236}">
                <a16:creationId xmlns:a16="http://schemas.microsoft.com/office/drawing/2014/main" xmlns="" id="{648FDD25-E06B-034B-BE2D-67EDBC72A49C}"/>
              </a:ext>
            </a:extLst>
          </p:cNvPr>
          <p:cNvSpPr/>
          <p:nvPr/>
        </p:nvSpPr>
        <p:spPr>
          <a:xfrm>
            <a:off x="6697483" y="2899676"/>
            <a:ext cx="4905893" cy="2985433"/>
          </a:xfrm>
          <a:prstGeom prst="rect">
            <a:avLst/>
          </a:prstGeom>
        </p:spPr>
        <p:txBody>
          <a:bodyPr wrap="square">
            <a:spAutoFit/>
          </a:bodyPr>
          <a:lstStyle/>
          <a:p>
            <a:pPr>
              <a:spcAft>
                <a:spcPts val="600"/>
              </a:spcAft>
            </a:pPr>
            <a:r>
              <a:rPr lang="fr-FR" sz="2800" b="1" dirty="0">
                <a:solidFill>
                  <a:schemeClr val="accent1">
                    <a:lumMod val="75000"/>
                  </a:schemeClr>
                </a:solidFill>
              </a:rPr>
              <a:t>1. Trace un carré (ABCD). </a:t>
            </a:r>
          </a:p>
          <a:p>
            <a:pPr>
              <a:spcAft>
                <a:spcPts val="600"/>
              </a:spcAft>
            </a:pPr>
            <a:r>
              <a:rPr lang="fr-FR" sz="2800" b="1" dirty="0">
                <a:solidFill>
                  <a:schemeClr val="accent1">
                    <a:lumMod val="75000"/>
                  </a:schemeClr>
                </a:solidFill>
              </a:rPr>
              <a:t>2. Trace le segment [AC]. </a:t>
            </a:r>
          </a:p>
          <a:p>
            <a:pPr>
              <a:spcAft>
                <a:spcPts val="600"/>
              </a:spcAft>
            </a:pPr>
            <a:r>
              <a:rPr lang="fr-FR" sz="2800" b="1" dirty="0">
                <a:solidFill>
                  <a:schemeClr val="accent1">
                    <a:lumMod val="75000"/>
                  </a:schemeClr>
                </a:solidFill>
              </a:rPr>
              <a:t>3. Trace le segment [BD].</a:t>
            </a:r>
          </a:p>
          <a:p>
            <a:pPr>
              <a:spcAft>
                <a:spcPts val="600"/>
              </a:spcAft>
            </a:pPr>
            <a:r>
              <a:rPr lang="fr-FR" sz="2800" b="1" dirty="0">
                <a:solidFill>
                  <a:schemeClr val="accent1">
                    <a:lumMod val="75000"/>
                  </a:schemeClr>
                </a:solidFill>
              </a:rPr>
              <a:t>4. [AC] et [BD] se coupent en E.</a:t>
            </a:r>
          </a:p>
          <a:p>
            <a:pPr>
              <a:spcAft>
                <a:spcPts val="600"/>
              </a:spcAft>
            </a:pPr>
            <a:r>
              <a:rPr lang="fr-FR" sz="2800" b="1" dirty="0">
                <a:solidFill>
                  <a:schemeClr val="accent1">
                    <a:lumMod val="75000"/>
                  </a:schemeClr>
                </a:solidFill>
              </a:rPr>
              <a:t>5. Trace le cercle de centre C et de rayon CE.</a:t>
            </a:r>
          </a:p>
        </p:txBody>
      </p:sp>
    </p:spTree>
    <p:extLst>
      <p:ext uri="{BB962C8B-B14F-4D97-AF65-F5344CB8AC3E}">
        <p14:creationId xmlns:p14="http://schemas.microsoft.com/office/powerpoint/2010/main" val="116760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999" dirty="0">
                <a:solidFill>
                  <a:srgbClr val="7030A0"/>
                </a:solidFill>
                <a:latin typeface="Comic Sans MS" panose="030F0702030302020204" pitchFamily="66" charset="0"/>
              </a:rPr>
              <a:t>Programmation</a:t>
            </a:r>
          </a:p>
        </p:txBody>
      </p:sp>
      <p:sp>
        <p:nvSpPr>
          <p:cNvPr id="3" name="Sous-titre 2"/>
          <p:cNvSpPr>
            <a:spLocks noGrp="1"/>
          </p:cNvSpPr>
          <p:nvPr>
            <p:ph type="subTitle" idx="1"/>
          </p:nvPr>
        </p:nvSpPr>
        <p:spPr>
          <a:xfrm>
            <a:off x="1277305" y="3602016"/>
            <a:ext cx="9573059" cy="1655546"/>
          </a:xfrm>
        </p:spPr>
        <p:txBody>
          <a:bodyPr>
            <a:noAutofit/>
          </a:bodyPr>
          <a:lstStyle/>
          <a:p>
            <a:pPr>
              <a:lnSpc>
                <a:spcPct val="100000"/>
              </a:lnSpc>
            </a:pPr>
            <a:r>
              <a:rPr lang="fr-FR" sz="4800" dirty="0"/>
              <a:t>Tracer des figures</a:t>
            </a:r>
          </a:p>
          <a:p>
            <a:pPr>
              <a:lnSpc>
                <a:spcPct val="100000"/>
              </a:lnSpc>
            </a:pPr>
            <a:r>
              <a:rPr lang="fr-FR" sz="4800" dirty="0"/>
              <a:t>à l’aide d’un programme</a:t>
            </a:r>
          </a:p>
        </p:txBody>
      </p:sp>
    </p:spTree>
    <p:extLst>
      <p:ext uri="{BB962C8B-B14F-4D97-AF65-F5344CB8AC3E}">
        <p14:creationId xmlns:p14="http://schemas.microsoft.com/office/powerpoint/2010/main" val="347271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A5829E5-F4C7-8B44-8CD5-4CBE4D7710E4}"/>
              </a:ext>
            </a:extLst>
          </p:cNvPr>
          <p:cNvSpPr txBox="1"/>
          <p:nvPr/>
        </p:nvSpPr>
        <p:spPr>
          <a:xfrm>
            <a:off x="824458" y="4141902"/>
            <a:ext cx="10732958" cy="523220"/>
          </a:xfrm>
          <a:prstGeom prst="rect">
            <a:avLst/>
          </a:prstGeom>
          <a:noFill/>
        </p:spPr>
        <p:txBody>
          <a:bodyPr wrap="square" rtlCol="0">
            <a:spAutoFit/>
          </a:bodyPr>
          <a:lstStyle/>
          <a:p>
            <a:r>
              <a:rPr lang="fr-FR" sz="2800" dirty="0"/>
              <a:t>Parmi les 3 programmes suivants, lequel permet d’obtenir cette figure ? </a:t>
            </a:r>
          </a:p>
        </p:txBody>
      </p:sp>
      <p:grpSp>
        <p:nvGrpSpPr>
          <p:cNvPr id="15" name="Groupe 14">
            <a:extLst>
              <a:ext uri="{FF2B5EF4-FFF2-40B4-BE49-F238E27FC236}">
                <a16:creationId xmlns:a16="http://schemas.microsoft.com/office/drawing/2014/main" xmlns="" id="{A1A3B2B6-7E1B-7D43-A1F1-4DE5450F6FD8}"/>
              </a:ext>
            </a:extLst>
          </p:cNvPr>
          <p:cNvGrpSpPr>
            <a:grpSpLocks noChangeAspect="1"/>
          </p:cNvGrpSpPr>
          <p:nvPr/>
        </p:nvGrpSpPr>
        <p:grpSpPr>
          <a:xfrm>
            <a:off x="3980795" y="4956618"/>
            <a:ext cx="3035197" cy="1034003"/>
            <a:chOff x="2898126" y="4854102"/>
            <a:chExt cx="3204651" cy="1091731"/>
          </a:xfrm>
        </p:grpSpPr>
        <p:cxnSp>
          <p:nvCxnSpPr>
            <p:cNvPr id="8" name="Connecteur droit 7">
              <a:extLst>
                <a:ext uri="{FF2B5EF4-FFF2-40B4-BE49-F238E27FC236}">
                  <a16:creationId xmlns:a16="http://schemas.microsoft.com/office/drawing/2014/main" xmlns="" id="{A7F9A581-3DE7-C44E-BFFF-761CE231B4DC}"/>
                </a:ext>
              </a:extLst>
            </p:cNvPr>
            <p:cNvCxnSpPr/>
            <p:nvPr/>
          </p:nvCxnSpPr>
          <p:spPr>
            <a:xfrm>
              <a:off x="2898126" y="5931081"/>
              <a:ext cx="21585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FE5C02EF-3E3A-704A-8CC4-F6D33BC07D32}"/>
                </a:ext>
              </a:extLst>
            </p:cNvPr>
            <p:cNvCxnSpPr>
              <a:cxnSpLocks/>
            </p:cNvCxnSpPr>
            <p:nvPr/>
          </p:nvCxnSpPr>
          <p:spPr>
            <a:xfrm flipV="1">
              <a:off x="5041957" y="4863830"/>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C3ED1B38-9190-A04F-92DB-39CB0A9E6A7F}"/>
                </a:ext>
              </a:extLst>
            </p:cNvPr>
            <p:cNvCxnSpPr>
              <a:cxnSpLocks/>
            </p:cNvCxnSpPr>
            <p:nvPr/>
          </p:nvCxnSpPr>
          <p:spPr>
            <a:xfrm flipV="1">
              <a:off x="6088659" y="4854102"/>
              <a:ext cx="0" cy="108200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8F58B58E-1BFB-1D46-B407-5537692F8AAC}"/>
                </a:ext>
              </a:extLst>
            </p:cNvPr>
            <p:cNvCxnSpPr>
              <a:cxnSpLocks/>
            </p:cNvCxnSpPr>
            <p:nvPr/>
          </p:nvCxnSpPr>
          <p:spPr>
            <a:xfrm flipV="1">
              <a:off x="5019552" y="4864150"/>
              <a:ext cx="108322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itre 1">
            <a:extLst>
              <a:ext uri="{FF2B5EF4-FFF2-40B4-BE49-F238E27FC236}">
                <a16:creationId xmlns:a16="http://schemas.microsoft.com/office/drawing/2014/main" xmlns="" id="{F34E5745-C385-B745-99E9-C8D6418B6AFA}"/>
              </a:ext>
            </a:extLst>
          </p:cNvPr>
          <p:cNvSpPr txBox="1">
            <a:spLocks/>
          </p:cNvSpPr>
          <p:nvPr/>
        </p:nvSpPr>
        <p:spPr>
          <a:xfrm>
            <a:off x="2703859" y="355114"/>
            <a:ext cx="6345382" cy="8029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7030A0"/>
                </a:solidFill>
              </a:rPr>
              <a:t>Tracer une figure</a:t>
            </a:r>
          </a:p>
        </p:txBody>
      </p:sp>
      <p:sp>
        <p:nvSpPr>
          <p:cNvPr id="3" name="ZoneTexte 2">
            <a:extLst>
              <a:ext uri="{FF2B5EF4-FFF2-40B4-BE49-F238E27FC236}">
                <a16:creationId xmlns:a16="http://schemas.microsoft.com/office/drawing/2014/main" xmlns="" id="{E6376193-625C-5D47-B812-019386AD0548}"/>
              </a:ext>
            </a:extLst>
          </p:cNvPr>
          <p:cNvSpPr txBox="1"/>
          <p:nvPr/>
        </p:nvSpPr>
        <p:spPr>
          <a:xfrm>
            <a:off x="1347837" y="902025"/>
            <a:ext cx="533400" cy="523220"/>
          </a:xfrm>
          <a:prstGeom prst="rect">
            <a:avLst/>
          </a:prstGeom>
          <a:noFill/>
        </p:spPr>
        <p:txBody>
          <a:bodyPr wrap="square" rtlCol="0">
            <a:spAutoFit/>
          </a:bodyPr>
          <a:lstStyle/>
          <a:p>
            <a:r>
              <a:rPr lang="fr-FR" sz="2800" dirty="0"/>
              <a:t>1</a:t>
            </a:r>
          </a:p>
        </p:txBody>
      </p:sp>
      <p:sp>
        <p:nvSpPr>
          <p:cNvPr id="39" name="ZoneTexte 38">
            <a:extLst>
              <a:ext uri="{FF2B5EF4-FFF2-40B4-BE49-F238E27FC236}">
                <a16:creationId xmlns:a16="http://schemas.microsoft.com/office/drawing/2014/main" xmlns="" id="{6B738BE8-5BA9-854B-BD6C-E78A6A07F2B7}"/>
              </a:ext>
            </a:extLst>
          </p:cNvPr>
          <p:cNvSpPr txBox="1"/>
          <p:nvPr/>
        </p:nvSpPr>
        <p:spPr>
          <a:xfrm>
            <a:off x="4964994" y="926835"/>
            <a:ext cx="533400" cy="523220"/>
          </a:xfrm>
          <a:prstGeom prst="rect">
            <a:avLst/>
          </a:prstGeom>
          <a:noFill/>
        </p:spPr>
        <p:txBody>
          <a:bodyPr wrap="square" rtlCol="0">
            <a:spAutoFit/>
          </a:bodyPr>
          <a:lstStyle/>
          <a:p>
            <a:r>
              <a:rPr lang="fr-FR" sz="2800" dirty="0"/>
              <a:t>2</a:t>
            </a:r>
          </a:p>
        </p:txBody>
      </p:sp>
      <p:sp>
        <p:nvSpPr>
          <p:cNvPr id="40" name="ZoneTexte 39">
            <a:extLst>
              <a:ext uri="{FF2B5EF4-FFF2-40B4-BE49-F238E27FC236}">
                <a16:creationId xmlns:a16="http://schemas.microsoft.com/office/drawing/2014/main" xmlns="" id="{D62B4015-F821-6A4F-9247-787FBD1496C6}"/>
              </a:ext>
            </a:extLst>
          </p:cNvPr>
          <p:cNvSpPr txBox="1"/>
          <p:nvPr/>
        </p:nvSpPr>
        <p:spPr>
          <a:xfrm>
            <a:off x="8500668" y="979774"/>
            <a:ext cx="533400" cy="523220"/>
          </a:xfrm>
          <a:prstGeom prst="rect">
            <a:avLst/>
          </a:prstGeom>
          <a:noFill/>
        </p:spPr>
        <p:txBody>
          <a:bodyPr wrap="square" rtlCol="0">
            <a:spAutoFit/>
          </a:bodyPr>
          <a:lstStyle/>
          <a:p>
            <a:r>
              <a:rPr lang="fr-FR" sz="2800" dirty="0"/>
              <a:t>3</a:t>
            </a:r>
          </a:p>
        </p:txBody>
      </p:sp>
      <p:grpSp>
        <p:nvGrpSpPr>
          <p:cNvPr id="41" name="Groupe 40">
            <a:extLst>
              <a:ext uri="{FF2B5EF4-FFF2-40B4-BE49-F238E27FC236}">
                <a16:creationId xmlns:a16="http://schemas.microsoft.com/office/drawing/2014/main" xmlns="" id="{E138FDBE-54D7-0147-A726-BAB82C645754}"/>
              </a:ext>
            </a:extLst>
          </p:cNvPr>
          <p:cNvGrpSpPr/>
          <p:nvPr/>
        </p:nvGrpSpPr>
        <p:grpSpPr>
          <a:xfrm>
            <a:off x="911133" y="1603077"/>
            <a:ext cx="2190119" cy="398904"/>
            <a:chOff x="3581947" y="516951"/>
            <a:chExt cx="2190119" cy="398904"/>
          </a:xfrm>
        </p:grpSpPr>
        <p:pic>
          <p:nvPicPr>
            <p:cNvPr id="42" name="Image 41">
              <a:extLst>
                <a:ext uri="{FF2B5EF4-FFF2-40B4-BE49-F238E27FC236}">
                  <a16:creationId xmlns:a16="http://schemas.microsoft.com/office/drawing/2014/main" xmlns="" id="{6F4C70A3-7D66-F846-ACB2-FF2E3EFB2C45}"/>
                </a:ext>
              </a:extLst>
            </p:cNvPr>
            <p:cNvPicPr>
              <a:picLocks/>
            </p:cNvPicPr>
            <p:nvPr/>
          </p:nvPicPr>
          <p:blipFill>
            <a:blip r:embed="rId2"/>
            <a:stretch>
              <a:fillRect/>
            </a:stretch>
          </p:blipFill>
          <p:spPr>
            <a:xfrm>
              <a:off x="3581947" y="519855"/>
              <a:ext cx="1918800" cy="396000"/>
            </a:xfrm>
            <a:prstGeom prst="rect">
              <a:avLst/>
            </a:prstGeom>
          </p:spPr>
        </p:pic>
        <p:sp>
          <p:nvSpPr>
            <p:cNvPr id="43" name="ZoneTexte 42">
              <a:extLst>
                <a:ext uri="{FF2B5EF4-FFF2-40B4-BE49-F238E27FC236}">
                  <a16:creationId xmlns:a16="http://schemas.microsoft.com/office/drawing/2014/main" xmlns="" id="{4D1BAFB5-A1F9-2A48-BF6E-F21D5756FA0B}"/>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44" name="Rectangle : coins arrondis 4">
              <a:extLst>
                <a:ext uri="{FF2B5EF4-FFF2-40B4-BE49-F238E27FC236}">
                  <a16:creationId xmlns:a16="http://schemas.microsoft.com/office/drawing/2014/main" xmlns="" id="{7B2DDFCC-3DBC-494E-9825-EFA6B3BF23BE}"/>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ZoneTexte 44">
              <a:extLst>
                <a:ext uri="{FF2B5EF4-FFF2-40B4-BE49-F238E27FC236}">
                  <a16:creationId xmlns:a16="http://schemas.microsoft.com/office/drawing/2014/main" xmlns="" id="{0079D242-AE3C-D94D-8B81-8A07805F3CB0}"/>
                </a:ext>
              </a:extLst>
            </p:cNvPr>
            <p:cNvSpPr txBox="1"/>
            <p:nvPr/>
          </p:nvSpPr>
          <p:spPr>
            <a:xfrm>
              <a:off x="4635958" y="526095"/>
              <a:ext cx="483050" cy="307777"/>
            </a:xfrm>
            <a:prstGeom prst="rect">
              <a:avLst/>
            </a:prstGeom>
            <a:noFill/>
            <a:ln>
              <a:noFill/>
            </a:ln>
          </p:spPr>
          <p:txBody>
            <a:bodyPr wrap="square" rtlCol="0">
              <a:spAutoFit/>
            </a:bodyPr>
            <a:lstStyle/>
            <a:p>
              <a:r>
                <a:rPr lang="fr-FR" sz="1400" dirty="0"/>
                <a:t>100</a:t>
              </a:r>
            </a:p>
          </p:txBody>
        </p:sp>
      </p:grpSp>
      <p:grpSp>
        <p:nvGrpSpPr>
          <p:cNvPr id="46" name="Groupe 45">
            <a:extLst>
              <a:ext uri="{FF2B5EF4-FFF2-40B4-BE49-F238E27FC236}">
                <a16:creationId xmlns:a16="http://schemas.microsoft.com/office/drawing/2014/main" xmlns="" id="{8D45587F-FDCF-954F-B775-C782D9635218}"/>
              </a:ext>
            </a:extLst>
          </p:cNvPr>
          <p:cNvGrpSpPr/>
          <p:nvPr/>
        </p:nvGrpSpPr>
        <p:grpSpPr>
          <a:xfrm>
            <a:off x="911133" y="1934269"/>
            <a:ext cx="1918800" cy="398862"/>
            <a:chOff x="4229910" y="2959924"/>
            <a:chExt cx="1918800" cy="398862"/>
          </a:xfrm>
        </p:grpSpPr>
        <p:pic>
          <p:nvPicPr>
            <p:cNvPr id="47" name="Image 46">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48" name="ZoneTexte 47">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49"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ZoneTexte 49">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51"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xmlns="" id="{A7AC2918-7BE4-F745-9523-BB65154CC1A2}"/>
              </a:ext>
            </a:extLst>
          </p:cNvPr>
          <p:cNvGrpSpPr/>
          <p:nvPr/>
        </p:nvGrpSpPr>
        <p:grpSpPr>
          <a:xfrm>
            <a:off x="911133" y="2266695"/>
            <a:ext cx="2190119" cy="398904"/>
            <a:chOff x="3581947" y="516951"/>
            <a:chExt cx="2190119" cy="398904"/>
          </a:xfrm>
        </p:grpSpPr>
        <p:pic>
          <p:nvPicPr>
            <p:cNvPr id="53" name="Image 52">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54" name="ZoneTexte 53">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55"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6" name="ZoneTexte 55">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57" name="Groupe 56">
            <a:extLst>
              <a:ext uri="{FF2B5EF4-FFF2-40B4-BE49-F238E27FC236}">
                <a16:creationId xmlns:a16="http://schemas.microsoft.com/office/drawing/2014/main" xmlns="" id="{8D45587F-FDCF-954F-B775-C782D9635218}"/>
              </a:ext>
            </a:extLst>
          </p:cNvPr>
          <p:cNvGrpSpPr/>
          <p:nvPr/>
        </p:nvGrpSpPr>
        <p:grpSpPr>
          <a:xfrm>
            <a:off x="911133" y="2591382"/>
            <a:ext cx="1918800" cy="398862"/>
            <a:chOff x="4229910" y="2959924"/>
            <a:chExt cx="1918800" cy="398862"/>
          </a:xfrm>
        </p:grpSpPr>
        <p:pic>
          <p:nvPicPr>
            <p:cNvPr id="58" name="Image 57">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59" name="ZoneTexte 58">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60"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1" name="ZoneTexte 60">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62"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3" name="Groupe 62">
            <a:extLst>
              <a:ext uri="{FF2B5EF4-FFF2-40B4-BE49-F238E27FC236}">
                <a16:creationId xmlns:a16="http://schemas.microsoft.com/office/drawing/2014/main" xmlns="" id="{A7AC2918-7BE4-F745-9523-BB65154CC1A2}"/>
              </a:ext>
            </a:extLst>
          </p:cNvPr>
          <p:cNvGrpSpPr/>
          <p:nvPr/>
        </p:nvGrpSpPr>
        <p:grpSpPr>
          <a:xfrm>
            <a:off x="911133" y="2911020"/>
            <a:ext cx="2190119" cy="398904"/>
            <a:chOff x="3581947" y="516951"/>
            <a:chExt cx="2190119" cy="398904"/>
          </a:xfrm>
        </p:grpSpPr>
        <p:pic>
          <p:nvPicPr>
            <p:cNvPr id="64" name="Image 63">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65" name="ZoneTexte 64">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66"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7" name="ZoneTexte 66">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68" name="Groupe 67">
            <a:extLst>
              <a:ext uri="{FF2B5EF4-FFF2-40B4-BE49-F238E27FC236}">
                <a16:creationId xmlns:a16="http://schemas.microsoft.com/office/drawing/2014/main" xmlns="" id="{8D45587F-FDCF-954F-B775-C782D9635218}"/>
              </a:ext>
            </a:extLst>
          </p:cNvPr>
          <p:cNvGrpSpPr/>
          <p:nvPr/>
        </p:nvGrpSpPr>
        <p:grpSpPr>
          <a:xfrm>
            <a:off x="911133" y="3244875"/>
            <a:ext cx="1918800" cy="398862"/>
            <a:chOff x="4229910" y="2959924"/>
            <a:chExt cx="1918800" cy="398862"/>
          </a:xfrm>
        </p:grpSpPr>
        <p:pic>
          <p:nvPicPr>
            <p:cNvPr id="69" name="Image 68">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70" name="ZoneTexte 69">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71"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2" name="ZoneTexte 71">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73"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4" name="Groupe 73">
            <a:extLst>
              <a:ext uri="{FF2B5EF4-FFF2-40B4-BE49-F238E27FC236}">
                <a16:creationId xmlns:a16="http://schemas.microsoft.com/office/drawing/2014/main" xmlns="" id="{A7AC2918-7BE4-F745-9523-BB65154CC1A2}"/>
              </a:ext>
            </a:extLst>
          </p:cNvPr>
          <p:cNvGrpSpPr/>
          <p:nvPr/>
        </p:nvGrpSpPr>
        <p:grpSpPr>
          <a:xfrm>
            <a:off x="911133" y="3578646"/>
            <a:ext cx="2190119" cy="398904"/>
            <a:chOff x="3581947" y="516951"/>
            <a:chExt cx="2190119" cy="398904"/>
          </a:xfrm>
        </p:grpSpPr>
        <p:pic>
          <p:nvPicPr>
            <p:cNvPr id="75" name="Image 74">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76" name="ZoneTexte 75">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77"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8" name="ZoneTexte 77">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79" name="Groupe 78">
            <a:extLst>
              <a:ext uri="{FF2B5EF4-FFF2-40B4-BE49-F238E27FC236}">
                <a16:creationId xmlns:a16="http://schemas.microsoft.com/office/drawing/2014/main" xmlns="" id="{E138FDBE-54D7-0147-A726-BAB82C645754}"/>
              </a:ext>
            </a:extLst>
          </p:cNvPr>
          <p:cNvGrpSpPr/>
          <p:nvPr/>
        </p:nvGrpSpPr>
        <p:grpSpPr>
          <a:xfrm>
            <a:off x="8182023" y="1627869"/>
            <a:ext cx="2190119" cy="398904"/>
            <a:chOff x="3581947" y="516951"/>
            <a:chExt cx="2190119" cy="398904"/>
          </a:xfrm>
        </p:grpSpPr>
        <p:pic>
          <p:nvPicPr>
            <p:cNvPr id="80" name="Image 79">
              <a:extLst>
                <a:ext uri="{FF2B5EF4-FFF2-40B4-BE49-F238E27FC236}">
                  <a16:creationId xmlns:a16="http://schemas.microsoft.com/office/drawing/2014/main" xmlns="" id="{6F4C70A3-7D66-F846-ACB2-FF2E3EFB2C45}"/>
                </a:ext>
              </a:extLst>
            </p:cNvPr>
            <p:cNvPicPr>
              <a:picLocks/>
            </p:cNvPicPr>
            <p:nvPr/>
          </p:nvPicPr>
          <p:blipFill>
            <a:blip r:embed="rId2"/>
            <a:stretch>
              <a:fillRect/>
            </a:stretch>
          </p:blipFill>
          <p:spPr>
            <a:xfrm>
              <a:off x="3581947" y="519855"/>
              <a:ext cx="1918800" cy="396000"/>
            </a:xfrm>
            <a:prstGeom prst="rect">
              <a:avLst/>
            </a:prstGeom>
          </p:spPr>
        </p:pic>
        <p:sp>
          <p:nvSpPr>
            <p:cNvPr id="81" name="ZoneTexte 80">
              <a:extLst>
                <a:ext uri="{FF2B5EF4-FFF2-40B4-BE49-F238E27FC236}">
                  <a16:creationId xmlns:a16="http://schemas.microsoft.com/office/drawing/2014/main" xmlns="" id="{4D1BAFB5-A1F9-2A48-BF6E-F21D5756FA0B}"/>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82" name="Rectangle : coins arrondis 4">
              <a:extLst>
                <a:ext uri="{FF2B5EF4-FFF2-40B4-BE49-F238E27FC236}">
                  <a16:creationId xmlns:a16="http://schemas.microsoft.com/office/drawing/2014/main" xmlns="" id="{7B2DDFCC-3DBC-494E-9825-EFA6B3BF23BE}"/>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3" name="ZoneTexte 82">
              <a:extLst>
                <a:ext uri="{FF2B5EF4-FFF2-40B4-BE49-F238E27FC236}">
                  <a16:creationId xmlns:a16="http://schemas.microsoft.com/office/drawing/2014/main" xmlns="" id="{0079D242-AE3C-D94D-8B81-8A07805F3CB0}"/>
                </a:ext>
              </a:extLst>
            </p:cNvPr>
            <p:cNvSpPr txBox="1"/>
            <p:nvPr/>
          </p:nvSpPr>
          <p:spPr>
            <a:xfrm>
              <a:off x="4639681" y="526095"/>
              <a:ext cx="498954" cy="307777"/>
            </a:xfrm>
            <a:prstGeom prst="rect">
              <a:avLst/>
            </a:prstGeom>
            <a:noFill/>
            <a:ln>
              <a:noFill/>
            </a:ln>
          </p:spPr>
          <p:txBody>
            <a:bodyPr wrap="square" rtlCol="0">
              <a:spAutoFit/>
            </a:bodyPr>
            <a:lstStyle/>
            <a:p>
              <a:r>
                <a:rPr lang="fr-FR" sz="1400" dirty="0"/>
                <a:t>100</a:t>
              </a:r>
            </a:p>
          </p:txBody>
        </p:sp>
      </p:grpSp>
      <p:grpSp>
        <p:nvGrpSpPr>
          <p:cNvPr id="84" name="Groupe 83">
            <a:extLst>
              <a:ext uri="{FF2B5EF4-FFF2-40B4-BE49-F238E27FC236}">
                <a16:creationId xmlns:a16="http://schemas.microsoft.com/office/drawing/2014/main" xmlns="" id="{A7AC2918-7BE4-F745-9523-BB65154CC1A2}"/>
              </a:ext>
            </a:extLst>
          </p:cNvPr>
          <p:cNvGrpSpPr/>
          <p:nvPr/>
        </p:nvGrpSpPr>
        <p:grpSpPr>
          <a:xfrm>
            <a:off x="8182023" y="2291487"/>
            <a:ext cx="2190119" cy="398904"/>
            <a:chOff x="3581947" y="516951"/>
            <a:chExt cx="2190119" cy="398904"/>
          </a:xfrm>
        </p:grpSpPr>
        <p:pic>
          <p:nvPicPr>
            <p:cNvPr id="85" name="Image 84">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86" name="ZoneTexte 85">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87"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8" name="ZoneTexte 87">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89" name="Groupe 88">
            <a:extLst>
              <a:ext uri="{FF2B5EF4-FFF2-40B4-BE49-F238E27FC236}">
                <a16:creationId xmlns:a16="http://schemas.microsoft.com/office/drawing/2014/main" xmlns="" id="{8D45587F-FDCF-954F-B775-C782D9635218}"/>
              </a:ext>
            </a:extLst>
          </p:cNvPr>
          <p:cNvGrpSpPr/>
          <p:nvPr/>
        </p:nvGrpSpPr>
        <p:grpSpPr>
          <a:xfrm>
            <a:off x="8182023" y="2616174"/>
            <a:ext cx="1918800" cy="398862"/>
            <a:chOff x="4229910" y="2959924"/>
            <a:chExt cx="1918800" cy="398862"/>
          </a:xfrm>
        </p:grpSpPr>
        <p:pic>
          <p:nvPicPr>
            <p:cNvPr id="90" name="Image 89">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91" name="ZoneTexte 90">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92"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3" name="ZoneTexte 92">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94"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5" name="Groupe 94">
            <a:extLst>
              <a:ext uri="{FF2B5EF4-FFF2-40B4-BE49-F238E27FC236}">
                <a16:creationId xmlns:a16="http://schemas.microsoft.com/office/drawing/2014/main" xmlns="" id="{A7AC2918-7BE4-F745-9523-BB65154CC1A2}"/>
              </a:ext>
            </a:extLst>
          </p:cNvPr>
          <p:cNvGrpSpPr/>
          <p:nvPr/>
        </p:nvGrpSpPr>
        <p:grpSpPr>
          <a:xfrm>
            <a:off x="8182023" y="2935812"/>
            <a:ext cx="2190119" cy="398904"/>
            <a:chOff x="3581947" y="516951"/>
            <a:chExt cx="2190119" cy="398904"/>
          </a:xfrm>
        </p:grpSpPr>
        <p:pic>
          <p:nvPicPr>
            <p:cNvPr id="96" name="Image 95">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97" name="ZoneTexte 96">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98"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9" name="ZoneTexte 98">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100" name="Groupe 99">
            <a:extLst>
              <a:ext uri="{FF2B5EF4-FFF2-40B4-BE49-F238E27FC236}">
                <a16:creationId xmlns:a16="http://schemas.microsoft.com/office/drawing/2014/main" xmlns="" id="{8D45587F-FDCF-954F-B775-C782D9635218}"/>
              </a:ext>
            </a:extLst>
          </p:cNvPr>
          <p:cNvGrpSpPr/>
          <p:nvPr/>
        </p:nvGrpSpPr>
        <p:grpSpPr>
          <a:xfrm>
            <a:off x="8182023" y="3269667"/>
            <a:ext cx="1918800" cy="398862"/>
            <a:chOff x="4229910" y="2959924"/>
            <a:chExt cx="1918800" cy="398862"/>
          </a:xfrm>
        </p:grpSpPr>
        <p:pic>
          <p:nvPicPr>
            <p:cNvPr id="101" name="Image 100">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102" name="ZoneTexte 101">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103"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4" name="ZoneTexte 103">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105"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6" name="Groupe 105">
            <a:extLst>
              <a:ext uri="{FF2B5EF4-FFF2-40B4-BE49-F238E27FC236}">
                <a16:creationId xmlns:a16="http://schemas.microsoft.com/office/drawing/2014/main" xmlns="" id="{A7AC2918-7BE4-F745-9523-BB65154CC1A2}"/>
              </a:ext>
            </a:extLst>
          </p:cNvPr>
          <p:cNvGrpSpPr/>
          <p:nvPr/>
        </p:nvGrpSpPr>
        <p:grpSpPr>
          <a:xfrm>
            <a:off x="8182023" y="3603438"/>
            <a:ext cx="2190119" cy="398904"/>
            <a:chOff x="3581947" y="516951"/>
            <a:chExt cx="2190119" cy="398904"/>
          </a:xfrm>
        </p:grpSpPr>
        <p:pic>
          <p:nvPicPr>
            <p:cNvPr id="107" name="Image 106">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108" name="ZoneTexte 107">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109"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0" name="ZoneTexte 109">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111" name="Groupe 110">
            <a:extLst>
              <a:ext uri="{FF2B5EF4-FFF2-40B4-BE49-F238E27FC236}">
                <a16:creationId xmlns:a16="http://schemas.microsoft.com/office/drawing/2014/main" xmlns="" id="{ECDFF069-25E6-294E-9670-23184BB111AF}"/>
              </a:ext>
            </a:extLst>
          </p:cNvPr>
          <p:cNvGrpSpPr/>
          <p:nvPr/>
        </p:nvGrpSpPr>
        <p:grpSpPr>
          <a:xfrm>
            <a:off x="8182023" y="1958538"/>
            <a:ext cx="2022609" cy="396000"/>
            <a:chOff x="4222492" y="3548759"/>
            <a:chExt cx="2022609" cy="396000"/>
          </a:xfrm>
        </p:grpSpPr>
        <p:pic>
          <p:nvPicPr>
            <p:cNvPr id="112" name="Image 111">
              <a:extLst>
                <a:ext uri="{FF2B5EF4-FFF2-40B4-BE49-F238E27FC236}">
                  <a16:creationId xmlns:a16="http://schemas.microsoft.com/office/drawing/2014/main" xmlns="" id="{0188D005-957B-E842-B3A9-EFC62B1B6139}"/>
                </a:ext>
              </a:extLst>
            </p:cNvPr>
            <p:cNvPicPr>
              <a:picLocks noChangeAspect="1"/>
            </p:cNvPicPr>
            <p:nvPr/>
          </p:nvPicPr>
          <p:blipFill>
            <a:blip r:embed="rId3"/>
            <a:stretch>
              <a:fillRect/>
            </a:stretch>
          </p:blipFill>
          <p:spPr>
            <a:xfrm>
              <a:off x="4222492" y="3548759"/>
              <a:ext cx="2022609" cy="396000"/>
            </a:xfrm>
            <a:prstGeom prst="rect">
              <a:avLst/>
            </a:prstGeom>
          </p:spPr>
        </p:pic>
        <p:sp>
          <p:nvSpPr>
            <p:cNvPr id="113"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4" name="ZoneTexte 113">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115" name="ZoneTexte 114">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116"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7" name="Groupe 116">
            <a:extLst>
              <a:ext uri="{FF2B5EF4-FFF2-40B4-BE49-F238E27FC236}">
                <a16:creationId xmlns:a16="http://schemas.microsoft.com/office/drawing/2014/main" xmlns="" id="{E138FDBE-54D7-0147-A726-BAB82C645754}"/>
              </a:ext>
            </a:extLst>
          </p:cNvPr>
          <p:cNvGrpSpPr/>
          <p:nvPr/>
        </p:nvGrpSpPr>
        <p:grpSpPr>
          <a:xfrm>
            <a:off x="4628073" y="1600812"/>
            <a:ext cx="2190119" cy="398904"/>
            <a:chOff x="3581947" y="516951"/>
            <a:chExt cx="2190119" cy="398904"/>
          </a:xfrm>
        </p:grpSpPr>
        <p:pic>
          <p:nvPicPr>
            <p:cNvPr id="118" name="Image 117">
              <a:extLst>
                <a:ext uri="{FF2B5EF4-FFF2-40B4-BE49-F238E27FC236}">
                  <a16:creationId xmlns:a16="http://schemas.microsoft.com/office/drawing/2014/main" xmlns="" id="{6F4C70A3-7D66-F846-ACB2-FF2E3EFB2C45}"/>
                </a:ext>
              </a:extLst>
            </p:cNvPr>
            <p:cNvPicPr>
              <a:picLocks/>
            </p:cNvPicPr>
            <p:nvPr/>
          </p:nvPicPr>
          <p:blipFill>
            <a:blip r:embed="rId2"/>
            <a:stretch>
              <a:fillRect/>
            </a:stretch>
          </p:blipFill>
          <p:spPr>
            <a:xfrm>
              <a:off x="3581947" y="519855"/>
              <a:ext cx="1918800" cy="396000"/>
            </a:xfrm>
            <a:prstGeom prst="rect">
              <a:avLst/>
            </a:prstGeom>
          </p:spPr>
        </p:pic>
        <p:sp>
          <p:nvSpPr>
            <p:cNvPr id="119" name="ZoneTexte 118">
              <a:extLst>
                <a:ext uri="{FF2B5EF4-FFF2-40B4-BE49-F238E27FC236}">
                  <a16:creationId xmlns:a16="http://schemas.microsoft.com/office/drawing/2014/main" xmlns="" id="{4D1BAFB5-A1F9-2A48-BF6E-F21D5756FA0B}"/>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120" name="Rectangle : coins arrondis 4">
              <a:extLst>
                <a:ext uri="{FF2B5EF4-FFF2-40B4-BE49-F238E27FC236}">
                  <a16:creationId xmlns:a16="http://schemas.microsoft.com/office/drawing/2014/main" xmlns="" id="{7B2DDFCC-3DBC-494E-9825-EFA6B3BF23BE}"/>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1" name="ZoneTexte 120">
              <a:extLst>
                <a:ext uri="{FF2B5EF4-FFF2-40B4-BE49-F238E27FC236}">
                  <a16:creationId xmlns:a16="http://schemas.microsoft.com/office/drawing/2014/main" xmlns="" id="{0079D242-AE3C-D94D-8B81-8A07805F3CB0}"/>
                </a:ext>
              </a:extLst>
            </p:cNvPr>
            <p:cNvSpPr txBox="1"/>
            <p:nvPr/>
          </p:nvSpPr>
          <p:spPr>
            <a:xfrm>
              <a:off x="4690481" y="538795"/>
              <a:ext cx="498954" cy="307777"/>
            </a:xfrm>
            <a:prstGeom prst="rect">
              <a:avLst/>
            </a:prstGeom>
            <a:noFill/>
            <a:ln>
              <a:noFill/>
            </a:ln>
          </p:spPr>
          <p:txBody>
            <a:bodyPr wrap="square" rtlCol="0">
              <a:spAutoFit/>
            </a:bodyPr>
            <a:lstStyle/>
            <a:p>
              <a:r>
                <a:rPr lang="fr-FR" sz="1400" dirty="0"/>
                <a:t>50</a:t>
              </a:r>
            </a:p>
          </p:txBody>
        </p:sp>
      </p:grpSp>
      <p:grpSp>
        <p:nvGrpSpPr>
          <p:cNvPr id="122" name="Groupe 121">
            <a:extLst>
              <a:ext uri="{FF2B5EF4-FFF2-40B4-BE49-F238E27FC236}">
                <a16:creationId xmlns:a16="http://schemas.microsoft.com/office/drawing/2014/main" xmlns="" id="{A7AC2918-7BE4-F745-9523-BB65154CC1A2}"/>
              </a:ext>
            </a:extLst>
          </p:cNvPr>
          <p:cNvGrpSpPr/>
          <p:nvPr/>
        </p:nvGrpSpPr>
        <p:grpSpPr>
          <a:xfrm>
            <a:off x="4628073" y="2264430"/>
            <a:ext cx="2190119" cy="398904"/>
            <a:chOff x="3581947" y="516951"/>
            <a:chExt cx="2190119" cy="398904"/>
          </a:xfrm>
        </p:grpSpPr>
        <p:pic>
          <p:nvPicPr>
            <p:cNvPr id="123" name="Image 122">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124" name="ZoneTexte 123">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125"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6" name="ZoneTexte 125">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127" name="Groupe 126">
            <a:extLst>
              <a:ext uri="{FF2B5EF4-FFF2-40B4-BE49-F238E27FC236}">
                <a16:creationId xmlns:a16="http://schemas.microsoft.com/office/drawing/2014/main" xmlns="" id="{8D45587F-FDCF-954F-B775-C782D9635218}"/>
              </a:ext>
            </a:extLst>
          </p:cNvPr>
          <p:cNvGrpSpPr/>
          <p:nvPr/>
        </p:nvGrpSpPr>
        <p:grpSpPr>
          <a:xfrm>
            <a:off x="4628073" y="2589117"/>
            <a:ext cx="1918800" cy="398862"/>
            <a:chOff x="4229910" y="2959924"/>
            <a:chExt cx="1918800" cy="398862"/>
          </a:xfrm>
        </p:grpSpPr>
        <p:pic>
          <p:nvPicPr>
            <p:cNvPr id="128" name="Image 127">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129" name="ZoneTexte 128">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130"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31" name="ZoneTexte 130">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132"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xmlns="" id="{A7AC2918-7BE4-F745-9523-BB65154CC1A2}"/>
              </a:ext>
            </a:extLst>
          </p:cNvPr>
          <p:cNvGrpSpPr/>
          <p:nvPr/>
        </p:nvGrpSpPr>
        <p:grpSpPr>
          <a:xfrm>
            <a:off x="4628073" y="2908755"/>
            <a:ext cx="2190119" cy="398904"/>
            <a:chOff x="3581947" y="516951"/>
            <a:chExt cx="2190119" cy="398904"/>
          </a:xfrm>
        </p:grpSpPr>
        <p:pic>
          <p:nvPicPr>
            <p:cNvPr id="134" name="Image 133">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135" name="ZoneTexte 134">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136"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37" name="ZoneTexte 136">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138" name="Groupe 137">
            <a:extLst>
              <a:ext uri="{FF2B5EF4-FFF2-40B4-BE49-F238E27FC236}">
                <a16:creationId xmlns:a16="http://schemas.microsoft.com/office/drawing/2014/main" xmlns="" id="{8D45587F-FDCF-954F-B775-C782D9635218}"/>
              </a:ext>
            </a:extLst>
          </p:cNvPr>
          <p:cNvGrpSpPr/>
          <p:nvPr/>
        </p:nvGrpSpPr>
        <p:grpSpPr>
          <a:xfrm>
            <a:off x="4628073" y="3242610"/>
            <a:ext cx="1918800" cy="398862"/>
            <a:chOff x="4229910" y="2959924"/>
            <a:chExt cx="1918800" cy="398862"/>
          </a:xfrm>
        </p:grpSpPr>
        <p:pic>
          <p:nvPicPr>
            <p:cNvPr id="139" name="Image 138">
              <a:extLst>
                <a:ext uri="{FF2B5EF4-FFF2-40B4-BE49-F238E27FC236}">
                  <a16:creationId xmlns:a16="http://schemas.microsoft.com/office/drawing/2014/main" xmlns="" id="{A058ED9E-6E57-324C-9526-46D459047451}"/>
                </a:ext>
              </a:extLst>
            </p:cNvPr>
            <p:cNvPicPr>
              <a:picLocks/>
            </p:cNvPicPr>
            <p:nvPr/>
          </p:nvPicPr>
          <p:blipFill>
            <a:blip r:embed="rId2"/>
            <a:stretch>
              <a:fillRect/>
            </a:stretch>
          </p:blipFill>
          <p:spPr>
            <a:xfrm>
              <a:off x="4229910" y="2962786"/>
              <a:ext cx="1918800" cy="396000"/>
            </a:xfrm>
            <a:prstGeom prst="rect">
              <a:avLst/>
            </a:prstGeom>
          </p:spPr>
        </p:pic>
        <p:sp>
          <p:nvSpPr>
            <p:cNvPr id="140" name="ZoneTexte 139">
              <a:extLst>
                <a:ext uri="{FF2B5EF4-FFF2-40B4-BE49-F238E27FC236}">
                  <a16:creationId xmlns:a16="http://schemas.microsoft.com/office/drawing/2014/main" xmlns="" id="{DC976FC4-720A-9F45-8D86-20AB3D5624C7}"/>
                </a:ext>
              </a:extLst>
            </p:cNvPr>
            <p:cNvSpPr txBox="1"/>
            <p:nvPr/>
          </p:nvSpPr>
          <p:spPr>
            <a:xfrm>
              <a:off x="4277990" y="2959924"/>
              <a:ext cx="1102988" cy="338554"/>
            </a:xfrm>
            <a:prstGeom prst="rect">
              <a:avLst/>
            </a:prstGeom>
            <a:noFill/>
          </p:spPr>
          <p:txBody>
            <a:bodyPr wrap="square" rtlCol="0">
              <a:spAutoFit/>
            </a:bodyPr>
            <a:lstStyle/>
            <a:p>
              <a:r>
                <a:rPr lang="fr-FR" sz="1600" dirty="0">
                  <a:solidFill>
                    <a:schemeClr val="bg1"/>
                  </a:solidFill>
                </a:rPr>
                <a:t>Tourner à </a:t>
              </a:r>
            </a:p>
          </p:txBody>
        </p:sp>
        <p:sp>
          <p:nvSpPr>
            <p:cNvPr id="141" name="Rectangle : coins arrondis 24">
              <a:extLst>
                <a:ext uri="{FF2B5EF4-FFF2-40B4-BE49-F238E27FC236}">
                  <a16:creationId xmlns:a16="http://schemas.microsoft.com/office/drawing/2014/main" xmlns="" id="{D0ADB791-A879-134D-9F45-9C523399DAB4}"/>
                </a:ext>
              </a:extLst>
            </p:cNvPr>
            <p:cNvSpPr/>
            <p:nvPr/>
          </p:nvSpPr>
          <p:spPr>
            <a:xfrm>
              <a:off x="5211388" y="3025046"/>
              <a:ext cx="861026"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2" name="ZoneTexte 141">
              <a:extLst>
                <a:ext uri="{FF2B5EF4-FFF2-40B4-BE49-F238E27FC236}">
                  <a16:creationId xmlns:a16="http://schemas.microsoft.com/office/drawing/2014/main" xmlns="" id="{52B6BBD2-7BDE-C34B-B066-F94BB7ED5C85}"/>
                </a:ext>
              </a:extLst>
            </p:cNvPr>
            <p:cNvSpPr txBox="1"/>
            <p:nvPr/>
          </p:nvSpPr>
          <p:spPr>
            <a:xfrm>
              <a:off x="5180305" y="2978638"/>
              <a:ext cx="962305" cy="288000"/>
            </a:xfrm>
            <a:prstGeom prst="rect">
              <a:avLst/>
            </a:prstGeom>
            <a:noFill/>
            <a:ln>
              <a:noFill/>
            </a:ln>
          </p:spPr>
          <p:txBody>
            <a:bodyPr wrap="square" rtlCol="0">
              <a:spAutoFit/>
            </a:bodyPr>
            <a:lstStyle/>
            <a:p>
              <a:r>
                <a:rPr lang="fr-FR" sz="1400" dirty="0"/>
                <a:t>droite </a:t>
              </a:r>
              <a:r>
                <a:rPr lang="fr-FR" sz="1400" dirty="0">
                  <a:latin typeface="Wingdings 3" pitchFamily="2" charset="2"/>
                </a:rPr>
                <a:t>P</a:t>
              </a:r>
              <a:endParaRPr lang="fr-FR" sz="1400" dirty="0"/>
            </a:p>
          </p:txBody>
        </p:sp>
        <p:sp>
          <p:nvSpPr>
            <p:cNvPr id="143" name="Triangle 26">
              <a:extLst>
                <a:ext uri="{FF2B5EF4-FFF2-40B4-BE49-F238E27FC236}">
                  <a16:creationId xmlns:a16="http://schemas.microsoft.com/office/drawing/2014/main" xmlns="" id="{F563BBD4-ABD4-8F41-A329-BAC19CA1545C}"/>
                </a:ext>
              </a:extLst>
            </p:cNvPr>
            <p:cNvSpPr/>
            <p:nvPr/>
          </p:nvSpPr>
          <p:spPr>
            <a:xfrm rot="10800000">
              <a:off x="5962052" y="312263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4" name="Groupe 143">
            <a:extLst>
              <a:ext uri="{FF2B5EF4-FFF2-40B4-BE49-F238E27FC236}">
                <a16:creationId xmlns:a16="http://schemas.microsoft.com/office/drawing/2014/main" xmlns="" id="{A7AC2918-7BE4-F745-9523-BB65154CC1A2}"/>
              </a:ext>
            </a:extLst>
          </p:cNvPr>
          <p:cNvGrpSpPr/>
          <p:nvPr/>
        </p:nvGrpSpPr>
        <p:grpSpPr>
          <a:xfrm>
            <a:off x="4628073" y="3576381"/>
            <a:ext cx="2190119" cy="398904"/>
            <a:chOff x="3581947" y="516951"/>
            <a:chExt cx="2190119" cy="398904"/>
          </a:xfrm>
        </p:grpSpPr>
        <p:pic>
          <p:nvPicPr>
            <p:cNvPr id="145" name="Image 144">
              <a:extLst>
                <a:ext uri="{FF2B5EF4-FFF2-40B4-BE49-F238E27FC236}">
                  <a16:creationId xmlns:a16="http://schemas.microsoft.com/office/drawing/2014/main" xmlns="" id="{31AC2D44-FB11-E74D-806B-7B341B79F93E}"/>
                </a:ext>
              </a:extLst>
            </p:cNvPr>
            <p:cNvPicPr>
              <a:picLocks/>
            </p:cNvPicPr>
            <p:nvPr/>
          </p:nvPicPr>
          <p:blipFill>
            <a:blip r:embed="rId2"/>
            <a:stretch>
              <a:fillRect/>
            </a:stretch>
          </p:blipFill>
          <p:spPr>
            <a:xfrm>
              <a:off x="3581947" y="519855"/>
              <a:ext cx="1918800" cy="396000"/>
            </a:xfrm>
            <a:prstGeom prst="rect">
              <a:avLst/>
            </a:prstGeom>
          </p:spPr>
        </p:pic>
        <p:sp>
          <p:nvSpPr>
            <p:cNvPr id="146" name="ZoneTexte 145">
              <a:extLst>
                <a:ext uri="{FF2B5EF4-FFF2-40B4-BE49-F238E27FC236}">
                  <a16:creationId xmlns:a16="http://schemas.microsoft.com/office/drawing/2014/main" xmlns="" id="{94167927-2DDB-044D-B4E2-116F8EBDF120}"/>
                </a:ext>
              </a:extLst>
            </p:cNvPr>
            <p:cNvSpPr txBox="1"/>
            <p:nvPr/>
          </p:nvSpPr>
          <p:spPr>
            <a:xfrm>
              <a:off x="3603712" y="516951"/>
              <a:ext cx="2168354" cy="360000"/>
            </a:xfrm>
            <a:prstGeom prst="rect">
              <a:avLst/>
            </a:prstGeom>
            <a:noFill/>
          </p:spPr>
          <p:txBody>
            <a:bodyPr wrap="square" rtlCol="0">
              <a:spAutoFit/>
            </a:bodyPr>
            <a:lstStyle/>
            <a:p>
              <a:r>
                <a:rPr lang="fr-FR" sz="1600" dirty="0">
                  <a:solidFill>
                    <a:schemeClr val="bg1"/>
                  </a:solidFill>
                </a:rPr>
                <a:t>Avancer de           pas</a:t>
              </a:r>
            </a:p>
          </p:txBody>
        </p:sp>
        <p:sp>
          <p:nvSpPr>
            <p:cNvPr id="147" name="Rectangle : coins arrondis 9">
              <a:extLst>
                <a:ext uri="{FF2B5EF4-FFF2-40B4-BE49-F238E27FC236}">
                  <a16:creationId xmlns:a16="http://schemas.microsoft.com/office/drawing/2014/main" xmlns="" id="{1147C522-936A-4C43-853C-7E738C5EB822}"/>
                </a:ext>
              </a:extLst>
            </p:cNvPr>
            <p:cNvSpPr/>
            <p:nvPr/>
          </p:nvSpPr>
          <p:spPr>
            <a:xfrm>
              <a:off x="4655585" y="551559"/>
              <a:ext cx="415336" cy="264503"/>
            </a:xfrm>
            <a:prstGeom prst="roundRect">
              <a:avLst>
                <a:gd name="adj" fmla="val 435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8" name="ZoneTexte 147">
              <a:extLst>
                <a:ext uri="{FF2B5EF4-FFF2-40B4-BE49-F238E27FC236}">
                  <a16:creationId xmlns:a16="http://schemas.microsoft.com/office/drawing/2014/main" xmlns="" id="{008FCCB8-A6F4-2040-94CB-D237890B7109}"/>
                </a:ext>
              </a:extLst>
            </p:cNvPr>
            <p:cNvSpPr txBox="1"/>
            <p:nvPr/>
          </p:nvSpPr>
          <p:spPr>
            <a:xfrm>
              <a:off x="4607599" y="531442"/>
              <a:ext cx="498954" cy="307777"/>
            </a:xfrm>
            <a:prstGeom prst="rect">
              <a:avLst/>
            </a:prstGeom>
            <a:noFill/>
            <a:ln>
              <a:noFill/>
            </a:ln>
          </p:spPr>
          <p:txBody>
            <a:bodyPr wrap="square" rtlCol="0">
              <a:spAutoFit/>
            </a:bodyPr>
            <a:lstStyle/>
            <a:p>
              <a:pPr algn="ctr"/>
              <a:r>
                <a:rPr lang="fr-FR" sz="1400" dirty="0"/>
                <a:t>50</a:t>
              </a:r>
            </a:p>
          </p:txBody>
        </p:sp>
      </p:grpSp>
      <p:grpSp>
        <p:nvGrpSpPr>
          <p:cNvPr id="149" name="Groupe 148">
            <a:extLst>
              <a:ext uri="{FF2B5EF4-FFF2-40B4-BE49-F238E27FC236}">
                <a16:creationId xmlns:a16="http://schemas.microsoft.com/office/drawing/2014/main" xmlns="" id="{ECDFF069-25E6-294E-9670-23184BB111AF}"/>
              </a:ext>
            </a:extLst>
          </p:cNvPr>
          <p:cNvGrpSpPr/>
          <p:nvPr/>
        </p:nvGrpSpPr>
        <p:grpSpPr>
          <a:xfrm>
            <a:off x="4628073" y="1934385"/>
            <a:ext cx="2022609" cy="396000"/>
            <a:chOff x="4222492" y="3548759"/>
            <a:chExt cx="2022609" cy="396000"/>
          </a:xfrm>
        </p:grpSpPr>
        <p:pic>
          <p:nvPicPr>
            <p:cNvPr id="150" name="Image 149">
              <a:extLst>
                <a:ext uri="{FF2B5EF4-FFF2-40B4-BE49-F238E27FC236}">
                  <a16:creationId xmlns:a16="http://schemas.microsoft.com/office/drawing/2014/main" xmlns="" id="{0188D005-957B-E842-B3A9-EFC62B1B6139}"/>
                </a:ext>
              </a:extLst>
            </p:cNvPr>
            <p:cNvPicPr>
              <a:picLocks noChangeAspect="1"/>
            </p:cNvPicPr>
            <p:nvPr/>
          </p:nvPicPr>
          <p:blipFill>
            <a:blip r:embed="rId3"/>
            <a:stretch>
              <a:fillRect/>
            </a:stretch>
          </p:blipFill>
          <p:spPr>
            <a:xfrm>
              <a:off x="4222492" y="3548759"/>
              <a:ext cx="2022609" cy="396000"/>
            </a:xfrm>
            <a:prstGeom prst="rect">
              <a:avLst/>
            </a:prstGeom>
          </p:spPr>
        </p:pic>
        <p:sp>
          <p:nvSpPr>
            <p:cNvPr id="151" name="Rectangle : coins arrondis 29">
              <a:extLst>
                <a:ext uri="{FF2B5EF4-FFF2-40B4-BE49-F238E27FC236}">
                  <a16:creationId xmlns:a16="http://schemas.microsoft.com/office/drawing/2014/main" xmlns="" id="{C489A9C1-1769-1340-B692-ACB06CBA7AA9}"/>
                </a:ext>
              </a:extLst>
            </p:cNvPr>
            <p:cNvSpPr/>
            <p:nvPr/>
          </p:nvSpPr>
          <p:spPr>
            <a:xfrm>
              <a:off x="5233795" y="3612689"/>
              <a:ext cx="946871" cy="215589"/>
            </a:xfrm>
            <a:prstGeom prst="roundRect">
              <a:avLst>
                <a:gd name="adj" fmla="val 16514"/>
              </a:avLst>
            </a:prstGeom>
            <a:solidFill>
              <a:srgbClr val="A0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52" name="ZoneTexte 151">
              <a:extLst>
                <a:ext uri="{FF2B5EF4-FFF2-40B4-BE49-F238E27FC236}">
                  <a16:creationId xmlns:a16="http://schemas.microsoft.com/office/drawing/2014/main" xmlns="" id="{ADF4AEEF-BDAD-9543-9AB9-29128AC242CF}"/>
                </a:ext>
              </a:extLst>
            </p:cNvPr>
            <p:cNvSpPr txBox="1"/>
            <p:nvPr/>
          </p:nvSpPr>
          <p:spPr>
            <a:xfrm>
              <a:off x="5200457" y="3566594"/>
              <a:ext cx="962305" cy="307777"/>
            </a:xfrm>
            <a:prstGeom prst="rect">
              <a:avLst/>
            </a:prstGeom>
            <a:noFill/>
            <a:ln>
              <a:noFill/>
            </a:ln>
          </p:spPr>
          <p:txBody>
            <a:bodyPr wrap="square" rtlCol="0">
              <a:spAutoFit/>
            </a:bodyPr>
            <a:lstStyle/>
            <a:p>
              <a:r>
                <a:rPr lang="fr-FR" sz="1400" dirty="0"/>
                <a:t>gauche </a:t>
              </a:r>
              <a:r>
                <a:rPr lang="fr-FR" sz="1400" dirty="0">
                  <a:latin typeface="Wingdings 3" pitchFamily="2" charset="2"/>
                </a:rPr>
                <a:t>Q</a:t>
              </a:r>
              <a:endParaRPr lang="fr-FR" sz="1400" dirty="0"/>
            </a:p>
          </p:txBody>
        </p:sp>
        <p:sp>
          <p:nvSpPr>
            <p:cNvPr id="153" name="ZoneTexte 152">
              <a:extLst>
                <a:ext uri="{FF2B5EF4-FFF2-40B4-BE49-F238E27FC236}">
                  <a16:creationId xmlns:a16="http://schemas.microsoft.com/office/drawing/2014/main" xmlns="" id="{5156C082-A3C7-4843-9A72-44F9AA069F62}"/>
                </a:ext>
              </a:extLst>
            </p:cNvPr>
            <p:cNvSpPr txBox="1"/>
            <p:nvPr/>
          </p:nvSpPr>
          <p:spPr>
            <a:xfrm>
              <a:off x="4254948" y="3562952"/>
              <a:ext cx="1026835" cy="338554"/>
            </a:xfrm>
            <a:prstGeom prst="rect">
              <a:avLst/>
            </a:prstGeom>
            <a:noFill/>
          </p:spPr>
          <p:txBody>
            <a:bodyPr wrap="square" rtlCol="0">
              <a:spAutoFit/>
            </a:bodyPr>
            <a:lstStyle/>
            <a:p>
              <a:r>
                <a:rPr lang="fr-FR" sz="1600" dirty="0">
                  <a:solidFill>
                    <a:schemeClr val="bg1"/>
                  </a:solidFill>
                </a:rPr>
                <a:t>Tourner à </a:t>
              </a:r>
            </a:p>
          </p:txBody>
        </p:sp>
        <p:sp>
          <p:nvSpPr>
            <p:cNvPr id="154" name="Triangle 32">
              <a:extLst>
                <a:ext uri="{FF2B5EF4-FFF2-40B4-BE49-F238E27FC236}">
                  <a16:creationId xmlns:a16="http://schemas.microsoft.com/office/drawing/2014/main" xmlns="" id="{C7E723E4-4D7B-D943-92CA-AD6057501117}"/>
                </a:ext>
              </a:extLst>
            </p:cNvPr>
            <p:cNvSpPr/>
            <p:nvPr/>
          </p:nvSpPr>
          <p:spPr>
            <a:xfrm rot="10800000">
              <a:off x="6067371" y="3717308"/>
              <a:ext cx="65720" cy="45719"/>
            </a:xfrm>
            <a:prstGeom prst="triangle">
              <a:avLst/>
            </a:prstGeom>
            <a:solidFill>
              <a:srgbClr val="5A63A5"/>
            </a:solidFill>
            <a:ln>
              <a:solidFill>
                <a:srgbClr val="5A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 coins arrondis 4">
            <a:extLst>
              <a:ext uri="{FF2B5EF4-FFF2-40B4-BE49-F238E27FC236}">
                <a16:creationId xmlns:a16="http://schemas.microsoft.com/office/drawing/2014/main" xmlns="" id="{40331B03-DE7E-BB49-BE86-B4959E4336B8}"/>
              </a:ext>
            </a:extLst>
          </p:cNvPr>
          <p:cNvSpPr/>
          <p:nvPr/>
        </p:nvSpPr>
        <p:spPr>
          <a:xfrm>
            <a:off x="7863840" y="979774"/>
            <a:ext cx="2508302" cy="316212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5" name="Picture 2" descr="Graphique de coccinelle sur différents modèles de produit Vecteur gratuit">
            <a:extLst>
              <a:ext uri="{FF2B5EF4-FFF2-40B4-BE49-F238E27FC236}">
                <a16:creationId xmlns:a16="http://schemas.microsoft.com/office/drawing/2014/main" xmlns="" id="{859A1FAF-488A-46C7-935A-EBBF7D9FA2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3" r="63996"/>
          <a:stretch/>
        </p:blipFill>
        <p:spPr bwMode="auto">
          <a:xfrm rot="5400000">
            <a:off x="11006699" y="5970144"/>
            <a:ext cx="523219" cy="64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4330</TotalTime>
  <Words>854</Words>
  <Application>Microsoft Office PowerPoint</Application>
  <PresentationFormat>Personnalisé</PresentationFormat>
  <Paragraphs>194</Paragraphs>
  <Slides>22</Slides>
  <Notes>1</Notes>
  <HiddenSlides>2</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Activités géométriques</vt:lpstr>
      <vt:lpstr>Présentation PowerPoint</vt:lpstr>
      <vt:lpstr>« Qui suis-je ? »</vt:lpstr>
      <vt:lpstr>Présentation PowerPoint</vt:lpstr>
      <vt:lpstr>Présentation PowerPoint</vt:lpstr>
      <vt:lpstr>Présentation PowerPoint</vt:lpstr>
      <vt:lpstr>Programmation</vt:lpstr>
      <vt:lpstr>Présentation PowerPoint</vt:lpstr>
      <vt:lpstr>Présentation PowerPoint</vt:lpstr>
      <vt:lpstr>Présentation PowerPoint</vt:lpstr>
      <vt:lpstr>Présentation PowerPoint</vt:lpstr>
      <vt:lpstr>Présentation PowerPoint</vt:lpstr>
      <vt:lpstr>Présentation PowerPoint</vt:lpstr>
      <vt:lpstr>Problèmes</vt:lpstr>
      <vt:lpstr>Petite annonce</vt:lpstr>
      <vt:lpstr>Présentation PowerPoint</vt:lpstr>
      <vt:lpstr>Présentation PowerPoint</vt:lpstr>
      <vt:lpstr>Les cousines</vt:lpstr>
      <vt:lpstr>Présentation PowerPoint</vt:lpstr>
      <vt:lpstr>Présentation PowerPoint</vt:lpstr>
      <vt:lpstr>À  bientôt !</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cours Lumni (France 4)</dc:title>
  <dc:subject>CM2 Mathématiques, juillet 2020 (J6)</dc:subject>
  <dc:creator>Marie-France BOULET, CPD et Xavier SORBE, IG</dc:creator>
  <cp:keywords>géométrie, programmation, problèmes numériques</cp:keywords>
  <cp:lastModifiedBy>Véronique FOUQUAT</cp:lastModifiedBy>
  <cp:revision>315</cp:revision>
  <dcterms:created xsi:type="dcterms:W3CDTF">2020-05-08T16:03:50Z</dcterms:created>
  <dcterms:modified xsi:type="dcterms:W3CDTF">2020-07-03T07:31:36Z</dcterms:modified>
</cp:coreProperties>
</file>