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016" r:id="rId2"/>
    <p:sldId id="2017" r:id="rId3"/>
    <p:sldId id="2033" r:id="rId4"/>
    <p:sldId id="2034" r:id="rId5"/>
    <p:sldId id="2035" r:id="rId6"/>
    <p:sldId id="2036" r:id="rId7"/>
    <p:sldId id="2037" r:id="rId8"/>
    <p:sldId id="2038" r:id="rId9"/>
    <p:sldId id="2039" r:id="rId10"/>
    <p:sldId id="2040" r:id="rId11"/>
    <p:sldId id="2041" r:id="rId12"/>
    <p:sldId id="1921" r:id="rId13"/>
    <p:sldId id="1907" r:id="rId14"/>
    <p:sldId id="1908" r:id="rId15"/>
    <p:sldId id="1911" r:id="rId16"/>
    <p:sldId id="203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7A5"/>
    <a:srgbClr val="E3E3E3"/>
    <a:srgbClr val="FF6600"/>
    <a:srgbClr val="F47816"/>
    <a:srgbClr val="F4D3F1"/>
    <a:srgbClr val="E8E8E8"/>
    <a:srgbClr val="EA5D7B"/>
    <a:srgbClr val="B14AFF"/>
    <a:srgbClr val="7CA8EA"/>
    <a:srgbClr val="EA7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23"/>
    <p:restoredTop sz="94755"/>
  </p:normalViewPr>
  <p:slideViewPr>
    <p:cSldViewPr snapToGrid="0" snapToObjects="1">
      <p:cViewPr varScale="1">
        <p:scale>
          <a:sx n="69" d="100"/>
          <a:sy n="69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21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91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64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E6BC0-E079-514B-9CF8-A69BDCFDAD6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9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J3 juillet SEANCE 3 CE1</a:t>
            </a:r>
            <a:endParaRPr lang="fr-FR" sz="2489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9225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9782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09"/>
            <a:ext cx="12247238" cy="688570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9689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663"/>
            <a:ext cx="9447371" cy="2387289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3752126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862831" y="1274653"/>
            <a:ext cx="10520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Arthur lit une bande dessinée qui compte 48 pages.</a:t>
            </a:r>
          </a:p>
          <a:p>
            <a:r>
              <a:rPr lang="fr-FR" sz="3200" dirty="0"/>
              <a:t>Il en a déjà lu 19.</a:t>
            </a:r>
          </a:p>
          <a:p>
            <a:r>
              <a:rPr lang="fr-FR" sz="3200" dirty="0"/>
              <a:t>Combien de pages </a:t>
            </a:r>
            <a:r>
              <a:rPr lang="fr-FR" sz="3200"/>
              <a:t>lui reste-t-il </a:t>
            </a:r>
            <a:r>
              <a:rPr lang="fr-FR" sz="3200" dirty="0"/>
              <a:t>à lire ?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FED5822-24D9-E94D-9BBE-7371B1517660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Lecture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57C581-B971-B742-9CDF-49CE9CFF36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803" y="138160"/>
            <a:ext cx="1077218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2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862831" y="1274653"/>
            <a:ext cx="940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Mon oncle pèse 82 kg. En surveillant son alimentation, il a réussi à perdre 14 kg.</a:t>
            </a:r>
          </a:p>
          <a:p>
            <a:r>
              <a:rPr lang="fr-FR" sz="3200" dirty="0"/>
              <a:t>Combien pesait-il avant de surveiller son alimentation ?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FED5822-24D9-E94D-9BBE-7371B1517660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Alimentation équilibrée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F6BBF3-2177-F949-B653-EA414326BD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9210" y="167328"/>
            <a:ext cx="1814561" cy="12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7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862831" y="1274653"/>
            <a:ext cx="107631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Dans un parc d’attractions, l’entrée coûte 15 € pour les adultes et 8 € pour les enfants.</a:t>
            </a:r>
          </a:p>
          <a:p>
            <a:r>
              <a:rPr lang="fr-FR" sz="3200" dirty="0"/>
              <a:t>Combien paieront monsieur et madame Dupuis s’ils s’y rendent accompagnés de leurs deux enfants ?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FED5822-24D9-E94D-9BBE-7371B1517660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Parc d’attractions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BC0B2F5-8B6F-7643-934B-5D56F8EEF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0881" y="147429"/>
            <a:ext cx="1078036" cy="112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746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3065" y="2101385"/>
            <a:ext cx="9405870" cy="2387600"/>
          </a:xfrm>
          <a:ln w="38100">
            <a:noFill/>
            <a:prstDash val="solid"/>
          </a:ln>
        </p:spPr>
        <p:txBody>
          <a:bodyPr anchor="ctr" anchorCtr="0">
            <a:normAutofit/>
          </a:bodyPr>
          <a:lstStyle/>
          <a:p>
            <a: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  <a:t>À  bientôt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241255-0F63-AD4F-95E3-A8CAFC98F9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45305" y="2520369"/>
            <a:ext cx="1428750" cy="14287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3947AD-E96F-F541-86A5-25765800AE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26787" y="252036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3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Programmation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dirty="0"/>
              <a:t>Programmer un déplacement</a:t>
            </a:r>
          </a:p>
        </p:txBody>
      </p:sp>
    </p:spTree>
    <p:extLst>
      <p:ext uri="{BB962C8B-B14F-4D97-AF65-F5344CB8AC3E}">
        <p14:creationId xmlns:p14="http://schemas.microsoft.com/office/powerpoint/2010/main" val="313167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8D7C5E8-90C3-DB40-A69E-4EFF331915C6}"/>
              </a:ext>
            </a:extLst>
          </p:cNvPr>
          <p:cNvGrpSpPr>
            <a:grpSpLocks noChangeAspect="1"/>
          </p:cNvGrpSpPr>
          <p:nvPr/>
        </p:nvGrpSpPr>
        <p:grpSpPr>
          <a:xfrm>
            <a:off x="4713875" y="1397012"/>
            <a:ext cx="2523051" cy="2031988"/>
            <a:chOff x="4818380" y="1397012"/>
            <a:chExt cx="1791876" cy="144312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5F77512-75E1-B544-936D-74D20BBEC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8380" y="1397012"/>
              <a:ext cx="1791876" cy="14431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8354A3-687F-D047-A6C4-4F06179F88DC}"/>
                </a:ext>
              </a:extLst>
            </p:cNvPr>
            <p:cNvSpPr/>
            <p:nvPr/>
          </p:nvSpPr>
          <p:spPr>
            <a:xfrm>
              <a:off x="4873111" y="1473689"/>
              <a:ext cx="1682414" cy="10450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id="{E8AE34A6-485A-A94C-AF5A-430268C5DC3D}"/>
              </a:ext>
            </a:extLst>
          </p:cNvPr>
          <p:cNvSpPr txBox="1">
            <a:spLocks/>
          </p:cNvSpPr>
          <p:nvPr/>
        </p:nvSpPr>
        <p:spPr>
          <a:xfrm>
            <a:off x="1658320" y="251179"/>
            <a:ext cx="819860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Utiliser un logiciel de programmation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817919-109D-7A4E-A2A0-588D53646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100" y="1745434"/>
            <a:ext cx="990600" cy="990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3699956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9577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2843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2596" cy="687185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2821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0885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7459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5492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857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</TotalTime>
  <Words>254</Words>
  <Application>Microsoft Office PowerPoint</Application>
  <PresentationFormat>Grand écran</PresentationFormat>
  <Paragraphs>32</Paragraphs>
  <Slides>16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Times New Roman</vt:lpstr>
      <vt:lpstr>Thème Office</vt:lpstr>
      <vt:lpstr>Présentation PowerPoint</vt:lpstr>
      <vt:lpstr>Programmation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Présentation PowerPoint</vt:lpstr>
      <vt:lpstr>Présentation PowerPoint</vt:lpstr>
      <vt:lpstr>Présentation PowerPoint</vt:lpstr>
      <vt:lpstr>À  bientôt !</vt:lpstr>
    </vt:vector>
  </TitlesOfParts>
  <Company>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cours Lumni (France 4)</dc:title>
  <dc:subject>CE1 Mathématiques, juillet 2020 (J3)</dc:subject>
  <dc:creator>Marie-France BOULET, CPD et Xavier SORBE, IG</dc:creator>
  <cp:keywords>programmation, problèmes numériques</cp:keywords>
  <cp:lastModifiedBy>Xavier SORBE</cp:lastModifiedBy>
  <cp:revision>302</cp:revision>
  <dcterms:created xsi:type="dcterms:W3CDTF">2020-05-08T16:03:50Z</dcterms:created>
  <dcterms:modified xsi:type="dcterms:W3CDTF">2020-07-02T12:35:03Z</dcterms:modified>
</cp:coreProperties>
</file>