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1686" r:id="rId2"/>
    <p:sldId id="1688" r:id="rId3"/>
    <p:sldId id="1721" r:id="rId4"/>
    <p:sldId id="1481" r:id="rId5"/>
    <p:sldId id="1728" r:id="rId6"/>
    <p:sldId id="1733" r:id="rId7"/>
    <p:sldId id="1729" r:id="rId8"/>
    <p:sldId id="1734" r:id="rId9"/>
    <p:sldId id="1730" r:id="rId10"/>
    <p:sldId id="1735" r:id="rId11"/>
    <p:sldId id="1727" r:id="rId12"/>
    <p:sldId id="1736" r:id="rId13"/>
    <p:sldId id="1731" r:id="rId14"/>
    <p:sldId id="1737" r:id="rId15"/>
    <p:sldId id="1920" r:id="rId16"/>
    <p:sldId id="1922" r:id="rId17"/>
    <p:sldId id="1919" r:id="rId18"/>
    <p:sldId id="1921" r:id="rId19"/>
    <p:sldId id="1917" r:id="rId20"/>
    <p:sldId id="1918" r:id="rId21"/>
    <p:sldId id="1923" r:id="rId22"/>
    <p:sldId id="1924" r:id="rId23"/>
    <p:sldId id="1925" r:id="rId24"/>
    <p:sldId id="1926" r:id="rId25"/>
    <p:sldId id="1915" r:id="rId26"/>
    <p:sldId id="1720" r:id="rId27"/>
    <p:sldId id="1723" r:id="rId28"/>
    <p:sldId id="1725" r:id="rId29"/>
    <p:sldId id="1753" r:id="rId30"/>
    <p:sldId id="1754" r:id="rId31"/>
    <p:sldId id="1726" r:id="rId32"/>
    <p:sldId id="1755" r:id="rId33"/>
    <p:sldId id="1724" r:id="rId34"/>
    <p:sldId id="1900" r:id="rId35"/>
    <p:sldId id="1910" r:id="rId36"/>
    <p:sldId id="1913" r:id="rId37"/>
    <p:sldId id="1909" r:id="rId38"/>
    <p:sldId id="1906" r:id="rId39"/>
    <p:sldId id="1907" r:id="rId40"/>
    <p:sldId id="1908" r:id="rId41"/>
    <p:sldId id="1911" r:id="rId42"/>
    <p:sldId id="1892" r:id="rId43"/>
    <p:sldId id="1912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A5D7B"/>
    <a:srgbClr val="B14AFF"/>
    <a:srgbClr val="7CA8EA"/>
    <a:srgbClr val="EA7173"/>
    <a:srgbClr val="FF767B"/>
    <a:srgbClr val="FF8082"/>
    <a:srgbClr val="FF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6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50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dirty="0"/>
            <a:t>55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110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150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25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150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3175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7BB99829-7223-4168-8B70-239ED084625B}" type="presOf" srcId="{9B0BEBCA-6601-8C4C-AF67-0860EAA00AC9}" destId="{12B61BB0-D372-A64F-A234-099BE5C4A149}" srcOrd="0" destOrd="0" presId="urn:microsoft.com/office/officeart/2005/8/layout/orgChart1"/>
    <dgm:cxn modelId="{F2F42461-FA12-4C02-B47B-A15B80216C42}" type="presOf" srcId="{B3DC8C37-5EA5-CE4F-BE77-2180B03EE777}" destId="{3721D816-B344-0143-9CAD-FC288FA0CAD7}" srcOrd="0" destOrd="0" presId="urn:microsoft.com/office/officeart/2005/8/layout/orgChart1"/>
    <dgm:cxn modelId="{05963A87-E6D4-49DF-8D77-AF5201F44868}" type="presOf" srcId="{B3DC8C37-5EA5-CE4F-BE77-2180B03EE777}" destId="{31200B4D-B491-C649-BE3B-FC63A0B1B84B}" srcOrd="1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4A36C0B9-8129-4F7F-8F34-F04E296C2858}" type="presOf" srcId="{49AF07A9-3704-B54C-9966-7D65ACC7FC82}" destId="{AC0B563E-20AE-BF41-AFDB-AA24D9E3CBFD}" srcOrd="0" destOrd="0" presId="urn:microsoft.com/office/officeart/2005/8/layout/orgChart1"/>
    <dgm:cxn modelId="{72B478F5-CB1A-4CAC-9F3A-A1909DD2031D}" type="presOf" srcId="{3546D5F8-726C-714E-8F84-B8BCD2763FB1}" destId="{5EE934BE-BA26-B54A-B8BF-0575AD4D6402}" srcOrd="1" destOrd="0" presId="urn:microsoft.com/office/officeart/2005/8/layout/orgChart1"/>
    <dgm:cxn modelId="{74C94B59-CF67-406D-821C-33075DDD7472}" type="presOf" srcId="{3546D5F8-726C-714E-8F84-B8BCD2763FB1}" destId="{FE5DF1E7-FA22-7B41-AD2B-F1592BE50DCE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1456EAC4-A450-441A-9A2F-20BA1C08A7B3}" type="presOf" srcId="{49AF07A9-3704-B54C-9966-7D65ACC7FC82}" destId="{F7375495-1E01-D945-9A67-0034AFF2DF2D}" srcOrd="1" destOrd="0" presId="urn:microsoft.com/office/officeart/2005/8/layout/orgChart1"/>
    <dgm:cxn modelId="{E295E64F-9FB4-490B-BCB3-A0050B017E35}" type="presOf" srcId="{E522763F-61B8-B543-AA46-B4200D5410FA}" destId="{89746799-ABA1-B74B-93DE-E1968E4D57EF}" srcOrd="0" destOrd="0" presId="urn:microsoft.com/office/officeart/2005/8/layout/orgChart1"/>
    <dgm:cxn modelId="{8C75E9D6-EACD-4507-AE24-A7069E9DB784}" type="presOf" srcId="{544C532D-3BA3-0344-AF74-F80544E3FDBD}" destId="{7005FCA2-3B39-6C43-A34B-716C04A296DD}" srcOrd="0" destOrd="0" presId="urn:microsoft.com/office/officeart/2005/8/layout/orgChart1"/>
    <dgm:cxn modelId="{CD69BC25-4A95-41CB-8BB0-CB3F4169D203}" type="presParOf" srcId="{89746799-ABA1-B74B-93DE-E1968E4D57EF}" destId="{5EFBD914-58A7-904C-B082-2F6D97B00776}" srcOrd="0" destOrd="0" presId="urn:microsoft.com/office/officeart/2005/8/layout/orgChart1"/>
    <dgm:cxn modelId="{1697C027-B890-48E0-838E-1D12D54E9111}" type="presParOf" srcId="{5EFBD914-58A7-904C-B082-2F6D97B00776}" destId="{33280285-CFB4-F946-AC04-1A6C9CDAAD79}" srcOrd="0" destOrd="0" presId="urn:microsoft.com/office/officeart/2005/8/layout/orgChart1"/>
    <dgm:cxn modelId="{B29B0CBC-6ADF-48FF-BC30-93EEF9232FA7}" type="presParOf" srcId="{33280285-CFB4-F946-AC04-1A6C9CDAAD79}" destId="{AC0B563E-20AE-BF41-AFDB-AA24D9E3CBFD}" srcOrd="0" destOrd="0" presId="urn:microsoft.com/office/officeart/2005/8/layout/orgChart1"/>
    <dgm:cxn modelId="{9FCC195C-C8EA-44F3-BD8C-43A5A0A10898}" type="presParOf" srcId="{33280285-CFB4-F946-AC04-1A6C9CDAAD79}" destId="{F7375495-1E01-D945-9A67-0034AFF2DF2D}" srcOrd="1" destOrd="0" presId="urn:microsoft.com/office/officeart/2005/8/layout/orgChart1"/>
    <dgm:cxn modelId="{ECF73286-523E-41C8-A818-241ED9F92D69}" type="presParOf" srcId="{5EFBD914-58A7-904C-B082-2F6D97B00776}" destId="{B91BDEC0-AD2D-554A-A00C-04AE807834FF}" srcOrd="1" destOrd="0" presId="urn:microsoft.com/office/officeart/2005/8/layout/orgChart1"/>
    <dgm:cxn modelId="{3DD3695B-A253-402A-A8D1-0181E910049F}" type="presParOf" srcId="{B91BDEC0-AD2D-554A-A00C-04AE807834FF}" destId="{12B61BB0-D372-A64F-A234-099BE5C4A149}" srcOrd="0" destOrd="0" presId="urn:microsoft.com/office/officeart/2005/8/layout/orgChart1"/>
    <dgm:cxn modelId="{E953820A-B6A3-4DF1-821B-10F73EB27258}" type="presParOf" srcId="{B91BDEC0-AD2D-554A-A00C-04AE807834FF}" destId="{F6467816-E092-B643-9A2D-E43F8628B39E}" srcOrd="1" destOrd="0" presId="urn:microsoft.com/office/officeart/2005/8/layout/orgChart1"/>
    <dgm:cxn modelId="{CD133587-27F4-468A-AFC5-121BB3068136}" type="presParOf" srcId="{F6467816-E092-B643-9A2D-E43F8628B39E}" destId="{0C987A8E-54D7-494F-A6F0-41C23D0594AB}" srcOrd="0" destOrd="0" presId="urn:microsoft.com/office/officeart/2005/8/layout/orgChart1"/>
    <dgm:cxn modelId="{200A1206-EC46-4D28-811C-930CE2CED75B}" type="presParOf" srcId="{0C987A8E-54D7-494F-A6F0-41C23D0594AB}" destId="{3721D816-B344-0143-9CAD-FC288FA0CAD7}" srcOrd="0" destOrd="0" presId="urn:microsoft.com/office/officeart/2005/8/layout/orgChart1"/>
    <dgm:cxn modelId="{5A297D4D-AE77-4DF7-806D-D205DFA43E59}" type="presParOf" srcId="{0C987A8E-54D7-494F-A6F0-41C23D0594AB}" destId="{31200B4D-B491-C649-BE3B-FC63A0B1B84B}" srcOrd="1" destOrd="0" presId="urn:microsoft.com/office/officeart/2005/8/layout/orgChart1"/>
    <dgm:cxn modelId="{AB9B6FA9-3647-4E86-8BFE-88DE283DA2A7}" type="presParOf" srcId="{F6467816-E092-B643-9A2D-E43F8628B39E}" destId="{B69C354F-7133-8440-B948-A2E18ADB346E}" srcOrd="1" destOrd="0" presId="urn:microsoft.com/office/officeart/2005/8/layout/orgChart1"/>
    <dgm:cxn modelId="{493D22D9-960A-4D2E-AAFD-5239F245D78E}" type="presParOf" srcId="{F6467816-E092-B643-9A2D-E43F8628B39E}" destId="{238CB57E-B35C-DF45-B75F-84B6354DB4E5}" srcOrd="2" destOrd="0" presId="urn:microsoft.com/office/officeart/2005/8/layout/orgChart1"/>
    <dgm:cxn modelId="{BE9EAD41-B2AB-4061-90D2-348A6EC804A6}" type="presParOf" srcId="{B91BDEC0-AD2D-554A-A00C-04AE807834FF}" destId="{7005FCA2-3B39-6C43-A34B-716C04A296DD}" srcOrd="2" destOrd="0" presId="urn:microsoft.com/office/officeart/2005/8/layout/orgChart1"/>
    <dgm:cxn modelId="{F469B401-B7ED-4198-86B7-2BD9689AF9BB}" type="presParOf" srcId="{B91BDEC0-AD2D-554A-A00C-04AE807834FF}" destId="{C777835F-C045-EC47-8FC4-F4F1308F0F44}" srcOrd="3" destOrd="0" presId="urn:microsoft.com/office/officeart/2005/8/layout/orgChart1"/>
    <dgm:cxn modelId="{26973096-C11F-43A9-BD9C-04F5E16FF738}" type="presParOf" srcId="{C777835F-C045-EC47-8FC4-F4F1308F0F44}" destId="{94A45ECF-0E54-8249-B9B0-FD74B1104C77}" srcOrd="0" destOrd="0" presId="urn:microsoft.com/office/officeart/2005/8/layout/orgChart1"/>
    <dgm:cxn modelId="{90425F5B-80F6-4BA8-B8EF-9937EE98EC34}" type="presParOf" srcId="{94A45ECF-0E54-8249-B9B0-FD74B1104C77}" destId="{FE5DF1E7-FA22-7B41-AD2B-F1592BE50DCE}" srcOrd="0" destOrd="0" presId="urn:microsoft.com/office/officeart/2005/8/layout/orgChart1"/>
    <dgm:cxn modelId="{DE124CD5-8F7F-485E-841F-41B6CDECD77C}" type="presParOf" srcId="{94A45ECF-0E54-8249-B9B0-FD74B1104C77}" destId="{5EE934BE-BA26-B54A-B8BF-0575AD4D6402}" srcOrd="1" destOrd="0" presId="urn:microsoft.com/office/officeart/2005/8/layout/orgChart1"/>
    <dgm:cxn modelId="{AF2DB174-C65B-4BB9-BB81-E873FDDAB65C}" type="presParOf" srcId="{C777835F-C045-EC47-8FC4-F4F1308F0F44}" destId="{F8891EA2-DE41-A741-9B38-A188A4F36889}" srcOrd="1" destOrd="0" presId="urn:microsoft.com/office/officeart/2005/8/layout/orgChart1"/>
    <dgm:cxn modelId="{B0C3350E-4215-4B59-B0BB-1A22939B08E9}" type="presParOf" srcId="{C777835F-C045-EC47-8FC4-F4F1308F0F44}" destId="{B2017D52-3CAC-A549-BD87-236D1ABD69C6}" srcOrd="2" destOrd="0" presId="urn:microsoft.com/office/officeart/2005/8/layout/orgChart1"/>
    <dgm:cxn modelId="{7A022A12-B9BD-44C4-9D6B-D229ADF7A19F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3175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6E05AEB9-B146-417E-AF7F-1B73B9F9D11C}" type="presOf" srcId="{3546D5F8-726C-714E-8F84-B8BCD2763FB1}" destId="{FE5DF1E7-FA22-7B41-AD2B-F1592BE50DCE}" srcOrd="0" destOrd="0" presId="urn:microsoft.com/office/officeart/2005/8/layout/orgChart1"/>
    <dgm:cxn modelId="{151012EC-259F-4852-BE49-A0A31E42FFEC}" type="presOf" srcId="{3546D5F8-726C-714E-8F84-B8BCD2763FB1}" destId="{5EE934BE-BA26-B54A-B8BF-0575AD4D6402}" srcOrd="1" destOrd="0" presId="urn:microsoft.com/office/officeart/2005/8/layout/orgChart1"/>
    <dgm:cxn modelId="{5ED1E37E-AC18-430A-AA46-538B92C5B529}" type="presOf" srcId="{49AF07A9-3704-B54C-9966-7D65ACC7FC82}" destId="{F7375495-1E01-D945-9A67-0034AFF2DF2D}" srcOrd="1" destOrd="0" presId="urn:microsoft.com/office/officeart/2005/8/layout/orgChart1"/>
    <dgm:cxn modelId="{971A64CD-CF5C-4510-A399-9B1A0EE12C50}" type="presOf" srcId="{49AF07A9-3704-B54C-9966-7D65ACC7FC82}" destId="{AC0B563E-20AE-BF41-AFDB-AA24D9E3CBFD}" srcOrd="0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59CC8CC9-ED30-4671-AC1A-BE44150BECA8}" type="presOf" srcId="{E522763F-61B8-B543-AA46-B4200D5410FA}" destId="{89746799-ABA1-B74B-93DE-E1968E4D57EF}" srcOrd="0" destOrd="0" presId="urn:microsoft.com/office/officeart/2005/8/layout/orgChart1"/>
    <dgm:cxn modelId="{C8EA2145-D02F-437A-9F84-31F7F898A507}" type="presOf" srcId="{9B0BEBCA-6601-8C4C-AF67-0860EAA00AC9}" destId="{12B61BB0-D372-A64F-A234-099BE5C4A149}" srcOrd="0" destOrd="0" presId="urn:microsoft.com/office/officeart/2005/8/layout/orgChart1"/>
    <dgm:cxn modelId="{989C849B-C1E0-4E9F-98B7-D1F1CCB8768E}" type="presOf" srcId="{B3DC8C37-5EA5-CE4F-BE77-2180B03EE777}" destId="{31200B4D-B491-C649-BE3B-FC63A0B1B84B}" srcOrd="1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900499BE-DE2D-43F7-9EA2-3D0109D12FDA}" type="presOf" srcId="{B3DC8C37-5EA5-CE4F-BE77-2180B03EE777}" destId="{3721D816-B344-0143-9CAD-FC288FA0CAD7}" srcOrd="0" destOrd="0" presId="urn:microsoft.com/office/officeart/2005/8/layout/orgChart1"/>
    <dgm:cxn modelId="{CA206388-3E43-4236-A1D9-DE33600355DD}" type="presOf" srcId="{544C532D-3BA3-0344-AF74-F80544E3FDBD}" destId="{7005FCA2-3B39-6C43-A34B-716C04A296DD}" srcOrd="0" destOrd="0" presId="urn:microsoft.com/office/officeart/2005/8/layout/orgChart1"/>
    <dgm:cxn modelId="{AAA06174-05CD-48F1-90C6-238686980C58}" type="presParOf" srcId="{89746799-ABA1-B74B-93DE-E1968E4D57EF}" destId="{5EFBD914-58A7-904C-B082-2F6D97B00776}" srcOrd="0" destOrd="0" presId="urn:microsoft.com/office/officeart/2005/8/layout/orgChart1"/>
    <dgm:cxn modelId="{A5EBDE8D-062C-49DF-BEBA-FE31A238826D}" type="presParOf" srcId="{5EFBD914-58A7-904C-B082-2F6D97B00776}" destId="{33280285-CFB4-F946-AC04-1A6C9CDAAD79}" srcOrd="0" destOrd="0" presId="urn:microsoft.com/office/officeart/2005/8/layout/orgChart1"/>
    <dgm:cxn modelId="{30FB4314-97D7-4CCB-9C3A-858C5FD5A48F}" type="presParOf" srcId="{33280285-CFB4-F946-AC04-1A6C9CDAAD79}" destId="{AC0B563E-20AE-BF41-AFDB-AA24D9E3CBFD}" srcOrd="0" destOrd="0" presId="urn:microsoft.com/office/officeart/2005/8/layout/orgChart1"/>
    <dgm:cxn modelId="{3A142ECE-600C-4779-82D2-AB7188A93F5D}" type="presParOf" srcId="{33280285-CFB4-F946-AC04-1A6C9CDAAD79}" destId="{F7375495-1E01-D945-9A67-0034AFF2DF2D}" srcOrd="1" destOrd="0" presId="urn:microsoft.com/office/officeart/2005/8/layout/orgChart1"/>
    <dgm:cxn modelId="{C3428638-AACC-44AB-88B5-4DD5E1B386F2}" type="presParOf" srcId="{5EFBD914-58A7-904C-B082-2F6D97B00776}" destId="{B91BDEC0-AD2D-554A-A00C-04AE807834FF}" srcOrd="1" destOrd="0" presId="urn:microsoft.com/office/officeart/2005/8/layout/orgChart1"/>
    <dgm:cxn modelId="{3B4A4319-B2FE-47A1-A1A1-83CD6037A0D0}" type="presParOf" srcId="{B91BDEC0-AD2D-554A-A00C-04AE807834FF}" destId="{12B61BB0-D372-A64F-A234-099BE5C4A149}" srcOrd="0" destOrd="0" presId="urn:microsoft.com/office/officeart/2005/8/layout/orgChart1"/>
    <dgm:cxn modelId="{A8DF157C-5183-4F51-9F19-35E6254DE819}" type="presParOf" srcId="{B91BDEC0-AD2D-554A-A00C-04AE807834FF}" destId="{F6467816-E092-B643-9A2D-E43F8628B39E}" srcOrd="1" destOrd="0" presId="urn:microsoft.com/office/officeart/2005/8/layout/orgChart1"/>
    <dgm:cxn modelId="{E3711808-73D4-4CDA-AE45-66D5D91791A2}" type="presParOf" srcId="{F6467816-E092-B643-9A2D-E43F8628B39E}" destId="{0C987A8E-54D7-494F-A6F0-41C23D0594AB}" srcOrd="0" destOrd="0" presId="urn:microsoft.com/office/officeart/2005/8/layout/orgChart1"/>
    <dgm:cxn modelId="{E40C9C7F-3BC6-49A5-B000-4E725DC3E867}" type="presParOf" srcId="{0C987A8E-54D7-494F-A6F0-41C23D0594AB}" destId="{3721D816-B344-0143-9CAD-FC288FA0CAD7}" srcOrd="0" destOrd="0" presId="urn:microsoft.com/office/officeart/2005/8/layout/orgChart1"/>
    <dgm:cxn modelId="{91C6D1B5-7043-416D-8DD0-065F545D58B1}" type="presParOf" srcId="{0C987A8E-54D7-494F-A6F0-41C23D0594AB}" destId="{31200B4D-B491-C649-BE3B-FC63A0B1B84B}" srcOrd="1" destOrd="0" presId="urn:microsoft.com/office/officeart/2005/8/layout/orgChart1"/>
    <dgm:cxn modelId="{9978D17B-8220-4586-9877-273D7B995D0D}" type="presParOf" srcId="{F6467816-E092-B643-9A2D-E43F8628B39E}" destId="{B69C354F-7133-8440-B948-A2E18ADB346E}" srcOrd="1" destOrd="0" presId="urn:microsoft.com/office/officeart/2005/8/layout/orgChart1"/>
    <dgm:cxn modelId="{2DE7E700-E0F9-4EEA-BB51-B5A8716D6258}" type="presParOf" srcId="{F6467816-E092-B643-9A2D-E43F8628B39E}" destId="{238CB57E-B35C-DF45-B75F-84B6354DB4E5}" srcOrd="2" destOrd="0" presId="urn:microsoft.com/office/officeart/2005/8/layout/orgChart1"/>
    <dgm:cxn modelId="{26C9F802-959E-43E9-B0CA-323458ACAD91}" type="presParOf" srcId="{B91BDEC0-AD2D-554A-A00C-04AE807834FF}" destId="{7005FCA2-3B39-6C43-A34B-716C04A296DD}" srcOrd="2" destOrd="0" presId="urn:microsoft.com/office/officeart/2005/8/layout/orgChart1"/>
    <dgm:cxn modelId="{2F6CA99E-4A4D-47DD-A718-8511E918B618}" type="presParOf" srcId="{B91BDEC0-AD2D-554A-A00C-04AE807834FF}" destId="{C777835F-C045-EC47-8FC4-F4F1308F0F44}" srcOrd="3" destOrd="0" presId="urn:microsoft.com/office/officeart/2005/8/layout/orgChart1"/>
    <dgm:cxn modelId="{2453E78F-3FA7-4EF6-BF76-8022473A3A5B}" type="presParOf" srcId="{C777835F-C045-EC47-8FC4-F4F1308F0F44}" destId="{94A45ECF-0E54-8249-B9B0-FD74B1104C77}" srcOrd="0" destOrd="0" presId="urn:microsoft.com/office/officeart/2005/8/layout/orgChart1"/>
    <dgm:cxn modelId="{EE27E29B-391B-43BE-8AB9-6348B43F2FDE}" type="presParOf" srcId="{94A45ECF-0E54-8249-B9B0-FD74B1104C77}" destId="{FE5DF1E7-FA22-7B41-AD2B-F1592BE50DCE}" srcOrd="0" destOrd="0" presId="urn:microsoft.com/office/officeart/2005/8/layout/orgChart1"/>
    <dgm:cxn modelId="{E82AFAD4-6C6C-4777-8274-286390ABAECC}" type="presParOf" srcId="{94A45ECF-0E54-8249-B9B0-FD74B1104C77}" destId="{5EE934BE-BA26-B54A-B8BF-0575AD4D6402}" srcOrd="1" destOrd="0" presId="urn:microsoft.com/office/officeart/2005/8/layout/orgChart1"/>
    <dgm:cxn modelId="{DD0B805F-342D-421B-8F73-49771840C99E}" type="presParOf" srcId="{C777835F-C045-EC47-8FC4-F4F1308F0F44}" destId="{F8891EA2-DE41-A741-9B38-A188A4F36889}" srcOrd="1" destOrd="0" presId="urn:microsoft.com/office/officeart/2005/8/layout/orgChart1"/>
    <dgm:cxn modelId="{52549B4B-5499-4E90-8FEF-27BD5B7863F9}" type="presParOf" srcId="{C777835F-C045-EC47-8FC4-F4F1308F0F44}" destId="{B2017D52-3CAC-A549-BD87-236D1ABD69C6}" srcOrd="2" destOrd="0" presId="urn:microsoft.com/office/officeart/2005/8/layout/orgChart1"/>
    <dgm:cxn modelId="{74BBA245-4AC8-425A-934F-B31975BAC337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745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DABF1524-4E5F-4414-AC4D-6DB0AF4440EF}" type="presOf" srcId="{B3DC8C37-5EA5-CE4F-BE77-2180B03EE777}" destId="{3721D816-B344-0143-9CAD-FC288FA0CAD7}" srcOrd="0" destOrd="0" presId="urn:microsoft.com/office/officeart/2005/8/layout/orgChart1"/>
    <dgm:cxn modelId="{6CE1F420-3148-4A39-8F39-533F1F9EDAB7}" type="presOf" srcId="{3546D5F8-726C-714E-8F84-B8BCD2763FB1}" destId="{FE5DF1E7-FA22-7B41-AD2B-F1592BE50DCE}" srcOrd="0" destOrd="0" presId="urn:microsoft.com/office/officeart/2005/8/layout/orgChart1"/>
    <dgm:cxn modelId="{94EA557F-8F3F-4C56-8C01-C428278D6AF0}" type="presOf" srcId="{49AF07A9-3704-B54C-9966-7D65ACC7FC82}" destId="{AC0B563E-20AE-BF41-AFDB-AA24D9E3CBFD}" srcOrd="0" destOrd="0" presId="urn:microsoft.com/office/officeart/2005/8/layout/orgChart1"/>
    <dgm:cxn modelId="{D9EEC6FB-F26D-45A2-8066-121CC1388DA2}" type="presOf" srcId="{49AF07A9-3704-B54C-9966-7D65ACC7FC82}" destId="{F7375495-1E01-D945-9A67-0034AFF2DF2D}" srcOrd="1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4E2E8A88-5D5D-477F-9043-370C633B6866}" type="presOf" srcId="{3546D5F8-726C-714E-8F84-B8BCD2763FB1}" destId="{5EE934BE-BA26-B54A-B8BF-0575AD4D6402}" srcOrd="1" destOrd="0" presId="urn:microsoft.com/office/officeart/2005/8/layout/orgChart1"/>
    <dgm:cxn modelId="{ED2BC881-9996-4274-907D-1960DBD5E543}" type="presOf" srcId="{9B0BEBCA-6601-8C4C-AF67-0860EAA00AC9}" destId="{12B61BB0-D372-A64F-A234-099BE5C4A149}" srcOrd="0" destOrd="0" presId="urn:microsoft.com/office/officeart/2005/8/layout/orgChart1"/>
    <dgm:cxn modelId="{88335386-9E07-44BE-9C2B-0F5BBBF275BB}" type="presOf" srcId="{E522763F-61B8-B543-AA46-B4200D5410FA}" destId="{89746799-ABA1-B74B-93DE-E1968E4D57EF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5D276F9C-E9CA-44C3-B2F0-3B2AC5E9A840}" type="presOf" srcId="{B3DC8C37-5EA5-CE4F-BE77-2180B03EE777}" destId="{31200B4D-B491-C649-BE3B-FC63A0B1B84B}" srcOrd="1" destOrd="0" presId="urn:microsoft.com/office/officeart/2005/8/layout/orgChart1"/>
    <dgm:cxn modelId="{13DE33B3-22B8-4669-931E-5283CFBF5082}" type="presOf" srcId="{544C532D-3BA3-0344-AF74-F80544E3FDBD}" destId="{7005FCA2-3B39-6C43-A34B-716C04A296DD}" srcOrd="0" destOrd="0" presId="urn:microsoft.com/office/officeart/2005/8/layout/orgChart1"/>
    <dgm:cxn modelId="{05C4B61C-4F46-4B4A-ADB4-1DA1750233D2}" type="presParOf" srcId="{89746799-ABA1-B74B-93DE-E1968E4D57EF}" destId="{5EFBD914-58A7-904C-B082-2F6D97B00776}" srcOrd="0" destOrd="0" presId="urn:microsoft.com/office/officeart/2005/8/layout/orgChart1"/>
    <dgm:cxn modelId="{14AC38E7-170E-437C-9D32-0744C4A3FBD4}" type="presParOf" srcId="{5EFBD914-58A7-904C-B082-2F6D97B00776}" destId="{33280285-CFB4-F946-AC04-1A6C9CDAAD79}" srcOrd="0" destOrd="0" presId="urn:microsoft.com/office/officeart/2005/8/layout/orgChart1"/>
    <dgm:cxn modelId="{BB3F7F99-1EE9-42CE-BBAF-05ADBCBF7C51}" type="presParOf" srcId="{33280285-CFB4-F946-AC04-1A6C9CDAAD79}" destId="{AC0B563E-20AE-BF41-AFDB-AA24D9E3CBFD}" srcOrd="0" destOrd="0" presId="urn:microsoft.com/office/officeart/2005/8/layout/orgChart1"/>
    <dgm:cxn modelId="{BFA6F5B5-57B5-499D-821F-1C3D87EF1565}" type="presParOf" srcId="{33280285-CFB4-F946-AC04-1A6C9CDAAD79}" destId="{F7375495-1E01-D945-9A67-0034AFF2DF2D}" srcOrd="1" destOrd="0" presId="urn:microsoft.com/office/officeart/2005/8/layout/orgChart1"/>
    <dgm:cxn modelId="{820C2DDF-40D6-409F-B326-4CDC618F15F5}" type="presParOf" srcId="{5EFBD914-58A7-904C-B082-2F6D97B00776}" destId="{B91BDEC0-AD2D-554A-A00C-04AE807834FF}" srcOrd="1" destOrd="0" presId="urn:microsoft.com/office/officeart/2005/8/layout/orgChart1"/>
    <dgm:cxn modelId="{725D1CFF-0906-43F8-9DC7-2A72D6A9D212}" type="presParOf" srcId="{B91BDEC0-AD2D-554A-A00C-04AE807834FF}" destId="{12B61BB0-D372-A64F-A234-099BE5C4A149}" srcOrd="0" destOrd="0" presId="urn:microsoft.com/office/officeart/2005/8/layout/orgChart1"/>
    <dgm:cxn modelId="{9823BAB1-D344-4E87-927A-4B2C2F231523}" type="presParOf" srcId="{B91BDEC0-AD2D-554A-A00C-04AE807834FF}" destId="{F6467816-E092-B643-9A2D-E43F8628B39E}" srcOrd="1" destOrd="0" presId="urn:microsoft.com/office/officeart/2005/8/layout/orgChart1"/>
    <dgm:cxn modelId="{275DDA3B-2565-484F-8A06-F51A58D38CC3}" type="presParOf" srcId="{F6467816-E092-B643-9A2D-E43F8628B39E}" destId="{0C987A8E-54D7-494F-A6F0-41C23D0594AB}" srcOrd="0" destOrd="0" presId="urn:microsoft.com/office/officeart/2005/8/layout/orgChart1"/>
    <dgm:cxn modelId="{1356A0C7-7AE6-4CCD-AE27-E911E27AB3C0}" type="presParOf" srcId="{0C987A8E-54D7-494F-A6F0-41C23D0594AB}" destId="{3721D816-B344-0143-9CAD-FC288FA0CAD7}" srcOrd="0" destOrd="0" presId="urn:microsoft.com/office/officeart/2005/8/layout/orgChart1"/>
    <dgm:cxn modelId="{E03AE195-8DF7-44F8-810F-D7212C337825}" type="presParOf" srcId="{0C987A8E-54D7-494F-A6F0-41C23D0594AB}" destId="{31200B4D-B491-C649-BE3B-FC63A0B1B84B}" srcOrd="1" destOrd="0" presId="urn:microsoft.com/office/officeart/2005/8/layout/orgChart1"/>
    <dgm:cxn modelId="{7CD16619-19E6-4EC7-80C7-920BE93379A8}" type="presParOf" srcId="{F6467816-E092-B643-9A2D-E43F8628B39E}" destId="{B69C354F-7133-8440-B948-A2E18ADB346E}" srcOrd="1" destOrd="0" presId="urn:microsoft.com/office/officeart/2005/8/layout/orgChart1"/>
    <dgm:cxn modelId="{710BB9CE-74FF-4AAB-B4F4-6BDF85CADBFD}" type="presParOf" srcId="{F6467816-E092-B643-9A2D-E43F8628B39E}" destId="{238CB57E-B35C-DF45-B75F-84B6354DB4E5}" srcOrd="2" destOrd="0" presId="urn:microsoft.com/office/officeart/2005/8/layout/orgChart1"/>
    <dgm:cxn modelId="{958642F3-5DED-45AD-B97A-16E206F23DD1}" type="presParOf" srcId="{B91BDEC0-AD2D-554A-A00C-04AE807834FF}" destId="{7005FCA2-3B39-6C43-A34B-716C04A296DD}" srcOrd="2" destOrd="0" presId="urn:microsoft.com/office/officeart/2005/8/layout/orgChart1"/>
    <dgm:cxn modelId="{6DD1EEDE-EF23-499F-98DA-D87ADD3CFF33}" type="presParOf" srcId="{B91BDEC0-AD2D-554A-A00C-04AE807834FF}" destId="{C777835F-C045-EC47-8FC4-F4F1308F0F44}" srcOrd="3" destOrd="0" presId="urn:microsoft.com/office/officeart/2005/8/layout/orgChart1"/>
    <dgm:cxn modelId="{418DB62C-9C37-4BEC-9212-1744131A3F86}" type="presParOf" srcId="{C777835F-C045-EC47-8FC4-F4F1308F0F44}" destId="{94A45ECF-0E54-8249-B9B0-FD74B1104C77}" srcOrd="0" destOrd="0" presId="urn:microsoft.com/office/officeart/2005/8/layout/orgChart1"/>
    <dgm:cxn modelId="{4167CF0F-E144-4835-8CED-CDEEA2078735}" type="presParOf" srcId="{94A45ECF-0E54-8249-B9B0-FD74B1104C77}" destId="{FE5DF1E7-FA22-7B41-AD2B-F1592BE50DCE}" srcOrd="0" destOrd="0" presId="urn:microsoft.com/office/officeart/2005/8/layout/orgChart1"/>
    <dgm:cxn modelId="{34F7A3B4-AEAA-444B-87FC-EEBC1BA1400B}" type="presParOf" srcId="{94A45ECF-0E54-8249-B9B0-FD74B1104C77}" destId="{5EE934BE-BA26-B54A-B8BF-0575AD4D6402}" srcOrd="1" destOrd="0" presId="urn:microsoft.com/office/officeart/2005/8/layout/orgChart1"/>
    <dgm:cxn modelId="{1373D4EE-010B-4A4D-B461-CE9A67854A47}" type="presParOf" srcId="{C777835F-C045-EC47-8FC4-F4F1308F0F44}" destId="{F8891EA2-DE41-A741-9B38-A188A4F36889}" srcOrd="1" destOrd="0" presId="urn:microsoft.com/office/officeart/2005/8/layout/orgChart1"/>
    <dgm:cxn modelId="{BE82FF4D-7D0F-4498-A365-DB120B25F016}" type="presParOf" srcId="{C777835F-C045-EC47-8FC4-F4F1308F0F44}" destId="{B2017D52-3CAC-A549-BD87-236D1ABD69C6}" srcOrd="2" destOrd="0" presId="urn:microsoft.com/office/officeart/2005/8/layout/orgChart1"/>
    <dgm:cxn modelId="{F9CCC0C0-06B3-4316-ABBE-1902CD0590B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745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0360D5F5-C08E-4FEA-86D5-CEBD8D5049CD}" type="presOf" srcId="{3546D5F8-726C-714E-8F84-B8BCD2763FB1}" destId="{FE5DF1E7-FA22-7B41-AD2B-F1592BE50DCE}" srcOrd="0" destOrd="0" presId="urn:microsoft.com/office/officeart/2005/8/layout/orgChart1"/>
    <dgm:cxn modelId="{C39FA061-4347-4ADA-AC55-D924C2734858}" type="presOf" srcId="{E522763F-61B8-B543-AA46-B4200D5410FA}" destId="{89746799-ABA1-B74B-93DE-E1968E4D57EF}" srcOrd="0" destOrd="0" presId="urn:microsoft.com/office/officeart/2005/8/layout/orgChart1"/>
    <dgm:cxn modelId="{28F5687C-7F78-403C-BA8F-1E975BD4E9B7}" type="presOf" srcId="{B3DC8C37-5EA5-CE4F-BE77-2180B03EE777}" destId="{31200B4D-B491-C649-BE3B-FC63A0B1B84B}" srcOrd="1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71D5A6E9-E166-4C1A-9206-E3E1D290F97B}" type="presOf" srcId="{49AF07A9-3704-B54C-9966-7D65ACC7FC82}" destId="{AC0B563E-20AE-BF41-AFDB-AA24D9E3CBFD}" srcOrd="0" destOrd="0" presId="urn:microsoft.com/office/officeart/2005/8/layout/orgChart1"/>
    <dgm:cxn modelId="{1D34631F-D213-4CBA-B6CE-6D761903DD4F}" type="presOf" srcId="{9B0BEBCA-6601-8C4C-AF67-0860EAA00AC9}" destId="{12B61BB0-D372-A64F-A234-099BE5C4A149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095980DA-CD83-422C-BAC8-F5F437D11E32}" type="presOf" srcId="{544C532D-3BA3-0344-AF74-F80544E3FDBD}" destId="{7005FCA2-3B39-6C43-A34B-716C04A296DD}" srcOrd="0" destOrd="0" presId="urn:microsoft.com/office/officeart/2005/8/layout/orgChart1"/>
    <dgm:cxn modelId="{3C2C2FAE-0D64-4C03-84DA-505AE9D53946}" type="presOf" srcId="{49AF07A9-3704-B54C-9966-7D65ACC7FC82}" destId="{F7375495-1E01-D945-9A67-0034AFF2DF2D}" srcOrd="1" destOrd="0" presId="urn:microsoft.com/office/officeart/2005/8/layout/orgChart1"/>
    <dgm:cxn modelId="{6835C266-8052-44C3-8D9B-A9381EFCB015}" type="presOf" srcId="{B3DC8C37-5EA5-CE4F-BE77-2180B03EE777}" destId="{3721D816-B344-0143-9CAD-FC288FA0CAD7}" srcOrd="0" destOrd="0" presId="urn:microsoft.com/office/officeart/2005/8/layout/orgChart1"/>
    <dgm:cxn modelId="{96D7CF15-FA4F-4D95-ADF0-D89270ADC0F8}" type="presOf" srcId="{3546D5F8-726C-714E-8F84-B8BCD2763FB1}" destId="{5EE934BE-BA26-B54A-B8BF-0575AD4D6402}" srcOrd="1" destOrd="0" presId="urn:microsoft.com/office/officeart/2005/8/layout/orgChart1"/>
    <dgm:cxn modelId="{0AB3CF08-7202-457D-BB98-998240FF6AC6}" type="presParOf" srcId="{89746799-ABA1-B74B-93DE-E1968E4D57EF}" destId="{5EFBD914-58A7-904C-B082-2F6D97B00776}" srcOrd="0" destOrd="0" presId="urn:microsoft.com/office/officeart/2005/8/layout/orgChart1"/>
    <dgm:cxn modelId="{E5631729-F182-43B3-A69B-EAA4ABF609A4}" type="presParOf" srcId="{5EFBD914-58A7-904C-B082-2F6D97B00776}" destId="{33280285-CFB4-F946-AC04-1A6C9CDAAD79}" srcOrd="0" destOrd="0" presId="urn:microsoft.com/office/officeart/2005/8/layout/orgChart1"/>
    <dgm:cxn modelId="{AE8EA23B-F6AA-4E6E-B54E-9BEC0C151530}" type="presParOf" srcId="{33280285-CFB4-F946-AC04-1A6C9CDAAD79}" destId="{AC0B563E-20AE-BF41-AFDB-AA24D9E3CBFD}" srcOrd="0" destOrd="0" presId="urn:microsoft.com/office/officeart/2005/8/layout/orgChart1"/>
    <dgm:cxn modelId="{4D2655BE-CAF0-47B3-A867-B7E4DF3BB21C}" type="presParOf" srcId="{33280285-CFB4-F946-AC04-1A6C9CDAAD79}" destId="{F7375495-1E01-D945-9A67-0034AFF2DF2D}" srcOrd="1" destOrd="0" presId="urn:microsoft.com/office/officeart/2005/8/layout/orgChart1"/>
    <dgm:cxn modelId="{DD815ED1-B0D8-444F-B1A6-023D1A4D1DDF}" type="presParOf" srcId="{5EFBD914-58A7-904C-B082-2F6D97B00776}" destId="{B91BDEC0-AD2D-554A-A00C-04AE807834FF}" srcOrd="1" destOrd="0" presId="urn:microsoft.com/office/officeart/2005/8/layout/orgChart1"/>
    <dgm:cxn modelId="{EDD358FD-9B21-4B5A-985D-BA5751EAFB20}" type="presParOf" srcId="{B91BDEC0-AD2D-554A-A00C-04AE807834FF}" destId="{12B61BB0-D372-A64F-A234-099BE5C4A149}" srcOrd="0" destOrd="0" presId="urn:microsoft.com/office/officeart/2005/8/layout/orgChart1"/>
    <dgm:cxn modelId="{E8D1211D-71EC-4F8A-9211-23A20CB5402B}" type="presParOf" srcId="{B91BDEC0-AD2D-554A-A00C-04AE807834FF}" destId="{F6467816-E092-B643-9A2D-E43F8628B39E}" srcOrd="1" destOrd="0" presId="urn:microsoft.com/office/officeart/2005/8/layout/orgChart1"/>
    <dgm:cxn modelId="{03E0EFDF-DCC3-432E-8635-73C53ED775C2}" type="presParOf" srcId="{F6467816-E092-B643-9A2D-E43F8628B39E}" destId="{0C987A8E-54D7-494F-A6F0-41C23D0594AB}" srcOrd="0" destOrd="0" presId="urn:microsoft.com/office/officeart/2005/8/layout/orgChart1"/>
    <dgm:cxn modelId="{9D0AFB84-4411-4B43-8C3E-BF3E798B27AC}" type="presParOf" srcId="{0C987A8E-54D7-494F-A6F0-41C23D0594AB}" destId="{3721D816-B344-0143-9CAD-FC288FA0CAD7}" srcOrd="0" destOrd="0" presId="urn:microsoft.com/office/officeart/2005/8/layout/orgChart1"/>
    <dgm:cxn modelId="{4B5725CC-8890-4435-B083-9255D4625836}" type="presParOf" srcId="{0C987A8E-54D7-494F-A6F0-41C23D0594AB}" destId="{31200B4D-B491-C649-BE3B-FC63A0B1B84B}" srcOrd="1" destOrd="0" presId="urn:microsoft.com/office/officeart/2005/8/layout/orgChart1"/>
    <dgm:cxn modelId="{00D7E8EF-8FC0-416F-8C25-DB90A217E75A}" type="presParOf" srcId="{F6467816-E092-B643-9A2D-E43F8628B39E}" destId="{B69C354F-7133-8440-B948-A2E18ADB346E}" srcOrd="1" destOrd="0" presId="urn:microsoft.com/office/officeart/2005/8/layout/orgChart1"/>
    <dgm:cxn modelId="{BACB9B42-8BBF-4D08-B87C-D6CF92C79131}" type="presParOf" srcId="{F6467816-E092-B643-9A2D-E43F8628B39E}" destId="{238CB57E-B35C-DF45-B75F-84B6354DB4E5}" srcOrd="2" destOrd="0" presId="urn:microsoft.com/office/officeart/2005/8/layout/orgChart1"/>
    <dgm:cxn modelId="{C20D162F-BE59-4BB5-A2B4-DF1BE5A75253}" type="presParOf" srcId="{B91BDEC0-AD2D-554A-A00C-04AE807834FF}" destId="{7005FCA2-3B39-6C43-A34B-716C04A296DD}" srcOrd="2" destOrd="0" presId="urn:microsoft.com/office/officeart/2005/8/layout/orgChart1"/>
    <dgm:cxn modelId="{5D7D44B6-35DC-45D5-9A13-C111FCBCBCA2}" type="presParOf" srcId="{B91BDEC0-AD2D-554A-A00C-04AE807834FF}" destId="{C777835F-C045-EC47-8FC4-F4F1308F0F44}" srcOrd="3" destOrd="0" presId="urn:microsoft.com/office/officeart/2005/8/layout/orgChart1"/>
    <dgm:cxn modelId="{AC915D37-494C-4AB7-A05D-E63B3E9575BF}" type="presParOf" srcId="{C777835F-C045-EC47-8FC4-F4F1308F0F44}" destId="{94A45ECF-0E54-8249-B9B0-FD74B1104C77}" srcOrd="0" destOrd="0" presId="urn:microsoft.com/office/officeart/2005/8/layout/orgChart1"/>
    <dgm:cxn modelId="{E46BE63C-49A0-4D7F-B8BB-F6AAC103870E}" type="presParOf" srcId="{94A45ECF-0E54-8249-B9B0-FD74B1104C77}" destId="{FE5DF1E7-FA22-7B41-AD2B-F1592BE50DCE}" srcOrd="0" destOrd="0" presId="urn:microsoft.com/office/officeart/2005/8/layout/orgChart1"/>
    <dgm:cxn modelId="{C38C021A-596D-40E6-83ED-013AB1A8BFE5}" type="presParOf" srcId="{94A45ECF-0E54-8249-B9B0-FD74B1104C77}" destId="{5EE934BE-BA26-B54A-B8BF-0575AD4D6402}" srcOrd="1" destOrd="0" presId="urn:microsoft.com/office/officeart/2005/8/layout/orgChart1"/>
    <dgm:cxn modelId="{016C487F-FA3E-46EB-8223-33D4978B41BA}" type="presParOf" srcId="{C777835F-C045-EC47-8FC4-F4F1308F0F44}" destId="{F8891EA2-DE41-A741-9B38-A188A4F36889}" srcOrd="1" destOrd="0" presId="urn:microsoft.com/office/officeart/2005/8/layout/orgChart1"/>
    <dgm:cxn modelId="{3D6CED78-9382-4817-BC82-D946CA3A7334}" type="presParOf" srcId="{C777835F-C045-EC47-8FC4-F4F1308F0F44}" destId="{B2017D52-3CAC-A549-BD87-236D1ABD69C6}" srcOrd="2" destOrd="0" presId="urn:microsoft.com/office/officeart/2005/8/layout/orgChart1"/>
    <dgm:cxn modelId="{3FC4E9F8-141E-4D79-9E53-2D07779A7112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1450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E36CAFF-04B7-4C94-B120-5AE655ECD93C}" type="presOf" srcId="{B3DC8C37-5EA5-CE4F-BE77-2180B03EE777}" destId="{3721D816-B344-0143-9CAD-FC288FA0CAD7}" srcOrd="0" destOrd="0" presId="urn:microsoft.com/office/officeart/2005/8/layout/orgChart1"/>
    <dgm:cxn modelId="{F890B0DA-CB9D-4E00-8DDC-43340F472AE5}" type="presOf" srcId="{3546D5F8-726C-714E-8F84-B8BCD2763FB1}" destId="{FE5DF1E7-FA22-7B41-AD2B-F1592BE50DCE}" srcOrd="0" destOrd="0" presId="urn:microsoft.com/office/officeart/2005/8/layout/orgChart1"/>
    <dgm:cxn modelId="{05067BE3-65ED-4F71-8189-9420F137F15D}" type="presOf" srcId="{3546D5F8-726C-714E-8F84-B8BCD2763FB1}" destId="{5EE934BE-BA26-B54A-B8BF-0575AD4D6402}" srcOrd="1" destOrd="0" presId="urn:microsoft.com/office/officeart/2005/8/layout/orgChart1"/>
    <dgm:cxn modelId="{56911B01-A496-4331-B81F-165B0600F6CC}" type="presOf" srcId="{49AF07A9-3704-B54C-9966-7D65ACC7FC82}" destId="{AC0B563E-20AE-BF41-AFDB-AA24D9E3CBFD}" srcOrd="0" destOrd="0" presId="urn:microsoft.com/office/officeart/2005/8/layout/orgChart1"/>
    <dgm:cxn modelId="{4D434F33-8DA4-411D-9EEA-95BA650098B6}" type="presOf" srcId="{B3DC8C37-5EA5-CE4F-BE77-2180B03EE777}" destId="{31200B4D-B491-C649-BE3B-FC63A0B1B84B}" srcOrd="1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8C054B76-4044-43C4-B61E-A82742CAD54A}" type="presOf" srcId="{E522763F-61B8-B543-AA46-B4200D5410FA}" destId="{89746799-ABA1-B74B-93DE-E1968E4D57EF}" srcOrd="0" destOrd="0" presId="urn:microsoft.com/office/officeart/2005/8/layout/orgChart1"/>
    <dgm:cxn modelId="{C7170A2D-46A4-454E-89B5-87D8EFCFF6A7}" type="presOf" srcId="{544C532D-3BA3-0344-AF74-F80544E3FDBD}" destId="{7005FCA2-3B39-6C43-A34B-716C04A296DD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4042FF67-3F8D-4A20-BDAB-AFA910A155FF}" type="presOf" srcId="{49AF07A9-3704-B54C-9966-7D65ACC7FC82}" destId="{F7375495-1E01-D945-9A67-0034AFF2DF2D}" srcOrd="1" destOrd="0" presId="urn:microsoft.com/office/officeart/2005/8/layout/orgChart1"/>
    <dgm:cxn modelId="{0AEA6C7D-7811-4766-95EB-FB95F71C1BBF}" type="presOf" srcId="{9B0BEBCA-6601-8C4C-AF67-0860EAA00AC9}" destId="{12B61BB0-D372-A64F-A234-099BE5C4A149}" srcOrd="0" destOrd="0" presId="urn:microsoft.com/office/officeart/2005/8/layout/orgChart1"/>
    <dgm:cxn modelId="{4984805B-1E8E-4661-8DCF-39657FC3A6D1}" type="presParOf" srcId="{89746799-ABA1-B74B-93DE-E1968E4D57EF}" destId="{5EFBD914-58A7-904C-B082-2F6D97B00776}" srcOrd="0" destOrd="0" presId="urn:microsoft.com/office/officeart/2005/8/layout/orgChart1"/>
    <dgm:cxn modelId="{145B4020-396B-4BB7-A714-ACE0BD444C4D}" type="presParOf" srcId="{5EFBD914-58A7-904C-B082-2F6D97B00776}" destId="{33280285-CFB4-F946-AC04-1A6C9CDAAD79}" srcOrd="0" destOrd="0" presId="urn:microsoft.com/office/officeart/2005/8/layout/orgChart1"/>
    <dgm:cxn modelId="{C5B62AB8-1132-4971-B147-1EBFD3D67B44}" type="presParOf" srcId="{33280285-CFB4-F946-AC04-1A6C9CDAAD79}" destId="{AC0B563E-20AE-BF41-AFDB-AA24D9E3CBFD}" srcOrd="0" destOrd="0" presId="urn:microsoft.com/office/officeart/2005/8/layout/orgChart1"/>
    <dgm:cxn modelId="{1FABCDF2-83F7-4DDA-9CA5-C50BF45FCF4D}" type="presParOf" srcId="{33280285-CFB4-F946-AC04-1A6C9CDAAD79}" destId="{F7375495-1E01-D945-9A67-0034AFF2DF2D}" srcOrd="1" destOrd="0" presId="urn:microsoft.com/office/officeart/2005/8/layout/orgChart1"/>
    <dgm:cxn modelId="{875AD06A-E194-4DC3-9428-A5F731F48758}" type="presParOf" srcId="{5EFBD914-58A7-904C-B082-2F6D97B00776}" destId="{B91BDEC0-AD2D-554A-A00C-04AE807834FF}" srcOrd="1" destOrd="0" presId="urn:microsoft.com/office/officeart/2005/8/layout/orgChart1"/>
    <dgm:cxn modelId="{11B51061-2028-41DF-A76C-EDA4970077CB}" type="presParOf" srcId="{B91BDEC0-AD2D-554A-A00C-04AE807834FF}" destId="{12B61BB0-D372-A64F-A234-099BE5C4A149}" srcOrd="0" destOrd="0" presId="urn:microsoft.com/office/officeart/2005/8/layout/orgChart1"/>
    <dgm:cxn modelId="{A0ABE7F1-8BEB-44B5-A94E-ACEC0B5E7E9F}" type="presParOf" srcId="{B91BDEC0-AD2D-554A-A00C-04AE807834FF}" destId="{F6467816-E092-B643-9A2D-E43F8628B39E}" srcOrd="1" destOrd="0" presId="urn:microsoft.com/office/officeart/2005/8/layout/orgChart1"/>
    <dgm:cxn modelId="{AF8AC4D0-9004-4748-ADB7-52F0A13FCF4E}" type="presParOf" srcId="{F6467816-E092-B643-9A2D-E43F8628B39E}" destId="{0C987A8E-54D7-494F-A6F0-41C23D0594AB}" srcOrd="0" destOrd="0" presId="urn:microsoft.com/office/officeart/2005/8/layout/orgChart1"/>
    <dgm:cxn modelId="{18A8BD25-9263-4272-9DFA-9D177C10A900}" type="presParOf" srcId="{0C987A8E-54D7-494F-A6F0-41C23D0594AB}" destId="{3721D816-B344-0143-9CAD-FC288FA0CAD7}" srcOrd="0" destOrd="0" presId="urn:microsoft.com/office/officeart/2005/8/layout/orgChart1"/>
    <dgm:cxn modelId="{A48F8B83-6B2F-4320-A828-AC0AD93AC689}" type="presParOf" srcId="{0C987A8E-54D7-494F-A6F0-41C23D0594AB}" destId="{31200B4D-B491-C649-BE3B-FC63A0B1B84B}" srcOrd="1" destOrd="0" presId="urn:microsoft.com/office/officeart/2005/8/layout/orgChart1"/>
    <dgm:cxn modelId="{EBFFF1B1-305B-4913-B59D-C5C609424AA1}" type="presParOf" srcId="{F6467816-E092-B643-9A2D-E43F8628B39E}" destId="{B69C354F-7133-8440-B948-A2E18ADB346E}" srcOrd="1" destOrd="0" presId="urn:microsoft.com/office/officeart/2005/8/layout/orgChart1"/>
    <dgm:cxn modelId="{9531E5F4-9253-44AF-99E4-023509C1F004}" type="presParOf" srcId="{F6467816-E092-B643-9A2D-E43F8628B39E}" destId="{238CB57E-B35C-DF45-B75F-84B6354DB4E5}" srcOrd="2" destOrd="0" presId="urn:microsoft.com/office/officeart/2005/8/layout/orgChart1"/>
    <dgm:cxn modelId="{97ACF3B7-F8F1-4874-B4B6-CDD480A098C9}" type="presParOf" srcId="{B91BDEC0-AD2D-554A-A00C-04AE807834FF}" destId="{7005FCA2-3B39-6C43-A34B-716C04A296DD}" srcOrd="2" destOrd="0" presId="urn:microsoft.com/office/officeart/2005/8/layout/orgChart1"/>
    <dgm:cxn modelId="{EC27CB8F-C099-4225-A957-62D1C6A7C4FB}" type="presParOf" srcId="{B91BDEC0-AD2D-554A-A00C-04AE807834FF}" destId="{C777835F-C045-EC47-8FC4-F4F1308F0F44}" srcOrd="3" destOrd="0" presId="urn:microsoft.com/office/officeart/2005/8/layout/orgChart1"/>
    <dgm:cxn modelId="{13A8DB8A-5308-4233-9B88-203DD54E52A1}" type="presParOf" srcId="{C777835F-C045-EC47-8FC4-F4F1308F0F44}" destId="{94A45ECF-0E54-8249-B9B0-FD74B1104C77}" srcOrd="0" destOrd="0" presId="urn:microsoft.com/office/officeart/2005/8/layout/orgChart1"/>
    <dgm:cxn modelId="{2D9D2C5C-391B-4361-A24F-19ACEA8586EE}" type="presParOf" srcId="{94A45ECF-0E54-8249-B9B0-FD74B1104C77}" destId="{FE5DF1E7-FA22-7B41-AD2B-F1592BE50DCE}" srcOrd="0" destOrd="0" presId="urn:microsoft.com/office/officeart/2005/8/layout/orgChart1"/>
    <dgm:cxn modelId="{D8ABB928-DE2B-4766-8A8C-C10FA249F8A9}" type="presParOf" srcId="{94A45ECF-0E54-8249-B9B0-FD74B1104C77}" destId="{5EE934BE-BA26-B54A-B8BF-0575AD4D6402}" srcOrd="1" destOrd="0" presId="urn:microsoft.com/office/officeart/2005/8/layout/orgChart1"/>
    <dgm:cxn modelId="{7EA990A9-34F7-48A3-A4B0-66623EB197F9}" type="presParOf" srcId="{C777835F-C045-EC47-8FC4-F4F1308F0F44}" destId="{F8891EA2-DE41-A741-9B38-A188A4F36889}" srcOrd="1" destOrd="0" presId="urn:microsoft.com/office/officeart/2005/8/layout/orgChart1"/>
    <dgm:cxn modelId="{63B7CBDC-FBAA-4934-AA69-027721501BC5}" type="presParOf" srcId="{C777835F-C045-EC47-8FC4-F4F1308F0F44}" destId="{B2017D52-3CAC-A549-BD87-236D1ABD69C6}" srcOrd="2" destOrd="0" presId="urn:microsoft.com/office/officeart/2005/8/layout/orgChart1"/>
    <dgm:cxn modelId="{68BECF71-1D07-4B8E-8F3F-C26E91E4538F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1450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AD4FC90-2845-4FF8-81A6-50DF209168E1}" type="presOf" srcId="{3546D5F8-726C-714E-8F84-B8BCD2763FB1}" destId="{FE5DF1E7-FA22-7B41-AD2B-F1592BE50DCE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34F18A81-C278-4AA5-AE98-25F4362564BC}" type="presOf" srcId="{B3DC8C37-5EA5-CE4F-BE77-2180B03EE777}" destId="{31200B4D-B491-C649-BE3B-FC63A0B1B84B}" srcOrd="1" destOrd="0" presId="urn:microsoft.com/office/officeart/2005/8/layout/orgChart1"/>
    <dgm:cxn modelId="{923064D0-4A30-48CF-B397-2F8644390A6A}" type="presOf" srcId="{544C532D-3BA3-0344-AF74-F80544E3FDBD}" destId="{7005FCA2-3B39-6C43-A34B-716C04A296DD}" srcOrd="0" destOrd="0" presId="urn:microsoft.com/office/officeart/2005/8/layout/orgChart1"/>
    <dgm:cxn modelId="{FF58BEE6-0723-49B2-953E-6858C936C38F}" type="presOf" srcId="{3546D5F8-726C-714E-8F84-B8BCD2763FB1}" destId="{5EE934BE-BA26-B54A-B8BF-0575AD4D6402}" srcOrd="1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5D03B4F7-97B5-4EE1-9525-65FBC94C6818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F5411635-781F-4A30-87D7-855813EC0AD3}" type="presOf" srcId="{49AF07A9-3704-B54C-9966-7D65ACC7FC82}" destId="{AC0B563E-20AE-BF41-AFDB-AA24D9E3CBFD}" srcOrd="0" destOrd="0" presId="urn:microsoft.com/office/officeart/2005/8/layout/orgChart1"/>
    <dgm:cxn modelId="{314C6DDA-BF0E-4DC0-AFB2-73B7DEA99EDA}" type="presOf" srcId="{9B0BEBCA-6601-8C4C-AF67-0860EAA00AC9}" destId="{12B61BB0-D372-A64F-A234-099BE5C4A149}" srcOrd="0" destOrd="0" presId="urn:microsoft.com/office/officeart/2005/8/layout/orgChart1"/>
    <dgm:cxn modelId="{73670329-37C5-4616-A8E5-EC8C062AA95D}" type="presOf" srcId="{E522763F-61B8-B543-AA46-B4200D5410FA}" destId="{89746799-ABA1-B74B-93DE-E1968E4D57EF}" srcOrd="0" destOrd="0" presId="urn:microsoft.com/office/officeart/2005/8/layout/orgChart1"/>
    <dgm:cxn modelId="{C2329EC9-E211-477C-B2C4-6F8C1BAD3565}" type="presOf" srcId="{49AF07A9-3704-B54C-9966-7D65ACC7FC82}" destId="{F7375495-1E01-D945-9A67-0034AFF2DF2D}" srcOrd="1" destOrd="0" presId="urn:microsoft.com/office/officeart/2005/8/layout/orgChart1"/>
    <dgm:cxn modelId="{D45F096E-BA8F-4441-A649-3585418355B5}" type="presParOf" srcId="{89746799-ABA1-B74B-93DE-E1968E4D57EF}" destId="{5EFBD914-58A7-904C-B082-2F6D97B00776}" srcOrd="0" destOrd="0" presId="urn:microsoft.com/office/officeart/2005/8/layout/orgChart1"/>
    <dgm:cxn modelId="{8AE28528-13FF-4F90-83E3-C523BAF34035}" type="presParOf" srcId="{5EFBD914-58A7-904C-B082-2F6D97B00776}" destId="{33280285-CFB4-F946-AC04-1A6C9CDAAD79}" srcOrd="0" destOrd="0" presId="urn:microsoft.com/office/officeart/2005/8/layout/orgChart1"/>
    <dgm:cxn modelId="{B41FDD82-CD1F-4D67-8563-E47851260705}" type="presParOf" srcId="{33280285-CFB4-F946-AC04-1A6C9CDAAD79}" destId="{AC0B563E-20AE-BF41-AFDB-AA24D9E3CBFD}" srcOrd="0" destOrd="0" presId="urn:microsoft.com/office/officeart/2005/8/layout/orgChart1"/>
    <dgm:cxn modelId="{BB8721FC-8394-4905-9B00-E1469AE7517E}" type="presParOf" srcId="{33280285-CFB4-F946-AC04-1A6C9CDAAD79}" destId="{F7375495-1E01-D945-9A67-0034AFF2DF2D}" srcOrd="1" destOrd="0" presId="urn:microsoft.com/office/officeart/2005/8/layout/orgChart1"/>
    <dgm:cxn modelId="{D98EF1D5-7595-4B14-B4CC-D94643A04479}" type="presParOf" srcId="{5EFBD914-58A7-904C-B082-2F6D97B00776}" destId="{B91BDEC0-AD2D-554A-A00C-04AE807834FF}" srcOrd="1" destOrd="0" presId="urn:microsoft.com/office/officeart/2005/8/layout/orgChart1"/>
    <dgm:cxn modelId="{191148C7-73EB-4ABC-A4BD-3FE8457276E5}" type="presParOf" srcId="{B91BDEC0-AD2D-554A-A00C-04AE807834FF}" destId="{12B61BB0-D372-A64F-A234-099BE5C4A149}" srcOrd="0" destOrd="0" presId="urn:microsoft.com/office/officeart/2005/8/layout/orgChart1"/>
    <dgm:cxn modelId="{2BE86C00-4158-40E0-80C4-C1D28534986D}" type="presParOf" srcId="{B91BDEC0-AD2D-554A-A00C-04AE807834FF}" destId="{F6467816-E092-B643-9A2D-E43F8628B39E}" srcOrd="1" destOrd="0" presId="urn:microsoft.com/office/officeart/2005/8/layout/orgChart1"/>
    <dgm:cxn modelId="{203E9ECE-5B26-49BA-8827-B91035CD8B4B}" type="presParOf" srcId="{F6467816-E092-B643-9A2D-E43F8628B39E}" destId="{0C987A8E-54D7-494F-A6F0-41C23D0594AB}" srcOrd="0" destOrd="0" presId="urn:microsoft.com/office/officeart/2005/8/layout/orgChart1"/>
    <dgm:cxn modelId="{4A686C69-49DA-4EB0-8BCA-0567051B54B3}" type="presParOf" srcId="{0C987A8E-54D7-494F-A6F0-41C23D0594AB}" destId="{3721D816-B344-0143-9CAD-FC288FA0CAD7}" srcOrd="0" destOrd="0" presId="urn:microsoft.com/office/officeart/2005/8/layout/orgChart1"/>
    <dgm:cxn modelId="{3B5F1659-A566-4FAC-AFA8-401EEFCFD260}" type="presParOf" srcId="{0C987A8E-54D7-494F-A6F0-41C23D0594AB}" destId="{31200B4D-B491-C649-BE3B-FC63A0B1B84B}" srcOrd="1" destOrd="0" presId="urn:microsoft.com/office/officeart/2005/8/layout/orgChart1"/>
    <dgm:cxn modelId="{D2933485-B6CB-442B-9FF2-17FC948FB7E8}" type="presParOf" srcId="{F6467816-E092-B643-9A2D-E43F8628B39E}" destId="{B69C354F-7133-8440-B948-A2E18ADB346E}" srcOrd="1" destOrd="0" presId="urn:microsoft.com/office/officeart/2005/8/layout/orgChart1"/>
    <dgm:cxn modelId="{6C423102-1A46-4D55-89F6-3E4FEC8B6BF1}" type="presParOf" srcId="{F6467816-E092-B643-9A2D-E43F8628B39E}" destId="{238CB57E-B35C-DF45-B75F-84B6354DB4E5}" srcOrd="2" destOrd="0" presId="urn:microsoft.com/office/officeart/2005/8/layout/orgChart1"/>
    <dgm:cxn modelId="{DF803999-8DB3-42A4-A89C-87117361F339}" type="presParOf" srcId="{B91BDEC0-AD2D-554A-A00C-04AE807834FF}" destId="{7005FCA2-3B39-6C43-A34B-716C04A296DD}" srcOrd="2" destOrd="0" presId="urn:microsoft.com/office/officeart/2005/8/layout/orgChart1"/>
    <dgm:cxn modelId="{C2C1241C-6EC2-47E5-B131-7CEE86F9BBF6}" type="presParOf" srcId="{B91BDEC0-AD2D-554A-A00C-04AE807834FF}" destId="{C777835F-C045-EC47-8FC4-F4F1308F0F44}" srcOrd="3" destOrd="0" presId="urn:microsoft.com/office/officeart/2005/8/layout/orgChart1"/>
    <dgm:cxn modelId="{FA4E282C-62E0-43E3-ACF4-90799A63778D}" type="presParOf" srcId="{C777835F-C045-EC47-8FC4-F4F1308F0F44}" destId="{94A45ECF-0E54-8249-B9B0-FD74B1104C77}" srcOrd="0" destOrd="0" presId="urn:microsoft.com/office/officeart/2005/8/layout/orgChart1"/>
    <dgm:cxn modelId="{43F0B7BB-8F5A-47FB-9E83-8664656BBED0}" type="presParOf" srcId="{94A45ECF-0E54-8249-B9B0-FD74B1104C77}" destId="{FE5DF1E7-FA22-7B41-AD2B-F1592BE50DCE}" srcOrd="0" destOrd="0" presId="urn:microsoft.com/office/officeart/2005/8/layout/orgChart1"/>
    <dgm:cxn modelId="{937199DF-105C-4136-89C7-6E93FE92796C}" type="presParOf" srcId="{94A45ECF-0E54-8249-B9B0-FD74B1104C77}" destId="{5EE934BE-BA26-B54A-B8BF-0575AD4D6402}" srcOrd="1" destOrd="0" presId="urn:microsoft.com/office/officeart/2005/8/layout/orgChart1"/>
    <dgm:cxn modelId="{ED3B75E4-63D9-4ED8-ABFD-A1EA44B855E8}" type="presParOf" srcId="{C777835F-C045-EC47-8FC4-F4F1308F0F44}" destId="{F8891EA2-DE41-A741-9B38-A188A4F36889}" srcOrd="1" destOrd="0" presId="urn:microsoft.com/office/officeart/2005/8/layout/orgChart1"/>
    <dgm:cxn modelId="{D201E0DF-34E6-4689-B06E-E7119B79BC15}" type="presParOf" srcId="{C777835F-C045-EC47-8FC4-F4F1308F0F44}" destId="{B2017D52-3CAC-A549-BD87-236D1ABD69C6}" srcOrd="2" destOrd="0" presId="urn:microsoft.com/office/officeart/2005/8/layout/orgChart1"/>
    <dgm:cxn modelId="{CBD2F663-EE2A-4E47-906D-95B9F9FEF1B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7000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BA271026-C9A1-46B1-9413-3FF48C14B63E}" type="presOf" srcId="{B3DC8C37-5EA5-CE4F-BE77-2180B03EE777}" destId="{31200B4D-B491-C649-BE3B-FC63A0B1B84B}" srcOrd="1" destOrd="0" presId="urn:microsoft.com/office/officeart/2005/8/layout/orgChart1"/>
    <dgm:cxn modelId="{1E3EBFAA-BA7F-4D21-98AE-FD1F05425EA7}" type="presOf" srcId="{E522763F-61B8-B543-AA46-B4200D5410FA}" destId="{89746799-ABA1-B74B-93DE-E1968E4D57EF}" srcOrd="0" destOrd="0" presId="urn:microsoft.com/office/officeart/2005/8/layout/orgChart1"/>
    <dgm:cxn modelId="{161584C7-7A32-43A2-9E90-74D905CD8E17}" type="presOf" srcId="{B3DC8C37-5EA5-CE4F-BE77-2180B03EE777}" destId="{3721D816-B344-0143-9CAD-FC288FA0CAD7}" srcOrd="0" destOrd="0" presId="urn:microsoft.com/office/officeart/2005/8/layout/orgChart1"/>
    <dgm:cxn modelId="{36007880-1E78-4750-AFCE-B37AFFB95A80}" type="presOf" srcId="{544C532D-3BA3-0344-AF74-F80544E3FDBD}" destId="{7005FCA2-3B39-6C43-A34B-716C04A296DD}" srcOrd="0" destOrd="0" presId="urn:microsoft.com/office/officeart/2005/8/layout/orgChart1"/>
    <dgm:cxn modelId="{03DF0E4E-2AB0-4CF2-A67D-91421E1F92E0}" type="presOf" srcId="{49AF07A9-3704-B54C-9966-7D65ACC7FC82}" destId="{AC0B563E-20AE-BF41-AFDB-AA24D9E3CBFD}" srcOrd="0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9238F34D-D81E-4FBA-996C-BD7F13B7FE6D}" type="presOf" srcId="{3546D5F8-726C-714E-8F84-B8BCD2763FB1}" destId="{5EE934BE-BA26-B54A-B8BF-0575AD4D6402}" srcOrd="1" destOrd="0" presId="urn:microsoft.com/office/officeart/2005/8/layout/orgChart1"/>
    <dgm:cxn modelId="{904B3701-5037-4187-A91C-30C95EB9B1F8}" type="presOf" srcId="{49AF07A9-3704-B54C-9966-7D65ACC7FC82}" destId="{F7375495-1E01-D945-9A67-0034AFF2DF2D}" srcOrd="1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41263C5F-BAEA-435B-984B-AF0DE2AD94C5}" type="presOf" srcId="{9B0BEBCA-6601-8C4C-AF67-0860EAA00AC9}" destId="{12B61BB0-D372-A64F-A234-099BE5C4A149}" srcOrd="0" destOrd="0" presId="urn:microsoft.com/office/officeart/2005/8/layout/orgChart1"/>
    <dgm:cxn modelId="{66CBF4E8-D36B-402F-951C-79A8ABD8E358}" type="presOf" srcId="{3546D5F8-726C-714E-8F84-B8BCD2763FB1}" destId="{FE5DF1E7-FA22-7B41-AD2B-F1592BE50DCE}" srcOrd="0" destOrd="0" presId="urn:microsoft.com/office/officeart/2005/8/layout/orgChart1"/>
    <dgm:cxn modelId="{ADB360C9-4E69-4DA5-989B-8C74D986ED03}" type="presParOf" srcId="{89746799-ABA1-B74B-93DE-E1968E4D57EF}" destId="{5EFBD914-58A7-904C-B082-2F6D97B00776}" srcOrd="0" destOrd="0" presId="urn:microsoft.com/office/officeart/2005/8/layout/orgChart1"/>
    <dgm:cxn modelId="{BAA5B306-68EF-44C7-B9E8-0551C385EEAE}" type="presParOf" srcId="{5EFBD914-58A7-904C-B082-2F6D97B00776}" destId="{33280285-CFB4-F946-AC04-1A6C9CDAAD79}" srcOrd="0" destOrd="0" presId="urn:microsoft.com/office/officeart/2005/8/layout/orgChart1"/>
    <dgm:cxn modelId="{4BF4803A-2EB7-4B3A-9E00-34E3AA268A7D}" type="presParOf" srcId="{33280285-CFB4-F946-AC04-1A6C9CDAAD79}" destId="{AC0B563E-20AE-BF41-AFDB-AA24D9E3CBFD}" srcOrd="0" destOrd="0" presId="urn:microsoft.com/office/officeart/2005/8/layout/orgChart1"/>
    <dgm:cxn modelId="{CE9C49CF-7E49-4CD7-87A9-549D7953609F}" type="presParOf" srcId="{33280285-CFB4-F946-AC04-1A6C9CDAAD79}" destId="{F7375495-1E01-D945-9A67-0034AFF2DF2D}" srcOrd="1" destOrd="0" presId="urn:microsoft.com/office/officeart/2005/8/layout/orgChart1"/>
    <dgm:cxn modelId="{F51B2B12-5090-4C3D-9117-A805E76C10B7}" type="presParOf" srcId="{5EFBD914-58A7-904C-B082-2F6D97B00776}" destId="{B91BDEC0-AD2D-554A-A00C-04AE807834FF}" srcOrd="1" destOrd="0" presId="urn:microsoft.com/office/officeart/2005/8/layout/orgChart1"/>
    <dgm:cxn modelId="{70090015-1549-4928-88B3-18BAD1701894}" type="presParOf" srcId="{B91BDEC0-AD2D-554A-A00C-04AE807834FF}" destId="{12B61BB0-D372-A64F-A234-099BE5C4A149}" srcOrd="0" destOrd="0" presId="urn:microsoft.com/office/officeart/2005/8/layout/orgChart1"/>
    <dgm:cxn modelId="{7365AAD0-A503-4F98-80CD-8A5AABEFEDC3}" type="presParOf" srcId="{B91BDEC0-AD2D-554A-A00C-04AE807834FF}" destId="{F6467816-E092-B643-9A2D-E43F8628B39E}" srcOrd="1" destOrd="0" presId="urn:microsoft.com/office/officeart/2005/8/layout/orgChart1"/>
    <dgm:cxn modelId="{08700D12-8C18-4FEE-A005-4247BC2538E4}" type="presParOf" srcId="{F6467816-E092-B643-9A2D-E43F8628B39E}" destId="{0C987A8E-54D7-494F-A6F0-41C23D0594AB}" srcOrd="0" destOrd="0" presId="urn:microsoft.com/office/officeart/2005/8/layout/orgChart1"/>
    <dgm:cxn modelId="{21C3FFE6-0168-4B06-BE00-AF97496ED398}" type="presParOf" srcId="{0C987A8E-54D7-494F-A6F0-41C23D0594AB}" destId="{3721D816-B344-0143-9CAD-FC288FA0CAD7}" srcOrd="0" destOrd="0" presId="urn:microsoft.com/office/officeart/2005/8/layout/orgChart1"/>
    <dgm:cxn modelId="{814CA180-7D7C-4385-9A13-1263FAEC2B6F}" type="presParOf" srcId="{0C987A8E-54D7-494F-A6F0-41C23D0594AB}" destId="{31200B4D-B491-C649-BE3B-FC63A0B1B84B}" srcOrd="1" destOrd="0" presId="urn:microsoft.com/office/officeart/2005/8/layout/orgChart1"/>
    <dgm:cxn modelId="{5CF7C9DB-78A5-4AAA-AEC4-7C368E5A9945}" type="presParOf" srcId="{F6467816-E092-B643-9A2D-E43F8628B39E}" destId="{B69C354F-7133-8440-B948-A2E18ADB346E}" srcOrd="1" destOrd="0" presId="urn:microsoft.com/office/officeart/2005/8/layout/orgChart1"/>
    <dgm:cxn modelId="{5EF53291-6B17-42F7-9F21-CA8A097F7C59}" type="presParOf" srcId="{F6467816-E092-B643-9A2D-E43F8628B39E}" destId="{238CB57E-B35C-DF45-B75F-84B6354DB4E5}" srcOrd="2" destOrd="0" presId="urn:microsoft.com/office/officeart/2005/8/layout/orgChart1"/>
    <dgm:cxn modelId="{6EAB6506-C31B-4757-83E5-81523590DC24}" type="presParOf" srcId="{B91BDEC0-AD2D-554A-A00C-04AE807834FF}" destId="{7005FCA2-3B39-6C43-A34B-716C04A296DD}" srcOrd="2" destOrd="0" presId="urn:microsoft.com/office/officeart/2005/8/layout/orgChart1"/>
    <dgm:cxn modelId="{F2FD772F-F6C1-471F-950B-DF1A6DFD87EE}" type="presParOf" srcId="{B91BDEC0-AD2D-554A-A00C-04AE807834FF}" destId="{C777835F-C045-EC47-8FC4-F4F1308F0F44}" srcOrd="3" destOrd="0" presId="urn:microsoft.com/office/officeart/2005/8/layout/orgChart1"/>
    <dgm:cxn modelId="{619F67EC-43D4-4733-B560-F3E2DC3C4CBF}" type="presParOf" srcId="{C777835F-C045-EC47-8FC4-F4F1308F0F44}" destId="{94A45ECF-0E54-8249-B9B0-FD74B1104C77}" srcOrd="0" destOrd="0" presId="urn:microsoft.com/office/officeart/2005/8/layout/orgChart1"/>
    <dgm:cxn modelId="{B5BFDDE2-281A-4C51-AA91-0D4F949871DD}" type="presParOf" srcId="{94A45ECF-0E54-8249-B9B0-FD74B1104C77}" destId="{FE5DF1E7-FA22-7B41-AD2B-F1592BE50DCE}" srcOrd="0" destOrd="0" presId="urn:microsoft.com/office/officeart/2005/8/layout/orgChart1"/>
    <dgm:cxn modelId="{71C39512-B8E2-4BBA-B87E-B3DD7F53C7CB}" type="presParOf" srcId="{94A45ECF-0E54-8249-B9B0-FD74B1104C77}" destId="{5EE934BE-BA26-B54A-B8BF-0575AD4D6402}" srcOrd="1" destOrd="0" presId="urn:microsoft.com/office/officeart/2005/8/layout/orgChart1"/>
    <dgm:cxn modelId="{6537E0C5-2908-464C-BED8-BF555574129A}" type="presParOf" srcId="{C777835F-C045-EC47-8FC4-F4F1308F0F44}" destId="{F8891EA2-DE41-A741-9B38-A188A4F36889}" srcOrd="1" destOrd="0" presId="urn:microsoft.com/office/officeart/2005/8/layout/orgChart1"/>
    <dgm:cxn modelId="{BCCDFF7C-8599-487B-9D12-55C77F75BFBB}" type="presParOf" srcId="{C777835F-C045-EC47-8FC4-F4F1308F0F44}" destId="{B2017D52-3CAC-A549-BD87-236D1ABD69C6}" srcOrd="2" destOrd="0" presId="urn:microsoft.com/office/officeart/2005/8/layout/orgChart1"/>
    <dgm:cxn modelId="{333DF8AC-693D-4C16-BAB8-C8F2CB623819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7000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>
              <a:solidFill>
                <a:srgbClr val="FF0000"/>
              </a:solidFill>
            </a:rPr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DA0A8250-3D60-4697-9285-446BC8E984D9}" type="presOf" srcId="{3546D5F8-726C-714E-8F84-B8BCD2763FB1}" destId="{5EE934BE-BA26-B54A-B8BF-0575AD4D6402}" srcOrd="1" destOrd="0" presId="urn:microsoft.com/office/officeart/2005/8/layout/orgChart1"/>
    <dgm:cxn modelId="{EF71C794-49D2-46F7-9B26-158EA554CB97}" type="presOf" srcId="{E522763F-61B8-B543-AA46-B4200D5410FA}" destId="{89746799-ABA1-B74B-93DE-E1968E4D57EF}" srcOrd="0" destOrd="0" presId="urn:microsoft.com/office/officeart/2005/8/layout/orgChart1"/>
    <dgm:cxn modelId="{1EE72F42-E0A6-4803-BB61-024658F0564F}" type="presOf" srcId="{3546D5F8-726C-714E-8F84-B8BCD2763FB1}" destId="{FE5DF1E7-FA22-7B41-AD2B-F1592BE50DCE}" srcOrd="0" destOrd="0" presId="urn:microsoft.com/office/officeart/2005/8/layout/orgChart1"/>
    <dgm:cxn modelId="{8B08DC9E-2D40-4835-8D2B-26BF166854DD}" type="presOf" srcId="{544C532D-3BA3-0344-AF74-F80544E3FDBD}" destId="{7005FCA2-3B39-6C43-A34B-716C04A296DD}" srcOrd="0" destOrd="0" presId="urn:microsoft.com/office/officeart/2005/8/layout/orgChart1"/>
    <dgm:cxn modelId="{816F3595-B6F0-4371-8B53-2DAB8FE4FDE6}" type="presOf" srcId="{9B0BEBCA-6601-8C4C-AF67-0860EAA00AC9}" destId="{12B61BB0-D372-A64F-A234-099BE5C4A149}" srcOrd="0" destOrd="0" presId="urn:microsoft.com/office/officeart/2005/8/layout/orgChart1"/>
    <dgm:cxn modelId="{E51B05CD-F973-4E0D-A4E8-B9E51354CDFB}" type="presOf" srcId="{49AF07A9-3704-B54C-9966-7D65ACC7FC82}" destId="{F7375495-1E01-D945-9A67-0034AFF2DF2D}" srcOrd="1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0AAC08CD-9516-43BA-9C77-BE202E957C17}" type="presOf" srcId="{49AF07A9-3704-B54C-9966-7D65ACC7FC82}" destId="{AC0B563E-20AE-BF41-AFDB-AA24D9E3CBFD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EFE0140C-72A1-4D0D-AB56-6F0A07B78402}" type="presOf" srcId="{B3DC8C37-5EA5-CE4F-BE77-2180B03EE777}" destId="{31200B4D-B491-C649-BE3B-FC63A0B1B84B}" srcOrd="1" destOrd="0" presId="urn:microsoft.com/office/officeart/2005/8/layout/orgChart1"/>
    <dgm:cxn modelId="{729F183A-6FA0-41E3-9424-612AF22B5481}" type="presOf" srcId="{B3DC8C37-5EA5-CE4F-BE77-2180B03EE777}" destId="{3721D816-B344-0143-9CAD-FC288FA0CAD7}" srcOrd="0" destOrd="0" presId="urn:microsoft.com/office/officeart/2005/8/layout/orgChart1"/>
    <dgm:cxn modelId="{836C8333-AED7-46AA-ABCD-7714F4CA72C4}" type="presParOf" srcId="{89746799-ABA1-B74B-93DE-E1968E4D57EF}" destId="{5EFBD914-58A7-904C-B082-2F6D97B00776}" srcOrd="0" destOrd="0" presId="urn:microsoft.com/office/officeart/2005/8/layout/orgChart1"/>
    <dgm:cxn modelId="{DB66F0E2-96A2-44EF-87B1-573305EEB922}" type="presParOf" srcId="{5EFBD914-58A7-904C-B082-2F6D97B00776}" destId="{33280285-CFB4-F946-AC04-1A6C9CDAAD79}" srcOrd="0" destOrd="0" presId="urn:microsoft.com/office/officeart/2005/8/layout/orgChart1"/>
    <dgm:cxn modelId="{15E27C8D-1550-4E5A-9448-54BDEC6328D4}" type="presParOf" srcId="{33280285-CFB4-F946-AC04-1A6C9CDAAD79}" destId="{AC0B563E-20AE-BF41-AFDB-AA24D9E3CBFD}" srcOrd="0" destOrd="0" presId="urn:microsoft.com/office/officeart/2005/8/layout/orgChart1"/>
    <dgm:cxn modelId="{92D3C17F-8FC0-44AE-890D-57A60AF90B4B}" type="presParOf" srcId="{33280285-CFB4-F946-AC04-1A6C9CDAAD79}" destId="{F7375495-1E01-D945-9A67-0034AFF2DF2D}" srcOrd="1" destOrd="0" presId="urn:microsoft.com/office/officeart/2005/8/layout/orgChart1"/>
    <dgm:cxn modelId="{42AB4B76-120C-462A-AB66-9A393FDFC07D}" type="presParOf" srcId="{5EFBD914-58A7-904C-B082-2F6D97B00776}" destId="{B91BDEC0-AD2D-554A-A00C-04AE807834FF}" srcOrd="1" destOrd="0" presId="urn:microsoft.com/office/officeart/2005/8/layout/orgChart1"/>
    <dgm:cxn modelId="{BCC5BCA5-AFE7-4177-A09F-1D068574206D}" type="presParOf" srcId="{B91BDEC0-AD2D-554A-A00C-04AE807834FF}" destId="{12B61BB0-D372-A64F-A234-099BE5C4A149}" srcOrd="0" destOrd="0" presId="urn:microsoft.com/office/officeart/2005/8/layout/orgChart1"/>
    <dgm:cxn modelId="{59E96F3C-7751-461F-B1F2-872B7FD1C373}" type="presParOf" srcId="{B91BDEC0-AD2D-554A-A00C-04AE807834FF}" destId="{F6467816-E092-B643-9A2D-E43F8628B39E}" srcOrd="1" destOrd="0" presId="urn:microsoft.com/office/officeart/2005/8/layout/orgChart1"/>
    <dgm:cxn modelId="{00EF5E36-3EA7-432E-ADC9-0E2469B249B2}" type="presParOf" srcId="{F6467816-E092-B643-9A2D-E43F8628B39E}" destId="{0C987A8E-54D7-494F-A6F0-41C23D0594AB}" srcOrd="0" destOrd="0" presId="urn:microsoft.com/office/officeart/2005/8/layout/orgChart1"/>
    <dgm:cxn modelId="{019212C0-2B46-4D0C-99F1-B21E9CA5B30C}" type="presParOf" srcId="{0C987A8E-54D7-494F-A6F0-41C23D0594AB}" destId="{3721D816-B344-0143-9CAD-FC288FA0CAD7}" srcOrd="0" destOrd="0" presId="urn:microsoft.com/office/officeart/2005/8/layout/orgChart1"/>
    <dgm:cxn modelId="{A4294C3C-FFE9-4B9E-94FE-2689192EE958}" type="presParOf" srcId="{0C987A8E-54D7-494F-A6F0-41C23D0594AB}" destId="{31200B4D-B491-C649-BE3B-FC63A0B1B84B}" srcOrd="1" destOrd="0" presId="urn:microsoft.com/office/officeart/2005/8/layout/orgChart1"/>
    <dgm:cxn modelId="{632BB6F8-021F-44EE-AAF6-09C5813257CE}" type="presParOf" srcId="{F6467816-E092-B643-9A2D-E43F8628B39E}" destId="{B69C354F-7133-8440-B948-A2E18ADB346E}" srcOrd="1" destOrd="0" presId="urn:microsoft.com/office/officeart/2005/8/layout/orgChart1"/>
    <dgm:cxn modelId="{B2872ED4-55A7-4A4C-8B92-565612F5F423}" type="presParOf" srcId="{F6467816-E092-B643-9A2D-E43F8628B39E}" destId="{238CB57E-B35C-DF45-B75F-84B6354DB4E5}" srcOrd="2" destOrd="0" presId="urn:microsoft.com/office/officeart/2005/8/layout/orgChart1"/>
    <dgm:cxn modelId="{DFC310E7-BDDA-40B4-8519-86D06A1FCBE8}" type="presParOf" srcId="{B91BDEC0-AD2D-554A-A00C-04AE807834FF}" destId="{7005FCA2-3B39-6C43-A34B-716C04A296DD}" srcOrd="2" destOrd="0" presId="urn:microsoft.com/office/officeart/2005/8/layout/orgChart1"/>
    <dgm:cxn modelId="{ACD486C8-F183-4F24-A74A-8453FDF007F4}" type="presParOf" srcId="{B91BDEC0-AD2D-554A-A00C-04AE807834FF}" destId="{C777835F-C045-EC47-8FC4-F4F1308F0F44}" srcOrd="3" destOrd="0" presId="urn:microsoft.com/office/officeart/2005/8/layout/orgChart1"/>
    <dgm:cxn modelId="{9D038274-9370-4E5C-8322-64E7458DB277}" type="presParOf" srcId="{C777835F-C045-EC47-8FC4-F4F1308F0F44}" destId="{94A45ECF-0E54-8249-B9B0-FD74B1104C77}" srcOrd="0" destOrd="0" presId="urn:microsoft.com/office/officeart/2005/8/layout/orgChart1"/>
    <dgm:cxn modelId="{D38F098A-53EC-4FA1-8847-4743B6B2B929}" type="presParOf" srcId="{94A45ECF-0E54-8249-B9B0-FD74B1104C77}" destId="{FE5DF1E7-FA22-7B41-AD2B-F1592BE50DCE}" srcOrd="0" destOrd="0" presId="urn:microsoft.com/office/officeart/2005/8/layout/orgChart1"/>
    <dgm:cxn modelId="{CCC05CF1-6038-44C1-9D90-D4C454B65106}" type="presParOf" srcId="{94A45ECF-0E54-8249-B9B0-FD74B1104C77}" destId="{5EE934BE-BA26-B54A-B8BF-0575AD4D6402}" srcOrd="1" destOrd="0" presId="urn:microsoft.com/office/officeart/2005/8/layout/orgChart1"/>
    <dgm:cxn modelId="{CEB59F79-0053-4E51-A7BC-5546EC0EA11E}" type="presParOf" srcId="{C777835F-C045-EC47-8FC4-F4F1308F0F44}" destId="{F8891EA2-DE41-A741-9B38-A188A4F36889}" srcOrd="1" destOrd="0" presId="urn:microsoft.com/office/officeart/2005/8/layout/orgChart1"/>
    <dgm:cxn modelId="{E3144865-D907-4580-B793-DD8AB9B1E54D}" type="presParOf" srcId="{C777835F-C045-EC47-8FC4-F4F1308F0F44}" destId="{B2017D52-3CAC-A549-BD87-236D1ABD69C6}" srcOrd="2" destOrd="0" presId="urn:microsoft.com/office/officeart/2005/8/layout/orgChart1"/>
    <dgm:cxn modelId="{1D5E2889-C7ED-4693-BC39-82C6AFA0EAEA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6252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99C5F475-C4DF-4F6F-A234-01421D11A044}" type="presOf" srcId="{49AF07A9-3704-B54C-9966-7D65ACC7FC82}" destId="{F7375495-1E01-D945-9A67-0034AFF2DF2D}" srcOrd="1" destOrd="0" presId="urn:microsoft.com/office/officeart/2005/8/layout/orgChart1"/>
    <dgm:cxn modelId="{EFC3648A-D040-4039-AF0B-73A00492304C}" type="presOf" srcId="{49AF07A9-3704-B54C-9966-7D65ACC7FC82}" destId="{AC0B563E-20AE-BF41-AFDB-AA24D9E3CBFD}" srcOrd="0" destOrd="0" presId="urn:microsoft.com/office/officeart/2005/8/layout/orgChart1"/>
    <dgm:cxn modelId="{8D0A1E54-CB39-4FC8-9B26-745136345D30}" type="presOf" srcId="{E522763F-61B8-B543-AA46-B4200D5410FA}" destId="{89746799-ABA1-B74B-93DE-E1968E4D57EF}" srcOrd="0" destOrd="0" presId="urn:microsoft.com/office/officeart/2005/8/layout/orgChart1"/>
    <dgm:cxn modelId="{46F81EF2-8CA2-419B-8E77-107124C8387B}" type="presOf" srcId="{3546D5F8-726C-714E-8F84-B8BCD2763FB1}" destId="{5EE934BE-BA26-B54A-B8BF-0575AD4D6402}" srcOrd="1" destOrd="0" presId="urn:microsoft.com/office/officeart/2005/8/layout/orgChart1"/>
    <dgm:cxn modelId="{AE62AEC9-C618-4B36-8CDC-CD28D4CC1CBA}" type="presOf" srcId="{B3DC8C37-5EA5-CE4F-BE77-2180B03EE777}" destId="{31200B4D-B491-C649-BE3B-FC63A0B1B84B}" srcOrd="1" destOrd="0" presId="urn:microsoft.com/office/officeart/2005/8/layout/orgChart1"/>
    <dgm:cxn modelId="{174BAEFB-F7DF-4285-B768-FF06798219DB}" type="presOf" srcId="{544C532D-3BA3-0344-AF74-F80544E3FDBD}" destId="{7005FCA2-3B39-6C43-A34B-716C04A296DD}" srcOrd="0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88B4D785-9A1B-4A31-A8D3-F57B5922BFD4}" type="presOf" srcId="{B3DC8C37-5EA5-CE4F-BE77-2180B03EE777}" destId="{3721D816-B344-0143-9CAD-FC288FA0CAD7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DD1F0AC3-C717-473A-9F93-FBCD018573C5}" type="presOf" srcId="{9B0BEBCA-6601-8C4C-AF67-0860EAA00AC9}" destId="{12B61BB0-D372-A64F-A234-099BE5C4A149}" srcOrd="0" destOrd="0" presId="urn:microsoft.com/office/officeart/2005/8/layout/orgChart1"/>
    <dgm:cxn modelId="{F72EC0C3-C9D7-4B15-A754-6286867293C2}" type="presOf" srcId="{3546D5F8-726C-714E-8F84-B8BCD2763FB1}" destId="{FE5DF1E7-FA22-7B41-AD2B-F1592BE50DCE}" srcOrd="0" destOrd="0" presId="urn:microsoft.com/office/officeart/2005/8/layout/orgChart1"/>
    <dgm:cxn modelId="{FE045BE5-E33C-4965-8F44-2F173FC9FDCB}" type="presParOf" srcId="{89746799-ABA1-B74B-93DE-E1968E4D57EF}" destId="{5EFBD914-58A7-904C-B082-2F6D97B00776}" srcOrd="0" destOrd="0" presId="urn:microsoft.com/office/officeart/2005/8/layout/orgChart1"/>
    <dgm:cxn modelId="{EDED2258-DBF9-4FA6-8CE0-D4E6415862F6}" type="presParOf" srcId="{5EFBD914-58A7-904C-B082-2F6D97B00776}" destId="{33280285-CFB4-F946-AC04-1A6C9CDAAD79}" srcOrd="0" destOrd="0" presId="urn:microsoft.com/office/officeart/2005/8/layout/orgChart1"/>
    <dgm:cxn modelId="{A0E0619F-773A-409E-B821-E56DC2CBD948}" type="presParOf" srcId="{33280285-CFB4-F946-AC04-1A6C9CDAAD79}" destId="{AC0B563E-20AE-BF41-AFDB-AA24D9E3CBFD}" srcOrd="0" destOrd="0" presId="urn:microsoft.com/office/officeart/2005/8/layout/orgChart1"/>
    <dgm:cxn modelId="{340DE2FA-8199-4D17-B4D5-1C5378D16313}" type="presParOf" srcId="{33280285-CFB4-F946-AC04-1A6C9CDAAD79}" destId="{F7375495-1E01-D945-9A67-0034AFF2DF2D}" srcOrd="1" destOrd="0" presId="urn:microsoft.com/office/officeart/2005/8/layout/orgChart1"/>
    <dgm:cxn modelId="{7D370E0D-ED2A-401B-9E45-3C0D91D3AE86}" type="presParOf" srcId="{5EFBD914-58A7-904C-B082-2F6D97B00776}" destId="{B91BDEC0-AD2D-554A-A00C-04AE807834FF}" srcOrd="1" destOrd="0" presId="urn:microsoft.com/office/officeart/2005/8/layout/orgChart1"/>
    <dgm:cxn modelId="{A9E82EE5-1DF5-4267-92BB-A6C9D2701F20}" type="presParOf" srcId="{B91BDEC0-AD2D-554A-A00C-04AE807834FF}" destId="{12B61BB0-D372-A64F-A234-099BE5C4A149}" srcOrd="0" destOrd="0" presId="urn:microsoft.com/office/officeart/2005/8/layout/orgChart1"/>
    <dgm:cxn modelId="{B8D0FCB7-9BD4-4F06-AB44-18D9954DD12F}" type="presParOf" srcId="{B91BDEC0-AD2D-554A-A00C-04AE807834FF}" destId="{F6467816-E092-B643-9A2D-E43F8628B39E}" srcOrd="1" destOrd="0" presId="urn:microsoft.com/office/officeart/2005/8/layout/orgChart1"/>
    <dgm:cxn modelId="{DA21B152-3499-4765-A8D6-C1DB3812C262}" type="presParOf" srcId="{F6467816-E092-B643-9A2D-E43F8628B39E}" destId="{0C987A8E-54D7-494F-A6F0-41C23D0594AB}" srcOrd="0" destOrd="0" presId="urn:microsoft.com/office/officeart/2005/8/layout/orgChart1"/>
    <dgm:cxn modelId="{2188854C-D4E0-40ED-A44B-49F8C4E93EF9}" type="presParOf" srcId="{0C987A8E-54D7-494F-A6F0-41C23D0594AB}" destId="{3721D816-B344-0143-9CAD-FC288FA0CAD7}" srcOrd="0" destOrd="0" presId="urn:microsoft.com/office/officeart/2005/8/layout/orgChart1"/>
    <dgm:cxn modelId="{519B4927-0916-4C94-A7B3-733C9559F46C}" type="presParOf" srcId="{0C987A8E-54D7-494F-A6F0-41C23D0594AB}" destId="{31200B4D-B491-C649-BE3B-FC63A0B1B84B}" srcOrd="1" destOrd="0" presId="urn:microsoft.com/office/officeart/2005/8/layout/orgChart1"/>
    <dgm:cxn modelId="{DB98A98F-A689-4D78-A52A-F859C3FED9C4}" type="presParOf" srcId="{F6467816-E092-B643-9A2D-E43F8628B39E}" destId="{B69C354F-7133-8440-B948-A2E18ADB346E}" srcOrd="1" destOrd="0" presId="urn:microsoft.com/office/officeart/2005/8/layout/orgChart1"/>
    <dgm:cxn modelId="{5B1C91C2-9CC9-4F4C-BA91-8D65C4352FC3}" type="presParOf" srcId="{F6467816-E092-B643-9A2D-E43F8628B39E}" destId="{238CB57E-B35C-DF45-B75F-84B6354DB4E5}" srcOrd="2" destOrd="0" presId="urn:microsoft.com/office/officeart/2005/8/layout/orgChart1"/>
    <dgm:cxn modelId="{469779D5-68E6-4055-BF7B-832C2CE2C1EE}" type="presParOf" srcId="{B91BDEC0-AD2D-554A-A00C-04AE807834FF}" destId="{7005FCA2-3B39-6C43-A34B-716C04A296DD}" srcOrd="2" destOrd="0" presId="urn:microsoft.com/office/officeart/2005/8/layout/orgChart1"/>
    <dgm:cxn modelId="{5C8465F7-F884-4C1A-9F11-FF1CB94A61BE}" type="presParOf" srcId="{B91BDEC0-AD2D-554A-A00C-04AE807834FF}" destId="{C777835F-C045-EC47-8FC4-F4F1308F0F44}" srcOrd="3" destOrd="0" presId="urn:microsoft.com/office/officeart/2005/8/layout/orgChart1"/>
    <dgm:cxn modelId="{8D713E8D-906C-46DC-ADA2-22961636E7F0}" type="presParOf" srcId="{C777835F-C045-EC47-8FC4-F4F1308F0F44}" destId="{94A45ECF-0E54-8249-B9B0-FD74B1104C77}" srcOrd="0" destOrd="0" presId="urn:microsoft.com/office/officeart/2005/8/layout/orgChart1"/>
    <dgm:cxn modelId="{B7AB50DE-09B6-4922-9FB2-B16A6ECC9EB2}" type="presParOf" srcId="{94A45ECF-0E54-8249-B9B0-FD74B1104C77}" destId="{FE5DF1E7-FA22-7B41-AD2B-F1592BE50DCE}" srcOrd="0" destOrd="0" presId="urn:microsoft.com/office/officeart/2005/8/layout/orgChart1"/>
    <dgm:cxn modelId="{01F3DF9B-3A51-40D5-93ED-7087A1C7A90B}" type="presParOf" srcId="{94A45ECF-0E54-8249-B9B0-FD74B1104C77}" destId="{5EE934BE-BA26-B54A-B8BF-0575AD4D6402}" srcOrd="1" destOrd="0" presId="urn:microsoft.com/office/officeart/2005/8/layout/orgChart1"/>
    <dgm:cxn modelId="{C458136F-54C3-456E-8952-B2DD121121A1}" type="presParOf" srcId="{C777835F-C045-EC47-8FC4-F4F1308F0F44}" destId="{F8891EA2-DE41-A741-9B38-A188A4F36889}" srcOrd="1" destOrd="0" presId="urn:microsoft.com/office/officeart/2005/8/layout/orgChart1"/>
    <dgm:cxn modelId="{C0FE3879-B8A6-4B32-ABFA-81132C69DC9A}" type="presParOf" srcId="{C777835F-C045-EC47-8FC4-F4F1308F0F44}" destId="{B2017D52-3CAC-A549-BD87-236D1ABD69C6}" srcOrd="2" destOrd="0" presId="urn:microsoft.com/office/officeart/2005/8/layout/orgChart1"/>
    <dgm:cxn modelId="{A98B56F7-BEA2-452D-8408-712460379659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50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150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6252 est multiple de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>
        <a:solidFill>
          <a:schemeClr val="accent1">
            <a:lumMod val="40000"/>
            <a:lumOff val="6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 custScaleX="88417" custScaleY="884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12B61BB0-D372-A64F-A234-099BE5C4A149}" type="pres">
      <dgm:prSet presAssocID="{9B0BEBCA-6601-8C4C-AF67-0860EAA00AC9}" presName="Name37" presStyleLbl="parChTrans1D2" presStyleIdx="0" presStyleCnt="2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0" presStyleCnt="2" custScaleX="92500" custScaleY="8927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0" presStyleCnt="2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1" presStyleCnt="2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1" presStyleCnt="2" custScaleX="92299" custScaleY="90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1" presStyleCnt="2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4BE67328-C643-4745-8C82-03DE52AE3357}" type="presOf" srcId="{3546D5F8-726C-714E-8F84-B8BCD2763FB1}" destId="{FE5DF1E7-FA22-7B41-AD2B-F1592BE50DCE}" srcOrd="0" destOrd="0" presId="urn:microsoft.com/office/officeart/2005/8/layout/orgChart1"/>
    <dgm:cxn modelId="{2E53305B-32BE-48F0-B03A-1EE749D580BD}" type="presOf" srcId="{49AF07A9-3704-B54C-9966-7D65ACC7FC82}" destId="{AC0B563E-20AE-BF41-AFDB-AA24D9E3CBFD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C7E6C754-3EC6-4BBB-905B-BF62C80C4C5B}" type="presOf" srcId="{49AF07A9-3704-B54C-9966-7D65ACC7FC82}" destId="{F7375495-1E01-D945-9A67-0034AFF2DF2D}" srcOrd="1" destOrd="0" presId="urn:microsoft.com/office/officeart/2005/8/layout/orgChart1"/>
    <dgm:cxn modelId="{B2D3AE1E-9807-435B-AAC6-007097FE4601}" type="presOf" srcId="{B3DC8C37-5EA5-CE4F-BE77-2180B03EE777}" destId="{31200B4D-B491-C649-BE3B-FC63A0B1B84B}" srcOrd="1" destOrd="0" presId="urn:microsoft.com/office/officeart/2005/8/layout/orgChart1"/>
    <dgm:cxn modelId="{26BF3FE7-2760-4641-8369-383A4133CC36}" type="presOf" srcId="{3546D5F8-726C-714E-8F84-B8BCD2763FB1}" destId="{5EE934BE-BA26-B54A-B8BF-0575AD4D6402}" srcOrd="1" destOrd="0" presId="urn:microsoft.com/office/officeart/2005/8/layout/orgChart1"/>
    <dgm:cxn modelId="{BFD30296-73DA-4E6A-9AEB-55C95A0FB030}" type="presOf" srcId="{544C532D-3BA3-0344-AF74-F80544E3FDBD}" destId="{7005FCA2-3B39-6C43-A34B-716C04A296DD}" srcOrd="0" destOrd="0" presId="urn:microsoft.com/office/officeart/2005/8/layout/orgChart1"/>
    <dgm:cxn modelId="{441E3FE3-160A-C640-9C64-326C54C272AF}" srcId="{49AF07A9-3704-B54C-9966-7D65ACC7FC82}" destId="{3546D5F8-726C-714E-8F84-B8BCD2763FB1}" srcOrd="1" destOrd="0" parTransId="{544C532D-3BA3-0344-AF74-F80544E3FDBD}" sibTransId="{C514728C-6C5D-E14B-AB75-3B3168C759EB}"/>
    <dgm:cxn modelId="{E392BCA8-308E-4E0D-9311-777728B8D28E}" type="presOf" srcId="{9B0BEBCA-6601-8C4C-AF67-0860EAA00AC9}" destId="{12B61BB0-D372-A64F-A234-099BE5C4A149}" srcOrd="0" destOrd="0" presId="urn:microsoft.com/office/officeart/2005/8/layout/orgChart1"/>
    <dgm:cxn modelId="{ACAA7005-E3A2-DB43-84F3-38DE3024699F}" srcId="{49AF07A9-3704-B54C-9966-7D65ACC7FC82}" destId="{B3DC8C37-5EA5-CE4F-BE77-2180B03EE777}" srcOrd="0" destOrd="0" parTransId="{9B0BEBCA-6601-8C4C-AF67-0860EAA00AC9}" sibTransId="{9C5F7393-6E63-3B41-9CA7-DE1ECB94515E}"/>
    <dgm:cxn modelId="{A7D53FAC-E34F-44BF-83D8-94510411F856}" type="presOf" srcId="{B3DC8C37-5EA5-CE4F-BE77-2180B03EE777}" destId="{3721D816-B344-0143-9CAD-FC288FA0CAD7}" srcOrd="0" destOrd="0" presId="urn:microsoft.com/office/officeart/2005/8/layout/orgChart1"/>
    <dgm:cxn modelId="{2E89B45D-8AE6-4741-A44D-84814C1972A6}" type="presOf" srcId="{E522763F-61B8-B543-AA46-B4200D5410FA}" destId="{89746799-ABA1-B74B-93DE-E1968E4D57EF}" srcOrd="0" destOrd="0" presId="urn:microsoft.com/office/officeart/2005/8/layout/orgChart1"/>
    <dgm:cxn modelId="{643965AD-EC62-4ED3-BE0E-93F399184336}" type="presParOf" srcId="{89746799-ABA1-B74B-93DE-E1968E4D57EF}" destId="{5EFBD914-58A7-904C-B082-2F6D97B00776}" srcOrd="0" destOrd="0" presId="urn:microsoft.com/office/officeart/2005/8/layout/orgChart1"/>
    <dgm:cxn modelId="{2C266E8B-5AE0-4650-8B55-EC968A98F68F}" type="presParOf" srcId="{5EFBD914-58A7-904C-B082-2F6D97B00776}" destId="{33280285-CFB4-F946-AC04-1A6C9CDAAD79}" srcOrd="0" destOrd="0" presId="urn:microsoft.com/office/officeart/2005/8/layout/orgChart1"/>
    <dgm:cxn modelId="{A3BFEBFE-B6E4-4578-A8E8-CFC2234BBDED}" type="presParOf" srcId="{33280285-CFB4-F946-AC04-1A6C9CDAAD79}" destId="{AC0B563E-20AE-BF41-AFDB-AA24D9E3CBFD}" srcOrd="0" destOrd="0" presId="urn:microsoft.com/office/officeart/2005/8/layout/orgChart1"/>
    <dgm:cxn modelId="{3C580787-0E52-4668-A6C5-85282A8682C5}" type="presParOf" srcId="{33280285-CFB4-F946-AC04-1A6C9CDAAD79}" destId="{F7375495-1E01-D945-9A67-0034AFF2DF2D}" srcOrd="1" destOrd="0" presId="urn:microsoft.com/office/officeart/2005/8/layout/orgChart1"/>
    <dgm:cxn modelId="{AAF1D8FD-EE9D-471A-B741-EC4E02D3CEFE}" type="presParOf" srcId="{5EFBD914-58A7-904C-B082-2F6D97B00776}" destId="{B91BDEC0-AD2D-554A-A00C-04AE807834FF}" srcOrd="1" destOrd="0" presId="urn:microsoft.com/office/officeart/2005/8/layout/orgChart1"/>
    <dgm:cxn modelId="{43E4EECD-B6D5-49C3-8A8E-1D5BF0620BFC}" type="presParOf" srcId="{B91BDEC0-AD2D-554A-A00C-04AE807834FF}" destId="{12B61BB0-D372-A64F-A234-099BE5C4A149}" srcOrd="0" destOrd="0" presId="urn:microsoft.com/office/officeart/2005/8/layout/orgChart1"/>
    <dgm:cxn modelId="{3FFE677D-6757-48DA-BAD8-2E42A3F30406}" type="presParOf" srcId="{B91BDEC0-AD2D-554A-A00C-04AE807834FF}" destId="{F6467816-E092-B643-9A2D-E43F8628B39E}" srcOrd="1" destOrd="0" presId="urn:microsoft.com/office/officeart/2005/8/layout/orgChart1"/>
    <dgm:cxn modelId="{A9C84069-F100-4E31-B2F8-FC436717094A}" type="presParOf" srcId="{F6467816-E092-B643-9A2D-E43F8628B39E}" destId="{0C987A8E-54D7-494F-A6F0-41C23D0594AB}" srcOrd="0" destOrd="0" presId="urn:microsoft.com/office/officeart/2005/8/layout/orgChart1"/>
    <dgm:cxn modelId="{E2C11159-64E4-41BE-9FF0-B2EEEB9C1C75}" type="presParOf" srcId="{0C987A8E-54D7-494F-A6F0-41C23D0594AB}" destId="{3721D816-B344-0143-9CAD-FC288FA0CAD7}" srcOrd="0" destOrd="0" presId="urn:microsoft.com/office/officeart/2005/8/layout/orgChart1"/>
    <dgm:cxn modelId="{C4F6BE7D-B9FD-4A84-859D-F118B665C37C}" type="presParOf" srcId="{0C987A8E-54D7-494F-A6F0-41C23D0594AB}" destId="{31200B4D-B491-C649-BE3B-FC63A0B1B84B}" srcOrd="1" destOrd="0" presId="urn:microsoft.com/office/officeart/2005/8/layout/orgChart1"/>
    <dgm:cxn modelId="{E7C78549-2357-4E2B-BBF3-7B4F08650DF2}" type="presParOf" srcId="{F6467816-E092-B643-9A2D-E43F8628B39E}" destId="{B69C354F-7133-8440-B948-A2E18ADB346E}" srcOrd="1" destOrd="0" presId="urn:microsoft.com/office/officeart/2005/8/layout/orgChart1"/>
    <dgm:cxn modelId="{D99018E2-87A3-492C-BB33-34974E8C5CD7}" type="presParOf" srcId="{F6467816-E092-B643-9A2D-E43F8628B39E}" destId="{238CB57E-B35C-DF45-B75F-84B6354DB4E5}" srcOrd="2" destOrd="0" presId="urn:microsoft.com/office/officeart/2005/8/layout/orgChart1"/>
    <dgm:cxn modelId="{5FBED4B9-5377-42BC-A1F1-08B322752B59}" type="presParOf" srcId="{B91BDEC0-AD2D-554A-A00C-04AE807834FF}" destId="{7005FCA2-3B39-6C43-A34B-716C04A296DD}" srcOrd="2" destOrd="0" presId="urn:microsoft.com/office/officeart/2005/8/layout/orgChart1"/>
    <dgm:cxn modelId="{BB8BCC77-8F55-4062-B764-53AB96449BD8}" type="presParOf" srcId="{B91BDEC0-AD2D-554A-A00C-04AE807834FF}" destId="{C777835F-C045-EC47-8FC4-F4F1308F0F44}" srcOrd="3" destOrd="0" presId="urn:microsoft.com/office/officeart/2005/8/layout/orgChart1"/>
    <dgm:cxn modelId="{A3465338-8B2F-4786-99FD-1D86E9AD9F43}" type="presParOf" srcId="{C777835F-C045-EC47-8FC4-F4F1308F0F44}" destId="{94A45ECF-0E54-8249-B9B0-FD74B1104C77}" srcOrd="0" destOrd="0" presId="urn:microsoft.com/office/officeart/2005/8/layout/orgChart1"/>
    <dgm:cxn modelId="{B6919346-5082-48A3-BC65-C43320EC44DB}" type="presParOf" srcId="{94A45ECF-0E54-8249-B9B0-FD74B1104C77}" destId="{FE5DF1E7-FA22-7B41-AD2B-F1592BE50DCE}" srcOrd="0" destOrd="0" presId="urn:microsoft.com/office/officeart/2005/8/layout/orgChart1"/>
    <dgm:cxn modelId="{C0395C80-A940-43CD-8D2C-4E406AFFA9C0}" type="presParOf" srcId="{94A45ECF-0E54-8249-B9B0-FD74B1104C77}" destId="{5EE934BE-BA26-B54A-B8BF-0575AD4D6402}" srcOrd="1" destOrd="0" presId="urn:microsoft.com/office/officeart/2005/8/layout/orgChart1"/>
    <dgm:cxn modelId="{EAE8EAB2-FB56-4917-A408-717A84CC093F}" type="presParOf" srcId="{C777835F-C045-EC47-8FC4-F4F1308F0F44}" destId="{F8891EA2-DE41-A741-9B38-A188A4F36889}" srcOrd="1" destOrd="0" presId="urn:microsoft.com/office/officeart/2005/8/layout/orgChart1"/>
    <dgm:cxn modelId="{D414F196-7EC9-4EB1-8DF0-A927FB964DC0}" type="presParOf" srcId="{C777835F-C045-EC47-8FC4-F4F1308F0F44}" destId="{B2017D52-3CAC-A549-BD87-236D1ABD69C6}" srcOrd="2" destOrd="0" presId="urn:microsoft.com/office/officeart/2005/8/layout/orgChart1"/>
    <dgm:cxn modelId="{18968D83-BFA9-45B7-8F15-D7C72DB6B853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50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dirty="0"/>
            <a:t>200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475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320</a:t>
          </a:r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50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200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50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dirty="0"/>
            <a:t>125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1 005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1 400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50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1 400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25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dirty="0"/>
            <a:t>245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375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410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25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b="1" dirty="0">
              <a:solidFill>
                <a:srgbClr val="FF0000"/>
              </a:solidFill>
            </a:rPr>
            <a:t>375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>
        <a:noFill/>
        <a:ln>
          <a:solidFill>
            <a:srgbClr val="0070C0"/>
          </a:solidFill>
        </a:ln>
      </dgm:spPr>
      <dgm:t>
        <a:bodyPr/>
        <a:lstStyle/>
        <a:p>
          <a:endParaRPr lang="fr-FR" dirty="0"/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22763F-61B8-B543-AA46-B4200D5410FA}" type="doc">
      <dgm:prSet loTypeId="urn:microsoft.com/office/officeart/2005/8/layout/orgChart1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9AF07A9-3704-B54C-9966-7D65ACC7FC82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Multiple de 25</a:t>
          </a:r>
        </a:p>
      </dgm:t>
    </dgm:pt>
    <dgm:pt modelId="{D9EBE0DA-AE92-B646-BACC-B3FD89C539A2}" type="parTrans" cxnId="{6567B9FC-FB03-2946-AF5F-904EC118A1A7}">
      <dgm:prSet/>
      <dgm:spPr/>
      <dgm:t>
        <a:bodyPr/>
        <a:lstStyle/>
        <a:p>
          <a:endParaRPr lang="fr-FR"/>
        </a:p>
      </dgm:t>
    </dgm:pt>
    <dgm:pt modelId="{77E3B886-A03D-F742-8A74-092FCA4C7084}" type="sibTrans" cxnId="{6567B9FC-FB03-2946-AF5F-904EC118A1A7}">
      <dgm:prSet/>
      <dgm:spPr/>
      <dgm:t>
        <a:bodyPr/>
        <a:lstStyle/>
        <a:p>
          <a:endParaRPr lang="fr-FR"/>
        </a:p>
      </dgm:t>
    </dgm:pt>
    <dgm:pt modelId="{4A53FE38-F409-2348-A2FE-71117C0DEFC2}">
      <dgm:prSet phldrT="[Texte]"/>
      <dgm:spPr/>
      <dgm:t>
        <a:bodyPr/>
        <a:lstStyle/>
        <a:p>
          <a:r>
            <a:rPr lang="fr-FR" dirty="0"/>
            <a:t>150</a:t>
          </a:r>
        </a:p>
      </dgm:t>
    </dgm:pt>
    <dgm:pt modelId="{53C0CE14-DD03-084B-BFFC-B588574CC154}" type="parTrans" cxnId="{0419C831-0CA8-694D-A7B4-F13177516CBA}">
      <dgm:prSet/>
      <dgm:spPr/>
      <dgm:t>
        <a:bodyPr/>
        <a:lstStyle/>
        <a:p>
          <a:endParaRPr lang="fr-FR"/>
        </a:p>
      </dgm:t>
    </dgm:pt>
    <dgm:pt modelId="{BA508FC6-C730-374A-8B43-8CFAF3A50521}" type="sibTrans" cxnId="{0419C831-0CA8-694D-A7B4-F13177516CBA}">
      <dgm:prSet/>
      <dgm:spPr/>
      <dgm:t>
        <a:bodyPr/>
        <a:lstStyle/>
        <a:p>
          <a:endParaRPr lang="fr-FR"/>
        </a:p>
      </dgm:t>
    </dgm:pt>
    <dgm:pt modelId="{B3DC8C37-5EA5-CE4F-BE77-2180B03EE777}">
      <dgm:prSet phldrT="[Texte]"/>
      <dgm:spPr/>
      <dgm:t>
        <a:bodyPr/>
        <a:lstStyle/>
        <a:p>
          <a:r>
            <a:rPr lang="fr-FR" dirty="0"/>
            <a:t>285</a:t>
          </a:r>
        </a:p>
      </dgm:t>
    </dgm:pt>
    <dgm:pt modelId="{9B0BEBCA-6601-8C4C-AF67-0860EAA00AC9}" type="parTrans" cxnId="{ACAA7005-E3A2-DB43-84F3-38DE3024699F}">
      <dgm:prSet/>
      <dgm:spPr/>
      <dgm:t>
        <a:bodyPr/>
        <a:lstStyle/>
        <a:p>
          <a:endParaRPr lang="fr-FR"/>
        </a:p>
      </dgm:t>
    </dgm:pt>
    <dgm:pt modelId="{9C5F7393-6E63-3B41-9CA7-DE1ECB94515E}" type="sibTrans" cxnId="{ACAA7005-E3A2-DB43-84F3-38DE3024699F}">
      <dgm:prSet/>
      <dgm:spPr/>
      <dgm:t>
        <a:bodyPr/>
        <a:lstStyle/>
        <a:p>
          <a:endParaRPr lang="fr-FR"/>
        </a:p>
      </dgm:t>
    </dgm:pt>
    <dgm:pt modelId="{3546D5F8-726C-714E-8F84-B8BCD2763FB1}">
      <dgm:prSet phldrT="[Texte]"/>
      <dgm:spPr/>
      <dgm:t>
        <a:bodyPr/>
        <a:lstStyle/>
        <a:p>
          <a:r>
            <a:rPr lang="fr-FR" dirty="0"/>
            <a:t>1 255</a:t>
          </a:r>
        </a:p>
      </dgm:t>
    </dgm:pt>
    <dgm:pt modelId="{544C532D-3BA3-0344-AF74-F80544E3FDBD}" type="parTrans" cxnId="{441E3FE3-160A-C640-9C64-326C54C272AF}">
      <dgm:prSet/>
      <dgm:spPr/>
      <dgm:t>
        <a:bodyPr/>
        <a:lstStyle/>
        <a:p>
          <a:endParaRPr lang="fr-FR"/>
        </a:p>
      </dgm:t>
    </dgm:pt>
    <dgm:pt modelId="{C514728C-6C5D-E14B-AB75-3B3168C759EB}" type="sibTrans" cxnId="{441E3FE3-160A-C640-9C64-326C54C272AF}">
      <dgm:prSet/>
      <dgm:spPr/>
      <dgm:t>
        <a:bodyPr/>
        <a:lstStyle/>
        <a:p>
          <a:endParaRPr lang="fr-FR"/>
        </a:p>
      </dgm:t>
    </dgm:pt>
    <dgm:pt modelId="{89746799-ABA1-B74B-93DE-E1968E4D57EF}" type="pres">
      <dgm:prSet presAssocID="{E522763F-61B8-B543-AA46-B4200D5410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EFBD914-58A7-904C-B082-2F6D97B00776}" type="pres">
      <dgm:prSet presAssocID="{49AF07A9-3704-B54C-9966-7D65ACC7FC82}" presName="hierRoot1" presStyleCnt="0">
        <dgm:presLayoutVars>
          <dgm:hierBranch val="init"/>
        </dgm:presLayoutVars>
      </dgm:prSet>
      <dgm:spPr/>
    </dgm:pt>
    <dgm:pt modelId="{33280285-CFB4-F946-AC04-1A6C9CDAAD79}" type="pres">
      <dgm:prSet presAssocID="{49AF07A9-3704-B54C-9966-7D65ACC7FC82}" presName="rootComposite1" presStyleCnt="0"/>
      <dgm:spPr/>
    </dgm:pt>
    <dgm:pt modelId="{AC0B563E-20AE-BF41-AFDB-AA24D9E3CBFD}" type="pres">
      <dgm:prSet presAssocID="{49AF07A9-3704-B54C-9966-7D65ACC7FC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375495-1E01-D945-9A67-0034AFF2DF2D}" type="pres">
      <dgm:prSet presAssocID="{49AF07A9-3704-B54C-9966-7D65ACC7FC82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91BDEC0-AD2D-554A-A00C-04AE807834FF}" type="pres">
      <dgm:prSet presAssocID="{49AF07A9-3704-B54C-9966-7D65ACC7FC82}" presName="hierChild2" presStyleCnt="0"/>
      <dgm:spPr/>
    </dgm:pt>
    <dgm:pt modelId="{3D939D3E-3FDE-A24A-934B-84693FD218E2}" type="pres">
      <dgm:prSet presAssocID="{53C0CE14-DD03-084B-BFFC-B588574CC154}" presName="Name37" presStyleLbl="parChTrans1D2" presStyleIdx="0" presStyleCnt="3"/>
      <dgm:spPr/>
      <dgm:t>
        <a:bodyPr/>
        <a:lstStyle/>
        <a:p>
          <a:endParaRPr lang="fr-FR"/>
        </a:p>
      </dgm:t>
    </dgm:pt>
    <dgm:pt modelId="{3D5E03C1-0CBB-654D-AE1A-CBC92EC503AF}" type="pres">
      <dgm:prSet presAssocID="{4A53FE38-F409-2348-A2FE-71117C0DEFC2}" presName="hierRoot2" presStyleCnt="0">
        <dgm:presLayoutVars>
          <dgm:hierBranch val="init"/>
        </dgm:presLayoutVars>
      </dgm:prSet>
      <dgm:spPr/>
    </dgm:pt>
    <dgm:pt modelId="{878F7D68-439C-A44A-97BB-54FCB9E131D8}" type="pres">
      <dgm:prSet presAssocID="{4A53FE38-F409-2348-A2FE-71117C0DEFC2}" presName="rootComposite" presStyleCnt="0"/>
      <dgm:spPr/>
    </dgm:pt>
    <dgm:pt modelId="{D53EBBBD-A7EF-3B47-9F95-0F38C4EC920E}" type="pres">
      <dgm:prSet presAssocID="{4A53FE38-F409-2348-A2FE-71117C0DEF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ABCFCC-3896-9041-A3FC-5C3EE93F3A08}" type="pres">
      <dgm:prSet presAssocID="{4A53FE38-F409-2348-A2FE-71117C0DEFC2}" presName="rootConnector" presStyleLbl="node2" presStyleIdx="0" presStyleCnt="3"/>
      <dgm:spPr/>
      <dgm:t>
        <a:bodyPr/>
        <a:lstStyle/>
        <a:p>
          <a:endParaRPr lang="fr-FR"/>
        </a:p>
      </dgm:t>
    </dgm:pt>
    <dgm:pt modelId="{15954BD8-2A59-DB4A-B4A2-5EA607918635}" type="pres">
      <dgm:prSet presAssocID="{4A53FE38-F409-2348-A2FE-71117C0DEFC2}" presName="hierChild4" presStyleCnt="0"/>
      <dgm:spPr/>
    </dgm:pt>
    <dgm:pt modelId="{0AECB273-5892-F44F-8547-459471ECF98A}" type="pres">
      <dgm:prSet presAssocID="{4A53FE38-F409-2348-A2FE-71117C0DEFC2}" presName="hierChild5" presStyleCnt="0"/>
      <dgm:spPr/>
    </dgm:pt>
    <dgm:pt modelId="{12B61BB0-D372-A64F-A234-099BE5C4A149}" type="pres">
      <dgm:prSet presAssocID="{9B0BEBCA-6601-8C4C-AF67-0860EAA00AC9}" presName="Name37" presStyleLbl="parChTrans1D2" presStyleIdx="1" presStyleCnt="3"/>
      <dgm:spPr/>
      <dgm:t>
        <a:bodyPr/>
        <a:lstStyle/>
        <a:p>
          <a:endParaRPr lang="fr-FR"/>
        </a:p>
      </dgm:t>
    </dgm:pt>
    <dgm:pt modelId="{F6467816-E092-B643-9A2D-E43F8628B39E}" type="pres">
      <dgm:prSet presAssocID="{B3DC8C37-5EA5-CE4F-BE77-2180B03EE777}" presName="hierRoot2" presStyleCnt="0">
        <dgm:presLayoutVars>
          <dgm:hierBranch val="init"/>
        </dgm:presLayoutVars>
      </dgm:prSet>
      <dgm:spPr/>
    </dgm:pt>
    <dgm:pt modelId="{0C987A8E-54D7-494F-A6F0-41C23D0594AB}" type="pres">
      <dgm:prSet presAssocID="{B3DC8C37-5EA5-CE4F-BE77-2180B03EE777}" presName="rootComposite" presStyleCnt="0"/>
      <dgm:spPr/>
    </dgm:pt>
    <dgm:pt modelId="{3721D816-B344-0143-9CAD-FC288FA0CAD7}" type="pres">
      <dgm:prSet presAssocID="{B3DC8C37-5EA5-CE4F-BE77-2180B03EE77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1200B4D-B491-C649-BE3B-FC63A0B1B84B}" type="pres">
      <dgm:prSet presAssocID="{B3DC8C37-5EA5-CE4F-BE77-2180B03EE777}" presName="rootConnector" presStyleLbl="node2" presStyleIdx="1" presStyleCnt="3"/>
      <dgm:spPr/>
      <dgm:t>
        <a:bodyPr/>
        <a:lstStyle/>
        <a:p>
          <a:endParaRPr lang="fr-FR"/>
        </a:p>
      </dgm:t>
    </dgm:pt>
    <dgm:pt modelId="{B69C354F-7133-8440-B948-A2E18ADB346E}" type="pres">
      <dgm:prSet presAssocID="{B3DC8C37-5EA5-CE4F-BE77-2180B03EE777}" presName="hierChild4" presStyleCnt="0"/>
      <dgm:spPr/>
    </dgm:pt>
    <dgm:pt modelId="{238CB57E-B35C-DF45-B75F-84B6354DB4E5}" type="pres">
      <dgm:prSet presAssocID="{B3DC8C37-5EA5-CE4F-BE77-2180B03EE777}" presName="hierChild5" presStyleCnt="0"/>
      <dgm:spPr/>
    </dgm:pt>
    <dgm:pt modelId="{7005FCA2-3B39-6C43-A34B-716C04A296DD}" type="pres">
      <dgm:prSet presAssocID="{544C532D-3BA3-0344-AF74-F80544E3FDBD}" presName="Name37" presStyleLbl="parChTrans1D2" presStyleIdx="2" presStyleCnt="3"/>
      <dgm:spPr/>
      <dgm:t>
        <a:bodyPr/>
        <a:lstStyle/>
        <a:p>
          <a:endParaRPr lang="fr-FR"/>
        </a:p>
      </dgm:t>
    </dgm:pt>
    <dgm:pt modelId="{C777835F-C045-EC47-8FC4-F4F1308F0F44}" type="pres">
      <dgm:prSet presAssocID="{3546D5F8-726C-714E-8F84-B8BCD2763FB1}" presName="hierRoot2" presStyleCnt="0">
        <dgm:presLayoutVars>
          <dgm:hierBranch val="init"/>
        </dgm:presLayoutVars>
      </dgm:prSet>
      <dgm:spPr/>
    </dgm:pt>
    <dgm:pt modelId="{94A45ECF-0E54-8249-B9B0-FD74B1104C77}" type="pres">
      <dgm:prSet presAssocID="{3546D5F8-726C-714E-8F84-B8BCD2763FB1}" presName="rootComposite" presStyleCnt="0"/>
      <dgm:spPr/>
    </dgm:pt>
    <dgm:pt modelId="{FE5DF1E7-FA22-7B41-AD2B-F1592BE50DCE}" type="pres">
      <dgm:prSet presAssocID="{3546D5F8-726C-714E-8F84-B8BCD2763FB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EE934BE-BA26-B54A-B8BF-0575AD4D6402}" type="pres">
      <dgm:prSet presAssocID="{3546D5F8-726C-714E-8F84-B8BCD2763FB1}" presName="rootConnector" presStyleLbl="node2" presStyleIdx="2" presStyleCnt="3"/>
      <dgm:spPr/>
      <dgm:t>
        <a:bodyPr/>
        <a:lstStyle/>
        <a:p>
          <a:endParaRPr lang="fr-FR"/>
        </a:p>
      </dgm:t>
    </dgm:pt>
    <dgm:pt modelId="{F8891EA2-DE41-A741-9B38-A188A4F36889}" type="pres">
      <dgm:prSet presAssocID="{3546D5F8-726C-714E-8F84-B8BCD2763FB1}" presName="hierChild4" presStyleCnt="0"/>
      <dgm:spPr/>
    </dgm:pt>
    <dgm:pt modelId="{B2017D52-3CAC-A549-BD87-236D1ABD69C6}" type="pres">
      <dgm:prSet presAssocID="{3546D5F8-726C-714E-8F84-B8BCD2763FB1}" presName="hierChild5" presStyleCnt="0"/>
      <dgm:spPr/>
    </dgm:pt>
    <dgm:pt modelId="{221C33D1-FB11-FD45-9006-946EE8AC07E8}" type="pres">
      <dgm:prSet presAssocID="{49AF07A9-3704-B54C-9966-7D65ACC7FC82}" presName="hierChild3" presStyleCnt="0"/>
      <dgm:spPr/>
    </dgm:pt>
  </dgm:ptLst>
  <dgm:cxnLst>
    <dgm:cxn modelId="{5F9C360C-9B33-464D-9A13-1D313BF41F1C}" type="presOf" srcId="{49AF07A9-3704-B54C-9966-7D65ACC7FC82}" destId="{AC0B563E-20AE-BF41-AFDB-AA24D9E3CBFD}" srcOrd="0" destOrd="0" presId="urn:microsoft.com/office/officeart/2005/8/layout/orgChart1"/>
    <dgm:cxn modelId="{0419C831-0CA8-694D-A7B4-F13177516CBA}" srcId="{49AF07A9-3704-B54C-9966-7D65ACC7FC82}" destId="{4A53FE38-F409-2348-A2FE-71117C0DEFC2}" srcOrd="0" destOrd="0" parTransId="{53C0CE14-DD03-084B-BFFC-B588574CC154}" sibTransId="{BA508FC6-C730-374A-8B43-8CFAF3A50521}"/>
    <dgm:cxn modelId="{6F1C34C7-FBF0-A340-B935-802B00B5801B}" type="presOf" srcId="{4A53FE38-F409-2348-A2FE-71117C0DEFC2}" destId="{6CABCFCC-3896-9041-A3FC-5C3EE93F3A08}" srcOrd="1" destOrd="0" presId="urn:microsoft.com/office/officeart/2005/8/layout/orgChart1"/>
    <dgm:cxn modelId="{441E3FE3-160A-C640-9C64-326C54C272AF}" srcId="{49AF07A9-3704-B54C-9966-7D65ACC7FC82}" destId="{3546D5F8-726C-714E-8F84-B8BCD2763FB1}" srcOrd="2" destOrd="0" parTransId="{544C532D-3BA3-0344-AF74-F80544E3FDBD}" sibTransId="{C514728C-6C5D-E14B-AB75-3B3168C759EB}"/>
    <dgm:cxn modelId="{38F044E7-D62F-134C-A65C-77125BF1F9D0}" type="presOf" srcId="{9B0BEBCA-6601-8C4C-AF67-0860EAA00AC9}" destId="{12B61BB0-D372-A64F-A234-099BE5C4A149}" srcOrd="0" destOrd="0" presId="urn:microsoft.com/office/officeart/2005/8/layout/orgChart1"/>
    <dgm:cxn modelId="{A949C923-B74A-7644-853B-922BCA010BBA}" type="presOf" srcId="{B3DC8C37-5EA5-CE4F-BE77-2180B03EE777}" destId="{3721D816-B344-0143-9CAD-FC288FA0CAD7}" srcOrd="0" destOrd="0" presId="urn:microsoft.com/office/officeart/2005/8/layout/orgChart1"/>
    <dgm:cxn modelId="{6567B9FC-FB03-2946-AF5F-904EC118A1A7}" srcId="{E522763F-61B8-B543-AA46-B4200D5410FA}" destId="{49AF07A9-3704-B54C-9966-7D65ACC7FC82}" srcOrd="0" destOrd="0" parTransId="{D9EBE0DA-AE92-B646-BACC-B3FD89C539A2}" sibTransId="{77E3B886-A03D-F742-8A74-092FCA4C7084}"/>
    <dgm:cxn modelId="{551DE127-DB7A-7B49-9BE5-C51A05D8D04A}" type="presOf" srcId="{53C0CE14-DD03-084B-BFFC-B588574CC154}" destId="{3D939D3E-3FDE-A24A-934B-84693FD218E2}" srcOrd="0" destOrd="0" presId="urn:microsoft.com/office/officeart/2005/8/layout/orgChart1"/>
    <dgm:cxn modelId="{FF206EA1-E181-0A4D-8BA4-0BE86DF23C87}" type="presOf" srcId="{E522763F-61B8-B543-AA46-B4200D5410FA}" destId="{89746799-ABA1-B74B-93DE-E1968E4D57EF}" srcOrd="0" destOrd="0" presId="urn:microsoft.com/office/officeart/2005/8/layout/orgChart1"/>
    <dgm:cxn modelId="{E54D6E73-21CE-D247-97E2-673F5FAC4A9C}" type="presOf" srcId="{4A53FE38-F409-2348-A2FE-71117C0DEFC2}" destId="{D53EBBBD-A7EF-3B47-9F95-0F38C4EC920E}" srcOrd="0" destOrd="0" presId="urn:microsoft.com/office/officeart/2005/8/layout/orgChart1"/>
    <dgm:cxn modelId="{6C2A39D8-129C-654F-BA6C-BD2C6A1400E9}" type="presOf" srcId="{3546D5F8-726C-714E-8F84-B8BCD2763FB1}" destId="{5EE934BE-BA26-B54A-B8BF-0575AD4D6402}" srcOrd="1" destOrd="0" presId="urn:microsoft.com/office/officeart/2005/8/layout/orgChart1"/>
    <dgm:cxn modelId="{ACAA7005-E3A2-DB43-84F3-38DE3024699F}" srcId="{49AF07A9-3704-B54C-9966-7D65ACC7FC82}" destId="{B3DC8C37-5EA5-CE4F-BE77-2180B03EE777}" srcOrd="1" destOrd="0" parTransId="{9B0BEBCA-6601-8C4C-AF67-0860EAA00AC9}" sibTransId="{9C5F7393-6E63-3B41-9CA7-DE1ECB94515E}"/>
    <dgm:cxn modelId="{96E01BE7-4BB0-7247-8E00-AEB865C48E33}" type="presOf" srcId="{3546D5F8-726C-714E-8F84-B8BCD2763FB1}" destId="{FE5DF1E7-FA22-7B41-AD2B-F1592BE50DCE}" srcOrd="0" destOrd="0" presId="urn:microsoft.com/office/officeart/2005/8/layout/orgChart1"/>
    <dgm:cxn modelId="{6F8AC114-D16C-4E4D-B742-2383ABAEED68}" type="presOf" srcId="{B3DC8C37-5EA5-CE4F-BE77-2180B03EE777}" destId="{31200B4D-B491-C649-BE3B-FC63A0B1B84B}" srcOrd="1" destOrd="0" presId="urn:microsoft.com/office/officeart/2005/8/layout/orgChart1"/>
    <dgm:cxn modelId="{61E51974-EDC3-9043-A8AB-AB3D15F4EF19}" type="presOf" srcId="{49AF07A9-3704-B54C-9966-7D65ACC7FC82}" destId="{F7375495-1E01-D945-9A67-0034AFF2DF2D}" srcOrd="1" destOrd="0" presId="urn:microsoft.com/office/officeart/2005/8/layout/orgChart1"/>
    <dgm:cxn modelId="{420BFE76-C478-7641-BE3B-51ADEA03B8A6}" type="presOf" srcId="{544C532D-3BA3-0344-AF74-F80544E3FDBD}" destId="{7005FCA2-3B39-6C43-A34B-716C04A296DD}" srcOrd="0" destOrd="0" presId="urn:microsoft.com/office/officeart/2005/8/layout/orgChart1"/>
    <dgm:cxn modelId="{F7E61F1C-57F2-0A4B-9D01-E878ACC0ACAB}" type="presParOf" srcId="{89746799-ABA1-B74B-93DE-E1968E4D57EF}" destId="{5EFBD914-58A7-904C-B082-2F6D97B00776}" srcOrd="0" destOrd="0" presId="urn:microsoft.com/office/officeart/2005/8/layout/orgChart1"/>
    <dgm:cxn modelId="{90884A92-462E-A54B-8CBC-F9C809CB6128}" type="presParOf" srcId="{5EFBD914-58A7-904C-B082-2F6D97B00776}" destId="{33280285-CFB4-F946-AC04-1A6C9CDAAD79}" srcOrd="0" destOrd="0" presId="urn:microsoft.com/office/officeart/2005/8/layout/orgChart1"/>
    <dgm:cxn modelId="{4CFCA8B2-6FF2-1040-9978-2FE139A13AD8}" type="presParOf" srcId="{33280285-CFB4-F946-AC04-1A6C9CDAAD79}" destId="{AC0B563E-20AE-BF41-AFDB-AA24D9E3CBFD}" srcOrd="0" destOrd="0" presId="urn:microsoft.com/office/officeart/2005/8/layout/orgChart1"/>
    <dgm:cxn modelId="{29055159-3057-0C44-9690-5350C76AE88E}" type="presParOf" srcId="{33280285-CFB4-F946-AC04-1A6C9CDAAD79}" destId="{F7375495-1E01-D945-9A67-0034AFF2DF2D}" srcOrd="1" destOrd="0" presId="urn:microsoft.com/office/officeart/2005/8/layout/orgChart1"/>
    <dgm:cxn modelId="{5D050287-E60D-1C43-9CEB-C2868DC7970D}" type="presParOf" srcId="{5EFBD914-58A7-904C-B082-2F6D97B00776}" destId="{B91BDEC0-AD2D-554A-A00C-04AE807834FF}" srcOrd="1" destOrd="0" presId="urn:microsoft.com/office/officeart/2005/8/layout/orgChart1"/>
    <dgm:cxn modelId="{1F76E23B-6E90-7D44-85EE-B9F51F001531}" type="presParOf" srcId="{B91BDEC0-AD2D-554A-A00C-04AE807834FF}" destId="{3D939D3E-3FDE-A24A-934B-84693FD218E2}" srcOrd="0" destOrd="0" presId="urn:microsoft.com/office/officeart/2005/8/layout/orgChart1"/>
    <dgm:cxn modelId="{0DFF1801-1E3A-CF4C-9C15-C515BAACBFC1}" type="presParOf" srcId="{B91BDEC0-AD2D-554A-A00C-04AE807834FF}" destId="{3D5E03C1-0CBB-654D-AE1A-CBC92EC503AF}" srcOrd="1" destOrd="0" presId="urn:microsoft.com/office/officeart/2005/8/layout/orgChart1"/>
    <dgm:cxn modelId="{57C56F33-D2DB-E54E-9E44-09A1DF118B08}" type="presParOf" srcId="{3D5E03C1-0CBB-654D-AE1A-CBC92EC503AF}" destId="{878F7D68-439C-A44A-97BB-54FCB9E131D8}" srcOrd="0" destOrd="0" presId="urn:microsoft.com/office/officeart/2005/8/layout/orgChart1"/>
    <dgm:cxn modelId="{6F6CAB02-4265-674A-A286-FB67A298264A}" type="presParOf" srcId="{878F7D68-439C-A44A-97BB-54FCB9E131D8}" destId="{D53EBBBD-A7EF-3B47-9F95-0F38C4EC920E}" srcOrd="0" destOrd="0" presId="urn:microsoft.com/office/officeart/2005/8/layout/orgChart1"/>
    <dgm:cxn modelId="{F8F8472F-1DD5-D841-840A-2A3FCBAAE266}" type="presParOf" srcId="{878F7D68-439C-A44A-97BB-54FCB9E131D8}" destId="{6CABCFCC-3896-9041-A3FC-5C3EE93F3A08}" srcOrd="1" destOrd="0" presId="urn:microsoft.com/office/officeart/2005/8/layout/orgChart1"/>
    <dgm:cxn modelId="{169900B6-DB6E-D949-9CA3-DF3094047BB1}" type="presParOf" srcId="{3D5E03C1-0CBB-654D-AE1A-CBC92EC503AF}" destId="{15954BD8-2A59-DB4A-B4A2-5EA607918635}" srcOrd="1" destOrd="0" presId="urn:microsoft.com/office/officeart/2005/8/layout/orgChart1"/>
    <dgm:cxn modelId="{A1EBB325-479D-3448-A99A-3B2693C0AF57}" type="presParOf" srcId="{3D5E03C1-0CBB-654D-AE1A-CBC92EC503AF}" destId="{0AECB273-5892-F44F-8547-459471ECF98A}" srcOrd="2" destOrd="0" presId="urn:microsoft.com/office/officeart/2005/8/layout/orgChart1"/>
    <dgm:cxn modelId="{8990D266-4B0E-6B4B-96D0-ACB6D9881AF1}" type="presParOf" srcId="{B91BDEC0-AD2D-554A-A00C-04AE807834FF}" destId="{12B61BB0-D372-A64F-A234-099BE5C4A149}" srcOrd="2" destOrd="0" presId="urn:microsoft.com/office/officeart/2005/8/layout/orgChart1"/>
    <dgm:cxn modelId="{58908622-DD63-4C48-A61A-A4B6F2A7A62D}" type="presParOf" srcId="{B91BDEC0-AD2D-554A-A00C-04AE807834FF}" destId="{F6467816-E092-B643-9A2D-E43F8628B39E}" srcOrd="3" destOrd="0" presId="urn:microsoft.com/office/officeart/2005/8/layout/orgChart1"/>
    <dgm:cxn modelId="{115004DE-502C-FF43-A681-1C7076CEE4E5}" type="presParOf" srcId="{F6467816-E092-B643-9A2D-E43F8628B39E}" destId="{0C987A8E-54D7-494F-A6F0-41C23D0594AB}" srcOrd="0" destOrd="0" presId="urn:microsoft.com/office/officeart/2005/8/layout/orgChart1"/>
    <dgm:cxn modelId="{A1A658C2-37FF-9C49-8371-9D69B48E3BB4}" type="presParOf" srcId="{0C987A8E-54D7-494F-A6F0-41C23D0594AB}" destId="{3721D816-B344-0143-9CAD-FC288FA0CAD7}" srcOrd="0" destOrd="0" presId="urn:microsoft.com/office/officeart/2005/8/layout/orgChart1"/>
    <dgm:cxn modelId="{06B81E3F-3312-834A-A33C-34EB901B53FC}" type="presParOf" srcId="{0C987A8E-54D7-494F-A6F0-41C23D0594AB}" destId="{31200B4D-B491-C649-BE3B-FC63A0B1B84B}" srcOrd="1" destOrd="0" presId="urn:microsoft.com/office/officeart/2005/8/layout/orgChart1"/>
    <dgm:cxn modelId="{12A1614E-1CFF-7342-A19A-7A19DE8BB663}" type="presParOf" srcId="{F6467816-E092-B643-9A2D-E43F8628B39E}" destId="{B69C354F-7133-8440-B948-A2E18ADB346E}" srcOrd="1" destOrd="0" presId="urn:microsoft.com/office/officeart/2005/8/layout/orgChart1"/>
    <dgm:cxn modelId="{61C4419C-A2BB-5340-9F81-BDD2881D96AA}" type="presParOf" srcId="{F6467816-E092-B643-9A2D-E43F8628B39E}" destId="{238CB57E-B35C-DF45-B75F-84B6354DB4E5}" srcOrd="2" destOrd="0" presId="urn:microsoft.com/office/officeart/2005/8/layout/orgChart1"/>
    <dgm:cxn modelId="{2FB61E24-F2CD-5645-BF06-8FDDF2C7E8CE}" type="presParOf" srcId="{B91BDEC0-AD2D-554A-A00C-04AE807834FF}" destId="{7005FCA2-3B39-6C43-A34B-716C04A296DD}" srcOrd="4" destOrd="0" presId="urn:microsoft.com/office/officeart/2005/8/layout/orgChart1"/>
    <dgm:cxn modelId="{9370F390-EEB8-3240-914E-F64BEBC549F0}" type="presParOf" srcId="{B91BDEC0-AD2D-554A-A00C-04AE807834FF}" destId="{C777835F-C045-EC47-8FC4-F4F1308F0F44}" srcOrd="5" destOrd="0" presId="urn:microsoft.com/office/officeart/2005/8/layout/orgChart1"/>
    <dgm:cxn modelId="{ED1D8EA0-1F73-A941-A08A-3A7B200D29BD}" type="presParOf" srcId="{C777835F-C045-EC47-8FC4-F4F1308F0F44}" destId="{94A45ECF-0E54-8249-B9B0-FD74B1104C77}" srcOrd="0" destOrd="0" presId="urn:microsoft.com/office/officeart/2005/8/layout/orgChart1"/>
    <dgm:cxn modelId="{33B41B14-09A0-604F-BE80-396595B968CE}" type="presParOf" srcId="{94A45ECF-0E54-8249-B9B0-FD74B1104C77}" destId="{FE5DF1E7-FA22-7B41-AD2B-F1592BE50DCE}" srcOrd="0" destOrd="0" presId="urn:microsoft.com/office/officeart/2005/8/layout/orgChart1"/>
    <dgm:cxn modelId="{70B99715-E8DD-2541-9017-489D1B47FDCE}" type="presParOf" srcId="{94A45ECF-0E54-8249-B9B0-FD74B1104C77}" destId="{5EE934BE-BA26-B54A-B8BF-0575AD4D6402}" srcOrd="1" destOrd="0" presId="urn:microsoft.com/office/officeart/2005/8/layout/orgChart1"/>
    <dgm:cxn modelId="{0FC68BAC-A2C2-784E-892B-7B171EA18801}" type="presParOf" srcId="{C777835F-C045-EC47-8FC4-F4F1308F0F44}" destId="{F8891EA2-DE41-A741-9B38-A188A4F36889}" srcOrd="1" destOrd="0" presId="urn:microsoft.com/office/officeart/2005/8/layout/orgChart1"/>
    <dgm:cxn modelId="{4F21EF81-75CC-E74F-B1E9-B2EA8646A359}" type="presParOf" srcId="{C777835F-C045-EC47-8FC4-F4F1308F0F44}" destId="{B2017D52-3CAC-A549-BD87-236D1ABD69C6}" srcOrd="2" destOrd="0" presId="urn:microsoft.com/office/officeart/2005/8/layout/orgChart1"/>
    <dgm:cxn modelId="{8555AB9A-8ECC-DF48-B87F-C84C6FEF7A10}" type="presParOf" srcId="{5EFBD914-58A7-904C-B082-2F6D97B00776}" destId="{221C33D1-FB11-FD45-9006-946EE8AC07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50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55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110</a:t>
          </a:r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150</a:t>
          </a:r>
        </a:p>
      </dsp:txBody>
      <dsp:txXfrm>
        <a:off x="5751165" y="2958843"/>
        <a:ext cx="2376289" cy="1188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25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>
              <a:solidFill>
                <a:srgbClr val="FF0000"/>
              </a:solidFill>
            </a:rPr>
            <a:t>150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5751165" y="2958843"/>
        <a:ext cx="2376289" cy="11881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3175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3175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b="1" kern="1200" dirty="0">
              <a:solidFill>
                <a:srgbClr val="FF0000"/>
              </a:solidFill>
            </a:rPr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050435" y="2000560"/>
        <a:ext cx="2480305" cy="12204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745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745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050435" y="2000560"/>
        <a:ext cx="2480305" cy="12204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1450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1450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rgbClr val="FF0000"/>
              </a:solidFill>
            </a:rPr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rgbClr val="FF0000"/>
              </a:solidFill>
            </a:rPr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7000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7000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rgbClr val="FF0000"/>
              </a:solidFill>
            </a:rPr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>
              <a:solidFill>
                <a:srgbClr val="FF0000"/>
              </a:solidFill>
            </a:rPr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6252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25</a:t>
          </a:r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50</a:t>
          </a:r>
        </a:p>
      </dsp:txBody>
      <dsp:txXfrm>
        <a:off x="3050435" y="2000560"/>
        <a:ext cx="2480305" cy="1220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50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>
              <a:solidFill>
                <a:srgbClr val="FF0000"/>
              </a:solidFill>
            </a:rPr>
            <a:t>150</a:t>
          </a:r>
        </a:p>
      </dsp:txBody>
      <dsp:txXfrm>
        <a:off x="5751165" y="2958843"/>
        <a:ext cx="2376289" cy="118814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2765573" y="1436237"/>
          <a:ext cx="1525015" cy="56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1"/>
              </a:lnTo>
              <a:lnTo>
                <a:pt x="1525015" y="282161"/>
              </a:lnTo>
              <a:lnTo>
                <a:pt x="1525015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1243258" y="1436237"/>
          <a:ext cx="1522314" cy="564322"/>
        </a:xfrm>
        <a:custGeom>
          <a:avLst/>
          <a:gdLst/>
          <a:ahLst/>
          <a:cxnLst/>
          <a:rect l="0" t="0" r="0" b="0"/>
          <a:pathLst>
            <a:path>
              <a:moveTo>
                <a:pt x="1522314" y="0"/>
              </a:moveTo>
              <a:lnTo>
                <a:pt x="1522314" y="282161"/>
              </a:lnTo>
              <a:lnTo>
                <a:pt x="0" y="282161"/>
              </a:lnTo>
              <a:lnTo>
                <a:pt x="0" y="56432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1577579" y="248244"/>
          <a:ext cx="2375986" cy="118799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/>
            <a:t>6252 est multiple de</a:t>
          </a:r>
        </a:p>
      </dsp:txBody>
      <dsp:txXfrm>
        <a:off x="1577579" y="248244"/>
        <a:ext cx="2375986" cy="1187993"/>
      </dsp:txXfrm>
    </dsp:sp>
    <dsp:sp modelId="{3721D816-B344-0143-9CAD-FC288FA0CAD7}">
      <dsp:nvSpPr>
        <dsp:cNvPr id="0" name=""/>
        <dsp:cNvSpPr/>
      </dsp:nvSpPr>
      <dsp:spPr>
        <a:xfrm>
          <a:off x="405" y="2000560"/>
          <a:ext cx="2485707" cy="119949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405" y="2000560"/>
        <a:ext cx="2485707" cy="1199494"/>
      </dsp:txXfrm>
    </dsp:sp>
    <dsp:sp modelId="{FE5DF1E7-FA22-7B41-AD2B-F1592BE50DCE}">
      <dsp:nvSpPr>
        <dsp:cNvPr id="0" name=""/>
        <dsp:cNvSpPr/>
      </dsp:nvSpPr>
      <dsp:spPr>
        <a:xfrm>
          <a:off x="3050435" y="2000560"/>
          <a:ext cx="2480305" cy="12204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050435" y="2000560"/>
        <a:ext cx="2480305" cy="1220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50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200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320</a:t>
          </a:r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475</a:t>
          </a:r>
        </a:p>
      </dsp:txBody>
      <dsp:txXfrm>
        <a:off x="5751165" y="2958843"/>
        <a:ext cx="2376289" cy="118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50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>
              <a:solidFill>
                <a:srgbClr val="FF0000"/>
              </a:solidFill>
            </a:rPr>
            <a:t>200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5751165" y="2958843"/>
        <a:ext cx="2376289" cy="118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50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125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1 005</a:t>
          </a:r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1 400</a:t>
          </a:r>
        </a:p>
      </dsp:txBody>
      <dsp:txXfrm>
        <a:off x="5751165" y="2958843"/>
        <a:ext cx="2376289" cy="1188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50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>
              <a:solidFill>
                <a:srgbClr val="FF0000"/>
              </a:solidFill>
            </a:rPr>
            <a:t>1 400</a:t>
          </a:r>
        </a:p>
      </dsp:txBody>
      <dsp:txXfrm>
        <a:off x="5751165" y="2958843"/>
        <a:ext cx="2376289" cy="11881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25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245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375</a:t>
          </a:r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410</a:t>
          </a:r>
        </a:p>
      </dsp:txBody>
      <dsp:txXfrm>
        <a:off x="5751165" y="2958843"/>
        <a:ext cx="2376289" cy="1188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25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b="1" kern="1200" dirty="0">
              <a:solidFill>
                <a:srgbClr val="FF0000"/>
              </a:solidFill>
            </a:rPr>
            <a:t>375</a:t>
          </a:r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noFill/>
        <a:ln>
          <a:solidFill>
            <a:srgbClr val="0070C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/>
        </a:p>
      </dsp:txBody>
      <dsp:txXfrm>
        <a:off x="5751165" y="2958843"/>
        <a:ext cx="2376289" cy="11881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FCA2-3B39-6C43-A34B-716C04A296DD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1BB0-D372-A64F-A234-099BE5C4A149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39D3E-3FDE-A24A-934B-84693FD218E2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563E-20AE-BF41-AFDB-AA24D9E3CBFD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Multiple de 25</a:t>
          </a:r>
        </a:p>
      </dsp:txBody>
      <dsp:txXfrm>
        <a:off x="2875855" y="1271678"/>
        <a:ext cx="2376289" cy="1188144"/>
      </dsp:txXfrm>
    </dsp:sp>
    <dsp:sp modelId="{D53EBBBD-A7EF-3B47-9F95-0F38C4EC920E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150</a:t>
          </a:r>
        </a:p>
      </dsp:txBody>
      <dsp:txXfrm>
        <a:off x="545" y="2958843"/>
        <a:ext cx="2376289" cy="1188144"/>
      </dsp:txXfrm>
    </dsp:sp>
    <dsp:sp modelId="{3721D816-B344-0143-9CAD-FC288FA0CAD7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285</a:t>
          </a:r>
        </a:p>
      </dsp:txBody>
      <dsp:txXfrm>
        <a:off x="2875855" y="2958843"/>
        <a:ext cx="2376289" cy="1188144"/>
      </dsp:txXfrm>
    </dsp:sp>
    <dsp:sp modelId="{FE5DF1E7-FA22-7B41-AD2B-F1592BE50DCE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/>
            <a:t>1 255</a:t>
          </a:r>
        </a:p>
      </dsp:txBody>
      <dsp:txXfrm>
        <a:off x="5751165" y="2958843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515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72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355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36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218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59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76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79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46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50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29/05/2020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Mercredi 10 juin SEANCE 2 CM2</a:t>
            </a:r>
            <a:endParaRPr lang="fr-FR" sz="4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chemeClr val="accent2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6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72248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508B2E9C-A143-4A4B-B598-89B72E315C8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30259989-ACE3-8242-A85C-DCD5CF0BFAB4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4A7FEF09-CE91-284A-A62F-092034BE070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CF89B0C7-295D-D641-9126-9F8D73C22D09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682E3BEA-DAA7-D94B-8069-EEB419A77D0E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DA0DFFB6-DB35-A045-B4B8-A5C3FA2CA9DF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6BD57A9F-D861-6B47-BE2E-6904EB44D64C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245C5673-1ABA-B74F-901D-F384AAA8820C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CF21B130-B4AC-8342-BDE0-1D3B109AA024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94F393F0-2E2A-204B-9D51-1C698974E9DB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96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0010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7A21C952-B689-E941-8AE7-2B7A11AEA26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9C0DE1AF-2187-E64B-8ACE-95465BED5164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891AC889-A604-5C45-A1B4-C2B55DAC301C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69F881A7-C617-0940-A231-2CD29FE32D80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84A5CF64-FE9C-A24A-9A9C-8FD74ADF4679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93A3DEEA-20B2-0D49-AD52-76F2A1604599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B31D27B5-7270-E442-ABAB-6C63E6347829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49BD19B2-91F0-524C-BE83-10FB2EA531F6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044567CD-A0A3-CA47-B1AA-F69C49811512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7C548916-FCB5-4D42-A159-09E3DFC01670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70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40084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16154145-5CC2-D747-AA8E-82CE9AA1E2A0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25314E8C-6DFE-214E-AF9C-B8C5D337D08B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B9884FEF-9566-0146-84AB-C287C15A2843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6BC1074A-D708-3544-8E07-03387B6A346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59BD6275-712D-2347-B781-43007542856C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A98CA2A5-3120-D047-818D-380E6516E250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8DCA8DE0-B685-AD47-8C1C-192B42C1A22E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0C8D98BF-5654-C84A-9B18-BA66E1A78F7F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B56B5578-F730-574E-BC6E-3EE73B6DE896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19EA6EDF-6C90-7F4A-92B4-BA65FBF87128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65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9976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8191D820-5580-F947-9BA2-790C9CD2A115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DB8CCCBB-B523-8641-8F15-44FB208EFD96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432C470C-3675-6D4C-9E7C-CB28F555EFFE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218E95A4-71ED-4040-B6B9-C0AD04F8BDF4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59631C49-8D6D-4F4F-95EF-294C16F61A9E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B4F7CF03-0ED5-F74B-890E-80A486F5BDD2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C7B88EF6-EA98-714A-AF29-1F96843F11E2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07ADC09C-68DD-E64C-AF9E-F038472D81FE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7487F1B7-C67A-1341-9B84-268297C9118C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A26B63D5-7DF1-6649-AC75-EDB5E0E2A356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40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30404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ED94E07B-DD2B-AA4D-892F-BA598A7E6632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52C7A841-900A-804D-8575-9FF581326813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2583CE15-69DE-1247-8AA9-6437D288F31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9363BC37-398F-E447-95AC-EC2E5697D712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4832480A-BF86-5441-A4E4-19FF72AFFF3B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C05FB1E8-45BE-EB4F-899C-241263683409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5051B2A8-13D7-5D4E-B920-F95BF5B9393D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3C2FD80F-FB0F-2F45-9160-05FDBE14A8D5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1AD70E73-DEF6-BF49-B370-A953CB0637D4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152914E0-8D50-C84F-A5F2-2F07E08AF1C8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43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170384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70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236998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316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1850417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70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111181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350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312376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71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Les multiples de 25 et de 50</a:t>
            </a:r>
          </a:p>
        </p:txBody>
      </p:sp>
    </p:spTree>
    <p:extLst>
      <p:ext uri="{BB962C8B-B14F-4D97-AF65-F5344CB8AC3E}">
        <p14:creationId xmlns:p14="http://schemas.microsoft.com/office/powerpoint/2010/main" val="2346718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647979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70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843279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31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994952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03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999938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03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243318"/>
              </p:ext>
            </p:extLst>
          </p:nvPr>
        </p:nvGraphicFramePr>
        <p:xfrm>
          <a:off x="3301259" y="1729944"/>
          <a:ext cx="5531146" cy="346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xmlns="" id="{FE9844D4-37AE-8C42-9964-4400713D8029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xmlns="" id="{C96FC703-5E01-EF44-B40D-582AA69D64B2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5EC57607-D0B8-5D45-8F02-D1903B6B600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E6A9B007-4C59-DE4F-8067-85EAA3CB1528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5A1D19B5-CDF8-3844-B767-42EDCCACA6E2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E2F9D236-0B0E-A747-BAAC-74BEEF71CB87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C56C8AD-7A93-B748-8A74-D58FA0D405F3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A61758E4-0128-954C-8473-88F93157DD83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xmlns="" id="{420C83AC-B134-BE4A-A55E-652DFE8F722D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xmlns="" id="{024718C0-666E-3B44-896B-2DCB1C98659A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40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130" y="2023893"/>
            <a:ext cx="9405870" cy="2387600"/>
          </a:xfrm>
          <a:ln w="38100">
            <a:solidFill>
              <a:srgbClr val="AC8300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Spéciale</a:t>
            </a:r>
            <a:b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</a:br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816" y="2442877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342" y="2442877"/>
            <a:ext cx="1428750" cy="14287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7EC9B3-A019-EC4F-A86F-C26D08A167A7}"/>
              </a:ext>
            </a:extLst>
          </p:cNvPr>
          <p:cNvSpPr/>
          <p:nvPr/>
        </p:nvSpPr>
        <p:spPr>
          <a:xfrm>
            <a:off x="3683030" y="4632162"/>
            <a:ext cx="4564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AC8300"/>
                </a:solidFill>
                <a:latin typeface="Comic Sans MS" panose="030F0702030302020204" pitchFamily="66" charset="0"/>
              </a:rPr>
              <a:t>3 séries – 30 questions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F668E96-D619-4A45-B832-7A3CA111883F}"/>
              </a:ext>
            </a:extLst>
          </p:cNvPr>
          <p:cNvSpPr/>
          <p:nvPr/>
        </p:nvSpPr>
        <p:spPr>
          <a:xfrm>
            <a:off x="1456579" y="1229626"/>
            <a:ext cx="9104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AC8300"/>
                </a:solidFill>
                <a:latin typeface="Comic Sans MS" panose="030F0702030302020204" pitchFamily="66" charset="0"/>
              </a:rPr>
              <a:t>PROCHAINE SEANCE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97256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fr-FR" sz="5999" dirty="0"/>
              <a:t>Numération et unités de mesures</a:t>
            </a:r>
          </a:p>
        </p:txBody>
      </p:sp>
    </p:spTree>
    <p:extLst>
      <p:ext uri="{BB962C8B-B14F-4D97-AF65-F5344CB8AC3E}">
        <p14:creationId xmlns:p14="http://schemas.microsoft.com/office/powerpoint/2010/main" val="427546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5" y="301014"/>
            <a:ext cx="8020619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Combien ça coûte ?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43493" y="1438618"/>
            <a:ext cx="109050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Combien coûte un carnet de 10 timbres verts à 97 centimes 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02DDB4E-0418-824D-8F89-0D218D10750B}"/>
              </a:ext>
            </a:extLst>
          </p:cNvPr>
          <p:cNvSpPr/>
          <p:nvPr/>
        </p:nvSpPr>
        <p:spPr>
          <a:xfrm>
            <a:off x="2701985" y="4954007"/>
            <a:ext cx="33940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97 cts = 0,97 €</a:t>
            </a:r>
          </a:p>
          <a:p>
            <a:pPr>
              <a:spcAft>
                <a:spcPts val="1200"/>
              </a:spcAft>
            </a:pPr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0,97 x 10 = 9,70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F2F444A2-79A8-0240-9D31-2673F577E904}"/>
              </a:ext>
            </a:extLst>
          </p:cNvPr>
          <p:cNvSpPr txBox="1"/>
          <p:nvPr/>
        </p:nvSpPr>
        <p:spPr>
          <a:xfrm>
            <a:off x="9690058" y="296250"/>
            <a:ext cx="216726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endParaRPr lang="fr-FR" sz="800" dirty="0">
              <a:cs typeface="Arial" panose="020B0604020202020204" pitchFamily="34" charset="0"/>
            </a:endParaRP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ct = 0,01 €</a:t>
            </a:r>
          </a:p>
          <a:p>
            <a:endParaRPr lang="fr-FR" sz="800" dirty="0"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171605F-5439-A046-B318-7FB7F8D64386}"/>
              </a:ext>
            </a:extLst>
          </p:cNvPr>
          <p:cNvSpPr/>
          <p:nvPr/>
        </p:nvSpPr>
        <p:spPr>
          <a:xfrm>
            <a:off x="2936341" y="3609188"/>
            <a:ext cx="6380653" cy="742261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9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Tableau 37">
            <a:extLst>
              <a:ext uri="{FF2B5EF4-FFF2-40B4-BE49-F238E27FC236}">
                <a16:creationId xmlns:a16="http://schemas.microsoft.com/office/drawing/2014/main" xmlns="" id="{75ECA8AA-3C30-F24E-B325-ED850B5A4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122"/>
              </p:ext>
            </p:extLst>
          </p:nvPr>
        </p:nvGraphicFramePr>
        <p:xfrm>
          <a:off x="3391990" y="2482803"/>
          <a:ext cx="4607912" cy="1219200"/>
        </p:xfrm>
        <a:graphic>
          <a:graphicData uri="http://schemas.openxmlformats.org/drawingml/2006/table">
            <a:tbl>
              <a:tblPr firstRow="1" bandRow="1"/>
              <a:tblGrid>
                <a:gridCol w="575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59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€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F921D0E3-703A-D448-AC0F-3F9F1655190E}"/>
              </a:ext>
            </a:extLst>
          </p:cNvPr>
          <p:cNvGrpSpPr/>
          <p:nvPr/>
        </p:nvGrpSpPr>
        <p:grpSpPr>
          <a:xfrm>
            <a:off x="6985270" y="2435627"/>
            <a:ext cx="845915" cy="1064893"/>
            <a:chOff x="18830619" y="3897039"/>
            <a:chExt cx="845915" cy="1064893"/>
          </a:xfrm>
        </p:grpSpPr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xmlns="" id="{CDC3D905-68B7-0D43-8C3B-075F2999B14F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57BC1CCF-3C50-3B45-ADDC-67621E93E07E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849F2A62-9FB9-A849-963C-5D00F4FF6B6D}"/>
              </a:ext>
            </a:extLst>
          </p:cNvPr>
          <p:cNvGrpSpPr/>
          <p:nvPr/>
        </p:nvGrpSpPr>
        <p:grpSpPr>
          <a:xfrm>
            <a:off x="3379633" y="3603835"/>
            <a:ext cx="4623738" cy="815229"/>
            <a:chOff x="469752" y="4552536"/>
            <a:chExt cx="4623738" cy="81522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F5AA3737-C274-7B4A-A998-2C0E646EBF91}"/>
                </a:ext>
              </a:extLst>
            </p:cNvPr>
            <p:cNvSpPr/>
            <p:nvPr/>
          </p:nvSpPr>
          <p:spPr>
            <a:xfrm>
              <a:off x="331916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FD745F30-0138-524B-BC6F-8D3149107C33}"/>
                </a:ext>
              </a:extLst>
            </p:cNvPr>
            <p:cNvSpPr/>
            <p:nvPr/>
          </p:nvSpPr>
          <p:spPr>
            <a:xfrm>
              <a:off x="2787032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4538E03-B2D4-C149-BDF0-119888FC49F5}"/>
                </a:ext>
              </a:extLst>
            </p:cNvPr>
            <p:cNvSpPr/>
            <p:nvPr/>
          </p:nvSpPr>
          <p:spPr>
            <a:xfrm>
              <a:off x="2195778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EA15668-CCEB-AA4D-AF5A-D1927AA5C163}"/>
                </a:ext>
              </a:extLst>
            </p:cNvPr>
            <p:cNvSpPr/>
            <p:nvPr/>
          </p:nvSpPr>
          <p:spPr>
            <a:xfrm>
              <a:off x="1604525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31D3E10E-F6BF-944D-996B-9682A24BB9F8}"/>
                </a:ext>
              </a:extLst>
            </p:cNvPr>
            <p:cNvSpPr/>
            <p:nvPr/>
          </p:nvSpPr>
          <p:spPr>
            <a:xfrm>
              <a:off x="1013271" y="455253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72C02155-4ED4-F241-8734-13F132CE845F}"/>
                </a:ext>
              </a:extLst>
            </p:cNvPr>
            <p:cNvSpPr/>
            <p:nvPr/>
          </p:nvSpPr>
          <p:spPr>
            <a:xfrm>
              <a:off x="469752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21FB27C-124B-8442-BAC9-F60B5E469EDD}"/>
                </a:ext>
              </a:extLst>
            </p:cNvPr>
            <p:cNvSpPr/>
            <p:nvPr/>
          </p:nvSpPr>
          <p:spPr>
            <a:xfrm>
              <a:off x="469752" y="5232537"/>
              <a:ext cx="4578018" cy="13522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1B636E70-8462-0C41-BA99-0143D16CD713}"/>
                </a:ext>
              </a:extLst>
            </p:cNvPr>
            <p:cNvSpPr/>
            <p:nvPr/>
          </p:nvSpPr>
          <p:spPr>
            <a:xfrm>
              <a:off x="5047771" y="4552536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5CB37E19-87AC-6848-B72F-AFC25F22295C}"/>
                </a:ext>
              </a:extLst>
            </p:cNvPr>
            <p:cNvSpPr/>
            <p:nvPr/>
          </p:nvSpPr>
          <p:spPr>
            <a:xfrm>
              <a:off x="3872721" y="455253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C2ADE4E3-978D-7046-98F4-F4574CF3EEAA}"/>
                </a:ext>
              </a:extLst>
            </p:cNvPr>
            <p:cNvSpPr/>
            <p:nvPr/>
          </p:nvSpPr>
          <p:spPr>
            <a:xfrm>
              <a:off x="4498347" y="455253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ED5C9DFA-CC24-344E-AF33-F0C45D9A5FA9}"/>
                </a:ext>
              </a:extLst>
            </p:cNvPr>
            <p:cNvSpPr/>
            <p:nvPr/>
          </p:nvSpPr>
          <p:spPr>
            <a:xfrm>
              <a:off x="3961410" y="455253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C5910FE6-5B22-1546-8274-89D2C0B0F264}"/>
              </a:ext>
            </a:extLst>
          </p:cNvPr>
          <p:cNvSpPr/>
          <p:nvPr/>
        </p:nvSpPr>
        <p:spPr>
          <a:xfrm>
            <a:off x="7458233" y="3332671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cts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E2E13D92-7B7C-C64E-851C-B3FEEE3CA013}"/>
              </a:ext>
            </a:extLst>
          </p:cNvPr>
          <p:cNvSpPr txBox="1"/>
          <p:nvPr/>
        </p:nvSpPr>
        <p:spPr>
          <a:xfrm>
            <a:off x="6745442" y="3791639"/>
            <a:ext cx="152614" cy="6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2A2A4EB-A6AD-484A-8E31-C1369CF94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3" t="12376" r="26670" b="5208"/>
          <a:stretch/>
        </p:blipFill>
        <p:spPr>
          <a:xfrm>
            <a:off x="2392093" y="93879"/>
            <a:ext cx="1088498" cy="1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392E-6 -4.07407E-6 L -0.04439 -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Quantité de liquide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510373" y="1267963"/>
            <a:ext cx="78214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Combien font 2,5 L et 310 mL ?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EDA92818-BA4B-7748-A0AC-D5628507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78310"/>
              </p:ext>
            </p:extLst>
          </p:nvPr>
        </p:nvGraphicFramePr>
        <p:xfrm>
          <a:off x="2748324" y="2205229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10CD990-4290-3B4F-819A-83C161FCBECC}"/>
              </a:ext>
            </a:extLst>
          </p:cNvPr>
          <p:cNvGrpSpPr/>
          <p:nvPr/>
        </p:nvGrpSpPr>
        <p:grpSpPr>
          <a:xfrm>
            <a:off x="6337152" y="2119506"/>
            <a:ext cx="845915" cy="1064893"/>
            <a:chOff x="18830619" y="3897039"/>
            <a:chExt cx="845915" cy="1064893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6D465944-16A5-CA4C-92D5-E0F6A52FB751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0C75237B-6A7B-2C4D-9FE0-56F573A52FBE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C5EC16-27E1-034D-9D0C-CF9920D0E679}"/>
              </a:ext>
            </a:extLst>
          </p:cNvPr>
          <p:cNvSpPr/>
          <p:nvPr/>
        </p:nvSpPr>
        <p:spPr>
          <a:xfrm>
            <a:off x="6312058" y="3015080"/>
            <a:ext cx="41870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 err="1"/>
              <a:t>dL</a:t>
            </a:r>
            <a:endParaRPr lang="fr-FR" sz="19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4037BE-B9AF-D54A-9E04-3214DFA44EB9}"/>
              </a:ext>
            </a:extLst>
          </p:cNvPr>
          <p:cNvSpPr/>
          <p:nvPr/>
        </p:nvSpPr>
        <p:spPr>
          <a:xfrm>
            <a:off x="6844961" y="3008168"/>
            <a:ext cx="3898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 err="1"/>
              <a:t>cL</a:t>
            </a:r>
            <a:endParaRPr lang="fr-FR" sz="1900" b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6496FDB1-40B3-9745-BE39-8D48533727FD}"/>
              </a:ext>
            </a:extLst>
          </p:cNvPr>
          <p:cNvSpPr txBox="1"/>
          <p:nvPr/>
        </p:nvSpPr>
        <p:spPr>
          <a:xfrm>
            <a:off x="9519651" y="293382"/>
            <a:ext cx="24631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cs typeface="Arial" panose="020B0604020202020204" pitchFamily="34" charset="0"/>
              </a:rPr>
              <a:t>1 mL = 0,001 L</a:t>
            </a: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cL = 0,01 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6290A67-12F7-9345-AEF2-8FBCE5ED3396}"/>
              </a:ext>
            </a:extLst>
          </p:cNvPr>
          <p:cNvSpPr/>
          <p:nvPr/>
        </p:nvSpPr>
        <p:spPr>
          <a:xfrm>
            <a:off x="1965924" y="5431772"/>
            <a:ext cx="324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310 mL = 0,310 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5FCBDDC-7021-FC46-B4C7-A9A7C084FF4D}"/>
              </a:ext>
            </a:extLst>
          </p:cNvPr>
          <p:cNvSpPr/>
          <p:nvPr/>
        </p:nvSpPr>
        <p:spPr>
          <a:xfrm>
            <a:off x="5429707" y="5420190"/>
            <a:ext cx="4104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2,5 + 0,310 = 2,810 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9F8BE99-6840-C940-BCFB-2EFB06DCC755}"/>
              </a:ext>
            </a:extLst>
          </p:cNvPr>
          <p:cNvSpPr/>
          <p:nvPr/>
        </p:nvSpPr>
        <p:spPr>
          <a:xfrm>
            <a:off x="7404735" y="3012270"/>
            <a:ext cx="4860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BC1BF63-4E34-AB4E-B7F8-51030E52940C}"/>
              </a:ext>
            </a:extLst>
          </p:cNvPr>
          <p:cNvSpPr txBox="1"/>
          <p:nvPr/>
        </p:nvSpPr>
        <p:spPr>
          <a:xfrm rot="16200000">
            <a:off x="7089923" y="2498063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441638E9-A8F8-B241-96EE-AE0B87461858}"/>
              </a:ext>
            </a:extLst>
          </p:cNvPr>
          <p:cNvSpPr/>
          <p:nvPr/>
        </p:nvSpPr>
        <p:spPr>
          <a:xfrm>
            <a:off x="2308492" y="4123511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3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0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B41636A-ED84-8240-BE52-B65F70A271CB}"/>
              </a:ext>
            </a:extLst>
          </p:cNvPr>
          <p:cNvSpPr/>
          <p:nvPr/>
        </p:nvSpPr>
        <p:spPr>
          <a:xfrm>
            <a:off x="2307688" y="3377301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2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xmlns="" id="{733337F3-6E2B-6946-A8E8-51748A572101}"/>
              </a:ext>
            </a:extLst>
          </p:cNvPr>
          <p:cNvGrpSpPr/>
          <p:nvPr/>
        </p:nvGrpSpPr>
        <p:grpSpPr>
          <a:xfrm>
            <a:off x="2743310" y="3301922"/>
            <a:ext cx="5236450" cy="838210"/>
            <a:chOff x="3776218" y="3990054"/>
            <a:chExt cx="5236450" cy="83821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70CB6367-2058-F443-9CCD-6E5FA41068E2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EA64BDAB-3932-FB40-B206-FC8DBC14AF2C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3E4D263-51B2-104E-AFE8-4AE3B3380BB2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6EFA32F-A430-464C-A9DE-059A5BF8526C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08E093CF-3A1D-0C40-B048-639D1CE283BB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A94DDB19-B348-C04D-864F-8A7146EEEF05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649A6651-86F1-914B-967F-F028203C5D27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A8CBF957-0F08-DD46-9964-6F05ADCECCD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98096456-EE7E-044A-A66D-BA21744E824C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9AD752B-D87F-1A46-A0AE-2D791741F470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EBBED018-2A31-194D-A057-9EF8DAA9D7C2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xmlns="" id="{EA9D005E-ACDE-054E-A11D-783FD59B44B7}"/>
                </a:ext>
              </a:extLst>
            </p:cNvPr>
            <p:cNvSpPr txBox="1"/>
            <p:nvPr/>
          </p:nvSpPr>
          <p:spPr>
            <a:xfrm>
              <a:off x="7145496" y="4137930"/>
              <a:ext cx="152614" cy="6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80CAE878-F1F8-BE4B-9268-985D96F2C213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xmlns="" id="{4972B559-F56F-7B4A-8019-9A2F02462B12}"/>
              </a:ext>
            </a:extLst>
          </p:cNvPr>
          <p:cNvGrpSpPr/>
          <p:nvPr/>
        </p:nvGrpSpPr>
        <p:grpSpPr>
          <a:xfrm>
            <a:off x="2743310" y="4113149"/>
            <a:ext cx="5236450" cy="838210"/>
            <a:chOff x="3776218" y="3990054"/>
            <a:chExt cx="5236450" cy="83821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EBA2BED5-5AF9-8E43-9326-E6B9A01712EA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322CFB47-1169-7F44-862A-D421A873BDDA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61D0DFEF-F924-DC4E-90CC-AF1A413481B6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F7316E86-4A2E-2E45-A787-3BFB2540AC08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A1019F26-F8CC-5842-BE1D-C356E713473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097ECAAE-D0E0-484B-9CE9-6859D59B5EC3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9DDF34AC-79F6-BE47-AE93-3909321B426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xmlns="" id="{FAA3AF9E-91F7-C442-9354-AA02089845D6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582CE2B6-6DB4-A248-82A9-89294D2EA7DB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51E6E19A-9F53-F140-A50B-66FE627DF17F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F860161E-BBA4-2748-BF2F-4D3D37661098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xmlns="" id="{D59D99A6-52DE-2945-87F4-01A045EDF589}"/>
                </a:ext>
              </a:extLst>
            </p:cNvPr>
            <p:cNvSpPr txBox="1"/>
            <p:nvPr/>
          </p:nvSpPr>
          <p:spPr>
            <a:xfrm>
              <a:off x="7145496" y="4137930"/>
              <a:ext cx="152614" cy="6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xmlns="" id="{68FA30DA-D80C-FF43-B71C-C7B2C7F5317D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1DDE084-A55E-254F-93E9-69A5C458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84" t="22354" r="3225" b="2433"/>
          <a:stretch/>
        </p:blipFill>
        <p:spPr>
          <a:xfrm>
            <a:off x="8123609" y="119724"/>
            <a:ext cx="780774" cy="10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3" grpId="0"/>
      <p:bldP spid="44" grpId="0"/>
      <p:bldP spid="38" grpId="0"/>
      <p:bldP spid="45" grpId="0"/>
      <p:bldP spid="105" grpId="0" animBg="1"/>
      <p:bldP spid="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Quantité de liquide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501157" y="1410492"/>
            <a:ext cx="78214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Combien contiennent 10 verres de 20 cL ?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xmlns="" id="{EDA92818-BA4B-7748-A0AC-D5628507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00775"/>
              </p:ext>
            </p:extLst>
          </p:nvPr>
        </p:nvGraphicFramePr>
        <p:xfrm>
          <a:off x="2748324" y="2405258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10CD990-4290-3B4F-819A-83C161FCBECC}"/>
              </a:ext>
            </a:extLst>
          </p:cNvPr>
          <p:cNvGrpSpPr/>
          <p:nvPr/>
        </p:nvGrpSpPr>
        <p:grpSpPr>
          <a:xfrm>
            <a:off x="6337152" y="2319535"/>
            <a:ext cx="845915" cy="1064893"/>
            <a:chOff x="18830619" y="3897039"/>
            <a:chExt cx="845915" cy="1064893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6D465944-16A5-CA4C-92D5-E0F6A52FB751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0C75237B-6A7B-2C4D-9FE0-56F573A52FBE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0C5EC16-27E1-034D-9D0C-CF9920D0E679}"/>
              </a:ext>
            </a:extLst>
          </p:cNvPr>
          <p:cNvSpPr/>
          <p:nvPr/>
        </p:nvSpPr>
        <p:spPr>
          <a:xfrm>
            <a:off x="6312058" y="3215109"/>
            <a:ext cx="41870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 err="1"/>
              <a:t>dL</a:t>
            </a:r>
            <a:endParaRPr lang="fr-FR" sz="19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34037BE-B9AF-D54A-9E04-3214DFA44EB9}"/>
              </a:ext>
            </a:extLst>
          </p:cNvPr>
          <p:cNvSpPr/>
          <p:nvPr/>
        </p:nvSpPr>
        <p:spPr>
          <a:xfrm>
            <a:off x="6844961" y="3208197"/>
            <a:ext cx="38985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 err="1"/>
              <a:t>cL</a:t>
            </a:r>
            <a:endParaRPr lang="fr-FR" sz="1900" b="1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6496FDB1-40B3-9745-BE39-8D48533727FD}"/>
              </a:ext>
            </a:extLst>
          </p:cNvPr>
          <p:cNvSpPr txBox="1"/>
          <p:nvPr/>
        </p:nvSpPr>
        <p:spPr>
          <a:xfrm>
            <a:off x="9519651" y="293382"/>
            <a:ext cx="246312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cs typeface="Arial" panose="020B0604020202020204" pitchFamily="34" charset="0"/>
              </a:rPr>
              <a:t>1 mL = 0,001 L</a:t>
            </a: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cL = 0,01 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9F8BE99-6840-C940-BCFB-2EFB06DCC755}"/>
              </a:ext>
            </a:extLst>
          </p:cNvPr>
          <p:cNvSpPr/>
          <p:nvPr/>
        </p:nvSpPr>
        <p:spPr>
          <a:xfrm>
            <a:off x="7404735" y="3212299"/>
            <a:ext cx="4860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BC1BF63-4E34-AB4E-B7F8-51030E52940C}"/>
              </a:ext>
            </a:extLst>
          </p:cNvPr>
          <p:cNvSpPr txBox="1"/>
          <p:nvPr/>
        </p:nvSpPr>
        <p:spPr>
          <a:xfrm rot="16200000">
            <a:off x="7089923" y="2698092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9B41636A-ED84-8240-BE52-B65F70A271CB}"/>
              </a:ext>
            </a:extLst>
          </p:cNvPr>
          <p:cNvSpPr/>
          <p:nvPr/>
        </p:nvSpPr>
        <p:spPr>
          <a:xfrm>
            <a:off x="2307687" y="3577329"/>
            <a:ext cx="6206117" cy="733249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2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0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xmlns="" id="{733337F3-6E2B-6946-A8E8-51748A572101}"/>
              </a:ext>
            </a:extLst>
          </p:cNvPr>
          <p:cNvGrpSpPr/>
          <p:nvPr/>
        </p:nvGrpSpPr>
        <p:grpSpPr>
          <a:xfrm>
            <a:off x="2734036" y="3518727"/>
            <a:ext cx="5236450" cy="838210"/>
            <a:chOff x="3776218" y="3990054"/>
            <a:chExt cx="5236450" cy="83821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70CB6367-2058-F443-9CCD-6E5FA41068E2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EA64BDAB-3932-FB40-B206-FC8DBC14AF2C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63E4D263-51B2-104E-AFE8-4AE3B3380BB2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6EFA32F-A430-464C-A9DE-059A5BF8526C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08E093CF-3A1D-0C40-B048-639D1CE283BB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A94DDB19-B348-C04D-864F-8A7146EEEF05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649A6651-86F1-914B-967F-F028203C5D27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xmlns="" id="{A8CBF957-0F08-DD46-9964-6F05ADCECCD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98096456-EE7E-044A-A66D-BA21744E824C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89AD752B-D87F-1A46-A0AE-2D791741F470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EBBED018-2A31-194D-A057-9EF8DAA9D7C2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xmlns="" id="{EA9D005E-ACDE-054E-A11D-783FD59B44B7}"/>
                </a:ext>
              </a:extLst>
            </p:cNvPr>
            <p:cNvSpPr txBox="1"/>
            <p:nvPr/>
          </p:nvSpPr>
          <p:spPr>
            <a:xfrm>
              <a:off x="7145496" y="4137930"/>
              <a:ext cx="152614" cy="643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,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80CAE878-F1F8-BE4B-9268-985D96F2C213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8" name="Picture 10" descr="https://encrypted-tbn0.gstatic.com/images?q=tbn%3AANd9GcRRDFM_YKPEgckMSR1XJYpoahGFxlsSrokzdkV0nEtw_7GiBq2AIx9XezRZ90NSrqtRj4qT6NnO&amp;usqp=CAc">
            <a:extLst>
              <a:ext uri="{FF2B5EF4-FFF2-40B4-BE49-F238E27FC236}">
                <a16:creationId xmlns:a16="http://schemas.microsoft.com/office/drawing/2014/main" xmlns="" id="{9951C956-757F-C14A-9C67-79729BDF9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7811" y="221781"/>
            <a:ext cx="869545" cy="86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E9E4CB4-68FB-0943-8D13-14427160FAC2}"/>
              </a:ext>
            </a:extLst>
          </p:cNvPr>
          <p:cNvSpPr/>
          <p:nvPr/>
        </p:nvSpPr>
        <p:spPr>
          <a:xfrm>
            <a:off x="3196253" y="5155120"/>
            <a:ext cx="3965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20 x 10 = 200 cL  = 2 L</a:t>
            </a:r>
          </a:p>
        </p:txBody>
      </p:sp>
    </p:spTree>
    <p:extLst>
      <p:ext uri="{BB962C8B-B14F-4D97-AF65-F5344CB8AC3E}">
        <p14:creationId xmlns:p14="http://schemas.microsoft.com/office/powerpoint/2010/main" val="321156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216E-6 0 L -0.0524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47679"/>
            <a:ext cx="852586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Les multiples de 25 et de 50</a:t>
            </a:r>
            <a:endParaRPr lang="fr-FR" sz="4000" b="1" dirty="0">
              <a:latin typeface="+mn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E94DE5C-D7B3-3A4C-8077-0CE76FAD0CE9}"/>
              </a:ext>
            </a:extLst>
          </p:cNvPr>
          <p:cNvGrpSpPr/>
          <p:nvPr/>
        </p:nvGrpSpPr>
        <p:grpSpPr>
          <a:xfrm>
            <a:off x="7836868" y="1559388"/>
            <a:ext cx="1514674" cy="2090484"/>
            <a:chOff x="1471414" y="1033718"/>
            <a:chExt cx="1514674" cy="2090484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A3725E7B-BA77-334B-AE57-0C8F51E63758}"/>
                </a:ext>
              </a:extLst>
            </p:cNvPr>
            <p:cNvGrpSpPr/>
            <p:nvPr/>
          </p:nvGrpSpPr>
          <p:grpSpPr>
            <a:xfrm>
              <a:off x="1471414" y="1033718"/>
              <a:ext cx="1514674" cy="2090484"/>
              <a:chOff x="1128713" y="1103905"/>
              <a:chExt cx="1181320" cy="162877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9603AA2-1751-2A4A-8265-47F4FFE75684}"/>
                  </a:ext>
                </a:extLst>
              </p:cNvPr>
              <p:cNvSpPr/>
              <p:nvPr/>
            </p:nvSpPr>
            <p:spPr>
              <a:xfrm>
                <a:off x="1128713" y="1103905"/>
                <a:ext cx="928687" cy="16287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0C08EC03-122A-654E-9930-3CA47781F956}"/>
                  </a:ext>
                </a:extLst>
              </p:cNvPr>
              <p:cNvSpPr/>
              <p:nvPr/>
            </p:nvSpPr>
            <p:spPr>
              <a:xfrm>
                <a:off x="2057400" y="1103905"/>
                <a:ext cx="252633" cy="16287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xmlns="" id="{F8EA49B1-3EAB-FC43-B676-020873EB2A5C}"/>
                </a:ext>
              </a:extLst>
            </p:cNvPr>
            <p:cNvSpPr/>
            <p:nvPr/>
          </p:nvSpPr>
          <p:spPr>
            <a:xfrm>
              <a:off x="2199348" y="1116272"/>
              <a:ext cx="729817" cy="71180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3ADEB4-2377-EE44-A55F-584135972481}"/>
                </a:ext>
              </a:extLst>
            </p:cNvPr>
            <p:cNvSpPr/>
            <p:nvPr/>
          </p:nvSpPr>
          <p:spPr>
            <a:xfrm>
              <a:off x="2232465" y="1216336"/>
              <a:ext cx="705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dirty="0"/>
                <a:t>x25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DADDCE0B-3392-7443-99A8-D56525C03317}"/>
              </a:ext>
            </a:extLst>
          </p:cNvPr>
          <p:cNvSpPr txBox="1"/>
          <p:nvPr/>
        </p:nvSpPr>
        <p:spPr>
          <a:xfrm>
            <a:off x="6718666" y="4547630"/>
            <a:ext cx="470473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nombre est </a:t>
            </a:r>
            <a:r>
              <a:rPr lang="fr-FR" sz="2800" b="1" dirty="0">
                <a:solidFill>
                  <a:srgbClr val="C00000"/>
                </a:solidFill>
              </a:rPr>
              <a:t>multiple de 25</a:t>
            </a:r>
            <a:r>
              <a:rPr lang="fr-FR" sz="2800" dirty="0"/>
              <a:t> s’il se termine</a:t>
            </a:r>
          </a:p>
          <a:p>
            <a:pPr algn="ctr"/>
            <a:r>
              <a:rPr lang="fr-FR" sz="2800" dirty="0"/>
              <a:t>par </a:t>
            </a:r>
            <a:r>
              <a:rPr lang="fr-FR" sz="2800" dirty="0">
                <a:solidFill>
                  <a:srgbClr val="C00000"/>
                </a:solidFill>
              </a:rPr>
              <a:t>00</a:t>
            </a:r>
            <a:r>
              <a:rPr lang="fr-FR" sz="2800" dirty="0">
                <a:solidFill>
                  <a:srgbClr val="002060"/>
                </a:solidFill>
              </a:rPr>
              <a:t>,</a:t>
            </a:r>
            <a:r>
              <a:rPr lang="fr-FR" sz="2800" dirty="0">
                <a:solidFill>
                  <a:srgbClr val="C00000"/>
                </a:solidFill>
              </a:rPr>
              <a:t> 25</a:t>
            </a:r>
            <a:r>
              <a:rPr lang="fr-FR" sz="2800" dirty="0">
                <a:solidFill>
                  <a:srgbClr val="002060"/>
                </a:solidFill>
              </a:rPr>
              <a:t>,</a:t>
            </a:r>
            <a:r>
              <a:rPr lang="fr-FR" sz="2800" dirty="0">
                <a:solidFill>
                  <a:srgbClr val="C00000"/>
                </a:solidFill>
              </a:rPr>
              <a:t> 50</a:t>
            </a:r>
            <a:r>
              <a:rPr lang="fr-FR" sz="2800" dirty="0"/>
              <a:t> ou </a:t>
            </a:r>
            <a:r>
              <a:rPr lang="fr-FR" sz="2800" dirty="0">
                <a:solidFill>
                  <a:srgbClr val="C00000"/>
                </a:solidFill>
              </a:rPr>
              <a:t>75</a:t>
            </a:r>
            <a:r>
              <a:rPr lang="fr-FR" sz="2800" dirty="0"/>
              <a:t>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A968947-8EBF-AC4B-B2FF-E603723A7461}"/>
              </a:ext>
            </a:extLst>
          </p:cNvPr>
          <p:cNvGrpSpPr/>
          <p:nvPr/>
        </p:nvGrpSpPr>
        <p:grpSpPr>
          <a:xfrm>
            <a:off x="508795" y="1171637"/>
            <a:ext cx="2380843" cy="2373011"/>
            <a:chOff x="1450723" y="1229027"/>
            <a:chExt cx="2380843" cy="237301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xmlns="" id="{AB558ECE-6BD9-D14D-8F25-9476F82EF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723" y="1229027"/>
              <a:ext cx="2380843" cy="23730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B56483E-5828-8C45-8820-19504F95D181}"/>
                </a:ext>
              </a:extLst>
            </p:cNvPr>
            <p:cNvSpPr/>
            <p:nvPr/>
          </p:nvSpPr>
          <p:spPr>
            <a:xfrm>
              <a:off x="2715784" y="2734761"/>
              <a:ext cx="6014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200" b="1" dirty="0"/>
                <a:t>50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0B48D0CE-6F96-5846-AB9D-0E3416DE2A73}"/>
              </a:ext>
            </a:extLst>
          </p:cNvPr>
          <p:cNvSpPr txBox="1"/>
          <p:nvPr/>
        </p:nvSpPr>
        <p:spPr>
          <a:xfrm>
            <a:off x="2596906" y="3186864"/>
            <a:ext cx="26491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50 enveloppes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85DDDDFC-4CDA-0A4A-82B3-62580C092E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19335" y="2265226"/>
            <a:ext cx="1392147" cy="77667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BF61E1C8-F2D8-B842-B6BA-E659295B3A6D}"/>
              </a:ext>
            </a:extLst>
          </p:cNvPr>
          <p:cNvSpPr txBox="1"/>
          <p:nvPr/>
        </p:nvSpPr>
        <p:spPr>
          <a:xfrm>
            <a:off x="9595094" y="3126652"/>
            <a:ext cx="18283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25 cahiers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93661982-3EDA-D94F-B85C-B62EDE1F4A3D}"/>
              </a:ext>
            </a:extLst>
          </p:cNvPr>
          <p:cNvSpPr txBox="1"/>
          <p:nvPr/>
        </p:nvSpPr>
        <p:spPr>
          <a:xfrm>
            <a:off x="812663" y="4547630"/>
            <a:ext cx="470473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 nombre est </a:t>
            </a:r>
            <a:r>
              <a:rPr lang="fr-FR" sz="2800" b="1" dirty="0">
                <a:solidFill>
                  <a:srgbClr val="C00000"/>
                </a:solidFill>
              </a:rPr>
              <a:t>multiple de 50</a:t>
            </a:r>
            <a:r>
              <a:rPr lang="fr-FR" sz="2800" dirty="0"/>
              <a:t> s’il se termine</a:t>
            </a:r>
          </a:p>
          <a:p>
            <a:pPr algn="ctr"/>
            <a:r>
              <a:rPr lang="fr-FR" sz="2800" dirty="0"/>
              <a:t>par </a:t>
            </a:r>
            <a:r>
              <a:rPr lang="fr-FR" sz="2800" dirty="0">
                <a:solidFill>
                  <a:srgbClr val="C00000"/>
                </a:solidFill>
              </a:rPr>
              <a:t>00</a:t>
            </a:r>
            <a:r>
              <a:rPr lang="fr-FR" sz="2800" dirty="0"/>
              <a:t> ou </a:t>
            </a:r>
            <a:r>
              <a:rPr lang="fr-FR" sz="2800" dirty="0">
                <a:solidFill>
                  <a:srgbClr val="C00000"/>
                </a:solidFill>
              </a:rPr>
              <a:t>50</a:t>
            </a:r>
            <a:r>
              <a:rPr lang="fr-FR" sz="2800" dirty="0"/>
              <a:t>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9AAE4EAB-B6A5-954D-9A26-C3FC6ADCB8A3}"/>
              </a:ext>
            </a:extLst>
          </p:cNvPr>
          <p:cNvCxnSpPr>
            <a:cxnSpLocks/>
          </p:cNvCxnSpPr>
          <p:nvPr/>
        </p:nvCxnSpPr>
        <p:spPr>
          <a:xfrm>
            <a:off x="6095999" y="1301858"/>
            <a:ext cx="0" cy="505244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7751805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Masses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257868"/>
            <a:ext cx="7357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Combien pèsent 1,8 kg et 650 g 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302DDB4E-0418-824D-8F89-0D218D10750B}"/>
              </a:ext>
            </a:extLst>
          </p:cNvPr>
          <p:cNvSpPr/>
          <p:nvPr/>
        </p:nvSpPr>
        <p:spPr>
          <a:xfrm>
            <a:off x="5983009" y="5587002"/>
            <a:ext cx="366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1800 + 650 = 2 450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0E4C0B1-F59C-7C42-9003-E3418F2E394F}"/>
              </a:ext>
            </a:extLst>
          </p:cNvPr>
          <p:cNvSpPr/>
          <p:nvPr/>
        </p:nvSpPr>
        <p:spPr>
          <a:xfrm>
            <a:off x="2153276" y="5587001"/>
            <a:ext cx="2943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1,8 kg = 1 800 g</a:t>
            </a:r>
          </a:p>
        </p:txBody>
      </p:sp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xmlns="" id="{CDA9B838-40FF-3D4C-90AF-DA341F3AE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1462"/>
              </p:ext>
            </p:extLst>
          </p:nvPr>
        </p:nvGraphicFramePr>
        <p:xfrm>
          <a:off x="2666683" y="2322900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  <a:p>
                      <a:pPr algn="ctr"/>
                      <a:r>
                        <a:rPr lang="fr-FR" sz="1900" b="1" dirty="0"/>
                        <a:t>dag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1" name="Groupe 130">
            <a:extLst>
              <a:ext uri="{FF2B5EF4-FFF2-40B4-BE49-F238E27FC236}">
                <a16:creationId xmlns:a16="http://schemas.microsoft.com/office/drawing/2014/main" xmlns="" id="{99EE4967-126A-8741-9A7D-13C3A02877E2}"/>
              </a:ext>
            </a:extLst>
          </p:cNvPr>
          <p:cNvGrpSpPr/>
          <p:nvPr/>
        </p:nvGrpSpPr>
        <p:grpSpPr>
          <a:xfrm>
            <a:off x="6255511" y="2237177"/>
            <a:ext cx="845915" cy="1064893"/>
            <a:chOff x="18830619" y="3897039"/>
            <a:chExt cx="845915" cy="1064893"/>
          </a:xfrm>
        </p:grpSpPr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xmlns="" id="{94362E10-2FFA-C54C-B399-0932C92B052B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xmlns="" id="{2EEA1B60-E80C-F64B-B650-17F95E5FF457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E399D75-CB1F-0D4D-835A-1301A8FF51EF}"/>
              </a:ext>
            </a:extLst>
          </p:cNvPr>
          <p:cNvSpPr/>
          <p:nvPr/>
        </p:nvSpPr>
        <p:spPr>
          <a:xfrm>
            <a:off x="6224005" y="3157465"/>
            <a:ext cx="4315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BC67AD85-3983-AE40-B153-E7C97F35027D}"/>
              </a:ext>
            </a:extLst>
          </p:cNvPr>
          <p:cNvSpPr/>
          <p:nvPr/>
        </p:nvSpPr>
        <p:spPr>
          <a:xfrm>
            <a:off x="6756908" y="3150553"/>
            <a:ext cx="402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cg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E2BF04BF-1E5F-354B-9186-34CADEA39A92}"/>
              </a:ext>
            </a:extLst>
          </p:cNvPr>
          <p:cNvSpPr/>
          <p:nvPr/>
        </p:nvSpPr>
        <p:spPr>
          <a:xfrm>
            <a:off x="7316681" y="3154655"/>
            <a:ext cx="4988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mg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07B89832-8AAA-0C4F-9213-BB092CE158A9}"/>
              </a:ext>
            </a:extLst>
          </p:cNvPr>
          <p:cNvSpPr txBox="1"/>
          <p:nvPr/>
        </p:nvSpPr>
        <p:spPr>
          <a:xfrm rot="16200000">
            <a:off x="7008282" y="2615734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66E6DE34-666E-EE4A-A013-1DBBB2B8BC2E}"/>
              </a:ext>
            </a:extLst>
          </p:cNvPr>
          <p:cNvSpPr/>
          <p:nvPr/>
        </p:nvSpPr>
        <p:spPr>
          <a:xfrm>
            <a:off x="2226851" y="4241182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6   5  0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1FD2522-ED79-4449-9532-9EED1F231846}"/>
              </a:ext>
            </a:extLst>
          </p:cNvPr>
          <p:cNvSpPr/>
          <p:nvPr/>
        </p:nvSpPr>
        <p:spPr>
          <a:xfrm>
            <a:off x="2226047" y="3494972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  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8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0" name="Groupe 139">
            <a:extLst>
              <a:ext uri="{FF2B5EF4-FFF2-40B4-BE49-F238E27FC236}">
                <a16:creationId xmlns:a16="http://schemas.microsoft.com/office/drawing/2014/main" xmlns="" id="{9E1BA8EE-7100-6146-B70C-34806ECE7768}"/>
              </a:ext>
            </a:extLst>
          </p:cNvPr>
          <p:cNvGrpSpPr/>
          <p:nvPr/>
        </p:nvGrpSpPr>
        <p:grpSpPr>
          <a:xfrm>
            <a:off x="2661669" y="3419593"/>
            <a:ext cx="5236450" cy="838210"/>
            <a:chOff x="3776218" y="3990054"/>
            <a:chExt cx="5236450" cy="8382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FD44586-73D2-1F46-BDF9-04A005486A2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4136D73-C3CD-A448-B3A2-72A37086B9F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6EAD844D-581E-244F-A331-E842DED45DBD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BD8D50F2-6D7E-1D44-8CD1-B495955E0CB6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23633A3C-3CF1-974F-9707-C7A652F5E2A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8ADA537B-6C7E-E14A-9DC3-90F727B3B8D3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E7E6117D-2898-3343-95B8-7620036C48E6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C49330B4-E172-D54B-9A59-AF8BB2F53BF4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3BFB9EA7-0950-8C4C-9A76-149F470D3F1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55A2AD9-7394-7144-A31D-2FA6946CFF11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4440CC4-9F90-BB44-B6BE-DF6A115E3931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8A3CEB63-DA1F-AE45-BAB0-C751B87D90FB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xmlns="" id="{47C88FBA-3D68-4343-92FC-0DCD0E1B1715}"/>
              </a:ext>
            </a:extLst>
          </p:cNvPr>
          <p:cNvGrpSpPr/>
          <p:nvPr/>
        </p:nvGrpSpPr>
        <p:grpSpPr>
          <a:xfrm>
            <a:off x="2661669" y="4230820"/>
            <a:ext cx="5236450" cy="838210"/>
            <a:chOff x="3776218" y="3990054"/>
            <a:chExt cx="5236450" cy="83821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4DF5E17-3623-C247-ACF5-FAB88AFB3EFB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E8B4ADCE-3308-0C49-9C73-D94EEA351490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xmlns="" id="{C4E61235-FC08-9B46-9F6D-148143BD61AA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xmlns="" id="{1659D703-DD89-9542-AB05-70A565351A08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C79BCA5E-A145-DF44-95B0-C15B5740583C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4A59CFC1-A0E0-4641-9A3D-5A63B1D40A5C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391F946D-C678-134E-84AE-807B459BC66C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39D6CF94-587B-F842-9567-149911EBA985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A04FA5E-C25D-D141-B31E-233FE42F276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xmlns="" id="{84364320-3386-FD48-BDB3-C83A77EDA018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DCD20822-B8FC-3444-80CA-AC5E404AB6F3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63E02C63-9C84-D84B-9457-EF2A331071C1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C0895178-9C6C-A84D-A076-92E9CE7A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57" y="230559"/>
            <a:ext cx="871667" cy="1064894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7552A82D-AB85-C24C-B976-369DF6B72E99}"/>
              </a:ext>
            </a:extLst>
          </p:cNvPr>
          <p:cNvSpPr txBox="1"/>
          <p:nvPr/>
        </p:nvSpPr>
        <p:spPr>
          <a:xfrm>
            <a:off x="9421585" y="301014"/>
            <a:ext cx="24074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cs typeface="Arial" panose="020B0604020202020204" pitchFamily="34" charset="0"/>
              </a:rPr>
              <a:t>1 kg = 1000 g</a:t>
            </a: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cg = 0,01 g</a:t>
            </a:r>
          </a:p>
          <a:p>
            <a:pPr algn="ctr">
              <a:spcAft>
                <a:spcPts val="1200"/>
              </a:spcAft>
            </a:pPr>
            <a:r>
              <a:rPr lang="fr-FR" sz="2400" dirty="0">
                <a:cs typeface="Arial" panose="020B0604020202020204" pitchFamily="34" charset="0"/>
              </a:rPr>
              <a:t>1 mg = 0,001 g</a:t>
            </a:r>
          </a:p>
        </p:txBody>
      </p:sp>
    </p:spTree>
    <p:extLst>
      <p:ext uri="{BB962C8B-B14F-4D97-AF65-F5344CB8AC3E}">
        <p14:creationId xmlns:p14="http://schemas.microsoft.com/office/powerpoint/2010/main" val="15427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34" grpId="0"/>
      <p:bldP spid="135" grpId="0"/>
      <p:bldP spid="136" grpId="0"/>
      <p:bldP spid="137" grpId="0"/>
      <p:bldP spid="138" grpId="0" animBg="1"/>
      <p:bldP spid="1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7751805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Masses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550717" y="1384766"/>
            <a:ext cx="73577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Combien pèsent 100 allumettes de 13 cg ? </a:t>
            </a:r>
          </a:p>
        </p:txBody>
      </p:sp>
      <p:graphicFrame>
        <p:nvGraphicFramePr>
          <p:cNvPr id="130" name="Tableau 129">
            <a:extLst>
              <a:ext uri="{FF2B5EF4-FFF2-40B4-BE49-F238E27FC236}">
                <a16:creationId xmlns:a16="http://schemas.microsoft.com/office/drawing/2014/main" xmlns="" id="{CDA9B838-40FF-3D4C-90AF-DA341F3AE902}"/>
              </a:ext>
            </a:extLst>
          </p:cNvPr>
          <p:cNvGraphicFramePr>
            <a:graphicFrameLocks noGrp="1"/>
          </p:cNvGraphicFramePr>
          <p:nvPr/>
        </p:nvGraphicFramePr>
        <p:xfrm>
          <a:off x="2666683" y="2508644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  <a:p>
                      <a:pPr algn="ctr"/>
                      <a:r>
                        <a:rPr lang="fr-FR" sz="1900" b="1" dirty="0"/>
                        <a:t>dag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31" name="Groupe 130">
            <a:extLst>
              <a:ext uri="{FF2B5EF4-FFF2-40B4-BE49-F238E27FC236}">
                <a16:creationId xmlns:a16="http://schemas.microsoft.com/office/drawing/2014/main" xmlns="" id="{99EE4967-126A-8741-9A7D-13C3A02877E2}"/>
              </a:ext>
            </a:extLst>
          </p:cNvPr>
          <p:cNvGrpSpPr/>
          <p:nvPr/>
        </p:nvGrpSpPr>
        <p:grpSpPr>
          <a:xfrm>
            <a:off x="6255511" y="2422921"/>
            <a:ext cx="845915" cy="1064893"/>
            <a:chOff x="18830619" y="3897039"/>
            <a:chExt cx="845915" cy="1064893"/>
          </a:xfrm>
        </p:grpSpPr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xmlns="" id="{94362E10-2FFA-C54C-B399-0932C92B052B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xmlns="" id="{2EEA1B60-E80C-F64B-B650-17F95E5FF457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E399D75-CB1F-0D4D-835A-1301A8FF51EF}"/>
              </a:ext>
            </a:extLst>
          </p:cNvPr>
          <p:cNvSpPr/>
          <p:nvPr/>
        </p:nvSpPr>
        <p:spPr>
          <a:xfrm>
            <a:off x="6224005" y="3343209"/>
            <a:ext cx="43152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dg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BC67AD85-3983-AE40-B153-E7C97F35027D}"/>
              </a:ext>
            </a:extLst>
          </p:cNvPr>
          <p:cNvSpPr/>
          <p:nvPr/>
        </p:nvSpPr>
        <p:spPr>
          <a:xfrm>
            <a:off x="6756908" y="3336297"/>
            <a:ext cx="40267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cg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E2BF04BF-1E5F-354B-9186-34CADEA39A92}"/>
              </a:ext>
            </a:extLst>
          </p:cNvPr>
          <p:cNvSpPr/>
          <p:nvPr/>
        </p:nvSpPr>
        <p:spPr>
          <a:xfrm>
            <a:off x="7316681" y="3340399"/>
            <a:ext cx="49885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mg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xmlns="" id="{07B89832-8AAA-0C4F-9213-BB092CE158A9}"/>
              </a:ext>
            </a:extLst>
          </p:cNvPr>
          <p:cNvSpPr txBox="1"/>
          <p:nvPr/>
        </p:nvSpPr>
        <p:spPr>
          <a:xfrm rot="16200000">
            <a:off x="7008282" y="2801478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1FD2522-ED79-4449-9532-9EED1F231846}"/>
              </a:ext>
            </a:extLst>
          </p:cNvPr>
          <p:cNvSpPr/>
          <p:nvPr/>
        </p:nvSpPr>
        <p:spPr>
          <a:xfrm>
            <a:off x="2226047" y="3680716"/>
            <a:ext cx="7195538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  			   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3 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0" name="Groupe 139">
            <a:extLst>
              <a:ext uri="{FF2B5EF4-FFF2-40B4-BE49-F238E27FC236}">
                <a16:creationId xmlns:a16="http://schemas.microsoft.com/office/drawing/2014/main" xmlns="" id="{9E1BA8EE-7100-6146-B70C-34806ECE7768}"/>
              </a:ext>
            </a:extLst>
          </p:cNvPr>
          <p:cNvGrpSpPr/>
          <p:nvPr/>
        </p:nvGrpSpPr>
        <p:grpSpPr>
          <a:xfrm>
            <a:off x="2661669" y="3605337"/>
            <a:ext cx="5236450" cy="838210"/>
            <a:chOff x="3776218" y="3990054"/>
            <a:chExt cx="5236450" cy="83821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9FD44586-73D2-1F46-BDF9-04A005486A23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A4136D73-C3CD-A448-B3A2-72A37086B9F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6EAD844D-581E-244F-A331-E842DED45DBD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xmlns="" id="{BD8D50F2-6D7E-1D44-8CD1-B495955E0CB6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xmlns="" id="{23633A3C-3CF1-974F-9707-C7A652F5E2A8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xmlns="" id="{8ADA537B-6C7E-E14A-9DC3-90F727B3B8D3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E7E6117D-2898-3343-95B8-7620036C48E6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C49330B4-E172-D54B-9A59-AF8BB2F53BF4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xmlns="" id="{3BFB9EA7-0950-8C4C-9A76-149F470D3F10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D55A2AD9-7394-7144-A31D-2FA6946CFF11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94440CC4-9F90-BB44-B6BE-DF6A115E3931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8A3CEB63-DA1F-AE45-BAB0-C751B87D90FB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7552A82D-AB85-C24C-B976-369DF6B72E99}"/>
              </a:ext>
            </a:extLst>
          </p:cNvPr>
          <p:cNvSpPr txBox="1"/>
          <p:nvPr/>
        </p:nvSpPr>
        <p:spPr>
          <a:xfrm>
            <a:off x="9421585" y="301014"/>
            <a:ext cx="240745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cs typeface="Arial" panose="020B0604020202020204" pitchFamily="34" charset="0"/>
              </a:rPr>
              <a:t>1 kg = 1000 g</a:t>
            </a: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cg = 0,01 g</a:t>
            </a:r>
          </a:p>
          <a:p>
            <a:pPr algn="ctr">
              <a:spcAft>
                <a:spcPts val="1200"/>
              </a:spcAft>
            </a:pPr>
            <a:r>
              <a:rPr lang="fr-FR" sz="2400" dirty="0">
                <a:cs typeface="Arial" panose="020B0604020202020204" pitchFamily="34" charset="0"/>
              </a:rPr>
              <a:t>1 mg = 0,001 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E3CA30F-82F9-054D-9D46-68EC88AFE00E}"/>
              </a:ext>
            </a:extLst>
          </p:cNvPr>
          <p:cNvSpPr/>
          <p:nvPr/>
        </p:nvSpPr>
        <p:spPr>
          <a:xfrm>
            <a:off x="2993043" y="4899916"/>
            <a:ext cx="3591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13 x 100 = 1300 cg</a:t>
            </a:r>
          </a:p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1 300 cg = 13 g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6EE569E-45DA-1F49-9A27-6F08B4959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72" y="265427"/>
            <a:ext cx="1720948" cy="9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461E-6 -3.33333E-6 L -0.0438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7 -3.33333E-6 L -0.08838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19F56B9-204F-A044-B01F-098CD63BD771}"/>
              </a:ext>
            </a:extLst>
          </p:cNvPr>
          <p:cNvSpPr/>
          <p:nvPr/>
        </p:nvSpPr>
        <p:spPr>
          <a:xfrm>
            <a:off x="2311575" y="4032721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3   2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Longueurs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202734"/>
            <a:ext cx="5641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Compare 3 500 m et 32 km.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AE1BCF35-83E3-EA49-A6D5-CD1697B292FB}"/>
              </a:ext>
            </a:extLst>
          </p:cNvPr>
          <p:cNvSpPr txBox="1"/>
          <p:nvPr/>
        </p:nvSpPr>
        <p:spPr>
          <a:xfrm>
            <a:off x="9292220" y="301014"/>
            <a:ext cx="25546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cs typeface="Arial" panose="020B0604020202020204" pitchFamily="34" charset="0"/>
              </a:rPr>
              <a:t>1 km = 1000 m</a:t>
            </a: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cm = 0,01 m</a:t>
            </a:r>
          </a:p>
          <a:p>
            <a:pPr algn="ctr">
              <a:spcAft>
                <a:spcPts val="1200"/>
              </a:spcAft>
            </a:pPr>
            <a:r>
              <a:rPr lang="fr-FR" sz="2400" dirty="0">
                <a:cs typeface="Arial" panose="020B0604020202020204" pitchFamily="34" charset="0"/>
              </a:rPr>
              <a:t>1 mm = 0,001 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1080A6A-4B91-2F4F-BF4F-A8BC68957632}"/>
              </a:ext>
            </a:extLst>
          </p:cNvPr>
          <p:cNvSpPr/>
          <p:nvPr/>
        </p:nvSpPr>
        <p:spPr>
          <a:xfrm>
            <a:off x="2047728" y="5362878"/>
            <a:ext cx="2754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3 500 &lt; 32 000</a:t>
            </a:r>
          </a:p>
        </p:txBody>
      </p:sp>
      <p:graphicFrame>
        <p:nvGraphicFramePr>
          <p:cNvPr id="96" name="Tableau 95">
            <a:extLst>
              <a:ext uri="{FF2B5EF4-FFF2-40B4-BE49-F238E27FC236}">
                <a16:creationId xmlns:a16="http://schemas.microsoft.com/office/drawing/2014/main" xmlns="" id="{EF13C749-78D9-8D40-B0B4-B6C0C34C2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67049"/>
              </p:ext>
            </p:extLst>
          </p:nvPr>
        </p:nvGraphicFramePr>
        <p:xfrm>
          <a:off x="2748324" y="2107261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05C8777F-AFBF-0540-B700-27FBB08F9839}"/>
              </a:ext>
            </a:extLst>
          </p:cNvPr>
          <p:cNvGrpSpPr/>
          <p:nvPr/>
        </p:nvGrpSpPr>
        <p:grpSpPr>
          <a:xfrm>
            <a:off x="6337152" y="2021538"/>
            <a:ext cx="845915" cy="1064893"/>
            <a:chOff x="18830619" y="3897039"/>
            <a:chExt cx="845915" cy="1064893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xmlns="" id="{8977295B-CC27-0C41-A964-D375B6395CB8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xmlns="" id="{3E2A0B75-004D-924F-AFC6-9DCD9C9B4F01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12C21B3-FF6E-2048-AAD4-476AD97D5A90}"/>
              </a:ext>
            </a:extLst>
          </p:cNvPr>
          <p:cNvSpPr/>
          <p:nvPr/>
        </p:nvSpPr>
        <p:spPr>
          <a:xfrm>
            <a:off x="6263967" y="2941826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195CCBB-C3C0-544C-AE25-0E8B09C4B63A}"/>
              </a:ext>
            </a:extLst>
          </p:cNvPr>
          <p:cNvSpPr/>
          <p:nvPr/>
        </p:nvSpPr>
        <p:spPr>
          <a:xfrm>
            <a:off x="6796871" y="2934914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EE7E0ACC-F09E-8141-9B10-31318D1FD96B}"/>
              </a:ext>
            </a:extLst>
          </p:cNvPr>
          <p:cNvSpPr/>
          <p:nvPr/>
        </p:nvSpPr>
        <p:spPr>
          <a:xfrm>
            <a:off x="7356644" y="2939016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5DD13FFB-2A95-8C42-99D0-F6A5DF688D93}"/>
              </a:ext>
            </a:extLst>
          </p:cNvPr>
          <p:cNvSpPr txBox="1"/>
          <p:nvPr/>
        </p:nvSpPr>
        <p:spPr>
          <a:xfrm rot="16200000">
            <a:off x="7089923" y="2400095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B8C4CDC6-7291-E842-95E2-D57BE522611C}"/>
              </a:ext>
            </a:extLst>
          </p:cNvPr>
          <p:cNvSpPr/>
          <p:nvPr/>
        </p:nvSpPr>
        <p:spPr>
          <a:xfrm>
            <a:off x="2307688" y="3279333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3   5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0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xmlns="" id="{B4212EE1-7ADE-754D-98F6-E5EAA7F2199E}"/>
              </a:ext>
            </a:extLst>
          </p:cNvPr>
          <p:cNvGrpSpPr/>
          <p:nvPr/>
        </p:nvGrpSpPr>
        <p:grpSpPr>
          <a:xfrm>
            <a:off x="2743310" y="3203954"/>
            <a:ext cx="5236450" cy="838210"/>
            <a:chOff x="3776218" y="3990054"/>
            <a:chExt cx="5236450" cy="83821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8DD01AD6-81C1-C54F-9DDF-11B08777F92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36AAA747-EFED-D741-B6C0-D74E6BFF78B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1162F6CA-DC36-4743-880A-E5107B532096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4C2EE4F-686C-C14C-BF08-F44A9AB11F2E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F95123A0-6F70-034A-8F1F-3C83C449FD00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93527709-E73D-5F42-9742-F3F30D1E74DD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DBCD705-945C-3B40-A5FF-26E42217714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4C75A2BD-17F7-4949-B4C2-D5E8EEC79CC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11E8EDDF-C014-5146-8CBB-BEE2D31597C4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3C0B6CB9-A07F-8341-84DB-9B3D524325AB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60FE6541-ABB2-E04A-A0BD-82E2071495C5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E43C8305-045D-3A44-8C24-5D586AE41D44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88444527-28E3-FB42-8DF3-F14BBABD5D23}"/>
              </a:ext>
            </a:extLst>
          </p:cNvPr>
          <p:cNvSpPr/>
          <p:nvPr/>
        </p:nvSpPr>
        <p:spPr>
          <a:xfrm>
            <a:off x="5043980" y="2939015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EBABB811-04F1-F34F-B118-29D57DD1916A}"/>
              </a:ext>
            </a:extLst>
          </p:cNvPr>
          <p:cNvGrpSpPr/>
          <p:nvPr/>
        </p:nvGrpSpPr>
        <p:grpSpPr>
          <a:xfrm>
            <a:off x="2743310" y="4011422"/>
            <a:ext cx="5236450" cy="838210"/>
            <a:chOff x="3776218" y="3990054"/>
            <a:chExt cx="5236450" cy="83821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A8354B92-DC51-6C40-BE0B-5464C098F509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2BB7EB30-DA28-E34F-A147-B0B05153BCA4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4BA0DF0-A2E0-0040-93E6-FE43D1DF2815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A50F42EB-E59F-FE4B-ADD5-9000944FB44D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63F6939-CCAD-CE42-BB4A-7C44F45CA87F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8C9AADE-55CA-9F4B-A3BE-3F2AA4C499F8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F45D861C-C0DC-034E-8CCC-66603A12539B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B36EA5A-3B49-774F-AAE0-1FEE0CD4A783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F2012A2-083C-2245-AE79-A86AC7BCB0B1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FD31B08-A262-C140-82E6-3D7C088039B2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063447C3-1B6D-FF45-AEB4-A5F67E9E724D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928423B2-0BE4-B34A-9FDF-7E03509EDE4D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2EE8324-199B-6442-A7D2-825285186E23}"/>
              </a:ext>
            </a:extLst>
          </p:cNvPr>
          <p:cNvSpPr/>
          <p:nvPr/>
        </p:nvSpPr>
        <p:spPr>
          <a:xfrm>
            <a:off x="5341025" y="5362877"/>
            <a:ext cx="4202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donc   3 500 m &lt; 32 km</a:t>
            </a:r>
          </a:p>
        </p:txBody>
      </p:sp>
    </p:spTree>
    <p:extLst>
      <p:ext uri="{BB962C8B-B14F-4D97-AF65-F5344CB8AC3E}">
        <p14:creationId xmlns:p14="http://schemas.microsoft.com/office/powerpoint/2010/main" val="2850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0" grpId="0"/>
      <p:bldP spid="100" grpId="0"/>
      <p:bldP spid="101" grpId="0"/>
      <p:bldP spid="102" grpId="0"/>
      <p:bldP spid="103" grpId="0"/>
      <p:bldP spid="105" grpId="0" animBg="1"/>
      <p:bldP spid="132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>
            <a:extLst>
              <a:ext uri="{FF2B5EF4-FFF2-40B4-BE49-F238E27FC236}">
                <a16:creationId xmlns:a16="http://schemas.microsoft.com/office/drawing/2014/main" xmlns="" id="{A74D15EF-B988-4048-8CFB-293C1A91A858}"/>
              </a:ext>
            </a:extLst>
          </p:cNvPr>
          <p:cNvSpPr txBox="1">
            <a:spLocks/>
          </p:cNvSpPr>
          <p:nvPr/>
        </p:nvSpPr>
        <p:spPr>
          <a:xfrm>
            <a:off x="1833066" y="301014"/>
            <a:ext cx="8017516" cy="8028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Longueurs</a:t>
            </a:r>
            <a:endParaRPr lang="fr-FR" sz="4000" b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993D608F-7791-9D41-B640-E4DA6350C80B}"/>
              </a:ext>
            </a:extLst>
          </p:cNvPr>
          <p:cNvSpPr txBox="1"/>
          <p:nvPr/>
        </p:nvSpPr>
        <p:spPr>
          <a:xfrm>
            <a:off x="621968" y="1202734"/>
            <a:ext cx="462286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Compare 265 mm et 2 m.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AE1BCF35-83E3-EA49-A6D5-CD1697B292FB}"/>
              </a:ext>
            </a:extLst>
          </p:cNvPr>
          <p:cNvSpPr txBox="1"/>
          <p:nvPr/>
        </p:nvSpPr>
        <p:spPr>
          <a:xfrm>
            <a:off x="9292220" y="301014"/>
            <a:ext cx="255460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cs typeface="Arial" panose="020B0604020202020204" pitchFamily="34" charset="0"/>
              </a:rPr>
              <a:t>1 km = 1000 m</a:t>
            </a:r>
          </a:p>
          <a:p>
            <a:pPr algn="ctr"/>
            <a:r>
              <a:rPr lang="fr-FR" sz="2400" dirty="0">
                <a:cs typeface="Arial" panose="020B0604020202020204" pitchFamily="34" charset="0"/>
              </a:rPr>
              <a:t>1 cm = 0,01 m</a:t>
            </a:r>
          </a:p>
          <a:p>
            <a:pPr algn="ctr">
              <a:spcAft>
                <a:spcPts val="1200"/>
              </a:spcAft>
            </a:pPr>
            <a:r>
              <a:rPr lang="fr-FR" sz="2400" dirty="0">
                <a:cs typeface="Arial" panose="020B0604020202020204" pitchFamily="34" charset="0"/>
              </a:rPr>
              <a:t>1 mm = 0,001 m</a:t>
            </a:r>
          </a:p>
        </p:txBody>
      </p:sp>
      <p:graphicFrame>
        <p:nvGraphicFramePr>
          <p:cNvPr id="96" name="Tableau 95">
            <a:extLst>
              <a:ext uri="{FF2B5EF4-FFF2-40B4-BE49-F238E27FC236}">
                <a16:creationId xmlns:a16="http://schemas.microsoft.com/office/drawing/2014/main" xmlns="" id="{EF13C749-78D9-8D40-B0B4-B6C0C34C2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90254"/>
              </p:ext>
            </p:extLst>
          </p:nvPr>
        </p:nvGraphicFramePr>
        <p:xfrm>
          <a:off x="2748324" y="2278715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05C8777F-AFBF-0540-B700-27FBB08F9839}"/>
              </a:ext>
            </a:extLst>
          </p:cNvPr>
          <p:cNvGrpSpPr/>
          <p:nvPr/>
        </p:nvGrpSpPr>
        <p:grpSpPr>
          <a:xfrm>
            <a:off x="6337152" y="2192992"/>
            <a:ext cx="845915" cy="1064893"/>
            <a:chOff x="18830619" y="3897039"/>
            <a:chExt cx="845915" cy="1064893"/>
          </a:xfrm>
        </p:grpSpPr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xmlns="" id="{8977295B-CC27-0C41-A964-D375B6395CB8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xmlns="" id="{3E2A0B75-004D-924F-AFC6-9DCD9C9B4F01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A12C21B3-FF6E-2048-AAD4-476AD97D5A90}"/>
              </a:ext>
            </a:extLst>
          </p:cNvPr>
          <p:cNvSpPr/>
          <p:nvPr/>
        </p:nvSpPr>
        <p:spPr>
          <a:xfrm>
            <a:off x="6263967" y="3113280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E195CCBB-C3C0-544C-AE25-0E8B09C4B63A}"/>
              </a:ext>
            </a:extLst>
          </p:cNvPr>
          <p:cNvSpPr/>
          <p:nvPr/>
        </p:nvSpPr>
        <p:spPr>
          <a:xfrm>
            <a:off x="6796871" y="3106368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EE7E0ACC-F09E-8141-9B10-31318D1FD96B}"/>
              </a:ext>
            </a:extLst>
          </p:cNvPr>
          <p:cNvSpPr/>
          <p:nvPr/>
        </p:nvSpPr>
        <p:spPr>
          <a:xfrm>
            <a:off x="7356644" y="3110470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5DD13FFB-2A95-8C42-99D0-F6A5DF688D93}"/>
              </a:ext>
            </a:extLst>
          </p:cNvPr>
          <p:cNvSpPr txBox="1"/>
          <p:nvPr/>
        </p:nvSpPr>
        <p:spPr>
          <a:xfrm rot="16200000">
            <a:off x="7089923" y="2571549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B8C4CDC6-7291-E842-95E2-D57BE522611C}"/>
              </a:ext>
            </a:extLst>
          </p:cNvPr>
          <p:cNvSpPr/>
          <p:nvPr/>
        </p:nvSpPr>
        <p:spPr>
          <a:xfrm>
            <a:off x="2307688" y="3450787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			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2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</a:t>
            </a:r>
            <a:r>
              <a:rPr kumimoji="0" lang="fr-FR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5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e 105">
            <a:extLst>
              <a:ext uri="{FF2B5EF4-FFF2-40B4-BE49-F238E27FC236}">
                <a16:creationId xmlns:a16="http://schemas.microsoft.com/office/drawing/2014/main" xmlns="" id="{B4212EE1-7ADE-754D-98F6-E5EAA7F2199E}"/>
              </a:ext>
            </a:extLst>
          </p:cNvPr>
          <p:cNvGrpSpPr/>
          <p:nvPr/>
        </p:nvGrpSpPr>
        <p:grpSpPr>
          <a:xfrm>
            <a:off x="2743310" y="3375408"/>
            <a:ext cx="5236450" cy="838210"/>
            <a:chOff x="3776218" y="3990054"/>
            <a:chExt cx="5236450" cy="83821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xmlns="" id="{8DD01AD6-81C1-C54F-9DDF-11B08777F92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36AAA747-EFED-D741-B6C0-D74E6BFF78B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1162F6CA-DC36-4743-880A-E5107B532096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xmlns="" id="{04C2EE4F-686C-C14C-BF08-F44A9AB11F2E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F95123A0-6F70-034A-8F1F-3C83C449FD00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93527709-E73D-5F42-9742-F3F30D1E74DD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8DBCD705-945C-3B40-A5FF-26E42217714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4C75A2BD-17F7-4949-B4C2-D5E8EEC79CC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11E8EDDF-C014-5146-8CBB-BEE2D31597C4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3C0B6CB9-A07F-8341-84DB-9B3D524325AB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60FE6541-ABB2-E04A-A0BD-82E2071495C5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E43C8305-045D-3A44-8C24-5D586AE41D44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88444527-28E3-FB42-8DF3-F14BBABD5D23}"/>
              </a:ext>
            </a:extLst>
          </p:cNvPr>
          <p:cNvSpPr/>
          <p:nvPr/>
        </p:nvSpPr>
        <p:spPr>
          <a:xfrm>
            <a:off x="5043980" y="3110469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58BF5B4-FD5F-4049-92BA-9106FDD8A9FC}"/>
              </a:ext>
            </a:extLst>
          </p:cNvPr>
          <p:cNvSpPr/>
          <p:nvPr/>
        </p:nvSpPr>
        <p:spPr>
          <a:xfrm>
            <a:off x="2404573" y="5217730"/>
            <a:ext cx="2268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265 &lt; 2 000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10CA094-2786-F74A-A06A-F7B3C96CD516}"/>
              </a:ext>
            </a:extLst>
          </p:cNvPr>
          <p:cNvSpPr/>
          <p:nvPr/>
        </p:nvSpPr>
        <p:spPr>
          <a:xfrm>
            <a:off x="4049563" y="5217325"/>
            <a:ext cx="5190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cs typeface="Arial" panose="020B0604020202020204" pitchFamily="34" charset="0"/>
              </a:rPr>
              <a:t>donc   265 mm &lt; 2 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8C4CDC6-7291-E842-95E2-D57BE522611C}"/>
              </a:ext>
            </a:extLst>
          </p:cNvPr>
          <p:cNvSpPr/>
          <p:nvPr/>
        </p:nvSpPr>
        <p:spPr>
          <a:xfrm>
            <a:off x="2324161" y="4233394"/>
            <a:ext cx="5972944" cy="72427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		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   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FR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B4212EE1-7ADE-754D-98F6-E5EAA7F2199E}"/>
              </a:ext>
            </a:extLst>
          </p:cNvPr>
          <p:cNvGrpSpPr/>
          <p:nvPr/>
        </p:nvGrpSpPr>
        <p:grpSpPr>
          <a:xfrm>
            <a:off x="2759783" y="4158015"/>
            <a:ext cx="5236450" cy="838210"/>
            <a:chOff x="3776218" y="3990054"/>
            <a:chExt cx="5236450" cy="83821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8DD01AD6-81C1-C54F-9DDF-11B08777F92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6AAA747-EFED-D741-B6C0-D74E6BFF78B6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162F6CA-DC36-4743-880A-E5107B532096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04C2EE4F-686C-C14C-BF08-F44A9AB11F2E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95123A0-6F70-034A-8F1F-3C83C449FD00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3527709-E73D-5F42-9742-F3F30D1E74DD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DBCD705-945C-3B40-A5FF-26E42217714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4C75A2BD-17F7-4949-B4C2-D5E8EEC79CCC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1E8EDDF-C014-5146-8CBB-BEE2D31597C4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3C0B6CB9-A07F-8341-84DB-9B3D524325AB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60FE6541-ABB2-E04A-A0BD-82E2071495C5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E43C8305-045D-3A44-8C24-5D586AE41D44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5" grpId="0" animBg="1"/>
      <p:bldP spid="132" grpId="0"/>
      <p:bldP spid="50" grpId="0"/>
      <p:bldP spid="51" grpId="0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5999" dirty="0"/>
              <a:t>Les pourcentages</a:t>
            </a:r>
          </a:p>
        </p:txBody>
      </p:sp>
    </p:spTree>
    <p:extLst>
      <p:ext uri="{BB962C8B-B14F-4D97-AF65-F5344CB8AC3E}">
        <p14:creationId xmlns:p14="http://schemas.microsoft.com/office/powerpoint/2010/main" val="162818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98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La randonnée (correction)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9646E1-40BC-A449-BEFA-526ED6F278A5}"/>
              </a:ext>
            </a:extLst>
          </p:cNvPr>
          <p:cNvSpPr/>
          <p:nvPr/>
        </p:nvSpPr>
        <p:spPr>
          <a:xfrm>
            <a:off x="751241" y="1312710"/>
            <a:ext cx="1021507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3 amis font une randonnée de 14 km. Après avoir parcouru 50 % du trajet, ils s’arrêtent pour manger.</a:t>
            </a:r>
          </a:p>
          <a:p>
            <a:r>
              <a:rPr lang="fr-FR" sz="3200" dirty="0"/>
              <a:t>Quelle distance ont-ils parcouru avant ce pique-nique 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781EFC17-61BC-8045-95B6-29B0E0B8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781" y="5394221"/>
            <a:ext cx="806310" cy="140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EDC8E753-9C2F-BA4B-B027-FE9479754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215" y="5106319"/>
            <a:ext cx="972102" cy="168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0C85DFC-BA92-F342-9248-921B02E9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81" y="4742955"/>
            <a:ext cx="1042800" cy="20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4F27ABB-B78C-1240-B0BB-2F5A1677B459}"/>
              </a:ext>
            </a:extLst>
          </p:cNvPr>
          <p:cNvSpPr txBox="1"/>
          <p:nvPr/>
        </p:nvSpPr>
        <p:spPr>
          <a:xfrm>
            <a:off x="1486473" y="3558747"/>
            <a:ext cx="30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14 : 2 = 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3CC361C-102A-6240-9786-C8BEC39F33B1}"/>
              </a:ext>
            </a:extLst>
          </p:cNvPr>
          <p:cNvSpPr txBox="1"/>
          <p:nvPr/>
        </p:nvSpPr>
        <p:spPr>
          <a:xfrm>
            <a:off x="1486473" y="4345614"/>
            <a:ext cx="6700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ea typeface="Cambria Math" panose="02040503050406030204" pitchFamily="18" charset="0"/>
              </a:rPr>
              <a:t>Ils ont parcouru 7 km avant de manger.</a:t>
            </a:r>
          </a:p>
        </p:txBody>
      </p:sp>
    </p:spTree>
    <p:extLst>
      <p:ext uri="{BB962C8B-B14F-4D97-AF65-F5344CB8AC3E}">
        <p14:creationId xmlns:p14="http://schemas.microsoft.com/office/powerpoint/2010/main" val="620549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580112" y="368672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Quelles proportions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A9FF4D3-9638-8642-AB3E-ACB75F84F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803" y="232758"/>
            <a:ext cx="3008901" cy="168760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FC26EFCB-4A33-CE4B-9702-BAC904D619AA}"/>
              </a:ext>
            </a:extLst>
          </p:cNvPr>
          <p:cNvGrpSpPr/>
          <p:nvPr/>
        </p:nvGrpSpPr>
        <p:grpSpPr>
          <a:xfrm>
            <a:off x="1277805" y="4253817"/>
            <a:ext cx="4137512" cy="1015663"/>
            <a:chOff x="1277805" y="4253817"/>
            <a:chExt cx="4137512" cy="101566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D4718A3B-C1BD-224F-9B24-C922DD910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7805" y="4348462"/>
              <a:ext cx="675432" cy="88150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CD24414-6E6E-CA47-8164-477EE8695C03}"/>
                </a:ext>
              </a:extLst>
            </p:cNvPr>
            <p:cNvSpPr/>
            <p:nvPr/>
          </p:nvSpPr>
          <p:spPr>
            <a:xfrm>
              <a:off x="2386421" y="4253817"/>
              <a:ext cx="3028896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3000" dirty="0"/>
                <a:t>100 g de confiture</a:t>
              </a:r>
            </a:p>
            <a:p>
              <a:r>
                <a:rPr lang="fr-FR" sz="3000" dirty="0"/>
                <a:t>50 g de fruits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C48E02E-EECA-C448-8E49-04BC07F02BC7}"/>
              </a:ext>
            </a:extLst>
          </p:cNvPr>
          <p:cNvGrpSpPr/>
          <p:nvPr/>
        </p:nvGrpSpPr>
        <p:grpSpPr>
          <a:xfrm>
            <a:off x="5551192" y="4429750"/>
            <a:ext cx="5776450" cy="800219"/>
            <a:chOff x="5551192" y="4429750"/>
            <a:chExt cx="5776450" cy="800219"/>
          </a:xfrm>
        </p:grpSpPr>
        <p:sp>
          <p:nvSpPr>
            <p:cNvPr id="13" name="Flèche vers la droite 12">
              <a:extLst>
                <a:ext uri="{FF2B5EF4-FFF2-40B4-BE49-F238E27FC236}">
                  <a16:creationId xmlns:a16="http://schemas.microsoft.com/office/drawing/2014/main" xmlns="" id="{F151B11A-20BF-2C43-89FE-D4F95A7868B9}"/>
                </a:ext>
              </a:extLst>
            </p:cNvPr>
            <p:cNvSpPr/>
            <p:nvPr/>
          </p:nvSpPr>
          <p:spPr>
            <a:xfrm>
              <a:off x="5551192" y="4653927"/>
              <a:ext cx="824459" cy="40473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FB01A3A-6274-2049-B796-B6058BD2751B}"/>
                </a:ext>
              </a:extLst>
            </p:cNvPr>
            <p:cNvSpPr/>
            <p:nvPr/>
          </p:nvSpPr>
          <p:spPr>
            <a:xfrm>
              <a:off x="6613330" y="4429750"/>
              <a:ext cx="4714312" cy="8002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fr-FR" sz="800" dirty="0">
                <a:solidFill>
                  <a:srgbClr val="C00000"/>
                </a:solidFill>
              </a:endParaRPr>
            </a:p>
            <a:p>
              <a:pPr algn="ctr"/>
              <a:r>
                <a:rPr lang="fr-FR" sz="3000" dirty="0">
                  <a:solidFill>
                    <a:srgbClr val="C00000"/>
                  </a:solidFill>
                </a:rPr>
                <a:t>50 % </a:t>
              </a:r>
              <a:r>
                <a:rPr lang="fr-FR" sz="3000" dirty="0"/>
                <a:t>représentent la </a:t>
              </a:r>
              <a:r>
                <a:rPr lang="fr-FR" sz="3000" b="1" dirty="0">
                  <a:solidFill>
                    <a:srgbClr val="C00000"/>
                  </a:solidFill>
                </a:rPr>
                <a:t>moitié</a:t>
              </a:r>
            </a:p>
            <a:p>
              <a:pPr algn="ctr"/>
              <a:endParaRPr lang="fr-FR" sz="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3C349427-B380-C743-B8E2-E01F1EBB8FF4}"/>
              </a:ext>
            </a:extLst>
          </p:cNvPr>
          <p:cNvGrpSpPr/>
          <p:nvPr/>
        </p:nvGrpSpPr>
        <p:grpSpPr>
          <a:xfrm>
            <a:off x="596365" y="1582185"/>
            <a:ext cx="4818952" cy="1887075"/>
            <a:chOff x="596365" y="1582185"/>
            <a:chExt cx="4818952" cy="1887075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xmlns="" id="{838EE4BC-F786-7545-8061-768056C26A0C}"/>
                </a:ext>
              </a:extLst>
            </p:cNvPr>
            <p:cNvGrpSpPr/>
            <p:nvPr/>
          </p:nvGrpSpPr>
          <p:grpSpPr>
            <a:xfrm>
              <a:off x="1114452" y="2161368"/>
              <a:ext cx="4300865" cy="1307892"/>
              <a:chOff x="829735" y="4031774"/>
              <a:chExt cx="4341873" cy="1307892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xmlns="" id="{A95532D7-581D-CE47-8C16-AA04227B6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735" y="4031774"/>
                <a:ext cx="1011693" cy="1307892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93291A12-4D68-D443-90E0-F6D61A9F9A64}"/>
                  </a:ext>
                </a:extLst>
              </p:cNvPr>
              <p:cNvSpPr/>
              <p:nvPr/>
            </p:nvSpPr>
            <p:spPr>
              <a:xfrm>
                <a:off x="2113832" y="4408721"/>
                <a:ext cx="3057776" cy="55399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3000" dirty="0"/>
                  <a:t>250 g de confiture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AF8E4220-22E5-4940-901D-1D40D30B6106}"/>
                </a:ext>
              </a:extLst>
            </p:cNvPr>
            <p:cNvSpPr txBox="1"/>
            <p:nvPr/>
          </p:nvSpPr>
          <p:spPr>
            <a:xfrm>
              <a:off x="596365" y="1582185"/>
              <a:ext cx="24061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latin typeface="+mj-lt"/>
                </a:rPr>
                <a:t>50 % de fruits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E77D492-58B0-514A-A3DE-ED103CEFD0B7}"/>
              </a:ext>
            </a:extLst>
          </p:cNvPr>
          <p:cNvGrpSpPr/>
          <p:nvPr/>
        </p:nvGrpSpPr>
        <p:grpSpPr>
          <a:xfrm>
            <a:off x="5605161" y="2528689"/>
            <a:ext cx="5600720" cy="553998"/>
            <a:chOff x="5605161" y="2528689"/>
            <a:chExt cx="5600720" cy="553998"/>
          </a:xfrm>
        </p:grpSpPr>
        <p:sp>
          <p:nvSpPr>
            <p:cNvPr id="29" name="Flèche vers la droite 28">
              <a:extLst>
                <a:ext uri="{FF2B5EF4-FFF2-40B4-BE49-F238E27FC236}">
                  <a16:creationId xmlns:a16="http://schemas.microsoft.com/office/drawing/2014/main" xmlns="" id="{C32E9B24-0886-934E-B1FA-1D9BE7BBA5A3}"/>
                </a:ext>
              </a:extLst>
            </p:cNvPr>
            <p:cNvSpPr/>
            <p:nvPr/>
          </p:nvSpPr>
          <p:spPr>
            <a:xfrm>
              <a:off x="5605161" y="2612947"/>
              <a:ext cx="824459" cy="40473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7B195B47-B0D4-2948-A558-5B97A8BF84B8}"/>
                </a:ext>
              </a:extLst>
            </p:cNvPr>
            <p:cNvSpPr/>
            <p:nvPr/>
          </p:nvSpPr>
          <p:spPr>
            <a:xfrm>
              <a:off x="6776684" y="2528689"/>
              <a:ext cx="4429197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3000" dirty="0"/>
                <a:t>250 : 2 = 125 g de fruits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5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580112" y="368672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Quelles proportions ?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DB6E770E-2611-1445-B650-8C3BFB7C38B0}"/>
              </a:ext>
            </a:extLst>
          </p:cNvPr>
          <p:cNvGrpSpPr/>
          <p:nvPr/>
        </p:nvGrpSpPr>
        <p:grpSpPr>
          <a:xfrm>
            <a:off x="5529769" y="4453159"/>
            <a:ext cx="4698059" cy="786113"/>
            <a:chOff x="5529769" y="4453159"/>
            <a:chExt cx="4698059" cy="78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D7AA3518-B221-4849-AB69-EDE25D785E8E}"/>
                    </a:ext>
                  </a:extLst>
                </p:cNvPr>
                <p:cNvSpPr/>
                <p:nvPr/>
              </p:nvSpPr>
              <p:spPr>
                <a:xfrm>
                  <a:off x="6684200" y="4453159"/>
                  <a:ext cx="3543628" cy="786113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3000" dirty="0">
                      <a:solidFill>
                        <a:srgbClr val="C00000"/>
                      </a:solidFill>
                    </a:rPr>
                    <a:t>10 % </a:t>
                  </a:r>
                  <a:r>
                    <a:rPr lang="fr-FR" sz="3000" dirty="0"/>
                    <a:t>représentent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3000" b="1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3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sz="3000" b="1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fr-FR" sz="3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7AA3518-B221-4849-AB69-EDE25D785E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4200" y="4453159"/>
                  <a:ext cx="3543628" cy="786113"/>
                </a:xfrm>
                <a:prstGeom prst="rect">
                  <a:avLst/>
                </a:prstGeom>
                <a:blipFill>
                  <a:blip r:embed="rId2"/>
                  <a:stretch>
                    <a:fillRect l="-3214" b="-634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Flèche vers la droite 26">
              <a:extLst>
                <a:ext uri="{FF2B5EF4-FFF2-40B4-BE49-F238E27FC236}">
                  <a16:creationId xmlns:a16="http://schemas.microsoft.com/office/drawing/2014/main" xmlns="" id="{8ECDC89B-C5E6-9547-8940-D5E571AC4889}"/>
                </a:ext>
              </a:extLst>
            </p:cNvPr>
            <p:cNvSpPr/>
            <p:nvPr/>
          </p:nvSpPr>
          <p:spPr>
            <a:xfrm>
              <a:off x="5529769" y="4643849"/>
              <a:ext cx="824459" cy="40473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7F876164-AA60-804C-82E7-2907BD4F4DF7}"/>
              </a:ext>
            </a:extLst>
          </p:cNvPr>
          <p:cNvGrpSpPr/>
          <p:nvPr/>
        </p:nvGrpSpPr>
        <p:grpSpPr>
          <a:xfrm>
            <a:off x="694343" y="992806"/>
            <a:ext cx="4314385" cy="2010052"/>
            <a:chOff x="694343" y="992806"/>
            <a:chExt cx="4314385" cy="2010052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xmlns="" id="{42FF4C8F-137B-894B-9723-C4A1CC64F9FC}"/>
                </a:ext>
              </a:extLst>
            </p:cNvPr>
            <p:cNvGrpSpPr/>
            <p:nvPr/>
          </p:nvGrpSpPr>
          <p:grpSpPr>
            <a:xfrm>
              <a:off x="1246672" y="1518887"/>
              <a:ext cx="1572466" cy="1483971"/>
              <a:chOff x="4308538" y="4230514"/>
              <a:chExt cx="2073278" cy="1965157"/>
            </a:xfrm>
          </p:grpSpPr>
          <p:sp>
            <p:nvSpPr>
              <p:cNvPr id="24" name="Flèche vers la droite 23">
                <a:extLst>
                  <a:ext uri="{FF2B5EF4-FFF2-40B4-BE49-F238E27FC236}">
                    <a16:creationId xmlns:a16="http://schemas.microsoft.com/office/drawing/2014/main" xmlns="" id="{1A96EB9F-DD2F-5D49-B758-E6BFD2A8C7B9}"/>
                  </a:ext>
                </a:extLst>
              </p:cNvPr>
              <p:cNvSpPr/>
              <p:nvPr/>
            </p:nvSpPr>
            <p:spPr>
              <a:xfrm>
                <a:off x="5196350" y="4797330"/>
                <a:ext cx="824459" cy="404734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xmlns="" id="{1D719EC5-C75D-DA4C-A2D9-C9448B86FA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1943"/>
              <a:stretch/>
            </p:blipFill>
            <p:spPr>
              <a:xfrm>
                <a:off x="4308538" y="4230514"/>
                <a:ext cx="2001838" cy="19431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3F775C7-3C35-3B40-80EF-7DB417DDBAAD}"/>
                  </a:ext>
                </a:extLst>
              </p:cNvPr>
              <p:cNvSpPr/>
              <p:nvPr/>
            </p:nvSpPr>
            <p:spPr>
              <a:xfrm>
                <a:off x="5380897" y="4819387"/>
                <a:ext cx="1000919" cy="1376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8922CF-C028-B14B-B9A1-7D89F73AEF91}"/>
                </a:ext>
              </a:extLst>
            </p:cNvPr>
            <p:cNvSpPr/>
            <p:nvPr/>
          </p:nvSpPr>
          <p:spPr>
            <a:xfrm>
              <a:off x="2469083" y="2367430"/>
              <a:ext cx="2539645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3000" dirty="0"/>
                <a:t>20 cL de jus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38B5843C-66C3-BA43-B409-CBDE4E21D364}"/>
                </a:ext>
              </a:extLst>
            </p:cNvPr>
            <p:cNvSpPr txBox="1"/>
            <p:nvPr/>
          </p:nvSpPr>
          <p:spPr>
            <a:xfrm>
              <a:off x="694343" y="992806"/>
              <a:ext cx="17662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latin typeface="+mj-lt"/>
                </a:rPr>
                <a:t>10 % de sirop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7DCA9A25-FD8E-964F-803A-62C9564D68D5}"/>
              </a:ext>
            </a:extLst>
          </p:cNvPr>
          <p:cNvGrpSpPr/>
          <p:nvPr/>
        </p:nvGrpSpPr>
        <p:grpSpPr>
          <a:xfrm>
            <a:off x="5529770" y="2367430"/>
            <a:ext cx="4962566" cy="553998"/>
            <a:chOff x="5529770" y="2367430"/>
            <a:chExt cx="4962566" cy="553998"/>
          </a:xfrm>
        </p:grpSpPr>
        <p:sp>
          <p:nvSpPr>
            <p:cNvPr id="19" name="Flèche vers la droite 18">
              <a:extLst>
                <a:ext uri="{FF2B5EF4-FFF2-40B4-BE49-F238E27FC236}">
                  <a16:creationId xmlns:a16="http://schemas.microsoft.com/office/drawing/2014/main" xmlns="" id="{7A09CC2F-F22B-6D49-9021-B88EA1586883}"/>
                </a:ext>
              </a:extLst>
            </p:cNvPr>
            <p:cNvSpPr/>
            <p:nvPr/>
          </p:nvSpPr>
          <p:spPr>
            <a:xfrm>
              <a:off x="5529770" y="2453365"/>
              <a:ext cx="824459" cy="40473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57588A9-BE14-FB4D-A8A0-BDC041D51F0F}"/>
                </a:ext>
              </a:extLst>
            </p:cNvPr>
            <p:cNvSpPr/>
            <p:nvPr/>
          </p:nvSpPr>
          <p:spPr>
            <a:xfrm>
              <a:off x="6781142" y="2367430"/>
              <a:ext cx="3711194" cy="55399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3000" dirty="0"/>
                <a:t>20 : 10 = 2 cL de sirop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3ED8F922-84B9-254A-A722-8E2949DFB564}"/>
              </a:ext>
            </a:extLst>
          </p:cNvPr>
          <p:cNvGrpSpPr/>
          <p:nvPr/>
        </p:nvGrpSpPr>
        <p:grpSpPr>
          <a:xfrm>
            <a:off x="1153923" y="3139556"/>
            <a:ext cx="4045874" cy="2496906"/>
            <a:chOff x="1153923" y="3139556"/>
            <a:chExt cx="4045874" cy="24969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BDC4EA6-3C65-B94B-BF54-12B36709ACE9}"/>
                </a:ext>
              </a:extLst>
            </p:cNvPr>
            <p:cNvSpPr/>
            <p:nvPr/>
          </p:nvSpPr>
          <p:spPr>
            <a:xfrm>
              <a:off x="2469083" y="4338386"/>
              <a:ext cx="2730714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3000" dirty="0"/>
                <a:t>100 cL de jus</a:t>
              </a:r>
            </a:p>
            <a:p>
              <a:r>
                <a:rPr lang="fr-FR" sz="3000" dirty="0"/>
                <a:t>10 cL de sirop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F19E50F2-4068-FB45-A2B3-578999D14034}"/>
                </a:ext>
              </a:extLst>
            </p:cNvPr>
            <p:cNvGrpSpPr/>
            <p:nvPr/>
          </p:nvGrpSpPr>
          <p:grpSpPr>
            <a:xfrm>
              <a:off x="1153923" y="3139556"/>
              <a:ext cx="863210" cy="2496906"/>
              <a:chOff x="1196787" y="3507986"/>
              <a:chExt cx="862243" cy="2128475"/>
            </a:xfrm>
          </p:grpSpPr>
          <p:pic>
            <p:nvPicPr>
              <p:cNvPr id="2" name="Image 1">
                <a:extLst>
                  <a:ext uri="{FF2B5EF4-FFF2-40B4-BE49-F238E27FC236}">
                    <a16:creationId xmlns:a16="http://schemas.microsoft.com/office/drawing/2014/main" xmlns="" id="{AA2C0F0D-411C-2E42-8E2C-D03914FEB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96787" y="3507986"/>
                <a:ext cx="862243" cy="2128475"/>
              </a:xfrm>
              <a:prstGeom prst="rect">
                <a:avLst/>
              </a:prstGeom>
            </p:spPr>
          </p:pic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xmlns="" id="{E2D6CDE1-1FB2-B14A-81FB-0B96B49721E9}"/>
                  </a:ext>
                </a:extLst>
              </p:cNvPr>
              <p:cNvSpPr txBox="1"/>
              <p:nvPr/>
            </p:nvSpPr>
            <p:spPr>
              <a:xfrm>
                <a:off x="1259259" y="4215753"/>
                <a:ext cx="773646" cy="287066"/>
              </a:xfrm>
              <a:prstGeom prst="rect">
                <a:avLst/>
              </a:prstGeom>
              <a:solidFill>
                <a:srgbClr val="E8E8E8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fr-FR" dirty="0">
                    <a:solidFill>
                      <a:srgbClr val="FF0000"/>
                    </a:solidFill>
                    <a:latin typeface="Arial Rounded MT Bold" panose="020F0704030504030204" pitchFamily="34" charset="77"/>
                    <a:cs typeface="Futura Medium" panose="020B0602020204020303" pitchFamily="34" charset="-79"/>
                  </a:rPr>
                  <a:t>jus</a:t>
                </a:r>
              </a:p>
            </p:txBody>
          </p:sp>
        </p:grp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72A70F9-BD7B-CC4E-B072-4BBBD6087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9738" y="127783"/>
            <a:ext cx="2703554" cy="17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557867" y="529009"/>
            <a:ext cx="4537075" cy="735911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833" tIns="54416" rIns="108833" bIns="54416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4800" spc="-1" dirty="0">
                <a:solidFill>
                  <a:srgbClr val="7030A0"/>
                </a:solidFill>
                <a:latin typeface="Century Gothic"/>
                <a:ea typeface="DejaVu Sans"/>
              </a:rPr>
              <a:t>Vrai ou faux ?</a:t>
            </a:r>
            <a:endParaRPr lang="fr-FR" sz="4800" spc="-1" dirty="0"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3FF2CFE4-9E69-0246-9EEF-1E48DADC537B}"/>
                  </a:ext>
                </a:extLst>
              </p:cNvPr>
              <p:cNvSpPr txBox="1"/>
              <p:nvPr/>
            </p:nvSpPr>
            <p:spPr>
              <a:xfrm>
                <a:off x="1234440" y="1700411"/>
                <a:ext cx="3901780" cy="7877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dirty="0"/>
                  <a:t>25 % représentent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FF2CFE4-9E69-0246-9EEF-1E48DADC5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1700411"/>
                <a:ext cx="3901780" cy="787716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6110A5BB-F845-1B4A-A51E-B58B5F6F4239}"/>
                  </a:ext>
                </a:extLst>
              </p:cNvPr>
              <p:cNvSpPr txBox="1"/>
              <p:nvPr/>
            </p:nvSpPr>
            <p:spPr>
              <a:xfrm>
                <a:off x="7002440" y="1700411"/>
                <a:ext cx="3901780" cy="7877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3200" dirty="0"/>
                  <a:t>75 % représentent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fr-FR" sz="32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110A5BB-F845-1B4A-A51E-B58B5F6F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40" y="1700411"/>
                <a:ext cx="3901780" cy="787716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EB69C47F-2159-5E42-87AB-F67E5D1CD6FC}"/>
              </a:ext>
            </a:extLst>
          </p:cNvPr>
          <p:cNvGraphicFramePr>
            <a:graphicFrameLocks noGrp="1"/>
          </p:cNvGraphicFramePr>
          <p:nvPr/>
        </p:nvGraphicFramePr>
        <p:xfrm>
          <a:off x="1275718" y="4002829"/>
          <a:ext cx="3819224" cy="5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xmlns="" id="{8A5968A4-B9B9-8F45-B36B-E2A811352449}"/>
              </a:ext>
            </a:extLst>
          </p:cNvPr>
          <p:cNvGraphicFramePr>
            <a:graphicFrameLocks noGrp="1"/>
          </p:cNvGraphicFramePr>
          <p:nvPr/>
        </p:nvGraphicFramePr>
        <p:xfrm>
          <a:off x="1275718" y="4675754"/>
          <a:ext cx="954806" cy="5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Rectangle à coins arrondis 3">
            <a:extLst>
              <a:ext uri="{FF2B5EF4-FFF2-40B4-BE49-F238E27FC236}">
                <a16:creationId xmlns:a16="http://schemas.microsoft.com/office/drawing/2014/main" xmlns="" id="{B56188EC-6CAB-E543-8E98-204007FAEED9}"/>
              </a:ext>
            </a:extLst>
          </p:cNvPr>
          <p:cNvSpPr/>
          <p:nvPr/>
        </p:nvSpPr>
        <p:spPr>
          <a:xfrm>
            <a:off x="2595413" y="2732259"/>
            <a:ext cx="1119337" cy="6967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7030A0"/>
                </a:solidFill>
              </a:rPr>
              <a:t>Vrai</a:t>
            </a:r>
          </a:p>
        </p:txBody>
      </p:sp>
      <p:sp>
        <p:nvSpPr>
          <p:cNvPr id="18" name="Rectangle à coins arrondis 3">
            <a:extLst>
              <a:ext uri="{FF2B5EF4-FFF2-40B4-BE49-F238E27FC236}">
                <a16:creationId xmlns:a16="http://schemas.microsoft.com/office/drawing/2014/main" xmlns="" id="{544CEC48-4482-4247-8F98-CF411B42B111}"/>
              </a:ext>
            </a:extLst>
          </p:cNvPr>
          <p:cNvSpPr/>
          <p:nvPr/>
        </p:nvSpPr>
        <p:spPr>
          <a:xfrm>
            <a:off x="8512615" y="2732259"/>
            <a:ext cx="1119337" cy="69674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7030A0"/>
                </a:solidFill>
              </a:rPr>
              <a:t>Vrai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xmlns="" id="{110AEA26-B80E-A644-BE6C-E8D9B2C0A4EE}"/>
              </a:ext>
            </a:extLst>
          </p:cNvPr>
          <p:cNvGraphicFramePr>
            <a:graphicFrameLocks noGrp="1"/>
          </p:cNvGraphicFramePr>
          <p:nvPr/>
        </p:nvGraphicFramePr>
        <p:xfrm>
          <a:off x="7002440" y="4002828"/>
          <a:ext cx="3819224" cy="5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xmlns="" id="{9C2DC830-A08B-E949-991C-14421CAF8305}"/>
              </a:ext>
            </a:extLst>
          </p:cNvPr>
          <p:cNvGraphicFramePr>
            <a:graphicFrameLocks noGrp="1"/>
          </p:cNvGraphicFramePr>
          <p:nvPr/>
        </p:nvGraphicFramePr>
        <p:xfrm>
          <a:off x="7003586" y="4675754"/>
          <a:ext cx="2864418" cy="5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xmlns="" id="{500C1992-655C-5F4B-9E9B-2867946C2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36933"/>
              </p:ext>
            </p:extLst>
          </p:nvPr>
        </p:nvGraphicFramePr>
        <p:xfrm>
          <a:off x="1275718" y="5348679"/>
          <a:ext cx="3819224" cy="5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806">
                  <a:extLst>
                    <a:ext uri="{9D8B030D-6E8A-4147-A177-3AD203B41FA5}">
                      <a16:colId xmlns:a16="http://schemas.microsoft.com/office/drawing/2014/main" xmlns="" val="2329097679"/>
                    </a:ext>
                  </a:extLst>
                </a:gridCol>
                <a:gridCol w="954806">
                  <a:extLst>
                    <a:ext uri="{9D8B030D-6E8A-4147-A177-3AD203B41FA5}">
                      <a16:colId xmlns:a16="http://schemas.microsoft.com/office/drawing/2014/main" xmlns="" val="1986422529"/>
                    </a:ext>
                  </a:extLst>
                </a:gridCol>
                <a:gridCol w="954806">
                  <a:extLst>
                    <a:ext uri="{9D8B030D-6E8A-4147-A177-3AD203B41FA5}">
                      <a16:colId xmlns:a16="http://schemas.microsoft.com/office/drawing/2014/main" xmlns="" val="309853216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xmlns="" id="{2658524E-13B0-7643-9607-DFAFE38A7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3468"/>
              </p:ext>
            </p:extLst>
          </p:nvPr>
        </p:nvGraphicFramePr>
        <p:xfrm>
          <a:off x="7002440" y="5348678"/>
          <a:ext cx="3819224" cy="56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806">
                  <a:extLst>
                    <a:ext uri="{9D8B030D-6E8A-4147-A177-3AD203B41FA5}">
                      <a16:colId xmlns:a16="http://schemas.microsoft.com/office/drawing/2014/main" xmlns="" val="2329097679"/>
                    </a:ext>
                  </a:extLst>
                </a:gridCol>
                <a:gridCol w="954806">
                  <a:extLst>
                    <a:ext uri="{9D8B030D-6E8A-4147-A177-3AD203B41FA5}">
                      <a16:colId xmlns:a16="http://schemas.microsoft.com/office/drawing/2014/main" xmlns="" val="1986422529"/>
                    </a:ext>
                  </a:extLst>
                </a:gridCol>
                <a:gridCol w="954806">
                  <a:extLst>
                    <a:ext uri="{9D8B030D-6E8A-4147-A177-3AD203B41FA5}">
                      <a16:colId xmlns:a16="http://schemas.microsoft.com/office/drawing/2014/main" xmlns="" val="309853216"/>
                    </a:ext>
                  </a:extLst>
                </a:gridCol>
              </a:tblGrid>
              <a:tr h="563723"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75605" marR="75605" marT="37804" marB="37804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5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51241" y="1312710"/>
            <a:ext cx="98382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dirty="0"/>
              <a:t>Dans 2 L de boisson à l’orange, il y a 75 % d’eau.</a:t>
            </a:r>
          </a:p>
          <a:p>
            <a:pPr>
              <a:spcAft>
                <a:spcPts val="1200"/>
              </a:spcAft>
            </a:pPr>
            <a:r>
              <a:rPr lang="fr-FR" sz="3200" dirty="0"/>
              <a:t>Quelle est la quantité d’eau dans 2 L de cette boisson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Boisson à l’orange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993BC2C-CD51-FE43-8EE3-BB6C06D8005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99150" y="285817"/>
            <a:ext cx="640138" cy="1108075"/>
          </a:xfrm>
          <a:prstGeom prst="rect">
            <a:avLst/>
          </a:prstGeom>
        </p:spPr>
      </p:pic>
      <p:sp>
        <p:nvSpPr>
          <p:cNvPr id="5" name="SMARTInkShape-22">
            <a:extLst>
              <a:ext uri="{FF2B5EF4-FFF2-40B4-BE49-F238E27FC236}">
                <a16:creationId xmlns:a16="http://schemas.microsoft.com/office/drawing/2014/main" xmlns="" id="{0EFFF82E-660C-4950-8914-F538BB53DC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50343" y="3293787"/>
            <a:ext cx="249858" cy="327277"/>
          </a:xfrm>
          <a:custGeom>
            <a:avLst/>
            <a:gdLst/>
            <a:ahLst/>
            <a:cxnLst/>
            <a:rect l="0" t="0" r="0" b="0"/>
            <a:pathLst>
              <a:path w="249858" h="327277">
                <a:moveTo>
                  <a:pt x="180007" y="125688"/>
                </a:moveTo>
                <a:lnTo>
                  <a:pt x="180007" y="125688"/>
                </a:lnTo>
                <a:lnTo>
                  <a:pt x="165961" y="125688"/>
                </a:lnTo>
                <a:lnTo>
                  <a:pt x="122915" y="110301"/>
                </a:lnTo>
                <a:lnTo>
                  <a:pt x="107587" y="100433"/>
                </a:lnTo>
                <a:lnTo>
                  <a:pt x="104210" y="97209"/>
                </a:lnTo>
                <a:lnTo>
                  <a:pt x="96087" y="79189"/>
                </a:lnTo>
                <a:lnTo>
                  <a:pt x="95202" y="66804"/>
                </a:lnTo>
                <a:lnTo>
                  <a:pt x="97866" y="54362"/>
                </a:lnTo>
                <a:lnTo>
                  <a:pt x="110133" y="28082"/>
                </a:lnTo>
                <a:lnTo>
                  <a:pt x="118613" y="18808"/>
                </a:lnTo>
                <a:lnTo>
                  <a:pt x="146164" y="2244"/>
                </a:lnTo>
                <a:lnTo>
                  <a:pt x="152154" y="0"/>
                </a:lnTo>
                <a:lnTo>
                  <a:pt x="167275" y="329"/>
                </a:lnTo>
                <a:lnTo>
                  <a:pt x="182462" y="4356"/>
                </a:lnTo>
                <a:lnTo>
                  <a:pt x="192740" y="10850"/>
                </a:lnTo>
                <a:lnTo>
                  <a:pt x="214860" y="39190"/>
                </a:lnTo>
                <a:lnTo>
                  <a:pt x="227689" y="65369"/>
                </a:lnTo>
                <a:lnTo>
                  <a:pt x="233153" y="105929"/>
                </a:lnTo>
                <a:lnTo>
                  <a:pt x="226995" y="142882"/>
                </a:lnTo>
                <a:lnTo>
                  <a:pt x="212862" y="180602"/>
                </a:lnTo>
                <a:lnTo>
                  <a:pt x="182909" y="222564"/>
                </a:lnTo>
                <a:lnTo>
                  <a:pt x="153703" y="246467"/>
                </a:lnTo>
                <a:lnTo>
                  <a:pt x="115534" y="267425"/>
                </a:lnTo>
                <a:lnTo>
                  <a:pt x="81646" y="274929"/>
                </a:lnTo>
                <a:lnTo>
                  <a:pt x="48205" y="274330"/>
                </a:lnTo>
                <a:lnTo>
                  <a:pt x="31117" y="269009"/>
                </a:lnTo>
                <a:lnTo>
                  <a:pt x="6663" y="251169"/>
                </a:lnTo>
                <a:lnTo>
                  <a:pt x="3061" y="247442"/>
                </a:lnTo>
                <a:lnTo>
                  <a:pt x="0" y="235775"/>
                </a:lnTo>
                <a:lnTo>
                  <a:pt x="168" y="222946"/>
                </a:lnTo>
                <a:lnTo>
                  <a:pt x="2594" y="213716"/>
                </a:lnTo>
                <a:lnTo>
                  <a:pt x="10728" y="206087"/>
                </a:lnTo>
                <a:lnTo>
                  <a:pt x="22928" y="199873"/>
                </a:lnTo>
                <a:lnTo>
                  <a:pt x="44251" y="195451"/>
                </a:lnTo>
                <a:lnTo>
                  <a:pt x="55230" y="196793"/>
                </a:lnTo>
                <a:lnTo>
                  <a:pt x="66695" y="204445"/>
                </a:lnTo>
                <a:lnTo>
                  <a:pt x="81287" y="220755"/>
                </a:lnTo>
                <a:lnTo>
                  <a:pt x="99665" y="262092"/>
                </a:lnTo>
                <a:lnTo>
                  <a:pt x="114681" y="298886"/>
                </a:lnTo>
                <a:lnTo>
                  <a:pt x="129489" y="317176"/>
                </a:lnTo>
                <a:lnTo>
                  <a:pt x="137446" y="323448"/>
                </a:lnTo>
                <a:lnTo>
                  <a:pt x="156304" y="327276"/>
                </a:lnTo>
                <a:lnTo>
                  <a:pt x="176394" y="326725"/>
                </a:lnTo>
                <a:lnTo>
                  <a:pt x="217636" y="310459"/>
                </a:lnTo>
                <a:lnTo>
                  <a:pt x="249857" y="28443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SMARTInkShape-Group28">
            <a:extLst>
              <a:ext uri="{FF2B5EF4-FFF2-40B4-BE49-F238E27FC236}">
                <a16:creationId xmlns:a16="http://schemas.microsoft.com/office/drawing/2014/main" xmlns="" id="{1EF3CC95-D558-4DD0-9DB3-DB7490F989DA}"/>
              </a:ext>
            </a:extLst>
          </p:cNvPr>
          <p:cNvGrpSpPr/>
          <p:nvPr/>
        </p:nvGrpSpPr>
        <p:grpSpPr>
          <a:xfrm>
            <a:off x="1838325" y="3316773"/>
            <a:ext cx="460376" cy="337653"/>
            <a:chOff x="1838325" y="3316773"/>
            <a:chExt cx="460376" cy="337653"/>
          </a:xfrm>
        </p:grpSpPr>
        <p:sp>
          <p:nvSpPr>
            <p:cNvPr id="6" name="SMARTInkShape-23">
              <a:extLst>
                <a:ext uri="{FF2B5EF4-FFF2-40B4-BE49-F238E27FC236}">
                  <a16:creationId xmlns:a16="http://schemas.microsoft.com/office/drawing/2014/main" xmlns="" id="{E975F13A-4483-439E-B67D-1DB8694A3A0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838325" y="358775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3175" y="0"/>
                  </a:moveTo>
                  <a:lnTo>
                    <a:pt x="317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24">
              <a:extLst>
                <a:ext uri="{FF2B5EF4-FFF2-40B4-BE49-F238E27FC236}">
                  <a16:creationId xmlns:a16="http://schemas.microsoft.com/office/drawing/2014/main" xmlns="" id="{72D6B849-9439-486D-AAF9-12137D94C77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41500" y="3463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25">
              <a:extLst>
                <a:ext uri="{FF2B5EF4-FFF2-40B4-BE49-F238E27FC236}">
                  <a16:creationId xmlns:a16="http://schemas.microsoft.com/office/drawing/2014/main" xmlns="" id="{F4DF566F-DB10-4DAB-99E1-2D635245EAA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34454" y="3316773"/>
              <a:ext cx="264247" cy="238029"/>
            </a:xfrm>
            <a:custGeom>
              <a:avLst/>
              <a:gdLst/>
              <a:ahLst/>
              <a:cxnLst/>
              <a:rect l="0" t="0" r="0" b="0"/>
              <a:pathLst>
                <a:path w="264247" h="238029">
                  <a:moveTo>
                    <a:pt x="48346" y="16977"/>
                  </a:moveTo>
                  <a:lnTo>
                    <a:pt x="48346" y="16977"/>
                  </a:lnTo>
                  <a:lnTo>
                    <a:pt x="48346" y="0"/>
                  </a:lnTo>
                  <a:lnTo>
                    <a:pt x="41604" y="39212"/>
                  </a:lnTo>
                  <a:lnTo>
                    <a:pt x="33230" y="84190"/>
                  </a:lnTo>
                  <a:lnTo>
                    <a:pt x="20966" y="129188"/>
                  </a:lnTo>
                  <a:lnTo>
                    <a:pt x="9855" y="170650"/>
                  </a:lnTo>
                  <a:lnTo>
                    <a:pt x="0" y="212496"/>
                  </a:lnTo>
                  <a:lnTo>
                    <a:pt x="1459" y="223113"/>
                  </a:lnTo>
                  <a:lnTo>
                    <a:pt x="5282" y="230654"/>
                  </a:lnTo>
                  <a:lnTo>
                    <a:pt x="9333" y="235182"/>
                  </a:lnTo>
                  <a:lnTo>
                    <a:pt x="29065" y="238028"/>
                  </a:lnTo>
                  <a:lnTo>
                    <a:pt x="68785" y="234675"/>
                  </a:lnTo>
                  <a:lnTo>
                    <a:pt x="116158" y="230004"/>
                  </a:lnTo>
                  <a:lnTo>
                    <a:pt x="163393" y="227318"/>
                  </a:lnTo>
                  <a:lnTo>
                    <a:pt x="206852" y="226683"/>
                  </a:lnTo>
                  <a:lnTo>
                    <a:pt x="264246" y="22652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SMARTInkShape-26">
              <a:extLst>
                <a:ext uri="{FF2B5EF4-FFF2-40B4-BE49-F238E27FC236}">
                  <a16:creationId xmlns:a16="http://schemas.microsoft.com/office/drawing/2014/main" xmlns="" id="{BDDE2DF2-BDD9-4F25-9856-FEA959ED63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52650" y="3444875"/>
              <a:ext cx="41276" cy="209551"/>
            </a:xfrm>
            <a:custGeom>
              <a:avLst/>
              <a:gdLst/>
              <a:ahLst/>
              <a:cxnLst/>
              <a:rect l="0" t="0" r="0" b="0"/>
              <a:pathLst>
                <a:path w="41276" h="209551">
                  <a:moveTo>
                    <a:pt x="41275" y="0"/>
                  </a:moveTo>
                  <a:lnTo>
                    <a:pt x="41275" y="0"/>
                  </a:lnTo>
                  <a:lnTo>
                    <a:pt x="33132" y="36662"/>
                  </a:lnTo>
                  <a:lnTo>
                    <a:pt x="27044" y="75889"/>
                  </a:lnTo>
                  <a:lnTo>
                    <a:pt x="20486" y="107694"/>
                  </a:lnTo>
                  <a:lnTo>
                    <a:pt x="11927" y="148758"/>
                  </a:lnTo>
                  <a:lnTo>
                    <a:pt x="0" y="2095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SMARTInkShape-Group29">
            <a:extLst>
              <a:ext uri="{FF2B5EF4-FFF2-40B4-BE49-F238E27FC236}">
                <a16:creationId xmlns:a16="http://schemas.microsoft.com/office/drawing/2014/main" xmlns="" id="{432CD455-C4C3-4A75-9818-BB22B9030923}"/>
              </a:ext>
            </a:extLst>
          </p:cNvPr>
          <p:cNvGrpSpPr/>
          <p:nvPr/>
        </p:nvGrpSpPr>
        <p:grpSpPr>
          <a:xfrm>
            <a:off x="2409825" y="3359543"/>
            <a:ext cx="962157" cy="345683"/>
            <a:chOff x="2409825" y="3359543"/>
            <a:chExt cx="962157" cy="345683"/>
          </a:xfrm>
        </p:grpSpPr>
        <p:sp>
          <p:nvSpPr>
            <p:cNvPr id="11" name="SMARTInkShape-27">
              <a:extLst>
                <a:ext uri="{FF2B5EF4-FFF2-40B4-BE49-F238E27FC236}">
                  <a16:creationId xmlns:a16="http://schemas.microsoft.com/office/drawing/2014/main" xmlns="" id="{2CE5EB16-2F7D-440F-8899-758DEEF104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432050" y="3511550"/>
              <a:ext cx="117476" cy="3176"/>
            </a:xfrm>
            <a:custGeom>
              <a:avLst/>
              <a:gdLst/>
              <a:ahLst/>
              <a:cxnLst/>
              <a:rect l="0" t="0" r="0" b="0"/>
              <a:pathLst>
                <a:path w="117476" h="3176">
                  <a:moveTo>
                    <a:pt x="0" y="3175"/>
                  </a:moveTo>
                  <a:lnTo>
                    <a:pt x="0" y="3175"/>
                  </a:lnTo>
                  <a:lnTo>
                    <a:pt x="43438" y="441"/>
                  </a:lnTo>
                  <a:lnTo>
                    <a:pt x="90414" y="39"/>
                  </a:lnTo>
                  <a:lnTo>
                    <a:pt x="117475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SMARTInkShape-28">
              <a:extLst>
                <a:ext uri="{FF2B5EF4-FFF2-40B4-BE49-F238E27FC236}">
                  <a16:creationId xmlns:a16="http://schemas.microsoft.com/office/drawing/2014/main" xmlns="" id="{D8C33433-8858-4A79-835D-08F2E6CE24E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409825" y="3613150"/>
              <a:ext cx="60326" cy="3176"/>
            </a:xfrm>
            <a:custGeom>
              <a:avLst/>
              <a:gdLst/>
              <a:ahLst/>
              <a:cxnLst/>
              <a:rect l="0" t="0" r="0" b="0"/>
              <a:pathLst>
                <a:path w="60326" h="3176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13568" y="2734"/>
                  </a:lnTo>
                  <a:lnTo>
                    <a:pt x="60325" y="31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29">
              <a:extLst>
                <a:ext uri="{FF2B5EF4-FFF2-40B4-BE49-F238E27FC236}">
                  <a16:creationId xmlns:a16="http://schemas.microsoft.com/office/drawing/2014/main" xmlns="" id="{075F9810-993B-4A0D-972A-D7AC42B7558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90825" y="3359543"/>
              <a:ext cx="188986" cy="232010"/>
            </a:xfrm>
            <a:custGeom>
              <a:avLst/>
              <a:gdLst/>
              <a:ahLst/>
              <a:cxnLst/>
              <a:rect l="0" t="0" r="0" b="0"/>
              <a:pathLst>
                <a:path w="188986" h="232010">
                  <a:moveTo>
                    <a:pt x="63500" y="53582"/>
                  </a:moveTo>
                  <a:lnTo>
                    <a:pt x="63500" y="53582"/>
                  </a:lnTo>
                  <a:lnTo>
                    <a:pt x="61814" y="53582"/>
                  </a:lnTo>
                  <a:lnTo>
                    <a:pt x="52662" y="61892"/>
                  </a:lnTo>
                  <a:lnTo>
                    <a:pt x="41983" y="76662"/>
                  </a:lnTo>
                  <a:lnTo>
                    <a:pt x="30596" y="112364"/>
                  </a:lnTo>
                  <a:lnTo>
                    <a:pt x="24019" y="150832"/>
                  </a:lnTo>
                  <a:lnTo>
                    <a:pt x="36240" y="195443"/>
                  </a:lnTo>
                  <a:lnTo>
                    <a:pt x="50091" y="217290"/>
                  </a:lnTo>
                  <a:lnTo>
                    <a:pt x="64596" y="228294"/>
                  </a:lnTo>
                  <a:lnTo>
                    <a:pt x="76922" y="232009"/>
                  </a:lnTo>
                  <a:lnTo>
                    <a:pt x="95806" y="225898"/>
                  </a:lnTo>
                  <a:lnTo>
                    <a:pt x="131814" y="204036"/>
                  </a:lnTo>
                  <a:lnTo>
                    <a:pt x="162458" y="160978"/>
                  </a:lnTo>
                  <a:lnTo>
                    <a:pt x="182831" y="116829"/>
                  </a:lnTo>
                  <a:lnTo>
                    <a:pt x="188985" y="83988"/>
                  </a:lnTo>
                  <a:lnTo>
                    <a:pt x="181624" y="53537"/>
                  </a:lnTo>
                  <a:lnTo>
                    <a:pt x="166586" y="27816"/>
                  </a:lnTo>
                  <a:lnTo>
                    <a:pt x="138612" y="8475"/>
                  </a:lnTo>
                  <a:lnTo>
                    <a:pt x="108568" y="0"/>
                  </a:lnTo>
                  <a:lnTo>
                    <a:pt x="85412" y="4603"/>
                  </a:lnTo>
                  <a:lnTo>
                    <a:pt x="43291" y="25994"/>
                  </a:lnTo>
                  <a:lnTo>
                    <a:pt x="18902" y="61204"/>
                  </a:lnTo>
                  <a:lnTo>
                    <a:pt x="0" y="10755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30">
              <a:extLst>
                <a:ext uri="{FF2B5EF4-FFF2-40B4-BE49-F238E27FC236}">
                  <a16:creationId xmlns:a16="http://schemas.microsoft.com/office/drawing/2014/main" xmlns="" id="{6F006A92-274E-4013-B1CF-D878A169DA2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03550" y="3587750"/>
              <a:ext cx="38101" cy="117476"/>
            </a:xfrm>
            <a:custGeom>
              <a:avLst/>
              <a:gdLst/>
              <a:ahLst/>
              <a:cxnLst/>
              <a:rect l="0" t="0" r="0" b="0"/>
              <a:pathLst>
                <a:path w="38101" h="117476">
                  <a:moveTo>
                    <a:pt x="38100" y="0"/>
                  </a:moveTo>
                  <a:lnTo>
                    <a:pt x="38100" y="0"/>
                  </a:lnTo>
                  <a:lnTo>
                    <a:pt x="33044" y="30113"/>
                  </a:lnTo>
                  <a:lnTo>
                    <a:pt x="20795" y="66927"/>
                  </a:lnTo>
                  <a:lnTo>
                    <a:pt x="1403" y="114083"/>
                  </a:lnTo>
                  <a:lnTo>
                    <a:pt x="0" y="1174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31">
              <a:extLst>
                <a:ext uri="{FF2B5EF4-FFF2-40B4-BE49-F238E27FC236}">
                  <a16:creationId xmlns:a16="http://schemas.microsoft.com/office/drawing/2014/main" xmlns="" id="{B35FB0ED-04C2-4F24-8B95-15067C1A0F0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194050" y="3366993"/>
              <a:ext cx="171451" cy="4858"/>
            </a:xfrm>
            <a:custGeom>
              <a:avLst/>
              <a:gdLst/>
              <a:ahLst/>
              <a:cxnLst/>
              <a:rect l="0" t="0" r="0" b="0"/>
              <a:pathLst>
                <a:path w="171451" h="4858">
                  <a:moveTo>
                    <a:pt x="0" y="4857"/>
                  </a:moveTo>
                  <a:lnTo>
                    <a:pt x="0" y="4857"/>
                  </a:lnTo>
                  <a:lnTo>
                    <a:pt x="1686" y="3171"/>
                  </a:lnTo>
                  <a:lnTo>
                    <a:pt x="3454" y="2344"/>
                  </a:lnTo>
                  <a:lnTo>
                    <a:pt x="47425" y="1337"/>
                  </a:lnTo>
                  <a:lnTo>
                    <a:pt x="86577" y="0"/>
                  </a:lnTo>
                  <a:lnTo>
                    <a:pt x="132408" y="984"/>
                  </a:lnTo>
                  <a:lnTo>
                    <a:pt x="171450" y="168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SMARTInkShape-32">
              <a:extLst>
                <a:ext uri="{FF2B5EF4-FFF2-40B4-BE49-F238E27FC236}">
                  <a16:creationId xmlns:a16="http://schemas.microsoft.com/office/drawing/2014/main" xmlns="" id="{3ECA9051-89C0-412F-BAFB-15C097A6FD1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168689" y="3365500"/>
              <a:ext cx="203293" cy="261616"/>
            </a:xfrm>
            <a:custGeom>
              <a:avLst/>
              <a:gdLst/>
              <a:ahLst/>
              <a:cxnLst/>
              <a:rect l="0" t="0" r="0" b="0"/>
              <a:pathLst>
                <a:path w="203293" h="261616">
                  <a:moveTo>
                    <a:pt x="3136" y="0"/>
                  </a:moveTo>
                  <a:lnTo>
                    <a:pt x="3136" y="0"/>
                  </a:lnTo>
                  <a:lnTo>
                    <a:pt x="4822" y="1686"/>
                  </a:lnTo>
                  <a:lnTo>
                    <a:pt x="4965" y="2182"/>
                  </a:lnTo>
                  <a:lnTo>
                    <a:pt x="4708" y="2513"/>
                  </a:lnTo>
                  <a:lnTo>
                    <a:pt x="3447" y="3044"/>
                  </a:lnTo>
                  <a:lnTo>
                    <a:pt x="3136" y="44618"/>
                  </a:lnTo>
                  <a:lnTo>
                    <a:pt x="402" y="90241"/>
                  </a:lnTo>
                  <a:lnTo>
                    <a:pt x="19" y="98920"/>
                  </a:lnTo>
                  <a:lnTo>
                    <a:pt x="0" y="98755"/>
                  </a:lnTo>
                  <a:lnTo>
                    <a:pt x="20804" y="72570"/>
                  </a:lnTo>
                  <a:lnTo>
                    <a:pt x="28980" y="67178"/>
                  </a:lnTo>
                  <a:lnTo>
                    <a:pt x="59273" y="59611"/>
                  </a:lnTo>
                  <a:lnTo>
                    <a:pt x="100055" y="65241"/>
                  </a:lnTo>
                  <a:lnTo>
                    <a:pt x="138308" y="84661"/>
                  </a:lnTo>
                  <a:lnTo>
                    <a:pt x="166636" y="108367"/>
                  </a:lnTo>
                  <a:lnTo>
                    <a:pt x="192716" y="146497"/>
                  </a:lnTo>
                  <a:lnTo>
                    <a:pt x="202927" y="191202"/>
                  </a:lnTo>
                  <a:lnTo>
                    <a:pt x="203292" y="205746"/>
                  </a:lnTo>
                  <a:lnTo>
                    <a:pt x="198516" y="219737"/>
                  </a:lnTo>
                  <a:lnTo>
                    <a:pt x="194772" y="226924"/>
                  </a:lnTo>
                  <a:lnTo>
                    <a:pt x="174335" y="245468"/>
                  </a:lnTo>
                  <a:lnTo>
                    <a:pt x="154913" y="257077"/>
                  </a:lnTo>
                  <a:lnTo>
                    <a:pt x="127874" y="261615"/>
                  </a:lnTo>
                  <a:lnTo>
                    <a:pt x="92962" y="258879"/>
                  </a:lnTo>
                  <a:lnTo>
                    <a:pt x="78336" y="254757"/>
                  </a:lnTo>
                  <a:lnTo>
                    <a:pt x="47586" y="23495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SMARTInkShape-Group30">
            <a:extLst>
              <a:ext uri="{FF2B5EF4-FFF2-40B4-BE49-F238E27FC236}">
                <a16:creationId xmlns:a16="http://schemas.microsoft.com/office/drawing/2014/main" xmlns="" id="{84661A53-F4D7-4C2C-8F38-02E827116D84}"/>
              </a:ext>
            </a:extLst>
          </p:cNvPr>
          <p:cNvGrpSpPr/>
          <p:nvPr/>
        </p:nvGrpSpPr>
        <p:grpSpPr>
          <a:xfrm>
            <a:off x="1309844" y="4092575"/>
            <a:ext cx="795182" cy="317501"/>
            <a:chOff x="1309844" y="4092575"/>
            <a:chExt cx="795182" cy="317501"/>
          </a:xfrm>
        </p:grpSpPr>
        <p:sp>
          <p:nvSpPr>
            <p:cNvPr id="18" name="SMARTInkShape-33">
              <a:extLst>
                <a:ext uri="{FF2B5EF4-FFF2-40B4-BE49-F238E27FC236}">
                  <a16:creationId xmlns:a16="http://schemas.microsoft.com/office/drawing/2014/main" xmlns="" id="{53197338-543C-40CD-B51A-25FAACE3021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09844" y="4105275"/>
              <a:ext cx="154556" cy="246831"/>
            </a:xfrm>
            <a:custGeom>
              <a:avLst/>
              <a:gdLst/>
              <a:ahLst/>
              <a:cxnLst/>
              <a:rect l="0" t="0" r="0" b="0"/>
              <a:pathLst>
                <a:path w="154556" h="246831">
                  <a:moveTo>
                    <a:pt x="23656" y="0"/>
                  </a:moveTo>
                  <a:lnTo>
                    <a:pt x="23656" y="0"/>
                  </a:lnTo>
                  <a:lnTo>
                    <a:pt x="23656" y="9475"/>
                  </a:lnTo>
                  <a:lnTo>
                    <a:pt x="7416" y="51573"/>
                  </a:lnTo>
                  <a:lnTo>
                    <a:pt x="0" y="78486"/>
                  </a:lnTo>
                  <a:lnTo>
                    <a:pt x="912" y="112729"/>
                  </a:lnTo>
                  <a:lnTo>
                    <a:pt x="2144" y="138653"/>
                  </a:lnTo>
                  <a:lnTo>
                    <a:pt x="9156" y="179686"/>
                  </a:lnTo>
                  <a:lnTo>
                    <a:pt x="20301" y="220104"/>
                  </a:lnTo>
                  <a:lnTo>
                    <a:pt x="22477" y="228228"/>
                  </a:lnTo>
                  <a:lnTo>
                    <a:pt x="26751" y="234349"/>
                  </a:lnTo>
                  <a:lnTo>
                    <a:pt x="39025" y="243032"/>
                  </a:lnTo>
                  <a:lnTo>
                    <a:pt x="52006" y="246421"/>
                  </a:lnTo>
                  <a:lnTo>
                    <a:pt x="58431" y="246830"/>
                  </a:lnTo>
                  <a:lnTo>
                    <a:pt x="74977" y="240700"/>
                  </a:lnTo>
                  <a:lnTo>
                    <a:pt x="105917" y="220015"/>
                  </a:lnTo>
                  <a:lnTo>
                    <a:pt x="132583" y="182667"/>
                  </a:lnTo>
                  <a:lnTo>
                    <a:pt x="148732" y="145796"/>
                  </a:lnTo>
                  <a:lnTo>
                    <a:pt x="154555" y="113480"/>
                  </a:lnTo>
                  <a:lnTo>
                    <a:pt x="149270" y="66526"/>
                  </a:lnTo>
                  <a:lnTo>
                    <a:pt x="145219" y="51674"/>
                  </a:lnTo>
                  <a:lnTo>
                    <a:pt x="127173" y="26953"/>
                  </a:lnTo>
                  <a:lnTo>
                    <a:pt x="108459" y="9632"/>
                  </a:lnTo>
                  <a:lnTo>
                    <a:pt x="93449" y="5222"/>
                  </a:lnTo>
                  <a:lnTo>
                    <a:pt x="85001" y="4539"/>
                  </a:lnTo>
                  <a:lnTo>
                    <a:pt x="51201" y="13692"/>
                  </a:lnTo>
                  <a:lnTo>
                    <a:pt x="34840" y="23136"/>
                  </a:lnTo>
                  <a:lnTo>
                    <a:pt x="4606" y="539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34">
              <a:extLst>
                <a:ext uri="{FF2B5EF4-FFF2-40B4-BE49-F238E27FC236}">
                  <a16:creationId xmlns:a16="http://schemas.microsoft.com/office/drawing/2014/main" xmlns="" id="{C4CE3C77-5759-41FA-8706-1A139D889A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530350" y="4330700"/>
              <a:ext cx="5910" cy="79376"/>
            </a:xfrm>
            <a:custGeom>
              <a:avLst/>
              <a:gdLst/>
              <a:ahLst/>
              <a:cxnLst/>
              <a:rect l="0" t="0" r="0" b="0"/>
              <a:pathLst>
                <a:path w="5910" h="79376">
                  <a:moveTo>
                    <a:pt x="3175" y="0"/>
                  </a:moveTo>
                  <a:lnTo>
                    <a:pt x="3175" y="0"/>
                  </a:lnTo>
                  <a:lnTo>
                    <a:pt x="5909" y="11572"/>
                  </a:lnTo>
                  <a:lnTo>
                    <a:pt x="4451" y="56184"/>
                  </a:lnTo>
                  <a:lnTo>
                    <a:pt x="0" y="793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SMARTInkShape-35">
              <a:extLst>
                <a:ext uri="{FF2B5EF4-FFF2-40B4-BE49-F238E27FC236}">
                  <a16:creationId xmlns:a16="http://schemas.microsoft.com/office/drawing/2014/main" xmlns="" id="{73CBF237-C2CD-4CF1-B303-B62D36C8C6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665133" y="4092575"/>
              <a:ext cx="116043" cy="12701"/>
            </a:xfrm>
            <a:custGeom>
              <a:avLst/>
              <a:gdLst/>
              <a:ahLst/>
              <a:cxnLst/>
              <a:rect l="0" t="0" r="0" b="0"/>
              <a:pathLst>
                <a:path w="116043" h="12701">
                  <a:moveTo>
                    <a:pt x="4917" y="12700"/>
                  </a:moveTo>
                  <a:lnTo>
                    <a:pt x="4917" y="12700"/>
                  </a:lnTo>
                  <a:lnTo>
                    <a:pt x="0" y="12700"/>
                  </a:lnTo>
                  <a:lnTo>
                    <a:pt x="12961" y="12700"/>
                  </a:lnTo>
                  <a:lnTo>
                    <a:pt x="56860" y="6595"/>
                  </a:lnTo>
                  <a:lnTo>
                    <a:pt x="116042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SMARTInkShape-36">
              <a:extLst>
                <a:ext uri="{FF2B5EF4-FFF2-40B4-BE49-F238E27FC236}">
                  <a16:creationId xmlns:a16="http://schemas.microsoft.com/office/drawing/2014/main" xmlns="" id="{5D9D6EFE-02F0-4052-A4D4-CF6183F1206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631950" y="4108450"/>
              <a:ext cx="149276" cy="233001"/>
            </a:xfrm>
            <a:custGeom>
              <a:avLst/>
              <a:gdLst/>
              <a:ahLst/>
              <a:cxnLst/>
              <a:rect l="0" t="0" r="0" b="0"/>
              <a:pathLst>
                <a:path w="149276" h="233001">
                  <a:moveTo>
                    <a:pt x="15875" y="0"/>
                  </a:moveTo>
                  <a:lnTo>
                    <a:pt x="15875" y="0"/>
                  </a:lnTo>
                  <a:lnTo>
                    <a:pt x="22382" y="0"/>
                  </a:lnTo>
                  <a:lnTo>
                    <a:pt x="23388" y="353"/>
                  </a:lnTo>
                  <a:lnTo>
                    <a:pt x="24059" y="941"/>
                  </a:lnTo>
                  <a:lnTo>
                    <a:pt x="25322" y="3044"/>
                  </a:lnTo>
                  <a:lnTo>
                    <a:pt x="27923" y="46046"/>
                  </a:lnTo>
                  <a:lnTo>
                    <a:pt x="19102" y="92905"/>
                  </a:lnTo>
                  <a:lnTo>
                    <a:pt x="17544" y="95736"/>
                  </a:lnTo>
                  <a:lnTo>
                    <a:pt x="16988" y="96280"/>
                  </a:lnTo>
                  <a:lnTo>
                    <a:pt x="16617" y="96289"/>
                  </a:lnTo>
                  <a:lnTo>
                    <a:pt x="16370" y="95943"/>
                  </a:lnTo>
                  <a:lnTo>
                    <a:pt x="16558" y="95359"/>
                  </a:lnTo>
                  <a:lnTo>
                    <a:pt x="17707" y="93770"/>
                  </a:lnTo>
                  <a:lnTo>
                    <a:pt x="40011" y="75356"/>
                  </a:lnTo>
                  <a:lnTo>
                    <a:pt x="62192" y="66704"/>
                  </a:lnTo>
                  <a:lnTo>
                    <a:pt x="74872" y="64450"/>
                  </a:lnTo>
                  <a:lnTo>
                    <a:pt x="97718" y="70939"/>
                  </a:lnTo>
                  <a:lnTo>
                    <a:pt x="107754" y="75155"/>
                  </a:lnTo>
                  <a:lnTo>
                    <a:pt x="125694" y="93397"/>
                  </a:lnTo>
                  <a:lnTo>
                    <a:pt x="137863" y="110498"/>
                  </a:lnTo>
                  <a:lnTo>
                    <a:pt x="149275" y="144726"/>
                  </a:lnTo>
                  <a:lnTo>
                    <a:pt x="148542" y="180256"/>
                  </a:lnTo>
                  <a:lnTo>
                    <a:pt x="141379" y="205496"/>
                  </a:lnTo>
                  <a:lnTo>
                    <a:pt x="134332" y="217391"/>
                  </a:lnTo>
                  <a:lnTo>
                    <a:pt x="122733" y="225500"/>
                  </a:lnTo>
                  <a:lnTo>
                    <a:pt x="104099" y="232150"/>
                  </a:lnTo>
                  <a:lnTo>
                    <a:pt x="91774" y="233000"/>
                  </a:lnTo>
                  <a:lnTo>
                    <a:pt x="51292" y="225947"/>
                  </a:lnTo>
                  <a:lnTo>
                    <a:pt x="24021" y="212841"/>
                  </a:lnTo>
                  <a:lnTo>
                    <a:pt x="0" y="1905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37">
              <a:extLst>
                <a:ext uri="{FF2B5EF4-FFF2-40B4-BE49-F238E27FC236}">
                  <a16:creationId xmlns:a16="http://schemas.microsoft.com/office/drawing/2014/main" xmlns="" id="{94258401-413D-4AF6-BFA3-DA8EE475419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939925" y="4168847"/>
              <a:ext cx="155553" cy="171379"/>
            </a:xfrm>
            <a:custGeom>
              <a:avLst/>
              <a:gdLst/>
              <a:ahLst/>
              <a:cxnLst/>
              <a:rect l="0" t="0" r="0" b="0"/>
              <a:pathLst>
                <a:path w="155553" h="171379">
                  <a:moveTo>
                    <a:pt x="149225" y="18978"/>
                  </a:moveTo>
                  <a:lnTo>
                    <a:pt x="149225" y="18978"/>
                  </a:lnTo>
                  <a:lnTo>
                    <a:pt x="153589" y="11727"/>
                  </a:lnTo>
                  <a:lnTo>
                    <a:pt x="155552" y="171"/>
                  </a:lnTo>
                  <a:lnTo>
                    <a:pt x="152197" y="0"/>
                  </a:lnTo>
                  <a:lnTo>
                    <a:pt x="143364" y="8377"/>
                  </a:lnTo>
                  <a:lnTo>
                    <a:pt x="107470" y="55350"/>
                  </a:lnTo>
                  <a:lnTo>
                    <a:pt x="65325" y="102880"/>
                  </a:lnTo>
                  <a:lnTo>
                    <a:pt x="25213" y="149201"/>
                  </a:lnTo>
                  <a:lnTo>
                    <a:pt x="12645" y="162220"/>
                  </a:lnTo>
                  <a:lnTo>
                    <a:pt x="0" y="1713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38">
              <a:extLst>
                <a:ext uri="{FF2B5EF4-FFF2-40B4-BE49-F238E27FC236}">
                  <a16:creationId xmlns:a16="http://schemas.microsoft.com/office/drawing/2014/main" xmlns="" id="{48B0F84E-27E6-47CE-9367-9A67C6CC589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962150" y="4171950"/>
              <a:ext cx="142876" cy="177801"/>
            </a:xfrm>
            <a:custGeom>
              <a:avLst/>
              <a:gdLst/>
              <a:ahLst/>
              <a:cxnLst/>
              <a:rect l="0" t="0" r="0" b="0"/>
              <a:pathLst>
                <a:path w="142876" h="177801">
                  <a:moveTo>
                    <a:pt x="0" y="0"/>
                  </a:moveTo>
                  <a:lnTo>
                    <a:pt x="0" y="0"/>
                  </a:lnTo>
                  <a:lnTo>
                    <a:pt x="3164" y="0"/>
                  </a:lnTo>
                  <a:lnTo>
                    <a:pt x="6543" y="1686"/>
                  </a:lnTo>
                  <a:lnTo>
                    <a:pt x="49857" y="45324"/>
                  </a:lnTo>
                  <a:lnTo>
                    <a:pt x="76353" y="81220"/>
                  </a:lnTo>
                  <a:lnTo>
                    <a:pt x="103695" y="124790"/>
                  </a:lnTo>
                  <a:lnTo>
                    <a:pt x="130303" y="170705"/>
                  </a:lnTo>
                  <a:lnTo>
                    <a:pt x="142875" y="1778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SMARTInkShape-Group31">
            <a:extLst>
              <a:ext uri="{FF2B5EF4-FFF2-40B4-BE49-F238E27FC236}">
                <a16:creationId xmlns:a16="http://schemas.microsoft.com/office/drawing/2014/main" xmlns="" id="{FA769464-77E8-45C7-86DC-D6D8D849CC53}"/>
              </a:ext>
            </a:extLst>
          </p:cNvPr>
          <p:cNvGrpSpPr/>
          <p:nvPr/>
        </p:nvGrpSpPr>
        <p:grpSpPr>
          <a:xfrm>
            <a:off x="2320925" y="3965575"/>
            <a:ext cx="1612901" cy="385942"/>
            <a:chOff x="2320925" y="3965575"/>
            <a:chExt cx="1612901" cy="385942"/>
          </a:xfrm>
        </p:grpSpPr>
        <p:sp>
          <p:nvSpPr>
            <p:cNvPr id="25" name="SMARTInkShape-39">
              <a:extLst>
                <a:ext uri="{FF2B5EF4-FFF2-40B4-BE49-F238E27FC236}">
                  <a16:creationId xmlns:a16="http://schemas.microsoft.com/office/drawing/2014/main" xmlns="" id="{66ED84DF-0856-4924-B6E7-EC5503A2894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320925" y="4061218"/>
              <a:ext cx="158786" cy="290299"/>
            </a:xfrm>
            <a:custGeom>
              <a:avLst/>
              <a:gdLst/>
              <a:ahLst/>
              <a:cxnLst/>
              <a:rect l="0" t="0" r="0" b="0"/>
              <a:pathLst>
                <a:path w="158786" h="290299">
                  <a:moveTo>
                    <a:pt x="0" y="21832"/>
                  </a:moveTo>
                  <a:lnTo>
                    <a:pt x="0" y="21832"/>
                  </a:lnTo>
                  <a:lnTo>
                    <a:pt x="0" y="20146"/>
                  </a:lnTo>
                  <a:lnTo>
                    <a:pt x="941" y="18378"/>
                  </a:lnTo>
                  <a:lnTo>
                    <a:pt x="2535" y="15711"/>
                  </a:lnTo>
                  <a:lnTo>
                    <a:pt x="4419" y="10998"/>
                  </a:lnTo>
                  <a:lnTo>
                    <a:pt x="9255" y="6316"/>
                  </a:lnTo>
                  <a:lnTo>
                    <a:pt x="18477" y="0"/>
                  </a:lnTo>
                  <a:lnTo>
                    <a:pt x="65046" y="3983"/>
                  </a:lnTo>
                  <a:lnTo>
                    <a:pt x="85472" y="12488"/>
                  </a:lnTo>
                  <a:lnTo>
                    <a:pt x="98077" y="23324"/>
                  </a:lnTo>
                  <a:lnTo>
                    <a:pt x="102426" y="29177"/>
                  </a:lnTo>
                  <a:lnTo>
                    <a:pt x="106318" y="43206"/>
                  </a:lnTo>
                  <a:lnTo>
                    <a:pt x="105942" y="70151"/>
                  </a:lnTo>
                  <a:lnTo>
                    <a:pt x="97768" y="84347"/>
                  </a:lnTo>
                  <a:lnTo>
                    <a:pt x="76266" y="108029"/>
                  </a:lnTo>
                  <a:lnTo>
                    <a:pt x="57718" y="121141"/>
                  </a:lnTo>
                  <a:lnTo>
                    <a:pt x="36583" y="128907"/>
                  </a:lnTo>
                  <a:lnTo>
                    <a:pt x="23108" y="130072"/>
                  </a:lnTo>
                  <a:lnTo>
                    <a:pt x="21403" y="129270"/>
                  </a:lnTo>
                  <a:lnTo>
                    <a:pt x="20971" y="128029"/>
                  </a:lnTo>
                  <a:lnTo>
                    <a:pt x="21389" y="126497"/>
                  </a:lnTo>
                  <a:lnTo>
                    <a:pt x="37147" y="119283"/>
                  </a:lnTo>
                  <a:lnTo>
                    <a:pt x="56867" y="115500"/>
                  </a:lnTo>
                  <a:lnTo>
                    <a:pt x="86153" y="117109"/>
                  </a:lnTo>
                  <a:lnTo>
                    <a:pt x="97322" y="120152"/>
                  </a:lnTo>
                  <a:lnTo>
                    <a:pt x="118285" y="137629"/>
                  </a:lnTo>
                  <a:lnTo>
                    <a:pt x="141990" y="171627"/>
                  </a:lnTo>
                  <a:lnTo>
                    <a:pt x="157018" y="217755"/>
                  </a:lnTo>
                  <a:lnTo>
                    <a:pt x="158785" y="238555"/>
                  </a:lnTo>
                  <a:lnTo>
                    <a:pt x="148648" y="262082"/>
                  </a:lnTo>
                  <a:lnTo>
                    <a:pt x="135609" y="277363"/>
                  </a:lnTo>
                  <a:lnTo>
                    <a:pt x="116067" y="286360"/>
                  </a:lnTo>
                  <a:lnTo>
                    <a:pt x="73975" y="290298"/>
                  </a:lnTo>
                  <a:lnTo>
                    <a:pt x="27459" y="283778"/>
                  </a:lnTo>
                  <a:lnTo>
                    <a:pt x="13850" y="278305"/>
                  </a:lnTo>
                  <a:lnTo>
                    <a:pt x="0" y="26948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40">
              <a:extLst>
                <a:ext uri="{FF2B5EF4-FFF2-40B4-BE49-F238E27FC236}">
                  <a16:creationId xmlns:a16="http://schemas.microsoft.com/office/drawing/2014/main" xmlns="" id="{F1E8BD7C-4199-40E8-A728-FC431DD3935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641615" y="4184650"/>
              <a:ext cx="142861" cy="15876"/>
            </a:xfrm>
            <a:custGeom>
              <a:avLst/>
              <a:gdLst/>
              <a:ahLst/>
              <a:cxnLst/>
              <a:rect l="0" t="0" r="0" b="0"/>
              <a:pathLst>
                <a:path w="142861" h="15876">
                  <a:moveTo>
                    <a:pt x="6335" y="0"/>
                  </a:moveTo>
                  <a:lnTo>
                    <a:pt x="6335" y="0"/>
                  </a:lnTo>
                  <a:lnTo>
                    <a:pt x="0" y="0"/>
                  </a:lnTo>
                  <a:lnTo>
                    <a:pt x="42127" y="3371"/>
                  </a:lnTo>
                  <a:lnTo>
                    <a:pt x="88272" y="8296"/>
                  </a:lnTo>
                  <a:lnTo>
                    <a:pt x="142860" y="158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41">
              <a:extLst>
                <a:ext uri="{FF2B5EF4-FFF2-40B4-BE49-F238E27FC236}">
                  <a16:creationId xmlns:a16="http://schemas.microsoft.com/office/drawing/2014/main" xmlns="" id="{1D4EEA28-1388-4BD7-BE36-6B8B23DC77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638425" y="4276725"/>
              <a:ext cx="200026" cy="25401"/>
            </a:xfrm>
            <a:custGeom>
              <a:avLst/>
              <a:gdLst/>
              <a:ahLst/>
              <a:cxnLst/>
              <a:rect l="0" t="0" r="0" b="0"/>
              <a:pathLst>
                <a:path w="200026" h="25401">
                  <a:moveTo>
                    <a:pt x="0" y="0"/>
                  </a:moveTo>
                  <a:lnTo>
                    <a:pt x="0" y="0"/>
                  </a:lnTo>
                  <a:lnTo>
                    <a:pt x="28042" y="16067"/>
                  </a:lnTo>
                  <a:lnTo>
                    <a:pt x="74321" y="22017"/>
                  </a:lnTo>
                  <a:lnTo>
                    <a:pt x="106409" y="23073"/>
                  </a:lnTo>
                  <a:lnTo>
                    <a:pt x="149951" y="24366"/>
                  </a:lnTo>
                  <a:lnTo>
                    <a:pt x="200025" y="254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42">
              <a:extLst>
                <a:ext uri="{FF2B5EF4-FFF2-40B4-BE49-F238E27FC236}">
                  <a16:creationId xmlns:a16="http://schemas.microsoft.com/office/drawing/2014/main" xmlns="" id="{CE3F54D7-8930-44AC-99AD-7120558A968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06725" y="3977899"/>
              <a:ext cx="193012" cy="282952"/>
            </a:xfrm>
            <a:custGeom>
              <a:avLst/>
              <a:gdLst/>
              <a:ahLst/>
              <a:cxnLst/>
              <a:rect l="0" t="0" r="0" b="0"/>
              <a:pathLst>
                <a:path w="193012" h="282952">
                  <a:moveTo>
                    <a:pt x="0" y="257551"/>
                  </a:moveTo>
                  <a:lnTo>
                    <a:pt x="0" y="257551"/>
                  </a:lnTo>
                  <a:lnTo>
                    <a:pt x="3371" y="259237"/>
                  </a:lnTo>
                  <a:lnTo>
                    <a:pt x="12209" y="258599"/>
                  </a:lnTo>
                  <a:lnTo>
                    <a:pt x="42957" y="241361"/>
                  </a:lnTo>
                  <a:lnTo>
                    <a:pt x="86300" y="205334"/>
                  </a:lnTo>
                  <a:lnTo>
                    <a:pt x="110747" y="176228"/>
                  </a:lnTo>
                  <a:lnTo>
                    <a:pt x="138709" y="135800"/>
                  </a:lnTo>
                  <a:lnTo>
                    <a:pt x="164571" y="95182"/>
                  </a:lnTo>
                  <a:lnTo>
                    <a:pt x="179904" y="62913"/>
                  </a:lnTo>
                  <a:lnTo>
                    <a:pt x="189162" y="18694"/>
                  </a:lnTo>
                  <a:lnTo>
                    <a:pt x="193011" y="1381"/>
                  </a:lnTo>
                  <a:lnTo>
                    <a:pt x="192880" y="341"/>
                  </a:lnTo>
                  <a:lnTo>
                    <a:pt x="192439" y="0"/>
                  </a:lnTo>
                  <a:lnTo>
                    <a:pt x="191793" y="125"/>
                  </a:lnTo>
                  <a:lnTo>
                    <a:pt x="187880" y="32336"/>
                  </a:lnTo>
                  <a:lnTo>
                    <a:pt x="187082" y="73194"/>
                  </a:lnTo>
                  <a:lnTo>
                    <a:pt x="184834" y="111944"/>
                  </a:lnTo>
                  <a:lnTo>
                    <a:pt x="184285" y="153098"/>
                  </a:lnTo>
                  <a:lnTo>
                    <a:pt x="183471" y="188692"/>
                  </a:lnTo>
                  <a:lnTo>
                    <a:pt x="179441" y="226447"/>
                  </a:lnTo>
                  <a:lnTo>
                    <a:pt x="175094" y="270742"/>
                  </a:lnTo>
                  <a:lnTo>
                    <a:pt x="174625" y="28295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43">
              <a:extLst>
                <a:ext uri="{FF2B5EF4-FFF2-40B4-BE49-F238E27FC236}">
                  <a16:creationId xmlns:a16="http://schemas.microsoft.com/office/drawing/2014/main" xmlns="" id="{06E3C3AF-5CB8-432F-A2DB-882EC63A618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286125" y="4184650"/>
              <a:ext cx="7945" cy="127001"/>
            </a:xfrm>
            <a:custGeom>
              <a:avLst/>
              <a:gdLst/>
              <a:ahLst/>
              <a:cxnLst/>
              <a:rect l="0" t="0" r="0" b="0"/>
              <a:pathLst>
                <a:path w="7945" h="127001">
                  <a:moveTo>
                    <a:pt x="0" y="0"/>
                  </a:moveTo>
                  <a:lnTo>
                    <a:pt x="0" y="0"/>
                  </a:lnTo>
                  <a:lnTo>
                    <a:pt x="3371" y="5057"/>
                  </a:lnTo>
                  <a:lnTo>
                    <a:pt x="7944" y="25680"/>
                  </a:lnTo>
                  <a:lnTo>
                    <a:pt x="7631" y="66298"/>
                  </a:lnTo>
                  <a:lnTo>
                    <a:pt x="0" y="12700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44">
              <a:extLst>
                <a:ext uri="{FF2B5EF4-FFF2-40B4-BE49-F238E27FC236}">
                  <a16:creationId xmlns:a16="http://schemas.microsoft.com/office/drawing/2014/main" xmlns="" id="{4B86E9E7-BA00-405C-AA13-3BA1AA7DC69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382721" y="3965575"/>
              <a:ext cx="119305" cy="19051"/>
            </a:xfrm>
            <a:custGeom>
              <a:avLst/>
              <a:gdLst/>
              <a:ahLst/>
              <a:cxnLst/>
              <a:rect l="0" t="0" r="0" b="0"/>
              <a:pathLst>
                <a:path w="119305" h="19051">
                  <a:moveTo>
                    <a:pt x="1829" y="19050"/>
                  </a:moveTo>
                  <a:lnTo>
                    <a:pt x="1829" y="19050"/>
                  </a:lnTo>
                  <a:lnTo>
                    <a:pt x="0" y="19050"/>
                  </a:lnTo>
                  <a:lnTo>
                    <a:pt x="781" y="19050"/>
                  </a:lnTo>
                  <a:lnTo>
                    <a:pt x="2304" y="18109"/>
                  </a:lnTo>
                  <a:lnTo>
                    <a:pt x="4846" y="16006"/>
                  </a:lnTo>
                  <a:lnTo>
                    <a:pt x="37613" y="12129"/>
                  </a:lnTo>
                  <a:lnTo>
                    <a:pt x="81929" y="4887"/>
                  </a:lnTo>
                  <a:lnTo>
                    <a:pt x="119304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45">
              <a:extLst>
                <a:ext uri="{FF2B5EF4-FFF2-40B4-BE49-F238E27FC236}">
                  <a16:creationId xmlns:a16="http://schemas.microsoft.com/office/drawing/2014/main" xmlns="" id="{22912D3A-C535-4D9A-8DE8-F54A6E0097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71850" y="3965575"/>
              <a:ext cx="169870" cy="295484"/>
            </a:xfrm>
            <a:custGeom>
              <a:avLst/>
              <a:gdLst/>
              <a:ahLst/>
              <a:cxnLst/>
              <a:rect l="0" t="0" r="0" b="0"/>
              <a:pathLst>
                <a:path w="169870" h="295484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941" y="3454"/>
                  </a:lnTo>
                  <a:lnTo>
                    <a:pt x="2182" y="5416"/>
                  </a:lnTo>
                  <a:lnTo>
                    <a:pt x="5630" y="22128"/>
                  </a:lnTo>
                  <a:lnTo>
                    <a:pt x="8023" y="67389"/>
                  </a:lnTo>
                  <a:lnTo>
                    <a:pt x="9393" y="112577"/>
                  </a:lnTo>
                  <a:lnTo>
                    <a:pt x="9513" y="122675"/>
                  </a:lnTo>
                  <a:lnTo>
                    <a:pt x="9870" y="122706"/>
                  </a:lnTo>
                  <a:lnTo>
                    <a:pt x="12057" y="121063"/>
                  </a:lnTo>
                  <a:lnTo>
                    <a:pt x="29600" y="107112"/>
                  </a:lnTo>
                  <a:lnTo>
                    <a:pt x="42323" y="101548"/>
                  </a:lnTo>
                  <a:lnTo>
                    <a:pt x="56716" y="99350"/>
                  </a:lnTo>
                  <a:lnTo>
                    <a:pt x="68781" y="100385"/>
                  </a:lnTo>
                  <a:lnTo>
                    <a:pt x="105208" y="113065"/>
                  </a:lnTo>
                  <a:lnTo>
                    <a:pt x="131724" y="139064"/>
                  </a:lnTo>
                  <a:lnTo>
                    <a:pt x="157142" y="175055"/>
                  </a:lnTo>
                  <a:lnTo>
                    <a:pt x="167892" y="212849"/>
                  </a:lnTo>
                  <a:lnTo>
                    <a:pt x="169869" y="227479"/>
                  </a:lnTo>
                  <a:lnTo>
                    <a:pt x="164240" y="250689"/>
                  </a:lnTo>
                  <a:lnTo>
                    <a:pt x="157006" y="270383"/>
                  </a:lnTo>
                  <a:lnTo>
                    <a:pt x="146921" y="280920"/>
                  </a:lnTo>
                  <a:lnTo>
                    <a:pt x="124193" y="294125"/>
                  </a:lnTo>
                  <a:lnTo>
                    <a:pt x="100376" y="295483"/>
                  </a:lnTo>
                  <a:lnTo>
                    <a:pt x="69386" y="288065"/>
                  </a:lnTo>
                  <a:lnTo>
                    <a:pt x="22225" y="263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46">
              <a:extLst>
                <a:ext uri="{FF2B5EF4-FFF2-40B4-BE49-F238E27FC236}">
                  <a16:creationId xmlns:a16="http://schemas.microsoft.com/office/drawing/2014/main" xmlns="" id="{7206DA65-9336-4500-9AD4-7E19E830176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718871" y="3994162"/>
              <a:ext cx="214955" cy="263073"/>
            </a:xfrm>
            <a:custGeom>
              <a:avLst/>
              <a:gdLst/>
              <a:ahLst/>
              <a:cxnLst/>
              <a:rect l="0" t="0" r="0" b="0"/>
              <a:pathLst>
                <a:path w="214955" h="263073">
                  <a:moveTo>
                    <a:pt x="27629" y="3163"/>
                  </a:moveTo>
                  <a:lnTo>
                    <a:pt x="27629" y="3163"/>
                  </a:lnTo>
                  <a:lnTo>
                    <a:pt x="27629" y="0"/>
                  </a:lnTo>
                  <a:lnTo>
                    <a:pt x="26571" y="45961"/>
                  </a:lnTo>
                  <a:lnTo>
                    <a:pt x="20378" y="91260"/>
                  </a:lnTo>
                  <a:lnTo>
                    <a:pt x="10844" y="137844"/>
                  </a:lnTo>
                  <a:lnTo>
                    <a:pt x="3841" y="179829"/>
                  </a:lnTo>
                  <a:lnTo>
                    <a:pt x="0" y="217193"/>
                  </a:lnTo>
                  <a:lnTo>
                    <a:pt x="4390" y="237559"/>
                  </a:lnTo>
                  <a:lnTo>
                    <a:pt x="10709" y="250257"/>
                  </a:lnTo>
                  <a:lnTo>
                    <a:pt x="19638" y="255975"/>
                  </a:lnTo>
                  <a:lnTo>
                    <a:pt x="31486" y="260163"/>
                  </a:lnTo>
                  <a:lnTo>
                    <a:pt x="71071" y="263072"/>
                  </a:lnTo>
                  <a:lnTo>
                    <a:pt x="114854" y="259060"/>
                  </a:lnTo>
                  <a:lnTo>
                    <a:pt x="151546" y="254550"/>
                  </a:lnTo>
                  <a:lnTo>
                    <a:pt x="214954" y="24763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7524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5116279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15860" y="1511551"/>
            <a:ext cx="7149168" cy="3923789"/>
            <a:chOff x="1557" y="1165770"/>
            <a:chExt cx="3031341" cy="1667253"/>
          </a:xfrm>
          <a:scene3d>
            <a:camera prst="orthographicFront"/>
            <a:lightRig rig="flat" dir="t"/>
          </a:scene3d>
        </p:grpSpPr>
        <p:sp>
          <p:nvSpPr>
            <p:cNvPr id="5" name="Chevron 4"/>
            <p:cNvSpPr/>
            <p:nvPr/>
          </p:nvSpPr>
          <p:spPr>
            <a:xfrm>
              <a:off x="1557" y="1165770"/>
              <a:ext cx="3031341" cy="1667253"/>
            </a:xfrm>
            <a:prstGeom prst="chevron">
              <a:avLst/>
            </a:prstGeom>
            <a:solidFill>
              <a:srgbClr val="C00000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1034378" y="1508329"/>
              <a:ext cx="1928371" cy="10792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9365" tIns="19682" rIns="0" bIns="19682" numCol="1" spcCol="1270" anchor="ctr" anchorCtr="0">
              <a:noAutofit/>
            </a:bodyPr>
            <a:lstStyle/>
            <a:p>
              <a:pPr lvl="0"/>
              <a:r>
                <a:rPr lang="fr-FR" sz="3600" dirty="0">
                  <a:solidFill>
                    <a:schemeClr val="bg1"/>
                  </a:solidFill>
                </a:rPr>
                <a:t>     Multiples de</a:t>
              </a:r>
            </a:p>
            <a:p>
              <a:pPr lvl="0"/>
              <a:r>
                <a:rPr lang="fr-FR" sz="7199" dirty="0">
                  <a:solidFill>
                    <a:schemeClr val="bg1"/>
                  </a:solidFill>
                </a:rPr>
                <a:t>  </a:t>
              </a:r>
              <a:r>
                <a:rPr lang="fr-FR" sz="5999" dirty="0">
                  <a:solidFill>
                    <a:schemeClr val="bg1"/>
                  </a:solidFill>
                </a:rPr>
                <a:t>25 </a:t>
              </a:r>
              <a:r>
                <a:rPr lang="fr-FR" sz="3600" dirty="0">
                  <a:solidFill>
                    <a:schemeClr val="bg1"/>
                  </a:solidFill>
                </a:rPr>
                <a:t>et</a:t>
              </a:r>
              <a:r>
                <a:rPr lang="fr-FR" sz="5999" dirty="0">
                  <a:solidFill>
                    <a:schemeClr val="bg1"/>
                  </a:solidFill>
                </a:rPr>
                <a:t> 50</a:t>
              </a:r>
            </a:p>
          </p:txBody>
        </p:sp>
      </p:grpSp>
      <p:sp>
        <p:nvSpPr>
          <p:cNvPr id="8" name="Ellipse 7"/>
          <p:cNvSpPr/>
          <p:nvPr/>
        </p:nvSpPr>
        <p:spPr>
          <a:xfrm>
            <a:off x="5835062" y="1716035"/>
            <a:ext cx="786765" cy="74920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0436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8727A2D-5067-2845-ACD8-129361D6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991" y="2371672"/>
            <a:ext cx="1419240" cy="13100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70945" y="1193562"/>
            <a:ext cx="10187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 dirty="0"/>
              <a:t>Pendant les soldes, tous les prix des articles de ce magasin ont été baissés de 25 %.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Les soldes</a:t>
            </a:r>
          </a:p>
        </p:txBody>
      </p:sp>
      <p:sp>
        <p:nvSpPr>
          <p:cNvPr id="5" name="Légende encadrée 2 4">
            <a:extLst>
              <a:ext uri="{FF2B5EF4-FFF2-40B4-BE49-F238E27FC236}">
                <a16:creationId xmlns:a16="http://schemas.microsoft.com/office/drawing/2014/main" xmlns="" id="{157B53BF-A287-CE40-A564-1F876D2B5D92}"/>
              </a:ext>
            </a:extLst>
          </p:cNvPr>
          <p:cNvSpPr/>
          <p:nvPr/>
        </p:nvSpPr>
        <p:spPr>
          <a:xfrm>
            <a:off x="5295900" y="2002240"/>
            <a:ext cx="933450" cy="584775"/>
          </a:xfrm>
          <a:prstGeom prst="borderCallout2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D0FF80B-8F23-8448-BD9C-D3E6BCE3C7D2}"/>
              </a:ext>
            </a:extLst>
          </p:cNvPr>
          <p:cNvSpPr txBox="1"/>
          <p:nvPr/>
        </p:nvSpPr>
        <p:spPr>
          <a:xfrm>
            <a:off x="5357706" y="200223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48 €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1596A3B-CD21-314E-8288-0ABD41683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897" y="2294626"/>
            <a:ext cx="1322806" cy="13100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A62846D-F777-2449-BC39-B6627332ECE9}"/>
              </a:ext>
            </a:extLst>
          </p:cNvPr>
          <p:cNvSpPr txBox="1"/>
          <p:nvPr/>
        </p:nvSpPr>
        <p:spPr>
          <a:xfrm>
            <a:off x="8568525" y="1855281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12 €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B42A80-A52D-8840-9CCD-FBD4BFAEB530}"/>
              </a:ext>
            </a:extLst>
          </p:cNvPr>
          <p:cNvSpPr/>
          <p:nvPr/>
        </p:nvSpPr>
        <p:spPr>
          <a:xfrm>
            <a:off x="770945" y="3780468"/>
            <a:ext cx="10187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Quelle est le montant de la réduction pour :</a:t>
            </a:r>
          </a:p>
          <a:p>
            <a:r>
              <a:rPr lang="fr-FR" sz="2800" dirty="0"/>
              <a:t>la paire de chaussures ? le tee-shirt ?</a:t>
            </a:r>
          </a:p>
        </p:txBody>
      </p:sp>
      <p:sp>
        <p:nvSpPr>
          <p:cNvPr id="16" name="Légende encadrée 2 15">
            <a:extLst>
              <a:ext uri="{FF2B5EF4-FFF2-40B4-BE49-F238E27FC236}">
                <a16:creationId xmlns:a16="http://schemas.microsoft.com/office/drawing/2014/main" xmlns="" id="{AF7452B3-6826-614A-8F70-6030BCD47962}"/>
              </a:ext>
            </a:extLst>
          </p:cNvPr>
          <p:cNvSpPr/>
          <p:nvPr/>
        </p:nvSpPr>
        <p:spPr>
          <a:xfrm>
            <a:off x="8537358" y="1855281"/>
            <a:ext cx="933450" cy="584775"/>
          </a:xfrm>
          <a:prstGeom prst="borderCallout2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13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70945" y="1507446"/>
            <a:ext cx="1018756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Dans une tablette de 200 g de chocolat noir,</a:t>
            </a:r>
          </a:p>
          <a:p>
            <a:pPr>
              <a:spcAft>
                <a:spcPts val="1200"/>
              </a:spcAft>
            </a:pPr>
            <a:r>
              <a:rPr lang="fr-FR" sz="3200" dirty="0"/>
              <a:t>il y a 75 % de cacao.</a:t>
            </a:r>
          </a:p>
          <a:p>
            <a:pPr>
              <a:spcAft>
                <a:spcPts val="1200"/>
              </a:spcAft>
            </a:pPr>
            <a:r>
              <a:rPr lang="fr-FR" sz="3200" dirty="0"/>
              <a:t>Quelle quantité de cacao y a-t-il dans la tablette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835012" y="368673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Chocolat noir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D49FFCC-5597-B641-83AE-1340EDC8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03" y="148305"/>
            <a:ext cx="1539501" cy="13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20512" y="1382035"/>
            <a:ext cx="1089774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Un cinéma est fermé le lundi et le mardi.</a:t>
            </a:r>
          </a:p>
          <a:p>
            <a:r>
              <a:rPr lang="fr-FR" sz="3200" dirty="0"/>
              <a:t>25% des fauteuils sont occupés à la séance du mercredi, 10% le jeudi, 75% le vendredi, 100% le samedi et 50% le dimanche.</a:t>
            </a:r>
          </a:p>
          <a:p>
            <a:endParaRPr lang="fr-FR" sz="1100" dirty="0"/>
          </a:p>
          <a:p>
            <a:r>
              <a:rPr lang="fr-FR" sz="3200" dirty="0"/>
              <a:t>Classe les jours de la semaine dans l’ordre croissant de fréquentation.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2575705" y="381859"/>
            <a:ext cx="545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Cinéma</a:t>
            </a:r>
          </a:p>
        </p:txBody>
      </p:sp>
      <p:pic>
        <p:nvPicPr>
          <p:cNvPr id="1026" name="Picture 2" descr="Cinéma Film Hollywood - Images vectorielles gratuites sur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59" y="52515"/>
            <a:ext cx="1354087" cy="14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30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7DD6752-56FC-4046-8EFE-ED8C0A37D561}"/>
              </a:ext>
            </a:extLst>
          </p:cNvPr>
          <p:cNvSpPr/>
          <p:nvPr/>
        </p:nvSpPr>
        <p:spPr>
          <a:xfrm>
            <a:off x="770945" y="1507446"/>
            <a:ext cx="1058399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dirty="0"/>
              <a:t>A la </a:t>
            </a:r>
            <a:r>
              <a:rPr lang="fr-FR" sz="3200" dirty="0" err="1"/>
              <a:t>retoucherie</a:t>
            </a:r>
            <a:r>
              <a:rPr lang="fr-FR" sz="3200" dirty="0"/>
              <a:t>, la couturière a raccourci de 10 % la longueur d’une jupe qui mesurait 60 cm de long.</a:t>
            </a:r>
          </a:p>
          <a:p>
            <a:pPr>
              <a:spcAft>
                <a:spcPts val="1200"/>
              </a:spcAft>
            </a:pPr>
            <a:r>
              <a:rPr lang="fr-FR" sz="3200" dirty="0"/>
              <a:t>Quelle </a:t>
            </a:r>
            <a:r>
              <a:rPr lang="fr-FR" sz="3200"/>
              <a:t>est à présent la longueur de </a:t>
            </a:r>
            <a:r>
              <a:rPr lang="fr-FR" sz="3200" dirty="0"/>
              <a:t>cette jupe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913E0C2F-985D-4C16-BC9E-B0FBCEF4FE3A}"/>
              </a:ext>
            </a:extLst>
          </p:cNvPr>
          <p:cNvSpPr txBox="1"/>
          <p:nvPr/>
        </p:nvSpPr>
        <p:spPr>
          <a:xfrm>
            <a:off x="3653877" y="396988"/>
            <a:ext cx="584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</a:rPr>
              <a:t>Couture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F93BD82-4319-AE4B-B19B-0530636D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060812" cy="13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1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640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82723604-47B5-5F4B-8FC2-E61214467583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22AC8CA9-970E-AB4D-89FA-FA1140DF92B0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F9F8DE3B-6DC7-6348-BD7B-22FAB5672015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693E892F-A7AF-F540-821F-91CD8169084C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0B146C26-C1E0-FA48-8BD1-FC4C40C991BF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5E0DB83A-DC0C-2541-902F-9BD26666A553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A795FA1D-AC0A-4F4B-AFC8-6E44551E8611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C8B2467F-D2F1-C149-B9E5-CA7649E9D50E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9F310F97-6981-CF48-87CD-614B3E584CE8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58DD30D6-FCCB-7749-81A8-8F8ADC1C0776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63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197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2B2CAEC7-4141-B844-ADD2-980986A8A381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DEC72527-1BEE-A741-B5D0-218804280276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28D64C80-CCD6-564A-82F3-5C4FA86B9C6E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7AB34847-AE0F-BC49-91CB-6087C220C29D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10CC583D-3268-704E-866D-DF474E1FB171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3906A0C6-CF95-CC40-83DE-84AD0908FF50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17AB2EFF-00D6-E547-9D61-84447C0AF600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E91F62B2-0A67-FB45-A7F7-90EED447F3F5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E8E80421-DCB7-ED41-8D32-EE48B0849EBB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C34E53B8-6368-F84A-B6AC-7FE16DCA041D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13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3180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69668FE4-F4B5-584E-8875-1BA9CBEB65C0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7378E995-B999-984F-BA67-9E2E31318587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2F240FB4-42A3-4043-B116-2CA2C86A4840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7BE9ACAD-0E1A-ED48-9E90-BB66A09163DC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2A3EF65B-4E95-D341-A5F8-BD2C75300A53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A7F3A12F-A6BA-A54F-A795-B6167DC9971E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69D947A4-B923-144D-ADD3-9141550B32F6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FC7A845B-367C-5F43-8102-FFC76DA4B79D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ACE533CF-D411-1D4B-B750-68485B540D71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FA3E9D30-E4B6-5346-B538-747FE5FCF17C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0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0874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447B4D6F-BB66-A14D-AF39-F619C6A8F69F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86ED780F-63C4-2444-A011-1C75F6407EDA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4B5670BF-79CC-0642-8E0F-38F470496B9B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DA959A14-1502-C74E-8196-CB4C78A843AF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280FA1B9-650B-7F48-8BC0-4341E1658D6D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DD1676C4-4A55-5E46-9E42-9BA63E63F6AE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3C41C23C-FF3B-0442-8BFB-1C5EC38F0B0E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CD94C0C1-184C-614F-B7F6-4D50E35134FF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75464596-9E9F-6042-9AA2-D8BE5C1F743E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90A0A5F1-2A78-9640-BC4A-F9D27C97079C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14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76C5A54D-EB42-2947-B93E-C6D77141F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6520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1118250" y="537404"/>
            <a:ext cx="4210295" cy="743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67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3B046EF0-96FD-8841-91A9-C94752DF59CF}"/>
              </a:ext>
            </a:extLst>
          </p:cNvPr>
          <p:cNvSpPr>
            <a:spLocks noChangeAspect="1"/>
          </p:cNvSpPr>
          <p:nvPr/>
        </p:nvSpPr>
        <p:spPr>
          <a:xfrm>
            <a:off x="6097059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7F29DC93-0B0E-F043-B2FA-081592A71F8C}"/>
              </a:ext>
            </a:extLst>
          </p:cNvPr>
          <p:cNvSpPr>
            <a:spLocks noChangeAspect="1"/>
          </p:cNvSpPr>
          <p:nvPr/>
        </p:nvSpPr>
        <p:spPr>
          <a:xfrm>
            <a:off x="6439838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860E9452-BF23-2D4E-B13C-ECF366B92B68}"/>
              </a:ext>
            </a:extLst>
          </p:cNvPr>
          <p:cNvSpPr>
            <a:spLocks noChangeAspect="1"/>
          </p:cNvSpPr>
          <p:nvPr/>
        </p:nvSpPr>
        <p:spPr>
          <a:xfrm>
            <a:off x="6773683" y="812880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AB9DD91F-228E-A64E-961A-EBFFBDED99C4}"/>
              </a:ext>
            </a:extLst>
          </p:cNvPr>
          <p:cNvSpPr>
            <a:spLocks noChangeAspect="1"/>
          </p:cNvSpPr>
          <p:nvPr/>
        </p:nvSpPr>
        <p:spPr>
          <a:xfrm>
            <a:off x="711695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xmlns="" id="{FE679D72-A172-5348-8E72-913D0C7F4DD7}"/>
              </a:ext>
            </a:extLst>
          </p:cNvPr>
          <p:cNvSpPr>
            <a:spLocks noChangeAspect="1"/>
          </p:cNvSpPr>
          <p:nvPr/>
        </p:nvSpPr>
        <p:spPr>
          <a:xfrm>
            <a:off x="746964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6FE265E2-C9B3-1D49-B439-7A8B22AF3508}"/>
              </a:ext>
            </a:extLst>
          </p:cNvPr>
          <p:cNvSpPr>
            <a:spLocks noChangeAspect="1"/>
          </p:cNvSpPr>
          <p:nvPr/>
        </p:nvSpPr>
        <p:spPr>
          <a:xfrm>
            <a:off x="7822344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7819565B-B83E-6742-9A86-C182F6FBC36F}"/>
              </a:ext>
            </a:extLst>
          </p:cNvPr>
          <p:cNvSpPr>
            <a:spLocks noChangeAspect="1"/>
          </p:cNvSpPr>
          <p:nvPr/>
        </p:nvSpPr>
        <p:spPr>
          <a:xfrm>
            <a:off x="8175039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86EBE531-749D-354A-99DF-9189B891751C}"/>
              </a:ext>
            </a:extLst>
          </p:cNvPr>
          <p:cNvSpPr>
            <a:spLocks noChangeAspect="1"/>
          </p:cNvSpPr>
          <p:nvPr/>
        </p:nvSpPr>
        <p:spPr>
          <a:xfrm>
            <a:off x="8510633" y="812880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F10239B5-51AA-F441-A917-2FF93F0F46BA}"/>
              </a:ext>
            </a:extLst>
          </p:cNvPr>
          <p:cNvSpPr>
            <a:spLocks noChangeAspect="1"/>
          </p:cNvSpPr>
          <p:nvPr/>
        </p:nvSpPr>
        <p:spPr>
          <a:xfrm>
            <a:off x="8848700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621BEA23-F855-8A43-9577-94E439026E49}"/>
              </a:ext>
            </a:extLst>
          </p:cNvPr>
          <p:cNvSpPr>
            <a:spLocks noChangeAspect="1"/>
          </p:cNvSpPr>
          <p:nvPr/>
        </p:nvSpPr>
        <p:spPr>
          <a:xfrm>
            <a:off x="9191479" y="809595"/>
            <a:ext cx="216000" cy="216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934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1141</Words>
  <Application>Microsoft Office PowerPoint</Application>
  <PresentationFormat>Personnalisé</PresentationFormat>
  <Paragraphs>372</Paragraphs>
  <Slides>43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4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Spéciale Calcul mental</vt:lpstr>
      <vt:lpstr>Nombres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10 juin 2020</dc:subject>
  <dc:creator>Marie-France BOULET, CPD et Xavier SORBE, IG</dc:creator>
  <cp:keywords>multiples de 25 et 50, numération et unités de mesure, problèmes de pourcentages</cp:keywords>
  <cp:lastModifiedBy>Xavier SORBE</cp:lastModifiedBy>
  <cp:revision>219</cp:revision>
  <dcterms:created xsi:type="dcterms:W3CDTF">2020-05-08T16:03:50Z</dcterms:created>
  <dcterms:modified xsi:type="dcterms:W3CDTF">2020-05-29T15:23:09Z</dcterms:modified>
</cp:coreProperties>
</file>