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27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03" r:id="rId2"/>
    <p:sldId id="677" r:id="rId3"/>
    <p:sldId id="526" r:id="rId4"/>
    <p:sldId id="528" r:id="rId5"/>
    <p:sldId id="530" r:id="rId6"/>
    <p:sldId id="532" r:id="rId7"/>
    <p:sldId id="534" r:id="rId8"/>
    <p:sldId id="536" r:id="rId9"/>
    <p:sldId id="650" r:id="rId10"/>
    <p:sldId id="651" r:id="rId11"/>
    <p:sldId id="652" r:id="rId12"/>
    <p:sldId id="653" r:id="rId13"/>
    <p:sldId id="654" r:id="rId14"/>
    <p:sldId id="655" r:id="rId15"/>
    <p:sldId id="660" r:id="rId16"/>
    <p:sldId id="709" r:id="rId17"/>
    <p:sldId id="710" r:id="rId18"/>
    <p:sldId id="711" r:id="rId19"/>
    <p:sldId id="682" r:id="rId20"/>
    <p:sldId id="690" r:id="rId21"/>
    <p:sldId id="689" r:id="rId22"/>
    <p:sldId id="688" r:id="rId23"/>
    <p:sldId id="687" r:id="rId24"/>
    <p:sldId id="691" r:id="rId25"/>
    <p:sldId id="707" r:id="rId26"/>
    <p:sldId id="685" r:id="rId27"/>
    <p:sldId id="708" r:id="rId28"/>
    <p:sldId id="439" r:id="rId29"/>
    <p:sldId id="699" r:id="rId30"/>
    <p:sldId id="693" r:id="rId31"/>
    <p:sldId id="702" r:id="rId32"/>
    <p:sldId id="703" r:id="rId33"/>
    <p:sldId id="705" r:id="rId34"/>
  </p:sldIdLst>
  <p:sldSz cx="12192000" cy="6858000"/>
  <p:notesSz cx="6888163" cy="100203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e BREMONT" initials="LB" lastIdx="5" clrIdx="0"/>
  <p:cmAuthor id="2" name="DARDENNE" initials="D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5969"/>
    <a:srgbClr val="F5C3CB"/>
    <a:srgbClr val="7ED9F6"/>
    <a:srgbClr val="FBBF8D"/>
    <a:srgbClr val="F16B5D"/>
    <a:srgbClr val="DDDBDD"/>
    <a:srgbClr val="7B9CF9"/>
    <a:srgbClr val="FF6600"/>
    <a:srgbClr val="C6D4E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87368" autoAdjust="0"/>
  </p:normalViewPr>
  <p:slideViewPr>
    <p:cSldViewPr snapToGrid="0">
      <p:cViewPr varScale="1">
        <p:scale>
          <a:sx n="42" d="100"/>
          <a:sy n="42" d="100"/>
        </p:scale>
        <p:origin x="-1099" y="-91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3B23DF88-DAA2-DB42-95A7-D20EEB214776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26EDDD27-6673-EA4F-B067-C7C5F7D6F7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166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95334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3446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099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59460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Aujourd4hui? Nous allons nous entrainer à mesurer des longueurs et nous allons essayer de prendre des repères de longueur.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57632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Aujourd’hui, nous allons parler d’une unité qui est le mètre. Avant, il y a un peu plus de 200 ans les unités n’étaient pas les mêmes partout. Il y avait le pied, le pouce, la toise, l’arpent … Il était bien difficile de se comprendre et de faire des échanges, du commerce.</a:t>
            </a:r>
          </a:p>
          <a:p>
            <a:r>
              <a:rPr lang="fr-FR" dirty="0"/>
              <a:t>Alors, il y a eu un accord. Il a été décidé d’utiliser le mètre. </a:t>
            </a:r>
          </a:p>
          <a:p>
            <a:endParaRPr lang="fr-FR" dirty="0"/>
          </a:p>
          <a:p>
            <a:r>
              <a:rPr lang="fr-FR" dirty="0"/>
              <a:t>Montrer que c’est un grand pas en le posant au sol. </a:t>
            </a:r>
          </a:p>
          <a:p>
            <a:r>
              <a:rPr lang="fr-FR" dirty="0"/>
              <a:t>Montrer que je mesure un peu moins de 2 m. Peu de gens mesurent 2 m ou plus de 2m, les joueurs de basket. Que les portes font un peu plus de 2m pour que tout le monde puisse passer dessous</a:t>
            </a:r>
          </a:p>
          <a:p>
            <a:endParaRPr lang="fr-FR" dirty="0"/>
          </a:p>
          <a:p>
            <a:r>
              <a:rPr lang="fr-FR" dirty="0"/>
              <a:t>Un étage fait à peu près 3 m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05853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longueur d’un autobus.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46127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Rappel Une unité plus petite que l’on utilise en classe, le cm.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44081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Rappel de la veille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3405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4200" dirty="0"/>
              <a:t>Estimation de mesure, valeur à choisir en comparant avec des mesures d’objets : </a:t>
            </a:r>
          </a:p>
          <a:p>
            <a:r>
              <a:rPr lang="fr-FR" sz="4200" dirty="0"/>
              <a:t>1 m le mètre de la classe, 5 cm à montrer sur le double décimètre, 19 cm à montrer sur le double décimètre.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8685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Estimation de mesure, valeur à choisir en comparant avec des mesures d’objets : </a:t>
            </a:r>
          </a:p>
          <a:p>
            <a:r>
              <a:rPr lang="fr-FR" dirty="0"/>
              <a:t>10 m mesure de la longueur d’un autobus, 90 cm un peu plus petit que le mètre de la classe, 2 m équivalent à 2 mètres de la classe.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9358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1058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Estimation de mesure, valeur à choisir en comparant avec des mesures d’objets : </a:t>
            </a:r>
          </a:p>
          <a:p>
            <a:r>
              <a:rPr lang="fr-FR" dirty="0"/>
              <a:t>1 m le mètre de la classe, 10 cm la moitié du double décimètre, 45 cm à montrer sur le mètre de la classe.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02662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300" dirty="0"/>
              <a:t>FOURCHETTE : https://www.google.com/search?q=image+fourchette&amp;client=firefox-b-d&amp;tbm=isch&amp;source=iu&amp;ictx=1&amp;fir=1hd0dViORj290M%253A%252C3xss75Nb9cWUaM%252C_&amp;vet=1&amp;usg=AI4_-kQePmKmarBa2TPvHZGyVcDJ9gGeZw&amp;sa=X&amp;ved=2ahUKEwjNh-DJiL3pAhWizoUKHY7pA_oQ9QEwBXoECAoQIA#imgrc=1hd0dViORj290M: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Estimation de mesure, valeur à choisir en comparant avec des mesures d’objets : </a:t>
            </a:r>
          </a:p>
          <a:p>
            <a:r>
              <a:rPr lang="fr-FR" sz="1300" dirty="0"/>
              <a:t>20 cm appui sur double décimètre, 1 m le mètre de la classe, 2 cm à montrer sur le double décimètre ou sur le mètre.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43429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6300" dirty="0"/>
              <a:t>Travail différent : 2 images d’objets animaux ou constructions. Attention, j’ai triché, les représentations des objets sont de la même taille alors qu’en vrai, les objets ont des tailles différentes.</a:t>
            </a:r>
          </a:p>
          <a:p>
            <a:endParaRPr lang="fr-FR" sz="6300" dirty="0"/>
          </a:p>
          <a:p>
            <a:r>
              <a:rPr lang="fr-FR" sz="6300" dirty="0"/>
              <a:t>Je vais faire 3 propositions : </a:t>
            </a:r>
            <a:r>
              <a:rPr lang="fr-FR" sz="6300" dirty="0">
                <a:solidFill>
                  <a:srgbClr val="7030A0"/>
                </a:solidFill>
              </a:rPr>
              <a:t>Une mesure pour l’1 des objets, une mesure pour l’autre et une mesure intruse.</a:t>
            </a:r>
            <a:endParaRPr lang="fr-FR" sz="63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81193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Estimation de mesure, valeur à choisir en comparant avec des mesures d’objets : </a:t>
            </a:r>
          </a:p>
          <a:p>
            <a:r>
              <a:rPr lang="fr-FR" dirty="0"/>
              <a:t>1 m le mètre de la classe, 20 cm = le double décimètre, donc 20 m.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Estimation de mesure, valeur à choisir en comparant avec des mesures d’objets : </a:t>
            </a:r>
          </a:p>
          <a:p>
            <a:r>
              <a:rPr lang="fr-FR" dirty="0"/>
              <a:t>1 m le mètre de la classe, 8 m ?, 10 cm = la moitié du double décimètre, donc 8 m.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81193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ELEPHANT</a:t>
            </a:r>
            <a:r>
              <a:rPr lang="fr-FR" dirty="0"/>
              <a:t> https://www.istockphoto.com/fr/photos/elephant?excludenudity=false&amp;mediatype=photography&amp;phrase=elephant&amp;sort=mostpopular</a:t>
            </a:r>
          </a:p>
          <a:p>
            <a:r>
              <a:rPr lang="fr-FR" b="1" dirty="0"/>
              <a:t>CHAT</a:t>
            </a:r>
            <a:r>
              <a:rPr lang="fr-FR" dirty="0"/>
              <a:t> https://www.istockphoto.com/fr/photos/chat-de-dos?excludenudity=false&amp;mediatype=photography&amp;phrase=chat%20de%20dos&amp;sort=mostpopular</a:t>
            </a:r>
          </a:p>
          <a:p>
            <a:endParaRPr lang="fr-FR" dirty="0"/>
          </a:p>
          <a:p>
            <a:r>
              <a:rPr lang="fr-FR" dirty="0"/>
              <a:t>Estimation de mesure, valeur à choisir en comparant avec des mesures d’objets : </a:t>
            </a:r>
          </a:p>
          <a:p>
            <a:r>
              <a:rPr lang="fr-FR" dirty="0"/>
              <a:t>20 m c’est l’immeuble de 4 étages, 4 m c’est le mètre de la classe 4 fois bout à bout, 10 cm = la moitié du double décimètre, donc 4 m.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Estimation de mesure, valeur à choisir en comparant avec des mesures d’objets : </a:t>
            </a:r>
          </a:p>
          <a:p>
            <a:r>
              <a:rPr lang="fr-FR" dirty="0"/>
              <a:t>1 m le mètre de la classe, 4 cm à montrer sur le double décimètre, 40 cm à montrer sur le mètre </a:t>
            </a:r>
            <a:r>
              <a:rPr lang="fr-FR"/>
              <a:t>de tableau donc 40 cm.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32565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ELEPHANT</a:t>
            </a:r>
            <a:r>
              <a:rPr lang="fr-FR" dirty="0"/>
              <a:t> https://www.istockphoto.com/fr/photos/elephant?excludenudity=false&amp;mediatype=photography&amp;phrase=elephant&amp;sort=mostpopular</a:t>
            </a:r>
          </a:p>
          <a:p>
            <a:r>
              <a:rPr lang="fr-FR" b="1" dirty="0"/>
              <a:t>CHAT</a:t>
            </a:r>
            <a:r>
              <a:rPr lang="fr-FR" dirty="0"/>
              <a:t> https://www.istockphoto.com/fr/photos/chat-de-dos?excludenudity=false&amp;mediatype=photography&amp;phrase=chat%20de%20dos&amp;sort=mostpopular</a:t>
            </a:r>
          </a:p>
          <a:p>
            <a:endParaRPr lang="fr-FR" dirty="0"/>
          </a:p>
          <a:p>
            <a:r>
              <a:rPr lang="fr-FR" dirty="0"/>
              <a:t>Estimation de mesure, valeur à choisir en comparant avec des mesures d’objets : </a:t>
            </a:r>
          </a:p>
          <a:p>
            <a:r>
              <a:rPr lang="fr-FR" dirty="0"/>
              <a:t>20 m c’est l’immeuble de 4 étages, 4 m c’est le mètre de la classe 4 fois bout à bout, 10 cm = la moitié du double décimètre, donc 4 m.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Estimation de mesure, valeur à choisir en comparant avec des mesures d’objets : </a:t>
            </a:r>
          </a:p>
          <a:p>
            <a:r>
              <a:rPr lang="fr-FR" dirty="0"/>
              <a:t>1 m le mètre de la classe, 4 cm à montrer sur le double décimètre, 40 cm à montrer sur le mètre </a:t>
            </a:r>
            <a:r>
              <a:rPr lang="fr-FR"/>
              <a:t>de tableau donc 40 cm.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32565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Qui a fait le plus long collier ? Puis dessin et calcul.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2614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69370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 carreau pour 6m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86729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 carreau  pour 10m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0925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53205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1964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3446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099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5946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9533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105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5320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480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257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584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776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8888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117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959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38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2549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899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F9061-4C17-47CE-9CA2-6C536BD058A7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52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.jpg"/><Relationship Id="rId5" Type="http://schemas.openxmlformats.org/officeDocument/2006/relationships/tags" Target="../tags/tag5.xml"/><Relationship Id="rId10" Type="http://schemas.openxmlformats.org/officeDocument/2006/relationships/notesSlide" Target="../notesSlides/notesSlide14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0" Type="http://schemas.openxmlformats.org/officeDocument/2006/relationships/image" Target="../media/image5.png"/><Relationship Id="rId9" Type="http://schemas.openxmlformats.org/officeDocument/2006/relationships/image" Target="../media/image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svg"/><Relationship Id="rId3" Type="http://schemas.openxmlformats.org/officeDocument/2006/relationships/image" Target="../media/image13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9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14.png"/><Relationship Id="rId4" Type="http://schemas.openxmlformats.org/officeDocument/2006/relationships/image" Target="../media/image19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tags" Target="../tags/tag21.xml"/><Relationship Id="rId18" Type="http://schemas.openxmlformats.org/officeDocument/2006/relationships/tags" Target="../tags/tag26.xml"/><Relationship Id="rId26" Type="http://schemas.openxmlformats.org/officeDocument/2006/relationships/tags" Target="../tags/tag34.xml"/><Relationship Id="rId39" Type="http://schemas.openxmlformats.org/officeDocument/2006/relationships/tags" Target="../tags/tag47.xml"/><Relationship Id="rId21" Type="http://schemas.openxmlformats.org/officeDocument/2006/relationships/tags" Target="../tags/tag29.xml"/><Relationship Id="rId34" Type="http://schemas.openxmlformats.org/officeDocument/2006/relationships/tags" Target="../tags/tag42.xml"/><Relationship Id="rId42" Type="http://schemas.openxmlformats.org/officeDocument/2006/relationships/tags" Target="../tags/tag50.xml"/><Relationship Id="rId47" Type="http://schemas.openxmlformats.org/officeDocument/2006/relationships/tags" Target="../tags/tag55.xml"/><Relationship Id="rId50" Type="http://schemas.openxmlformats.org/officeDocument/2006/relationships/tags" Target="../tags/tag58.xml"/><Relationship Id="rId55" Type="http://schemas.openxmlformats.org/officeDocument/2006/relationships/tags" Target="../tags/tag63.xml"/><Relationship Id="rId63" Type="http://schemas.openxmlformats.org/officeDocument/2006/relationships/tags" Target="../tags/tag71.xml"/><Relationship Id="rId68" Type="http://schemas.openxmlformats.org/officeDocument/2006/relationships/tags" Target="../tags/tag76.xml"/><Relationship Id="rId76" Type="http://schemas.openxmlformats.org/officeDocument/2006/relationships/tags" Target="../tags/tag84.xml"/><Relationship Id="rId84" Type="http://schemas.openxmlformats.org/officeDocument/2006/relationships/slideLayout" Target="../slideLayouts/slideLayout6.xml"/><Relationship Id="rId7" Type="http://schemas.openxmlformats.org/officeDocument/2006/relationships/tags" Target="../tags/tag15.xml"/><Relationship Id="rId71" Type="http://schemas.openxmlformats.org/officeDocument/2006/relationships/tags" Target="../tags/tag79.xml"/><Relationship Id="rId2" Type="http://schemas.openxmlformats.org/officeDocument/2006/relationships/tags" Target="../tags/tag10.xml"/><Relationship Id="rId16" Type="http://schemas.openxmlformats.org/officeDocument/2006/relationships/tags" Target="../tags/tag24.xml"/><Relationship Id="rId29" Type="http://schemas.openxmlformats.org/officeDocument/2006/relationships/tags" Target="../tags/tag37.xml"/><Relationship Id="rId11" Type="http://schemas.openxmlformats.org/officeDocument/2006/relationships/tags" Target="../tags/tag19.xml"/><Relationship Id="rId24" Type="http://schemas.openxmlformats.org/officeDocument/2006/relationships/tags" Target="../tags/tag32.xml"/><Relationship Id="rId32" Type="http://schemas.openxmlformats.org/officeDocument/2006/relationships/tags" Target="../tags/tag40.xml"/><Relationship Id="rId37" Type="http://schemas.openxmlformats.org/officeDocument/2006/relationships/tags" Target="../tags/tag45.xml"/><Relationship Id="rId40" Type="http://schemas.openxmlformats.org/officeDocument/2006/relationships/tags" Target="../tags/tag48.xml"/><Relationship Id="rId45" Type="http://schemas.openxmlformats.org/officeDocument/2006/relationships/tags" Target="../tags/tag53.xml"/><Relationship Id="rId53" Type="http://schemas.openxmlformats.org/officeDocument/2006/relationships/tags" Target="../tags/tag61.xml"/><Relationship Id="rId58" Type="http://schemas.openxmlformats.org/officeDocument/2006/relationships/tags" Target="../tags/tag66.xml"/><Relationship Id="rId66" Type="http://schemas.openxmlformats.org/officeDocument/2006/relationships/tags" Target="../tags/tag74.xml"/><Relationship Id="rId74" Type="http://schemas.openxmlformats.org/officeDocument/2006/relationships/tags" Target="../tags/tag82.xml"/><Relationship Id="rId79" Type="http://schemas.openxmlformats.org/officeDocument/2006/relationships/tags" Target="../tags/tag87.xml"/><Relationship Id="rId5" Type="http://schemas.openxmlformats.org/officeDocument/2006/relationships/tags" Target="../tags/tag13.xml"/><Relationship Id="rId61" Type="http://schemas.openxmlformats.org/officeDocument/2006/relationships/tags" Target="../tags/tag69.xml"/><Relationship Id="rId82" Type="http://schemas.openxmlformats.org/officeDocument/2006/relationships/tags" Target="../tags/tag90.xml"/><Relationship Id="rId19" Type="http://schemas.openxmlformats.org/officeDocument/2006/relationships/tags" Target="../tags/tag27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tags" Target="../tags/tag22.xml"/><Relationship Id="rId22" Type="http://schemas.openxmlformats.org/officeDocument/2006/relationships/tags" Target="../tags/tag30.xml"/><Relationship Id="rId27" Type="http://schemas.openxmlformats.org/officeDocument/2006/relationships/tags" Target="../tags/tag35.xml"/><Relationship Id="rId30" Type="http://schemas.openxmlformats.org/officeDocument/2006/relationships/tags" Target="../tags/tag38.xml"/><Relationship Id="rId35" Type="http://schemas.openxmlformats.org/officeDocument/2006/relationships/tags" Target="../tags/tag43.xml"/><Relationship Id="rId43" Type="http://schemas.openxmlformats.org/officeDocument/2006/relationships/tags" Target="../tags/tag51.xml"/><Relationship Id="rId48" Type="http://schemas.openxmlformats.org/officeDocument/2006/relationships/tags" Target="../tags/tag56.xml"/><Relationship Id="rId56" Type="http://schemas.openxmlformats.org/officeDocument/2006/relationships/tags" Target="../tags/tag64.xml"/><Relationship Id="rId64" Type="http://schemas.openxmlformats.org/officeDocument/2006/relationships/tags" Target="../tags/tag72.xml"/><Relationship Id="rId69" Type="http://schemas.openxmlformats.org/officeDocument/2006/relationships/tags" Target="../tags/tag77.xml"/><Relationship Id="rId77" Type="http://schemas.openxmlformats.org/officeDocument/2006/relationships/tags" Target="../tags/tag85.xml"/><Relationship Id="rId8" Type="http://schemas.openxmlformats.org/officeDocument/2006/relationships/tags" Target="../tags/tag16.xml"/><Relationship Id="rId51" Type="http://schemas.openxmlformats.org/officeDocument/2006/relationships/tags" Target="../tags/tag59.xml"/><Relationship Id="rId72" Type="http://schemas.openxmlformats.org/officeDocument/2006/relationships/tags" Target="../tags/tag80.xml"/><Relationship Id="rId80" Type="http://schemas.openxmlformats.org/officeDocument/2006/relationships/tags" Target="../tags/tag88.xml"/><Relationship Id="rId85" Type="http://schemas.openxmlformats.org/officeDocument/2006/relationships/notesSlide" Target="../notesSlides/notesSlide27.xml"/><Relationship Id="rId3" Type="http://schemas.openxmlformats.org/officeDocument/2006/relationships/tags" Target="../tags/tag11.xml"/><Relationship Id="rId12" Type="http://schemas.openxmlformats.org/officeDocument/2006/relationships/tags" Target="../tags/tag20.xml"/><Relationship Id="rId17" Type="http://schemas.openxmlformats.org/officeDocument/2006/relationships/tags" Target="../tags/tag25.xml"/><Relationship Id="rId25" Type="http://schemas.openxmlformats.org/officeDocument/2006/relationships/tags" Target="../tags/tag33.xml"/><Relationship Id="rId33" Type="http://schemas.openxmlformats.org/officeDocument/2006/relationships/tags" Target="../tags/tag41.xml"/><Relationship Id="rId38" Type="http://schemas.openxmlformats.org/officeDocument/2006/relationships/tags" Target="../tags/tag46.xml"/><Relationship Id="rId46" Type="http://schemas.openxmlformats.org/officeDocument/2006/relationships/tags" Target="../tags/tag54.xml"/><Relationship Id="rId59" Type="http://schemas.openxmlformats.org/officeDocument/2006/relationships/tags" Target="../tags/tag67.xml"/><Relationship Id="rId67" Type="http://schemas.openxmlformats.org/officeDocument/2006/relationships/tags" Target="../tags/tag75.xml"/><Relationship Id="rId20" Type="http://schemas.openxmlformats.org/officeDocument/2006/relationships/tags" Target="../tags/tag28.xml"/><Relationship Id="rId41" Type="http://schemas.openxmlformats.org/officeDocument/2006/relationships/tags" Target="../tags/tag49.xml"/><Relationship Id="rId54" Type="http://schemas.openxmlformats.org/officeDocument/2006/relationships/tags" Target="../tags/tag62.xml"/><Relationship Id="rId62" Type="http://schemas.openxmlformats.org/officeDocument/2006/relationships/tags" Target="../tags/tag70.xml"/><Relationship Id="rId70" Type="http://schemas.openxmlformats.org/officeDocument/2006/relationships/tags" Target="../tags/tag78.xml"/><Relationship Id="rId75" Type="http://schemas.openxmlformats.org/officeDocument/2006/relationships/tags" Target="../tags/tag83.xml"/><Relationship Id="rId83" Type="http://schemas.openxmlformats.org/officeDocument/2006/relationships/tags" Target="../tags/tag91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5" Type="http://schemas.openxmlformats.org/officeDocument/2006/relationships/tags" Target="../tags/tag23.xml"/><Relationship Id="rId23" Type="http://schemas.openxmlformats.org/officeDocument/2006/relationships/tags" Target="../tags/tag31.xml"/><Relationship Id="rId28" Type="http://schemas.openxmlformats.org/officeDocument/2006/relationships/tags" Target="../tags/tag36.xml"/><Relationship Id="rId36" Type="http://schemas.openxmlformats.org/officeDocument/2006/relationships/tags" Target="../tags/tag44.xml"/><Relationship Id="rId49" Type="http://schemas.openxmlformats.org/officeDocument/2006/relationships/tags" Target="../tags/tag57.xml"/><Relationship Id="rId57" Type="http://schemas.openxmlformats.org/officeDocument/2006/relationships/tags" Target="../tags/tag65.xml"/><Relationship Id="rId10" Type="http://schemas.openxmlformats.org/officeDocument/2006/relationships/tags" Target="../tags/tag18.xml"/><Relationship Id="rId31" Type="http://schemas.openxmlformats.org/officeDocument/2006/relationships/tags" Target="../tags/tag39.xml"/><Relationship Id="rId44" Type="http://schemas.openxmlformats.org/officeDocument/2006/relationships/tags" Target="../tags/tag52.xml"/><Relationship Id="rId52" Type="http://schemas.openxmlformats.org/officeDocument/2006/relationships/tags" Target="../tags/tag60.xml"/><Relationship Id="rId60" Type="http://schemas.openxmlformats.org/officeDocument/2006/relationships/tags" Target="../tags/tag68.xml"/><Relationship Id="rId65" Type="http://schemas.openxmlformats.org/officeDocument/2006/relationships/tags" Target="../tags/tag73.xml"/><Relationship Id="rId73" Type="http://schemas.openxmlformats.org/officeDocument/2006/relationships/tags" Target="../tags/tag81.xml"/><Relationship Id="rId78" Type="http://schemas.openxmlformats.org/officeDocument/2006/relationships/tags" Target="../tags/tag86.xml"/><Relationship Id="rId81" Type="http://schemas.openxmlformats.org/officeDocument/2006/relationships/tags" Target="../tags/tag89.xml"/><Relationship Id="rId86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tags" Target="../tags/tag104.xml"/><Relationship Id="rId18" Type="http://schemas.openxmlformats.org/officeDocument/2006/relationships/tags" Target="../tags/tag109.xml"/><Relationship Id="rId26" Type="http://schemas.openxmlformats.org/officeDocument/2006/relationships/tags" Target="../tags/tag117.xml"/><Relationship Id="rId39" Type="http://schemas.openxmlformats.org/officeDocument/2006/relationships/tags" Target="../tags/tag130.xml"/><Relationship Id="rId21" Type="http://schemas.openxmlformats.org/officeDocument/2006/relationships/tags" Target="../tags/tag112.xml"/><Relationship Id="rId34" Type="http://schemas.openxmlformats.org/officeDocument/2006/relationships/tags" Target="../tags/tag125.xml"/><Relationship Id="rId42" Type="http://schemas.openxmlformats.org/officeDocument/2006/relationships/tags" Target="../tags/tag133.xml"/><Relationship Id="rId47" Type="http://schemas.openxmlformats.org/officeDocument/2006/relationships/tags" Target="../tags/tag138.xml"/><Relationship Id="rId50" Type="http://schemas.openxmlformats.org/officeDocument/2006/relationships/tags" Target="../tags/tag141.xml"/><Relationship Id="rId55" Type="http://schemas.openxmlformats.org/officeDocument/2006/relationships/tags" Target="../tags/tag146.xml"/><Relationship Id="rId63" Type="http://schemas.openxmlformats.org/officeDocument/2006/relationships/tags" Target="../tags/tag154.xml"/><Relationship Id="rId68" Type="http://schemas.openxmlformats.org/officeDocument/2006/relationships/tags" Target="../tags/tag159.xml"/><Relationship Id="rId76" Type="http://schemas.openxmlformats.org/officeDocument/2006/relationships/tags" Target="../tags/tag167.xml"/><Relationship Id="rId84" Type="http://schemas.openxmlformats.org/officeDocument/2006/relationships/image" Target="../media/image18.png"/><Relationship Id="rId7" Type="http://schemas.openxmlformats.org/officeDocument/2006/relationships/tags" Target="../tags/tag98.xml"/><Relationship Id="rId71" Type="http://schemas.openxmlformats.org/officeDocument/2006/relationships/tags" Target="../tags/tag162.xml"/><Relationship Id="rId2" Type="http://schemas.openxmlformats.org/officeDocument/2006/relationships/tags" Target="../tags/tag93.xml"/><Relationship Id="rId16" Type="http://schemas.openxmlformats.org/officeDocument/2006/relationships/tags" Target="../tags/tag107.xml"/><Relationship Id="rId29" Type="http://schemas.openxmlformats.org/officeDocument/2006/relationships/tags" Target="../tags/tag120.xml"/><Relationship Id="rId11" Type="http://schemas.openxmlformats.org/officeDocument/2006/relationships/tags" Target="../tags/tag102.xml"/><Relationship Id="rId24" Type="http://schemas.openxmlformats.org/officeDocument/2006/relationships/tags" Target="../tags/tag115.xml"/><Relationship Id="rId32" Type="http://schemas.openxmlformats.org/officeDocument/2006/relationships/tags" Target="../tags/tag123.xml"/><Relationship Id="rId37" Type="http://schemas.openxmlformats.org/officeDocument/2006/relationships/tags" Target="../tags/tag128.xml"/><Relationship Id="rId40" Type="http://schemas.openxmlformats.org/officeDocument/2006/relationships/tags" Target="../tags/tag131.xml"/><Relationship Id="rId45" Type="http://schemas.openxmlformats.org/officeDocument/2006/relationships/tags" Target="../tags/tag136.xml"/><Relationship Id="rId53" Type="http://schemas.openxmlformats.org/officeDocument/2006/relationships/tags" Target="../tags/tag144.xml"/><Relationship Id="rId58" Type="http://schemas.openxmlformats.org/officeDocument/2006/relationships/tags" Target="../tags/tag149.xml"/><Relationship Id="rId66" Type="http://schemas.openxmlformats.org/officeDocument/2006/relationships/tags" Target="../tags/tag157.xml"/><Relationship Id="rId74" Type="http://schemas.openxmlformats.org/officeDocument/2006/relationships/tags" Target="../tags/tag165.xml"/><Relationship Id="rId79" Type="http://schemas.openxmlformats.org/officeDocument/2006/relationships/tags" Target="../tags/tag170.xml"/><Relationship Id="rId5" Type="http://schemas.openxmlformats.org/officeDocument/2006/relationships/tags" Target="../tags/tag96.xml"/><Relationship Id="rId61" Type="http://schemas.openxmlformats.org/officeDocument/2006/relationships/tags" Target="../tags/tag152.xml"/><Relationship Id="rId82" Type="http://schemas.openxmlformats.org/officeDocument/2006/relationships/slideLayout" Target="../slideLayouts/slideLayout6.xml"/><Relationship Id="rId10" Type="http://schemas.openxmlformats.org/officeDocument/2006/relationships/tags" Target="../tags/tag101.xml"/><Relationship Id="rId19" Type="http://schemas.openxmlformats.org/officeDocument/2006/relationships/tags" Target="../tags/tag110.xml"/><Relationship Id="rId31" Type="http://schemas.openxmlformats.org/officeDocument/2006/relationships/tags" Target="../tags/tag122.xml"/><Relationship Id="rId44" Type="http://schemas.openxmlformats.org/officeDocument/2006/relationships/tags" Target="../tags/tag135.xml"/><Relationship Id="rId52" Type="http://schemas.openxmlformats.org/officeDocument/2006/relationships/tags" Target="../tags/tag143.xml"/><Relationship Id="rId60" Type="http://schemas.openxmlformats.org/officeDocument/2006/relationships/tags" Target="../tags/tag151.xml"/><Relationship Id="rId65" Type="http://schemas.openxmlformats.org/officeDocument/2006/relationships/tags" Target="../tags/tag156.xml"/><Relationship Id="rId73" Type="http://schemas.openxmlformats.org/officeDocument/2006/relationships/tags" Target="../tags/tag164.xml"/><Relationship Id="rId78" Type="http://schemas.openxmlformats.org/officeDocument/2006/relationships/tags" Target="../tags/tag169.xml"/><Relationship Id="rId81" Type="http://schemas.openxmlformats.org/officeDocument/2006/relationships/tags" Target="../tags/tag172.xml"/><Relationship Id="rId4" Type="http://schemas.openxmlformats.org/officeDocument/2006/relationships/tags" Target="../tags/tag95.xml"/><Relationship Id="rId9" Type="http://schemas.openxmlformats.org/officeDocument/2006/relationships/tags" Target="../tags/tag100.xml"/><Relationship Id="rId14" Type="http://schemas.openxmlformats.org/officeDocument/2006/relationships/tags" Target="../tags/tag105.xml"/><Relationship Id="rId22" Type="http://schemas.openxmlformats.org/officeDocument/2006/relationships/tags" Target="../tags/tag113.xml"/><Relationship Id="rId27" Type="http://schemas.openxmlformats.org/officeDocument/2006/relationships/tags" Target="../tags/tag118.xml"/><Relationship Id="rId30" Type="http://schemas.openxmlformats.org/officeDocument/2006/relationships/tags" Target="../tags/tag121.xml"/><Relationship Id="rId35" Type="http://schemas.openxmlformats.org/officeDocument/2006/relationships/tags" Target="../tags/tag126.xml"/><Relationship Id="rId43" Type="http://schemas.openxmlformats.org/officeDocument/2006/relationships/tags" Target="../tags/tag134.xml"/><Relationship Id="rId48" Type="http://schemas.openxmlformats.org/officeDocument/2006/relationships/tags" Target="../tags/tag139.xml"/><Relationship Id="rId56" Type="http://schemas.openxmlformats.org/officeDocument/2006/relationships/tags" Target="../tags/tag147.xml"/><Relationship Id="rId64" Type="http://schemas.openxmlformats.org/officeDocument/2006/relationships/tags" Target="../tags/tag155.xml"/><Relationship Id="rId69" Type="http://schemas.openxmlformats.org/officeDocument/2006/relationships/tags" Target="../tags/tag160.xml"/><Relationship Id="rId77" Type="http://schemas.openxmlformats.org/officeDocument/2006/relationships/tags" Target="../tags/tag168.xml"/><Relationship Id="rId8" Type="http://schemas.openxmlformats.org/officeDocument/2006/relationships/tags" Target="../tags/tag99.xml"/><Relationship Id="rId51" Type="http://schemas.openxmlformats.org/officeDocument/2006/relationships/tags" Target="../tags/tag142.xml"/><Relationship Id="rId72" Type="http://schemas.openxmlformats.org/officeDocument/2006/relationships/tags" Target="../tags/tag163.xml"/><Relationship Id="rId80" Type="http://schemas.openxmlformats.org/officeDocument/2006/relationships/tags" Target="../tags/tag171.xml"/><Relationship Id="rId3" Type="http://schemas.openxmlformats.org/officeDocument/2006/relationships/tags" Target="../tags/tag94.xml"/><Relationship Id="rId12" Type="http://schemas.openxmlformats.org/officeDocument/2006/relationships/tags" Target="../tags/tag103.xml"/><Relationship Id="rId17" Type="http://schemas.openxmlformats.org/officeDocument/2006/relationships/tags" Target="../tags/tag108.xml"/><Relationship Id="rId25" Type="http://schemas.openxmlformats.org/officeDocument/2006/relationships/tags" Target="../tags/tag116.xml"/><Relationship Id="rId33" Type="http://schemas.openxmlformats.org/officeDocument/2006/relationships/tags" Target="../tags/tag124.xml"/><Relationship Id="rId38" Type="http://schemas.openxmlformats.org/officeDocument/2006/relationships/tags" Target="../tags/tag129.xml"/><Relationship Id="rId46" Type="http://schemas.openxmlformats.org/officeDocument/2006/relationships/tags" Target="../tags/tag137.xml"/><Relationship Id="rId59" Type="http://schemas.openxmlformats.org/officeDocument/2006/relationships/tags" Target="../tags/tag150.xml"/><Relationship Id="rId67" Type="http://schemas.openxmlformats.org/officeDocument/2006/relationships/tags" Target="../tags/tag158.xml"/><Relationship Id="rId20" Type="http://schemas.openxmlformats.org/officeDocument/2006/relationships/tags" Target="../tags/tag111.xml"/><Relationship Id="rId41" Type="http://schemas.openxmlformats.org/officeDocument/2006/relationships/tags" Target="../tags/tag132.xml"/><Relationship Id="rId54" Type="http://schemas.openxmlformats.org/officeDocument/2006/relationships/tags" Target="../tags/tag145.xml"/><Relationship Id="rId62" Type="http://schemas.openxmlformats.org/officeDocument/2006/relationships/tags" Target="../tags/tag153.xml"/><Relationship Id="rId70" Type="http://schemas.openxmlformats.org/officeDocument/2006/relationships/tags" Target="../tags/tag161.xml"/><Relationship Id="rId75" Type="http://schemas.openxmlformats.org/officeDocument/2006/relationships/tags" Target="../tags/tag166.xml"/><Relationship Id="rId83" Type="http://schemas.openxmlformats.org/officeDocument/2006/relationships/notesSlide" Target="../notesSlides/notesSlide28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5" Type="http://schemas.openxmlformats.org/officeDocument/2006/relationships/tags" Target="../tags/tag106.xml"/><Relationship Id="rId23" Type="http://schemas.openxmlformats.org/officeDocument/2006/relationships/tags" Target="../tags/tag114.xml"/><Relationship Id="rId28" Type="http://schemas.openxmlformats.org/officeDocument/2006/relationships/tags" Target="../tags/tag119.xml"/><Relationship Id="rId36" Type="http://schemas.openxmlformats.org/officeDocument/2006/relationships/tags" Target="../tags/tag127.xml"/><Relationship Id="rId49" Type="http://schemas.openxmlformats.org/officeDocument/2006/relationships/tags" Target="../tags/tag140.xml"/><Relationship Id="rId57" Type="http://schemas.openxmlformats.org/officeDocument/2006/relationships/tags" Target="../tags/tag14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1FD31B9-7166-D642-A3AE-1BD996153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Jeudi 11 juin </a:t>
            </a:r>
            <a:r>
              <a:rPr lang="fr-FR" dirty="0"/>
              <a:t>2020</a:t>
            </a:r>
          </a:p>
        </p:txBody>
      </p:sp>
      <p:sp>
        <p:nvSpPr>
          <p:cNvPr id="3" name="Rectangle 2"/>
          <p:cNvSpPr/>
          <p:nvPr/>
        </p:nvSpPr>
        <p:spPr>
          <a:xfrm>
            <a:off x="739140" y="1358630"/>
            <a:ext cx="10713720" cy="495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4440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255014" y="1226664"/>
            <a:ext cx="3681971" cy="4335150"/>
            <a:chOff x="1353149" y="1248465"/>
            <a:chExt cx="2767129" cy="3288186"/>
          </a:xfrm>
        </p:grpSpPr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353149" y="2255090"/>
              <a:ext cx="2767129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60 + 18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4"/>
            <a:ext cx="3206539" cy="4335150"/>
            <a:chOff x="1540713" y="1248465"/>
            <a:chExt cx="2409825" cy="3288186"/>
          </a:xfrm>
        </p:grpSpPr>
        <p:sp>
          <p:nvSpPr>
            <p:cNvPr id="7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87594" y="2255090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78</a:t>
              </a:r>
            </a:p>
          </p:txBody>
        </p:sp>
      </p:grp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55A07C74-C1C7-4B7F-B091-1F7F010BF3B6}"/>
              </a:ext>
            </a:extLst>
          </p:cNvPr>
          <p:cNvSpPr txBox="1">
            <a:spLocks/>
          </p:cNvSpPr>
          <p:nvPr/>
        </p:nvSpPr>
        <p:spPr>
          <a:xfrm>
            <a:off x="838200" y="290945"/>
            <a:ext cx="10515600" cy="935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Calcul de sommes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723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322288" y="1226664"/>
            <a:ext cx="3571135" cy="4335150"/>
            <a:chOff x="1403708" y="1248465"/>
            <a:chExt cx="2683832" cy="3288186"/>
          </a:xfrm>
        </p:grpSpPr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403708" y="2297123"/>
              <a:ext cx="2683832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19 + 42 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4"/>
            <a:ext cx="3206538" cy="4335150"/>
            <a:chOff x="1540713" y="1248465"/>
            <a:chExt cx="2409825" cy="3288186"/>
          </a:xfrm>
        </p:grpSpPr>
        <p:sp>
          <p:nvSpPr>
            <p:cNvPr id="7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87593" y="2297122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61</a:t>
              </a:r>
            </a:p>
          </p:txBody>
        </p:sp>
      </p:grp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F47D21DD-EEB4-44D5-ADAD-80688E9460D0}"/>
              </a:ext>
            </a:extLst>
          </p:cNvPr>
          <p:cNvSpPr txBox="1">
            <a:spLocks/>
          </p:cNvSpPr>
          <p:nvPr/>
        </p:nvSpPr>
        <p:spPr>
          <a:xfrm>
            <a:off x="850056" y="67528"/>
            <a:ext cx="10515600" cy="935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Calcul de sommes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128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093688" y="1226664"/>
            <a:ext cx="4028335" cy="4335150"/>
            <a:chOff x="1231907" y="1248465"/>
            <a:chExt cx="3027434" cy="3288186"/>
          </a:xfrm>
        </p:grpSpPr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231907" y="2185070"/>
              <a:ext cx="3027434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67 + 13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4"/>
            <a:ext cx="3206538" cy="4335150"/>
            <a:chOff x="1540713" y="1248465"/>
            <a:chExt cx="2409825" cy="3288186"/>
          </a:xfrm>
        </p:grpSpPr>
        <p:sp>
          <p:nvSpPr>
            <p:cNvPr id="7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78683" y="2185070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80</a:t>
              </a:r>
            </a:p>
          </p:txBody>
        </p:sp>
      </p:grp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CC4F8581-8322-4D0F-95EB-4D702ED315C3}"/>
              </a:ext>
            </a:extLst>
          </p:cNvPr>
          <p:cNvSpPr txBox="1">
            <a:spLocks/>
          </p:cNvSpPr>
          <p:nvPr/>
        </p:nvSpPr>
        <p:spPr>
          <a:xfrm>
            <a:off x="838200" y="290945"/>
            <a:ext cx="10515600" cy="935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Calcul de sommes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153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343071" y="1226664"/>
            <a:ext cx="3529572" cy="4335150"/>
            <a:chOff x="1419327" y="1248465"/>
            <a:chExt cx="2652596" cy="3288186"/>
          </a:xfrm>
        </p:grpSpPr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419327" y="2202547"/>
              <a:ext cx="2652596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77 + 14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4"/>
            <a:ext cx="3206538" cy="4335150"/>
            <a:chOff x="1540713" y="1248465"/>
            <a:chExt cx="2409825" cy="3288186"/>
          </a:xfrm>
        </p:grpSpPr>
        <p:sp>
          <p:nvSpPr>
            <p:cNvPr id="7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78683" y="2202547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91</a:t>
              </a:r>
            </a:p>
          </p:txBody>
        </p:sp>
      </p:grp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A9ABD428-E579-4BB3-BFC1-52B95E15E0EB}"/>
              </a:ext>
            </a:extLst>
          </p:cNvPr>
          <p:cNvSpPr txBox="1">
            <a:spLocks/>
          </p:cNvSpPr>
          <p:nvPr/>
        </p:nvSpPr>
        <p:spPr>
          <a:xfrm>
            <a:off x="838200" y="290945"/>
            <a:ext cx="10515600" cy="935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Calcul de sommes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967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329215" y="1226664"/>
            <a:ext cx="3557281" cy="4335150"/>
            <a:chOff x="1408914" y="1248465"/>
            <a:chExt cx="2673420" cy="3288186"/>
          </a:xfrm>
        </p:grpSpPr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408914" y="2186472"/>
              <a:ext cx="2673420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48 + 52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4"/>
            <a:ext cx="3206538" cy="4335150"/>
            <a:chOff x="1540713" y="1248465"/>
            <a:chExt cx="2409825" cy="3288186"/>
          </a:xfrm>
        </p:grpSpPr>
        <p:sp>
          <p:nvSpPr>
            <p:cNvPr id="7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87593" y="2186472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100</a:t>
              </a:r>
            </a:p>
          </p:txBody>
        </p:sp>
      </p:grp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2DCB1D3A-1CB3-47DB-8CE6-6F3689EB2718}"/>
              </a:ext>
            </a:extLst>
          </p:cNvPr>
          <p:cNvSpPr txBox="1">
            <a:spLocks/>
          </p:cNvSpPr>
          <p:nvPr/>
        </p:nvSpPr>
        <p:spPr>
          <a:xfrm>
            <a:off x="850056" y="67528"/>
            <a:ext cx="10515600" cy="935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Calcul de sommes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856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9531927" cy="2387600"/>
          </a:xfrm>
        </p:spPr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Mesures</a:t>
            </a:r>
            <a:b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endParaRPr lang="fr-FR" sz="8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BF012F0B-3E43-4074-8E81-98D4422ABD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7521" y="3602037"/>
            <a:ext cx="10897385" cy="979691"/>
          </a:xfrm>
        </p:spPr>
        <p:txBody>
          <a:bodyPr>
            <a:normAutofit/>
          </a:bodyPr>
          <a:lstStyle/>
          <a:p>
            <a:r>
              <a:rPr lang="fr-FR" sz="6000" dirty="0"/>
              <a:t>Les longueurs</a:t>
            </a:r>
          </a:p>
        </p:txBody>
      </p:sp>
    </p:spTree>
    <p:extLst>
      <p:ext uri="{BB962C8B-B14F-4D97-AF65-F5344CB8AC3E}">
        <p14:creationId xmlns:p14="http://schemas.microsoft.com/office/powerpoint/2010/main" val="2645968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98438826-690A-4D4D-99E3-0037F4E31329}"/>
              </a:ext>
            </a:extLst>
          </p:cNvPr>
          <p:cNvSpPr txBox="1">
            <a:spLocks/>
          </p:cNvSpPr>
          <p:nvPr/>
        </p:nvSpPr>
        <p:spPr>
          <a:xfrm>
            <a:off x="763166" y="156412"/>
            <a:ext cx="10515600" cy="446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>
                <a:solidFill>
                  <a:srgbClr val="7030A0"/>
                </a:solidFill>
              </a:rPr>
              <a:t>Mesure de longueurs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6572C6DB-5FD1-4C53-B4DB-8176BCC75CE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8" t="45328" r="2267" b="46077"/>
          <a:stretch/>
        </p:blipFill>
        <p:spPr>
          <a:xfrm>
            <a:off x="393930" y="3050943"/>
            <a:ext cx="11360727" cy="727274"/>
          </a:xfrm>
          <a:prstGeom prst="rect">
            <a:avLst/>
          </a:prstGeom>
        </p:spPr>
      </p:pic>
      <p:cxnSp>
        <p:nvCxnSpPr>
          <p:cNvPr id="3" name="Connecteur droit 2"/>
          <p:cNvCxnSpPr/>
          <p:nvPr/>
        </p:nvCxnSpPr>
        <p:spPr>
          <a:xfrm flipH="1" flipV="1">
            <a:off x="419331" y="2166278"/>
            <a:ext cx="16328" cy="16034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H="1" flipV="1">
            <a:off x="11663065" y="2157810"/>
            <a:ext cx="16328" cy="16034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H="1">
            <a:off x="435660" y="2692421"/>
            <a:ext cx="11243733" cy="1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4626659" y="1752622"/>
            <a:ext cx="28617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/>
              <a:t>1 mètre</a:t>
            </a:r>
          </a:p>
        </p:txBody>
      </p:sp>
      <p:grpSp>
        <p:nvGrpSpPr>
          <p:cNvPr id="14" name="SMARTInkShape-Group3">
            <a:extLst>
              <a:ext uri="{FF2B5EF4-FFF2-40B4-BE49-F238E27FC236}">
                <a16:creationId xmlns:a16="http://schemas.microsoft.com/office/drawing/2014/main" xmlns="" id="{7712F320-C1DF-4D4C-916C-E52508B4A5FC}"/>
              </a:ext>
            </a:extLst>
          </p:cNvPr>
          <p:cNvGrpSpPr/>
          <p:nvPr/>
        </p:nvGrpSpPr>
        <p:grpSpPr>
          <a:xfrm>
            <a:off x="2705100" y="1194701"/>
            <a:ext cx="1244601" cy="438966"/>
            <a:chOff x="2705100" y="1194701"/>
            <a:chExt cx="1244601" cy="438966"/>
          </a:xfrm>
        </p:grpSpPr>
        <p:sp>
          <p:nvSpPr>
            <p:cNvPr id="6" name="SMARTInkShape-3">
              <a:extLst>
                <a:ext uri="{FF2B5EF4-FFF2-40B4-BE49-F238E27FC236}">
                  <a16:creationId xmlns:a16="http://schemas.microsoft.com/office/drawing/2014/main" xmlns="" id="{46AB7D12-EB33-4BE8-971B-30F8A43011CF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705100" y="1194701"/>
              <a:ext cx="243042" cy="434075"/>
            </a:xfrm>
            <a:custGeom>
              <a:avLst/>
              <a:gdLst/>
              <a:ahLst/>
              <a:cxnLst/>
              <a:rect l="0" t="0" r="0" b="0"/>
              <a:pathLst>
                <a:path w="243042" h="434075">
                  <a:moveTo>
                    <a:pt x="0" y="338824"/>
                  </a:moveTo>
                  <a:lnTo>
                    <a:pt x="0" y="338824"/>
                  </a:lnTo>
                  <a:lnTo>
                    <a:pt x="20696" y="338118"/>
                  </a:lnTo>
                  <a:lnTo>
                    <a:pt x="29660" y="335453"/>
                  </a:lnTo>
                  <a:lnTo>
                    <a:pt x="70995" y="306389"/>
                  </a:lnTo>
                  <a:lnTo>
                    <a:pt x="116969" y="267336"/>
                  </a:lnTo>
                  <a:lnTo>
                    <a:pt x="154354" y="222383"/>
                  </a:lnTo>
                  <a:lnTo>
                    <a:pt x="183954" y="178333"/>
                  </a:lnTo>
                  <a:lnTo>
                    <a:pt x="204389" y="133670"/>
                  </a:lnTo>
                  <a:lnTo>
                    <a:pt x="222524" y="86529"/>
                  </a:lnTo>
                  <a:lnTo>
                    <a:pt x="233092" y="45929"/>
                  </a:lnTo>
                  <a:lnTo>
                    <a:pt x="238435" y="1126"/>
                  </a:lnTo>
                  <a:lnTo>
                    <a:pt x="239037" y="450"/>
                  </a:lnTo>
                  <a:lnTo>
                    <a:pt x="239791" y="0"/>
                  </a:lnTo>
                  <a:lnTo>
                    <a:pt x="240294" y="758"/>
                  </a:lnTo>
                  <a:lnTo>
                    <a:pt x="243041" y="19344"/>
                  </a:lnTo>
                  <a:lnTo>
                    <a:pt x="241499" y="59092"/>
                  </a:lnTo>
                  <a:lnTo>
                    <a:pt x="240399" y="100633"/>
                  </a:lnTo>
                  <a:lnTo>
                    <a:pt x="238799" y="137133"/>
                  </a:lnTo>
                  <a:lnTo>
                    <a:pt x="238324" y="174877"/>
                  </a:lnTo>
                  <a:lnTo>
                    <a:pt x="237243" y="214282"/>
                  </a:lnTo>
                  <a:lnTo>
                    <a:pt x="235969" y="248194"/>
                  </a:lnTo>
                  <a:lnTo>
                    <a:pt x="235252" y="294214"/>
                  </a:lnTo>
                  <a:lnTo>
                    <a:pt x="234069" y="340844"/>
                  </a:lnTo>
                  <a:lnTo>
                    <a:pt x="232228" y="383320"/>
                  </a:lnTo>
                  <a:lnTo>
                    <a:pt x="231775" y="43407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SMARTInkShape-4">
              <a:extLst>
                <a:ext uri="{FF2B5EF4-FFF2-40B4-BE49-F238E27FC236}">
                  <a16:creationId xmlns:a16="http://schemas.microsoft.com/office/drawing/2014/main" xmlns="" id="{69173843-66F1-412E-BD42-E85793D16B84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082925" y="1453985"/>
              <a:ext cx="466726" cy="179682"/>
            </a:xfrm>
            <a:custGeom>
              <a:avLst/>
              <a:gdLst/>
              <a:ahLst/>
              <a:cxnLst/>
              <a:rect l="0" t="0" r="0" b="0"/>
              <a:pathLst>
                <a:path w="466726" h="179682">
                  <a:moveTo>
                    <a:pt x="0" y="171615"/>
                  </a:moveTo>
                  <a:lnTo>
                    <a:pt x="0" y="171615"/>
                  </a:lnTo>
                  <a:lnTo>
                    <a:pt x="0" y="177393"/>
                  </a:lnTo>
                  <a:lnTo>
                    <a:pt x="1686" y="179481"/>
                  </a:lnTo>
                  <a:lnTo>
                    <a:pt x="2182" y="179681"/>
                  </a:lnTo>
                  <a:lnTo>
                    <a:pt x="2513" y="179462"/>
                  </a:lnTo>
                  <a:lnTo>
                    <a:pt x="3136" y="178053"/>
                  </a:lnTo>
                  <a:lnTo>
                    <a:pt x="10324" y="131911"/>
                  </a:lnTo>
                  <a:lnTo>
                    <a:pt x="14177" y="90444"/>
                  </a:lnTo>
                  <a:lnTo>
                    <a:pt x="30032" y="43685"/>
                  </a:lnTo>
                  <a:lnTo>
                    <a:pt x="52172" y="10852"/>
                  </a:lnTo>
                  <a:lnTo>
                    <a:pt x="62966" y="1646"/>
                  </a:lnTo>
                  <a:lnTo>
                    <a:pt x="72435" y="0"/>
                  </a:lnTo>
                  <a:lnTo>
                    <a:pt x="82640" y="797"/>
                  </a:lnTo>
                  <a:lnTo>
                    <a:pt x="90704" y="3503"/>
                  </a:lnTo>
                  <a:lnTo>
                    <a:pt x="108868" y="20423"/>
                  </a:lnTo>
                  <a:lnTo>
                    <a:pt x="120334" y="35879"/>
                  </a:lnTo>
                  <a:lnTo>
                    <a:pt x="137485" y="76621"/>
                  </a:lnTo>
                  <a:lnTo>
                    <a:pt x="148132" y="121898"/>
                  </a:lnTo>
                  <a:lnTo>
                    <a:pt x="155370" y="164486"/>
                  </a:lnTo>
                  <a:lnTo>
                    <a:pt x="155570" y="122561"/>
                  </a:lnTo>
                  <a:lnTo>
                    <a:pt x="158946" y="76764"/>
                  </a:lnTo>
                  <a:lnTo>
                    <a:pt x="174065" y="29223"/>
                  </a:lnTo>
                  <a:lnTo>
                    <a:pt x="181907" y="15242"/>
                  </a:lnTo>
                  <a:lnTo>
                    <a:pt x="187739" y="9100"/>
                  </a:lnTo>
                  <a:lnTo>
                    <a:pt x="191482" y="7886"/>
                  </a:lnTo>
                  <a:lnTo>
                    <a:pt x="200344" y="8418"/>
                  </a:lnTo>
                  <a:lnTo>
                    <a:pt x="207340" y="11947"/>
                  </a:lnTo>
                  <a:lnTo>
                    <a:pt x="217127" y="22706"/>
                  </a:lnTo>
                  <a:lnTo>
                    <a:pt x="223853" y="33114"/>
                  </a:lnTo>
                  <a:lnTo>
                    <a:pt x="234033" y="71249"/>
                  </a:lnTo>
                  <a:lnTo>
                    <a:pt x="239451" y="117549"/>
                  </a:lnTo>
                  <a:lnTo>
                    <a:pt x="242800" y="158313"/>
                  </a:lnTo>
                  <a:lnTo>
                    <a:pt x="241967" y="161823"/>
                  </a:lnTo>
                  <a:lnTo>
                    <a:pt x="241745" y="162265"/>
                  </a:lnTo>
                  <a:lnTo>
                    <a:pt x="241596" y="162206"/>
                  </a:lnTo>
                  <a:lnTo>
                    <a:pt x="249456" y="117386"/>
                  </a:lnTo>
                  <a:lnTo>
                    <a:pt x="255422" y="72304"/>
                  </a:lnTo>
                  <a:lnTo>
                    <a:pt x="263111" y="37538"/>
                  </a:lnTo>
                  <a:lnTo>
                    <a:pt x="270340" y="26996"/>
                  </a:lnTo>
                  <a:lnTo>
                    <a:pt x="274903" y="22908"/>
                  </a:lnTo>
                  <a:lnTo>
                    <a:pt x="282105" y="20856"/>
                  </a:lnTo>
                  <a:lnTo>
                    <a:pt x="286495" y="20309"/>
                  </a:lnTo>
                  <a:lnTo>
                    <a:pt x="294195" y="22524"/>
                  </a:lnTo>
                  <a:lnTo>
                    <a:pt x="301851" y="28094"/>
                  </a:lnTo>
                  <a:lnTo>
                    <a:pt x="326275" y="56577"/>
                  </a:lnTo>
                  <a:lnTo>
                    <a:pt x="341066" y="86580"/>
                  </a:lnTo>
                  <a:lnTo>
                    <a:pt x="356127" y="131349"/>
                  </a:lnTo>
                  <a:lnTo>
                    <a:pt x="374231" y="160551"/>
                  </a:lnTo>
                  <a:lnTo>
                    <a:pt x="378604" y="165298"/>
                  </a:lnTo>
                  <a:lnTo>
                    <a:pt x="390989" y="171512"/>
                  </a:lnTo>
                  <a:lnTo>
                    <a:pt x="404842" y="174744"/>
                  </a:lnTo>
                  <a:lnTo>
                    <a:pt x="416879" y="175005"/>
                  </a:lnTo>
                  <a:lnTo>
                    <a:pt x="466725" y="1557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SMARTInkShape-5">
              <a:extLst>
                <a:ext uri="{FF2B5EF4-FFF2-40B4-BE49-F238E27FC236}">
                  <a16:creationId xmlns:a16="http://schemas.microsoft.com/office/drawing/2014/main" xmlns="" id="{EF9A2DA2-9407-4FAF-8A12-7F3B08F80070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740150" y="1504950"/>
              <a:ext cx="184151" cy="6351"/>
            </a:xfrm>
            <a:custGeom>
              <a:avLst/>
              <a:gdLst/>
              <a:ahLst/>
              <a:cxnLst/>
              <a:rect l="0" t="0" r="0" b="0"/>
              <a:pathLst>
                <a:path w="184151" h="63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5967" y="941"/>
                  </a:lnTo>
                  <a:lnTo>
                    <a:pt x="7153" y="1685"/>
                  </a:lnTo>
                  <a:lnTo>
                    <a:pt x="49103" y="6255"/>
                  </a:lnTo>
                  <a:lnTo>
                    <a:pt x="81443" y="6308"/>
                  </a:lnTo>
                  <a:lnTo>
                    <a:pt x="123654" y="6338"/>
                  </a:lnTo>
                  <a:lnTo>
                    <a:pt x="169713" y="6349"/>
                  </a:lnTo>
                  <a:lnTo>
                    <a:pt x="18415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SMARTInkShape-6">
              <a:extLst>
                <a:ext uri="{FF2B5EF4-FFF2-40B4-BE49-F238E27FC236}">
                  <a16:creationId xmlns:a16="http://schemas.microsoft.com/office/drawing/2014/main" xmlns="" id="{9376E8E9-ACCA-43DD-A953-5E7450EDBE2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749675" y="1620751"/>
              <a:ext cx="200026" cy="8025"/>
            </a:xfrm>
            <a:custGeom>
              <a:avLst/>
              <a:gdLst/>
              <a:ahLst/>
              <a:cxnLst/>
              <a:rect l="0" t="0" r="0" b="0"/>
              <a:pathLst>
                <a:path w="200026" h="8025">
                  <a:moveTo>
                    <a:pt x="0" y="4849"/>
                  </a:moveTo>
                  <a:lnTo>
                    <a:pt x="0" y="4849"/>
                  </a:lnTo>
                  <a:lnTo>
                    <a:pt x="3240" y="4496"/>
                  </a:lnTo>
                  <a:lnTo>
                    <a:pt x="30499" y="0"/>
                  </a:lnTo>
                  <a:lnTo>
                    <a:pt x="72928" y="629"/>
                  </a:lnTo>
                  <a:lnTo>
                    <a:pt x="118094" y="4049"/>
                  </a:lnTo>
                  <a:lnTo>
                    <a:pt x="161275" y="6926"/>
                  </a:lnTo>
                  <a:lnTo>
                    <a:pt x="200025" y="80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8" name="SMARTInkShape-Group4">
            <a:extLst>
              <a:ext uri="{FF2B5EF4-FFF2-40B4-BE49-F238E27FC236}">
                <a16:creationId xmlns:a16="http://schemas.microsoft.com/office/drawing/2014/main" xmlns="" id="{D6279356-9BDD-4023-BBF3-BA00D9A5A0BE}"/>
              </a:ext>
            </a:extLst>
          </p:cNvPr>
          <p:cNvGrpSpPr/>
          <p:nvPr/>
        </p:nvGrpSpPr>
        <p:grpSpPr>
          <a:xfrm>
            <a:off x="4225925" y="1277383"/>
            <a:ext cx="926305" cy="332343"/>
            <a:chOff x="4225925" y="1277383"/>
            <a:chExt cx="926305" cy="332343"/>
          </a:xfrm>
        </p:grpSpPr>
        <p:sp>
          <p:nvSpPr>
            <p:cNvPr id="15" name="SMARTInkShape-7">
              <a:extLst>
                <a:ext uri="{FF2B5EF4-FFF2-40B4-BE49-F238E27FC236}">
                  <a16:creationId xmlns:a16="http://schemas.microsoft.com/office/drawing/2014/main" xmlns="" id="{EB8233FA-7241-4815-B4FF-2D992139EDB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4225925" y="1277383"/>
              <a:ext cx="206376" cy="332343"/>
            </a:xfrm>
            <a:custGeom>
              <a:avLst/>
              <a:gdLst/>
              <a:ahLst/>
              <a:cxnLst/>
              <a:rect l="0" t="0" r="0" b="0"/>
              <a:pathLst>
                <a:path w="206376" h="332343">
                  <a:moveTo>
                    <a:pt x="0" y="332342"/>
                  </a:moveTo>
                  <a:lnTo>
                    <a:pt x="0" y="332342"/>
                  </a:lnTo>
                  <a:lnTo>
                    <a:pt x="45118" y="310132"/>
                  </a:lnTo>
                  <a:lnTo>
                    <a:pt x="55566" y="304605"/>
                  </a:lnTo>
                  <a:lnTo>
                    <a:pt x="98284" y="257511"/>
                  </a:lnTo>
                  <a:lnTo>
                    <a:pt x="131467" y="214667"/>
                  </a:lnTo>
                  <a:lnTo>
                    <a:pt x="151610" y="173905"/>
                  </a:lnTo>
                  <a:lnTo>
                    <a:pt x="165806" y="133829"/>
                  </a:lnTo>
                  <a:lnTo>
                    <a:pt x="176520" y="97997"/>
                  </a:lnTo>
                  <a:lnTo>
                    <a:pt x="187360" y="53898"/>
                  </a:lnTo>
                  <a:lnTo>
                    <a:pt x="196378" y="6281"/>
                  </a:lnTo>
                  <a:lnTo>
                    <a:pt x="196788" y="0"/>
                  </a:lnTo>
                  <a:lnTo>
                    <a:pt x="197788" y="43260"/>
                  </a:lnTo>
                  <a:lnTo>
                    <a:pt x="199583" y="81408"/>
                  </a:lnTo>
                  <a:lnTo>
                    <a:pt x="198108" y="119556"/>
                  </a:lnTo>
                  <a:lnTo>
                    <a:pt x="199653" y="158483"/>
                  </a:lnTo>
                  <a:lnTo>
                    <a:pt x="201388" y="195452"/>
                  </a:lnTo>
                  <a:lnTo>
                    <a:pt x="200978" y="241060"/>
                  </a:lnTo>
                  <a:lnTo>
                    <a:pt x="202664" y="285274"/>
                  </a:lnTo>
                  <a:lnTo>
                    <a:pt x="203191" y="321553"/>
                  </a:lnTo>
                  <a:lnTo>
                    <a:pt x="203546" y="321268"/>
                  </a:lnTo>
                  <a:lnTo>
                    <a:pt x="206375" y="3164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SMARTInkShape-8">
              <a:extLst>
                <a:ext uri="{FF2B5EF4-FFF2-40B4-BE49-F238E27FC236}">
                  <a16:creationId xmlns:a16="http://schemas.microsoft.com/office/drawing/2014/main" xmlns="" id="{9787AA96-2F8A-48B1-ACB3-1DA257567D2A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4626786" y="1330325"/>
              <a:ext cx="158893" cy="249011"/>
            </a:xfrm>
            <a:custGeom>
              <a:avLst/>
              <a:gdLst/>
              <a:ahLst/>
              <a:cxnLst/>
              <a:rect l="0" t="0" r="0" b="0"/>
              <a:pathLst>
                <a:path w="158893" h="249011">
                  <a:moveTo>
                    <a:pt x="116664" y="47625"/>
                  </a:moveTo>
                  <a:lnTo>
                    <a:pt x="116664" y="47625"/>
                  </a:lnTo>
                  <a:lnTo>
                    <a:pt x="114979" y="45939"/>
                  </a:lnTo>
                  <a:lnTo>
                    <a:pt x="114151" y="44171"/>
                  </a:lnTo>
                  <a:lnTo>
                    <a:pt x="110689" y="32223"/>
                  </a:lnTo>
                  <a:lnTo>
                    <a:pt x="94921" y="13220"/>
                  </a:lnTo>
                  <a:lnTo>
                    <a:pt x="59643" y="8683"/>
                  </a:lnTo>
                  <a:lnTo>
                    <a:pt x="53250" y="8964"/>
                  </a:lnTo>
                  <a:lnTo>
                    <a:pt x="42384" y="13038"/>
                  </a:lnTo>
                  <a:lnTo>
                    <a:pt x="30215" y="22325"/>
                  </a:lnTo>
                  <a:lnTo>
                    <a:pt x="14725" y="45058"/>
                  </a:lnTo>
                  <a:lnTo>
                    <a:pt x="6575" y="62543"/>
                  </a:lnTo>
                  <a:lnTo>
                    <a:pt x="0" y="109554"/>
                  </a:lnTo>
                  <a:lnTo>
                    <a:pt x="5124" y="152900"/>
                  </a:lnTo>
                  <a:lnTo>
                    <a:pt x="21290" y="198793"/>
                  </a:lnTo>
                  <a:lnTo>
                    <a:pt x="37644" y="223766"/>
                  </a:lnTo>
                  <a:lnTo>
                    <a:pt x="55791" y="237270"/>
                  </a:lnTo>
                  <a:lnTo>
                    <a:pt x="82282" y="248102"/>
                  </a:lnTo>
                  <a:lnTo>
                    <a:pt x="88451" y="249010"/>
                  </a:lnTo>
                  <a:lnTo>
                    <a:pt x="113988" y="243545"/>
                  </a:lnTo>
                  <a:lnTo>
                    <a:pt x="128998" y="233008"/>
                  </a:lnTo>
                  <a:lnTo>
                    <a:pt x="144543" y="214031"/>
                  </a:lnTo>
                  <a:lnTo>
                    <a:pt x="150927" y="199547"/>
                  </a:lnTo>
                  <a:lnTo>
                    <a:pt x="158892" y="156591"/>
                  </a:lnTo>
                  <a:lnTo>
                    <a:pt x="157304" y="115167"/>
                  </a:lnTo>
                  <a:lnTo>
                    <a:pt x="147089" y="83748"/>
                  </a:lnTo>
                  <a:lnTo>
                    <a:pt x="118615" y="39786"/>
                  </a:lnTo>
                  <a:lnTo>
                    <a:pt x="107301" y="28266"/>
                  </a:lnTo>
                  <a:lnTo>
                    <a:pt x="83433" y="13275"/>
                  </a:lnTo>
                  <a:lnTo>
                    <a:pt x="2776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SMARTInkShape-9">
              <a:extLst>
                <a:ext uri="{FF2B5EF4-FFF2-40B4-BE49-F238E27FC236}">
                  <a16:creationId xmlns:a16="http://schemas.microsoft.com/office/drawing/2014/main" xmlns="" id="{13A8FAEF-FF20-4925-A2AC-89FCF48BE49A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4948002" y="1333500"/>
              <a:ext cx="204228" cy="244925"/>
            </a:xfrm>
            <a:custGeom>
              <a:avLst/>
              <a:gdLst/>
              <a:ahLst/>
              <a:cxnLst/>
              <a:rect l="0" t="0" r="0" b="0"/>
              <a:pathLst>
                <a:path w="204228" h="244925">
                  <a:moveTo>
                    <a:pt x="144698" y="44450"/>
                  </a:moveTo>
                  <a:lnTo>
                    <a:pt x="144698" y="44450"/>
                  </a:lnTo>
                  <a:lnTo>
                    <a:pt x="146383" y="41079"/>
                  </a:lnTo>
                  <a:lnTo>
                    <a:pt x="146174" y="39380"/>
                  </a:lnTo>
                  <a:lnTo>
                    <a:pt x="139137" y="27443"/>
                  </a:lnTo>
                  <a:lnTo>
                    <a:pt x="133016" y="21145"/>
                  </a:lnTo>
                  <a:lnTo>
                    <a:pt x="118230" y="11385"/>
                  </a:lnTo>
                  <a:lnTo>
                    <a:pt x="84580" y="6234"/>
                  </a:lnTo>
                  <a:lnTo>
                    <a:pt x="66482" y="8942"/>
                  </a:lnTo>
                  <a:lnTo>
                    <a:pt x="54926" y="15271"/>
                  </a:lnTo>
                  <a:lnTo>
                    <a:pt x="25005" y="42716"/>
                  </a:lnTo>
                  <a:lnTo>
                    <a:pt x="12024" y="59615"/>
                  </a:lnTo>
                  <a:lnTo>
                    <a:pt x="3709" y="81987"/>
                  </a:lnTo>
                  <a:lnTo>
                    <a:pt x="0" y="113980"/>
                  </a:lnTo>
                  <a:lnTo>
                    <a:pt x="3198" y="156757"/>
                  </a:lnTo>
                  <a:lnTo>
                    <a:pt x="14578" y="182266"/>
                  </a:lnTo>
                  <a:lnTo>
                    <a:pt x="43226" y="216861"/>
                  </a:lnTo>
                  <a:lnTo>
                    <a:pt x="54562" y="226440"/>
                  </a:lnTo>
                  <a:lnTo>
                    <a:pt x="87487" y="240168"/>
                  </a:lnTo>
                  <a:lnTo>
                    <a:pt x="111950" y="244924"/>
                  </a:lnTo>
                  <a:lnTo>
                    <a:pt x="143599" y="242787"/>
                  </a:lnTo>
                  <a:lnTo>
                    <a:pt x="163962" y="235675"/>
                  </a:lnTo>
                  <a:lnTo>
                    <a:pt x="182313" y="217761"/>
                  </a:lnTo>
                  <a:lnTo>
                    <a:pt x="196648" y="190659"/>
                  </a:lnTo>
                  <a:lnTo>
                    <a:pt x="204227" y="153545"/>
                  </a:lnTo>
                  <a:lnTo>
                    <a:pt x="204173" y="115624"/>
                  </a:lnTo>
                  <a:lnTo>
                    <a:pt x="193762" y="79388"/>
                  </a:lnTo>
                  <a:lnTo>
                    <a:pt x="183791" y="63506"/>
                  </a:lnTo>
                  <a:lnTo>
                    <a:pt x="144942" y="26058"/>
                  </a:lnTo>
                  <a:lnTo>
                    <a:pt x="109913" y="8806"/>
                  </a:lnTo>
                  <a:lnTo>
                    <a:pt x="7484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SMARTInkShape-10">
            <a:extLst>
              <a:ext uri="{FF2B5EF4-FFF2-40B4-BE49-F238E27FC236}">
                <a16:creationId xmlns:a16="http://schemas.microsoft.com/office/drawing/2014/main" xmlns="" id="{B533AD8A-E394-43EB-BB89-1C5E74CB3C8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422028" y="1399989"/>
            <a:ext cx="515223" cy="194924"/>
          </a:xfrm>
          <a:custGeom>
            <a:avLst/>
            <a:gdLst/>
            <a:ahLst/>
            <a:cxnLst/>
            <a:rect l="0" t="0" r="0" b="0"/>
            <a:pathLst>
              <a:path w="515223" h="194924">
                <a:moveTo>
                  <a:pt x="77072" y="38286"/>
                </a:moveTo>
                <a:lnTo>
                  <a:pt x="77072" y="38286"/>
                </a:lnTo>
                <a:lnTo>
                  <a:pt x="72677" y="31379"/>
                </a:lnTo>
                <a:lnTo>
                  <a:pt x="64592" y="22642"/>
                </a:lnTo>
                <a:lnTo>
                  <a:pt x="48083" y="20627"/>
                </a:lnTo>
                <a:lnTo>
                  <a:pt x="40199" y="21383"/>
                </a:lnTo>
                <a:lnTo>
                  <a:pt x="24754" y="30534"/>
                </a:lnTo>
                <a:lnTo>
                  <a:pt x="13514" y="41046"/>
                </a:lnTo>
                <a:lnTo>
                  <a:pt x="5716" y="55919"/>
                </a:lnTo>
                <a:lnTo>
                  <a:pt x="0" y="86102"/>
                </a:lnTo>
                <a:lnTo>
                  <a:pt x="4058" y="122812"/>
                </a:lnTo>
                <a:lnTo>
                  <a:pt x="9656" y="141569"/>
                </a:lnTo>
                <a:lnTo>
                  <a:pt x="31665" y="168924"/>
                </a:lnTo>
                <a:lnTo>
                  <a:pt x="48292" y="182592"/>
                </a:lnTo>
                <a:lnTo>
                  <a:pt x="72896" y="192286"/>
                </a:lnTo>
                <a:lnTo>
                  <a:pt x="100255" y="194923"/>
                </a:lnTo>
                <a:lnTo>
                  <a:pt x="112893" y="193040"/>
                </a:lnTo>
                <a:lnTo>
                  <a:pt x="131312" y="181270"/>
                </a:lnTo>
                <a:lnTo>
                  <a:pt x="145119" y="169434"/>
                </a:lnTo>
                <a:lnTo>
                  <a:pt x="165704" y="131669"/>
                </a:lnTo>
                <a:lnTo>
                  <a:pt x="179087" y="86880"/>
                </a:lnTo>
                <a:lnTo>
                  <a:pt x="189332" y="53901"/>
                </a:lnTo>
                <a:lnTo>
                  <a:pt x="197750" y="37999"/>
                </a:lnTo>
                <a:lnTo>
                  <a:pt x="203261" y="32749"/>
                </a:lnTo>
                <a:lnTo>
                  <a:pt x="209709" y="29123"/>
                </a:lnTo>
                <a:lnTo>
                  <a:pt x="214926" y="28686"/>
                </a:lnTo>
                <a:lnTo>
                  <a:pt x="221831" y="30424"/>
                </a:lnTo>
                <a:lnTo>
                  <a:pt x="226193" y="34086"/>
                </a:lnTo>
                <a:lnTo>
                  <a:pt x="228345" y="36545"/>
                </a:lnTo>
                <a:lnTo>
                  <a:pt x="242132" y="74733"/>
                </a:lnTo>
                <a:lnTo>
                  <a:pt x="246753" y="121141"/>
                </a:lnTo>
                <a:lnTo>
                  <a:pt x="245164" y="165738"/>
                </a:lnTo>
                <a:lnTo>
                  <a:pt x="242636" y="184295"/>
                </a:lnTo>
                <a:lnTo>
                  <a:pt x="242128" y="185367"/>
                </a:lnTo>
                <a:lnTo>
                  <a:pt x="241437" y="186082"/>
                </a:lnTo>
                <a:lnTo>
                  <a:pt x="239479" y="187229"/>
                </a:lnTo>
                <a:lnTo>
                  <a:pt x="242514" y="170514"/>
                </a:lnTo>
                <a:lnTo>
                  <a:pt x="253888" y="125798"/>
                </a:lnTo>
                <a:lnTo>
                  <a:pt x="268810" y="80524"/>
                </a:lnTo>
                <a:lnTo>
                  <a:pt x="287136" y="44798"/>
                </a:lnTo>
                <a:lnTo>
                  <a:pt x="292928" y="36296"/>
                </a:lnTo>
                <a:lnTo>
                  <a:pt x="299420" y="32933"/>
                </a:lnTo>
                <a:lnTo>
                  <a:pt x="303621" y="31542"/>
                </a:lnTo>
                <a:lnTo>
                  <a:pt x="308185" y="32026"/>
                </a:lnTo>
                <a:lnTo>
                  <a:pt x="317960" y="36327"/>
                </a:lnTo>
                <a:lnTo>
                  <a:pt x="327244" y="48587"/>
                </a:lnTo>
                <a:lnTo>
                  <a:pt x="336641" y="69678"/>
                </a:lnTo>
                <a:lnTo>
                  <a:pt x="340250" y="115892"/>
                </a:lnTo>
                <a:lnTo>
                  <a:pt x="340588" y="163349"/>
                </a:lnTo>
                <a:lnTo>
                  <a:pt x="340596" y="172021"/>
                </a:lnTo>
                <a:lnTo>
                  <a:pt x="340597" y="170514"/>
                </a:lnTo>
                <a:lnTo>
                  <a:pt x="354476" y="129285"/>
                </a:lnTo>
                <a:lnTo>
                  <a:pt x="361927" y="84278"/>
                </a:lnTo>
                <a:lnTo>
                  <a:pt x="368538" y="37440"/>
                </a:lnTo>
                <a:lnTo>
                  <a:pt x="377703" y="13101"/>
                </a:lnTo>
                <a:lnTo>
                  <a:pt x="387312" y="1412"/>
                </a:lnTo>
                <a:lnTo>
                  <a:pt x="390084" y="298"/>
                </a:lnTo>
                <a:lnTo>
                  <a:pt x="396928" y="0"/>
                </a:lnTo>
                <a:lnTo>
                  <a:pt x="404674" y="3866"/>
                </a:lnTo>
                <a:lnTo>
                  <a:pt x="414146" y="12095"/>
                </a:lnTo>
                <a:lnTo>
                  <a:pt x="431203" y="39228"/>
                </a:lnTo>
                <a:lnTo>
                  <a:pt x="447105" y="82251"/>
                </a:lnTo>
                <a:lnTo>
                  <a:pt x="458971" y="129488"/>
                </a:lnTo>
                <a:lnTo>
                  <a:pt x="465867" y="144365"/>
                </a:lnTo>
                <a:lnTo>
                  <a:pt x="481171" y="158176"/>
                </a:lnTo>
                <a:lnTo>
                  <a:pt x="489740" y="162126"/>
                </a:lnTo>
                <a:lnTo>
                  <a:pt x="515222" y="16528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798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>
            <a:extLst>
              <a:ext uri="{FF2B5EF4-FFF2-40B4-BE49-F238E27FC236}">
                <a16:creationId xmlns:a16="http://schemas.microsoft.com/office/drawing/2014/main" xmlns="" id="{C2CCE1DA-9FC9-45B8-B4BC-17427BA39243}"/>
              </a:ext>
            </a:extLst>
          </p:cNvPr>
          <p:cNvGrpSpPr/>
          <p:nvPr/>
        </p:nvGrpSpPr>
        <p:grpSpPr>
          <a:xfrm>
            <a:off x="1753477" y="1349246"/>
            <a:ext cx="9301337" cy="3398353"/>
            <a:chOff x="1753477" y="1349246"/>
            <a:chExt cx="9301337" cy="3398353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xmlns="" id="{E310059F-E326-407F-9D8E-74EE56B7F234}"/>
                </a:ext>
              </a:extLst>
            </p:cNvPr>
            <p:cNvSpPr/>
            <p:nvPr/>
          </p:nvSpPr>
          <p:spPr>
            <a:xfrm>
              <a:off x="1753477" y="1349246"/>
              <a:ext cx="9301337" cy="2611936"/>
            </a:xfrm>
            <a:custGeom>
              <a:avLst/>
              <a:gdLst>
                <a:gd name="connsiteX0" fmla="*/ 402754 w 8860582"/>
                <a:gd name="connsiteY0" fmla="*/ 361288 h 2611936"/>
                <a:gd name="connsiteX1" fmla="*/ 604131 w 8860582"/>
                <a:gd name="connsiteY1" fmla="*/ 242833 h 2611936"/>
                <a:gd name="connsiteX2" fmla="*/ 2013769 w 8860582"/>
                <a:gd name="connsiteY2" fmla="*/ 242833 h 2611936"/>
                <a:gd name="connsiteX3" fmla="*/ 2013769 w 8860582"/>
                <a:gd name="connsiteY3" fmla="*/ 1190475 h 2611936"/>
                <a:gd name="connsiteX4" fmla="*/ 402754 w 8860582"/>
                <a:gd name="connsiteY4" fmla="*/ 1190475 h 2611936"/>
                <a:gd name="connsiteX5" fmla="*/ 402754 w 8860582"/>
                <a:gd name="connsiteY5" fmla="*/ 361288 h 2611936"/>
                <a:gd name="connsiteX6" fmla="*/ 2416523 w 8860582"/>
                <a:gd name="connsiteY6" fmla="*/ 242833 h 2611936"/>
                <a:gd name="connsiteX7" fmla="*/ 4027538 w 8860582"/>
                <a:gd name="connsiteY7" fmla="*/ 242833 h 2611936"/>
                <a:gd name="connsiteX8" fmla="*/ 4027538 w 8860582"/>
                <a:gd name="connsiteY8" fmla="*/ 1190475 h 2611936"/>
                <a:gd name="connsiteX9" fmla="*/ 2416523 w 8860582"/>
                <a:gd name="connsiteY9" fmla="*/ 1190475 h 2611936"/>
                <a:gd name="connsiteX10" fmla="*/ 2416523 w 8860582"/>
                <a:gd name="connsiteY10" fmla="*/ 242833 h 2611936"/>
                <a:gd name="connsiteX11" fmla="*/ 4430291 w 8860582"/>
                <a:gd name="connsiteY11" fmla="*/ 242833 h 2611936"/>
                <a:gd name="connsiteX12" fmla="*/ 6041306 w 8860582"/>
                <a:gd name="connsiteY12" fmla="*/ 242833 h 2611936"/>
                <a:gd name="connsiteX13" fmla="*/ 6041306 w 8860582"/>
                <a:gd name="connsiteY13" fmla="*/ 1190475 h 2611936"/>
                <a:gd name="connsiteX14" fmla="*/ 4430291 w 8860582"/>
                <a:gd name="connsiteY14" fmla="*/ 1190475 h 2611936"/>
                <a:gd name="connsiteX15" fmla="*/ 4430291 w 8860582"/>
                <a:gd name="connsiteY15" fmla="*/ 242833 h 2611936"/>
                <a:gd name="connsiteX16" fmla="*/ 6444060 w 8860582"/>
                <a:gd name="connsiteY16" fmla="*/ 242833 h 2611936"/>
                <a:gd name="connsiteX17" fmla="*/ 7783217 w 8860582"/>
                <a:gd name="connsiteY17" fmla="*/ 242833 h 2611936"/>
                <a:gd name="connsiteX18" fmla="*/ 8175901 w 8860582"/>
                <a:gd name="connsiteY18" fmla="*/ 438284 h 2611936"/>
                <a:gd name="connsiteX19" fmla="*/ 8407485 w 8860582"/>
                <a:gd name="connsiteY19" fmla="*/ 1279316 h 2611936"/>
                <a:gd name="connsiteX20" fmla="*/ 8447760 w 8860582"/>
                <a:gd name="connsiteY20" fmla="*/ 1545840 h 2611936"/>
                <a:gd name="connsiteX21" fmla="*/ 7048191 w 8860582"/>
                <a:gd name="connsiteY21" fmla="*/ 1545840 h 2611936"/>
                <a:gd name="connsiteX22" fmla="*/ 6444060 w 8860582"/>
                <a:gd name="connsiteY22" fmla="*/ 1190475 h 2611936"/>
                <a:gd name="connsiteX23" fmla="*/ 6444060 w 8860582"/>
                <a:gd name="connsiteY23" fmla="*/ 242833 h 2611936"/>
                <a:gd name="connsiteX24" fmla="*/ 0 w 8860582"/>
                <a:gd name="connsiteY24" fmla="*/ 242833 h 2611936"/>
                <a:gd name="connsiteX25" fmla="*/ 0 w 8860582"/>
                <a:gd name="connsiteY25" fmla="*/ 2375027 h 2611936"/>
                <a:gd name="connsiteX26" fmla="*/ 402754 w 8860582"/>
                <a:gd name="connsiteY26" fmla="*/ 2611937 h 2611936"/>
                <a:gd name="connsiteX27" fmla="*/ 422891 w 8860582"/>
                <a:gd name="connsiteY27" fmla="*/ 2611937 h 2611936"/>
                <a:gd name="connsiteX28" fmla="*/ 402754 w 8860582"/>
                <a:gd name="connsiteY28" fmla="*/ 2493482 h 2611936"/>
                <a:gd name="connsiteX29" fmla="*/ 1409638 w 8860582"/>
                <a:gd name="connsiteY29" fmla="*/ 1901206 h 2611936"/>
                <a:gd name="connsiteX30" fmla="*/ 2416523 w 8860582"/>
                <a:gd name="connsiteY30" fmla="*/ 2493482 h 2611936"/>
                <a:gd name="connsiteX31" fmla="*/ 2396385 w 8860582"/>
                <a:gd name="connsiteY31" fmla="*/ 2611937 h 2611936"/>
                <a:gd name="connsiteX32" fmla="*/ 6061444 w 8860582"/>
                <a:gd name="connsiteY32" fmla="*/ 2611937 h 2611936"/>
                <a:gd name="connsiteX33" fmla="*/ 6041306 w 8860582"/>
                <a:gd name="connsiteY33" fmla="*/ 2493482 h 2611936"/>
                <a:gd name="connsiteX34" fmla="*/ 7048191 w 8860582"/>
                <a:gd name="connsiteY34" fmla="*/ 1901206 h 2611936"/>
                <a:gd name="connsiteX35" fmla="*/ 8055075 w 8860582"/>
                <a:gd name="connsiteY35" fmla="*/ 2493482 h 2611936"/>
                <a:gd name="connsiteX36" fmla="*/ 8034938 w 8860582"/>
                <a:gd name="connsiteY36" fmla="*/ 2611937 h 2611936"/>
                <a:gd name="connsiteX37" fmla="*/ 8457829 w 8860582"/>
                <a:gd name="connsiteY37" fmla="*/ 2611937 h 2611936"/>
                <a:gd name="connsiteX38" fmla="*/ 8860582 w 8860582"/>
                <a:gd name="connsiteY38" fmla="*/ 2375027 h 2611936"/>
                <a:gd name="connsiteX39" fmla="*/ 8860582 w 8860582"/>
                <a:gd name="connsiteY39" fmla="*/ 1616913 h 2611936"/>
                <a:gd name="connsiteX40" fmla="*/ 8810238 w 8860582"/>
                <a:gd name="connsiteY40" fmla="*/ 1237857 h 2611936"/>
                <a:gd name="connsiteX41" fmla="*/ 8578655 w 8860582"/>
                <a:gd name="connsiteY41" fmla="*/ 390902 h 2611936"/>
                <a:gd name="connsiteX42" fmla="*/ 7783217 w 8860582"/>
                <a:gd name="connsiteY42" fmla="*/ 0 h 2611936"/>
                <a:gd name="connsiteX43" fmla="*/ 402754 w 8860582"/>
                <a:gd name="connsiteY43" fmla="*/ 0 h 2611936"/>
                <a:gd name="connsiteX44" fmla="*/ 0 w 8860582"/>
                <a:gd name="connsiteY44" fmla="*/ 242833 h 261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860582" h="2611936">
                  <a:moveTo>
                    <a:pt x="402754" y="361288"/>
                  </a:moveTo>
                  <a:cubicBezTo>
                    <a:pt x="402754" y="296138"/>
                    <a:pt x="493373" y="242833"/>
                    <a:pt x="604131" y="242833"/>
                  </a:cubicBezTo>
                  <a:lnTo>
                    <a:pt x="2013769" y="242833"/>
                  </a:lnTo>
                  <a:lnTo>
                    <a:pt x="2013769" y="1190475"/>
                  </a:lnTo>
                  <a:lnTo>
                    <a:pt x="402754" y="1190475"/>
                  </a:lnTo>
                  <a:lnTo>
                    <a:pt x="402754" y="361288"/>
                  </a:lnTo>
                  <a:close/>
                  <a:moveTo>
                    <a:pt x="2416523" y="242833"/>
                  </a:moveTo>
                  <a:lnTo>
                    <a:pt x="4027538" y="242833"/>
                  </a:lnTo>
                  <a:lnTo>
                    <a:pt x="4027538" y="1190475"/>
                  </a:lnTo>
                  <a:lnTo>
                    <a:pt x="2416523" y="1190475"/>
                  </a:lnTo>
                  <a:lnTo>
                    <a:pt x="2416523" y="242833"/>
                  </a:lnTo>
                  <a:close/>
                  <a:moveTo>
                    <a:pt x="4430291" y="242833"/>
                  </a:moveTo>
                  <a:lnTo>
                    <a:pt x="6041306" y="242833"/>
                  </a:lnTo>
                  <a:lnTo>
                    <a:pt x="6041306" y="1190475"/>
                  </a:lnTo>
                  <a:lnTo>
                    <a:pt x="4430291" y="1190475"/>
                  </a:lnTo>
                  <a:lnTo>
                    <a:pt x="4430291" y="242833"/>
                  </a:lnTo>
                  <a:close/>
                  <a:moveTo>
                    <a:pt x="6444060" y="242833"/>
                  </a:moveTo>
                  <a:lnTo>
                    <a:pt x="7783217" y="242833"/>
                  </a:lnTo>
                  <a:cubicBezTo>
                    <a:pt x="7974524" y="242833"/>
                    <a:pt x="8145695" y="325752"/>
                    <a:pt x="8175901" y="438284"/>
                  </a:cubicBezTo>
                  <a:lnTo>
                    <a:pt x="8407485" y="1279316"/>
                  </a:lnTo>
                  <a:cubicBezTo>
                    <a:pt x="8427622" y="1368158"/>
                    <a:pt x="8447760" y="1456999"/>
                    <a:pt x="8447760" y="1545840"/>
                  </a:cubicBezTo>
                  <a:lnTo>
                    <a:pt x="7048191" y="1545840"/>
                  </a:lnTo>
                  <a:lnTo>
                    <a:pt x="6444060" y="1190475"/>
                  </a:lnTo>
                  <a:lnTo>
                    <a:pt x="6444060" y="242833"/>
                  </a:lnTo>
                  <a:close/>
                  <a:moveTo>
                    <a:pt x="0" y="242833"/>
                  </a:moveTo>
                  <a:lnTo>
                    <a:pt x="0" y="2375027"/>
                  </a:lnTo>
                  <a:cubicBezTo>
                    <a:pt x="0" y="2505327"/>
                    <a:pt x="181239" y="2611937"/>
                    <a:pt x="402754" y="2611937"/>
                  </a:cubicBezTo>
                  <a:lnTo>
                    <a:pt x="422891" y="2611937"/>
                  </a:lnTo>
                  <a:cubicBezTo>
                    <a:pt x="412823" y="2576401"/>
                    <a:pt x="402754" y="2534941"/>
                    <a:pt x="402754" y="2493482"/>
                  </a:cubicBezTo>
                  <a:cubicBezTo>
                    <a:pt x="402754" y="2167730"/>
                    <a:pt x="855852" y="1901206"/>
                    <a:pt x="1409638" y="1901206"/>
                  </a:cubicBezTo>
                  <a:cubicBezTo>
                    <a:pt x="1963425" y="1901206"/>
                    <a:pt x="2416523" y="2167730"/>
                    <a:pt x="2416523" y="2493482"/>
                  </a:cubicBezTo>
                  <a:cubicBezTo>
                    <a:pt x="2416523" y="2534941"/>
                    <a:pt x="2406454" y="2576401"/>
                    <a:pt x="2396385" y="2611937"/>
                  </a:cubicBezTo>
                  <a:lnTo>
                    <a:pt x="6061444" y="2611937"/>
                  </a:lnTo>
                  <a:cubicBezTo>
                    <a:pt x="6051375" y="2576401"/>
                    <a:pt x="6041306" y="2534941"/>
                    <a:pt x="6041306" y="2493482"/>
                  </a:cubicBezTo>
                  <a:cubicBezTo>
                    <a:pt x="6041306" y="2167730"/>
                    <a:pt x="6494404" y="1901206"/>
                    <a:pt x="7048191" y="1901206"/>
                  </a:cubicBezTo>
                  <a:cubicBezTo>
                    <a:pt x="7601977" y="1901206"/>
                    <a:pt x="8055075" y="2167730"/>
                    <a:pt x="8055075" y="2493482"/>
                  </a:cubicBezTo>
                  <a:cubicBezTo>
                    <a:pt x="8055075" y="2534941"/>
                    <a:pt x="8045007" y="2576401"/>
                    <a:pt x="8034938" y="2611937"/>
                  </a:cubicBezTo>
                  <a:lnTo>
                    <a:pt x="8457829" y="2611937"/>
                  </a:lnTo>
                  <a:cubicBezTo>
                    <a:pt x="8679343" y="2611937"/>
                    <a:pt x="8860582" y="2505327"/>
                    <a:pt x="8860582" y="2375027"/>
                  </a:cubicBezTo>
                  <a:lnTo>
                    <a:pt x="8860582" y="1616913"/>
                  </a:lnTo>
                  <a:cubicBezTo>
                    <a:pt x="8860582" y="1492535"/>
                    <a:pt x="8840445" y="1362235"/>
                    <a:pt x="8810238" y="1237857"/>
                  </a:cubicBezTo>
                  <a:lnTo>
                    <a:pt x="8578655" y="390902"/>
                  </a:lnTo>
                  <a:cubicBezTo>
                    <a:pt x="8508173" y="165837"/>
                    <a:pt x="8175901" y="0"/>
                    <a:pt x="7783217" y="0"/>
                  </a:cubicBezTo>
                  <a:lnTo>
                    <a:pt x="402754" y="0"/>
                  </a:lnTo>
                  <a:cubicBezTo>
                    <a:pt x="181239" y="5923"/>
                    <a:pt x="0" y="112532"/>
                    <a:pt x="0" y="242833"/>
                  </a:cubicBezTo>
                  <a:close/>
                </a:path>
              </a:pathLst>
            </a:custGeom>
            <a:grpFill/>
            <a:ln w="1006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xmlns="" id="{E7409533-ED2D-486B-8926-5EECA9C97002}"/>
                </a:ext>
              </a:extLst>
            </p:cNvPr>
            <p:cNvSpPr/>
            <p:nvPr/>
          </p:nvSpPr>
          <p:spPr>
            <a:xfrm>
              <a:off x="2414357" y="3352573"/>
              <a:ext cx="1612504" cy="1395026"/>
            </a:xfrm>
            <a:custGeom>
              <a:avLst/>
              <a:gdLst>
                <a:gd name="connsiteX0" fmla="*/ 1465168 w 1465167"/>
                <a:gd name="connsiteY0" fmla="*/ 414593 h 829186"/>
                <a:gd name="connsiteX1" fmla="*/ 732584 w 1465167"/>
                <a:gd name="connsiteY1" fmla="*/ 829186 h 829186"/>
                <a:gd name="connsiteX2" fmla="*/ 0 w 1465167"/>
                <a:gd name="connsiteY2" fmla="*/ 414593 h 829186"/>
                <a:gd name="connsiteX3" fmla="*/ 732584 w 1465167"/>
                <a:gd name="connsiteY3" fmla="*/ 0 h 829186"/>
                <a:gd name="connsiteX4" fmla="*/ 1465168 w 1465167"/>
                <a:gd name="connsiteY4" fmla="*/ 414593 h 829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5167" h="829186">
                  <a:moveTo>
                    <a:pt x="1465168" y="414593"/>
                  </a:moveTo>
                  <a:cubicBezTo>
                    <a:pt x="1465168" y="643566"/>
                    <a:pt x="1137179" y="829186"/>
                    <a:pt x="732584" y="829186"/>
                  </a:cubicBezTo>
                  <a:cubicBezTo>
                    <a:pt x="327989" y="829186"/>
                    <a:pt x="0" y="643566"/>
                    <a:pt x="0" y="414593"/>
                  </a:cubicBezTo>
                  <a:cubicBezTo>
                    <a:pt x="0" y="185620"/>
                    <a:pt x="327989" y="0"/>
                    <a:pt x="732584" y="0"/>
                  </a:cubicBezTo>
                  <a:cubicBezTo>
                    <a:pt x="1137179" y="0"/>
                    <a:pt x="1465168" y="185620"/>
                    <a:pt x="1465168" y="414593"/>
                  </a:cubicBezTo>
                  <a:close/>
                </a:path>
              </a:pathLst>
            </a:custGeom>
            <a:grpFill/>
            <a:ln w="105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xmlns="" id="{E5C41D11-467E-465A-8A51-375F6A712CFD}"/>
                </a:ext>
              </a:extLst>
            </p:cNvPr>
            <p:cNvSpPr/>
            <p:nvPr/>
          </p:nvSpPr>
          <p:spPr>
            <a:xfrm>
              <a:off x="8365643" y="3331783"/>
              <a:ext cx="1612504" cy="1395026"/>
            </a:xfrm>
            <a:custGeom>
              <a:avLst/>
              <a:gdLst>
                <a:gd name="connsiteX0" fmla="*/ 1465168 w 1465167"/>
                <a:gd name="connsiteY0" fmla="*/ 414593 h 829186"/>
                <a:gd name="connsiteX1" fmla="*/ 732584 w 1465167"/>
                <a:gd name="connsiteY1" fmla="*/ 829186 h 829186"/>
                <a:gd name="connsiteX2" fmla="*/ 0 w 1465167"/>
                <a:gd name="connsiteY2" fmla="*/ 414593 h 829186"/>
                <a:gd name="connsiteX3" fmla="*/ 732584 w 1465167"/>
                <a:gd name="connsiteY3" fmla="*/ 0 h 829186"/>
                <a:gd name="connsiteX4" fmla="*/ 1465168 w 1465167"/>
                <a:gd name="connsiteY4" fmla="*/ 414593 h 829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5167" h="829186">
                  <a:moveTo>
                    <a:pt x="1465168" y="414593"/>
                  </a:moveTo>
                  <a:cubicBezTo>
                    <a:pt x="1465168" y="643566"/>
                    <a:pt x="1137179" y="829186"/>
                    <a:pt x="732584" y="829186"/>
                  </a:cubicBezTo>
                  <a:cubicBezTo>
                    <a:pt x="327989" y="829186"/>
                    <a:pt x="0" y="643566"/>
                    <a:pt x="0" y="414593"/>
                  </a:cubicBezTo>
                  <a:cubicBezTo>
                    <a:pt x="0" y="185620"/>
                    <a:pt x="327989" y="0"/>
                    <a:pt x="732584" y="0"/>
                  </a:cubicBezTo>
                  <a:cubicBezTo>
                    <a:pt x="1137179" y="0"/>
                    <a:pt x="1465168" y="185620"/>
                    <a:pt x="1465168" y="414593"/>
                  </a:cubicBezTo>
                  <a:close/>
                </a:path>
              </a:pathLst>
            </a:custGeom>
            <a:grpFill/>
            <a:ln w="105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</p:grpSp>
      <p:sp>
        <p:nvSpPr>
          <p:cNvPr id="8" name="Titre 1">
            <a:extLst>
              <a:ext uri="{FF2B5EF4-FFF2-40B4-BE49-F238E27FC236}">
                <a16:creationId xmlns:a16="http://schemas.microsoft.com/office/drawing/2014/main" xmlns="" id="{ADC7D004-B776-4F6A-AB79-28375B9DA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166" y="156412"/>
            <a:ext cx="10515600" cy="446702"/>
          </a:xfrm>
        </p:spPr>
        <p:txBody>
          <a:bodyPr>
            <a:noAutofit/>
          </a:bodyPr>
          <a:lstStyle/>
          <a:p>
            <a:pPr algn="ctr"/>
            <a:r>
              <a:rPr lang="fr-FR" sz="4000" dirty="0">
                <a:solidFill>
                  <a:srgbClr val="7030A0"/>
                </a:solidFill>
              </a:rPr>
              <a:t>Mesure de longueurs</a:t>
            </a:r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xmlns="" id="{C899ABBB-DB87-409F-8672-F83D4A946CD3}"/>
              </a:ext>
            </a:extLst>
          </p:cNvPr>
          <p:cNvCxnSpPr>
            <a:cxnSpLocks/>
          </p:cNvCxnSpPr>
          <p:nvPr/>
        </p:nvCxnSpPr>
        <p:spPr>
          <a:xfrm flipH="1">
            <a:off x="1753459" y="1390104"/>
            <a:ext cx="19" cy="51522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xmlns="" id="{E22AA5C7-2E1D-409F-961D-2CEFEF83F724}"/>
              </a:ext>
            </a:extLst>
          </p:cNvPr>
          <p:cNvCxnSpPr>
            <a:cxnSpLocks/>
          </p:cNvCxnSpPr>
          <p:nvPr/>
        </p:nvCxnSpPr>
        <p:spPr>
          <a:xfrm>
            <a:off x="11054814" y="1390104"/>
            <a:ext cx="0" cy="51522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que 5" descr="Fleur sans tige">
            <a:extLst>
              <a:ext uri="{FF2B5EF4-FFF2-40B4-BE49-F238E27FC236}">
                <a16:creationId xmlns:a16="http://schemas.microsoft.com/office/drawing/2014/main" xmlns="" id="{AA66BA4F-ACCE-4E82-9EBF-F2C1AC2F94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216730" y="3171632"/>
            <a:ext cx="731502" cy="748717"/>
          </a:xfrm>
          <a:prstGeom prst="rect">
            <a:avLst/>
          </a:prstGeom>
        </p:spPr>
      </p:pic>
      <p:pic>
        <p:nvPicPr>
          <p:cNvPr id="27" name="Graphique 26" descr="Fleur sans tige">
            <a:extLst>
              <a:ext uri="{FF2B5EF4-FFF2-40B4-BE49-F238E27FC236}">
                <a16:creationId xmlns:a16="http://schemas.microsoft.com/office/drawing/2014/main" xmlns="" id="{E8274D44-C5CD-4285-84C6-8AB042B233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060595" y="2639934"/>
            <a:ext cx="731502" cy="748717"/>
          </a:xfrm>
          <a:prstGeom prst="rect">
            <a:avLst/>
          </a:prstGeom>
        </p:spPr>
      </p:pic>
      <p:pic>
        <p:nvPicPr>
          <p:cNvPr id="28" name="Graphique 27" descr="Fleur sans tige">
            <a:extLst>
              <a:ext uri="{FF2B5EF4-FFF2-40B4-BE49-F238E27FC236}">
                <a16:creationId xmlns:a16="http://schemas.microsoft.com/office/drawing/2014/main" xmlns="" id="{9C494BBE-871B-4BD9-93BC-257DB963B20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913874" y="2624574"/>
            <a:ext cx="731502" cy="748717"/>
          </a:xfrm>
          <a:prstGeom prst="rect">
            <a:avLst/>
          </a:prstGeom>
        </p:spPr>
      </p:pic>
      <p:pic>
        <p:nvPicPr>
          <p:cNvPr id="29" name="Graphique 28" descr="Fleur sans tige">
            <a:extLst>
              <a:ext uri="{FF2B5EF4-FFF2-40B4-BE49-F238E27FC236}">
                <a16:creationId xmlns:a16="http://schemas.microsoft.com/office/drawing/2014/main" xmlns="" id="{2292923A-B7C1-40C7-BD60-5A8AAC8065C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471476" y="3171631"/>
            <a:ext cx="731503" cy="748718"/>
          </a:xfrm>
          <a:prstGeom prst="rect">
            <a:avLst/>
          </a:prstGeom>
        </p:spPr>
      </p:pic>
      <p:grpSp>
        <p:nvGrpSpPr>
          <p:cNvPr id="32" name="Groupe 31">
            <a:extLst>
              <a:ext uri="{FF2B5EF4-FFF2-40B4-BE49-F238E27FC236}">
                <a16:creationId xmlns:a16="http://schemas.microsoft.com/office/drawing/2014/main" xmlns="" id="{A10644A5-60B5-4276-B028-73FC9EA8081C}"/>
              </a:ext>
            </a:extLst>
          </p:cNvPr>
          <p:cNvGrpSpPr/>
          <p:nvPr/>
        </p:nvGrpSpPr>
        <p:grpSpPr>
          <a:xfrm>
            <a:off x="1753459" y="5093478"/>
            <a:ext cx="9301355" cy="322264"/>
            <a:chOff x="1753478" y="5924813"/>
            <a:chExt cx="9301355" cy="322264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D1B32BE4-AF99-4D1C-AB86-684F54BCD108}"/>
                </a:ext>
              </a:extLst>
            </p:cNvPr>
            <p:cNvSpPr/>
            <p:nvPr/>
          </p:nvSpPr>
          <p:spPr>
            <a:xfrm>
              <a:off x="10121985" y="5924813"/>
              <a:ext cx="932848" cy="322264"/>
            </a:xfrm>
            <a:prstGeom prst="rect">
              <a:avLst/>
            </a:prstGeom>
            <a:solidFill>
              <a:srgbClr val="E7B7DD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chemeClr val="tx1"/>
                  </a:solidFill>
                </a:rPr>
                <a:t>1 mètre</a:t>
              </a:r>
            </a:p>
          </p:txBody>
        </p: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xmlns="" id="{C4F07B37-8D01-4202-B531-7032B7019355}"/>
                </a:ext>
              </a:extLst>
            </p:cNvPr>
            <p:cNvGrpSpPr/>
            <p:nvPr/>
          </p:nvGrpSpPr>
          <p:grpSpPr>
            <a:xfrm>
              <a:off x="1753478" y="5924813"/>
              <a:ext cx="9301355" cy="322264"/>
              <a:chOff x="1609640" y="5969093"/>
              <a:chExt cx="9301355" cy="322264"/>
            </a:xfrm>
          </p:grpSpPr>
          <p:grpSp>
            <p:nvGrpSpPr>
              <p:cNvPr id="89" name="Groupe 88">
                <a:extLst>
                  <a:ext uri="{FF2B5EF4-FFF2-40B4-BE49-F238E27FC236}">
                    <a16:creationId xmlns:a16="http://schemas.microsoft.com/office/drawing/2014/main" xmlns="" id="{3A2C8B49-5668-41FF-8D7D-4112D8D0891D}"/>
                  </a:ext>
                </a:extLst>
              </p:cNvPr>
              <p:cNvGrpSpPr/>
              <p:nvPr/>
            </p:nvGrpSpPr>
            <p:grpSpPr>
              <a:xfrm>
                <a:off x="1609640" y="5969093"/>
                <a:ext cx="7435659" cy="322264"/>
                <a:chOff x="1753478" y="4974635"/>
                <a:chExt cx="7435659" cy="322264"/>
              </a:xfrm>
            </p:grpSpPr>
            <p:grpSp>
              <p:nvGrpSpPr>
                <p:cNvPr id="2" name="Groupe 1">
                  <a:extLst>
                    <a:ext uri="{FF2B5EF4-FFF2-40B4-BE49-F238E27FC236}">
                      <a16:creationId xmlns:a16="http://schemas.microsoft.com/office/drawing/2014/main" xmlns="" id="{E6C90D95-2025-4D5B-9E6C-A3DB6853C582}"/>
                    </a:ext>
                  </a:extLst>
                </p:cNvPr>
                <p:cNvGrpSpPr/>
                <p:nvPr/>
              </p:nvGrpSpPr>
              <p:grpSpPr>
                <a:xfrm>
                  <a:off x="1753478" y="4974635"/>
                  <a:ext cx="5575388" cy="322264"/>
                  <a:chOff x="3467979" y="4514558"/>
                  <a:chExt cx="5575388" cy="322264"/>
                </a:xfrm>
              </p:grpSpPr>
              <p:grpSp>
                <p:nvGrpSpPr>
                  <p:cNvPr id="9" name="Groupe 8">
                    <a:extLst>
                      <a:ext uri="{FF2B5EF4-FFF2-40B4-BE49-F238E27FC236}">
                        <a16:creationId xmlns:a16="http://schemas.microsoft.com/office/drawing/2014/main" xmlns="" id="{A181C8B4-3BF1-47EA-A966-70E356B1CDA8}"/>
                      </a:ext>
                    </a:extLst>
                  </p:cNvPr>
                  <p:cNvGrpSpPr/>
                  <p:nvPr/>
                </p:nvGrpSpPr>
                <p:grpSpPr>
                  <a:xfrm>
                    <a:off x="3467979" y="4514558"/>
                    <a:ext cx="932848" cy="322264"/>
                    <a:chOff x="763166" y="5332571"/>
                    <a:chExt cx="1920240" cy="322264"/>
                  </a:xfrm>
                  <a:solidFill>
                    <a:srgbClr val="E7B7DD"/>
                  </a:solidFill>
                </p:grpSpPr>
                <p:sp>
                  <p:nvSpPr>
                    <p:cNvPr id="10" name="Rectangle 9">
                      <a:extLst>
                        <a:ext uri="{FF2B5EF4-FFF2-40B4-BE49-F238E27FC236}">
                          <a16:creationId xmlns:a16="http://schemas.microsoft.com/office/drawing/2014/main" xmlns="" id="{D3A04623-6BA9-4174-B258-CC0EB1D736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3166" y="5332571"/>
                      <a:ext cx="1920240" cy="322264"/>
                    </a:xfrm>
                    <a:prstGeom prst="rect">
                      <a:avLst/>
                    </a:prstGeom>
                    <a:grpFill/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1 mètre</a:t>
                      </a:r>
                    </a:p>
                  </p:txBody>
                </p:sp>
                <p:cxnSp>
                  <p:nvCxnSpPr>
                    <p:cNvPr id="11" name="Connecteur droit 10">
                      <a:extLst>
                        <a:ext uri="{FF2B5EF4-FFF2-40B4-BE49-F238E27FC236}">
                          <a16:creationId xmlns:a16="http://schemas.microsoft.com/office/drawing/2014/main" xmlns="" id="{F64614F1-106D-4642-AD45-E8FF99C7153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63166" y="5349240"/>
                      <a:ext cx="1920240" cy="0"/>
                    </a:xfrm>
                    <a:prstGeom prst="line">
                      <a:avLst/>
                    </a:prstGeom>
                    <a:grpFill/>
                    <a:ln w="28575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" name="Groupe 11">
                    <a:extLst>
                      <a:ext uri="{FF2B5EF4-FFF2-40B4-BE49-F238E27FC236}">
                        <a16:creationId xmlns:a16="http://schemas.microsoft.com/office/drawing/2014/main" xmlns="" id="{D599DC03-0279-4497-A0C0-58A45776D125}"/>
                      </a:ext>
                    </a:extLst>
                  </p:cNvPr>
                  <p:cNvGrpSpPr/>
                  <p:nvPr/>
                </p:nvGrpSpPr>
                <p:grpSpPr>
                  <a:xfrm>
                    <a:off x="4400827" y="4514558"/>
                    <a:ext cx="932848" cy="322264"/>
                    <a:chOff x="763166" y="5332571"/>
                    <a:chExt cx="1920240" cy="322264"/>
                  </a:xfrm>
                  <a:solidFill>
                    <a:srgbClr val="E7B7DD"/>
                  </a:solidFill>
                </p:grpSpPr>
                <p:sp>
                  <p:nvSpPr>
                    <p:cNvPr id="13" name="Rectangle 12">
                      <a:extLst>
                        <a:ext uri="{FF2B5EF4-FFF2-40B4-BE49-F238E27FC236}">
                          <a16:creationId xmlns:a16="http://schemas.microsoft.com/office/drawing/2014/main" xmlns="" id="{DA617820-9B3A-4EAF-B018-B5904DB6BA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3166" y="5332571"/>
                      <a:ext cx="1920240" cy="322264"/>
                    </a:xfrm>
                    <a:prstGeom prst="rect">
                      <a:avLst/>
                    </a:prstGeom>
                    <a:grpFill/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1 mètre</a:t>
                      </a:r>
                    </a:p>
                  </p:txBody>
                </p:sp>
                <p:cxnSp>
                  <p:nvCxnSpPr>
                    <p:cNvPr id="14" name="Connecteur droit 13">
                      <a:extLst>
                        <a:ext uri="{FF2B5EF4-FFF2-40B4-BE49-F238E27FC236}">
                          <a16:creationId xmlns:a16="http://schemas.microsoft.com/office/drawing/2014/main" xmlns="" id="{BCC3270B-17E4-445B-B5C6-0FBD8DF6C89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63166" y="5349240"/>
                      <a:ext cx="1920240" cy="0"/>
                    </a:xfrm>
                    <a:prstGeom prst="line">
                      <a:avLst/>
                    </a:prstGeom>
                    <a:grpFill/>
                    <a:ln w="28575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" name="Groupe 14">
                    <a:extLst>
                      <a:ext uri="{FF2B5EF4-FFF2-40B4-BE49-F238E27FC236}">
                        <a16:creationId xmlns:a16="http://schemas.microsoft.com/office/drawing/2014/main" xmlns="" id="{F7514F15-23BD-41AE-A066-68F9CD95B127}"/>
                      </a:ext>
                    </a:extLst>
                  </p:cNvPr>
                  <p:cNvGrpSpPr/>
                  <p:nvPr/>
                </p:nvGrpSpPr>
                <p:grpSpPr>
                  <a:xfrm>
                    <a:off x="5328250" y="4514558"/>
                    <a:ext cx="932848" cy="322264"/>
                    <a:chOff x="763166" y="5332571"/>
                    <a:chExt cx="1920240" cy="322264"/>
                  </a:xfrm>
                  <a:solidFill>
                    <a:srgbClr val="E7B7DD"/>
                  </a:solidFill>
                </p:grpSpPr>
                <p:sp>
                  <p:nvSpPr>
                    <p:cNvPr id="16" name="Rectangle 15">
                      <a:extLst>
                        <a:ext uri="{FF2B5EF4-FFF2-40B4-BE49-F238E27FC236}">
                          <a16:creationId xmlns:a16="http://schemas.microsoft.com/office/drawing/2014/main" xmlns="" id="{22624AE1-59FA-4F03-A666-FB4A6209D3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3166" y="5332571"/>
                      <a:ext cx="1920240" cy="322264"/>
                    </a:xfrm>
                    <a:prstGeom prst="rect">
                      <a:avLst/>
                    </a:prstGeom>
                    <a:grpFill/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1 mètre</a:t>
                      </a:r>
                    </a:p>
                  </p:txBody>
                </p:sp>
                <p:cxnSp>
                  <p:nvCxnSpPr>
                    <p:cNvPr id="17" name="Connecteur droit 16">
                      <a:extLst>
                        <a:ext uri="{FF2B5EF4-FFF2-40B4-BE49-F238E27FC236}">
                          <a16:creationId xmlns:a16="http://schemas.microsoft.com/office/drawing/2014/main" xmlns="" id="{CF3DA40E-1198-4AC7-AA79-792E0F39E75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63166" y="5349240"/>
                      <a:ext cx="1920240" cy="0"/>
                    </a:xfrm>
                    <a:prstGeom prst="line">
                      <a:avLst/>
                    </a:prstGeom>
                    <a:grpFill/>
                    <a:ln w="28575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" name="Groupe 17">
                    <a:extLst>
                      <a:ext uri="{FF2B5EF4-FFF2-40B4-BE49-F238E27FC236}">
                        <a16:creationId xmlns:a16="http://schemas.microsoft.com/office/drawing/2014/main" xmlns="" id="{CCED0798-CE5A-40B3-A1B5-79F985D01468}"/>
                      </a:ext>
                    </a:extLst>
                  </p:cNvPr>
                  <p:cNvGrpSpPr/>
                  <p:nvPr/>
                </p:nvGrpSpPr>
                <p:grpSpPr>
                  <a:xfrm>
                    <a:off x="6255673" y="4514558"/>
                    <a:ext cx="932848" cy="322264"/>
                    <a:chOff x="763166" y="5332571"/>
                    <a:chExt cx="1920240" cy="322264"/>
                  </a:xfrm>
                  <a:solidFill>
                    <a:srgbClr val="E7B7DD"/>
                  </a:solidFill>
                </p:grpSpPr>
                <p:sp>
                  <p:nvSpPr>
                    <p:cNvPr id="19" name="Rectangle 18">
                      <a:extLst>
                        <a:ext uri="{FF2B5EF4-FFF2-40B4-BE49-F238E27FC236}">
                          <a16:creationId xmlns:a16="http://schemas.microsoft.com/office/drawing/2014/main" xmlns="" id="{88F9C533-7F82-4B55-A011-6FB523070C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3166" y="5332571"/>
                      <a:ext cx="1920240" cy="322264"/>
                    </a:xfrm>
                    <a:prstGeom prst="rect">
                      <a:avLst/>
                    </a:prstGeom>
                    <a:grpFill/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1 mètre</a:t>
                      </a:r>
                    </a:p>
                  </p:txBody>
                </p:sp>
                <p:cxnSp>
                  <p:nvCxnSpPr>
                    <p:cNvPr id="20" name="Connecteur droit 19">
                      <a:extLst>
                        <a:ext uri="{FF2B5EF4-FFF2-40B4-BE49-F238E27FC236}">
                          <a16:creationId xmlns:a16="http://schemas.microsoft.com/office/drawing/2014/main" xmlns="" id="{02561FDD-C655-472F-97DC-98F48E77399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63166" y="5349240"/>
                      <a:ext cx="1920240" cy="0"/>
                    </a:xfrm>
                    <a:prstGeom prst="line">
                      <a:avLst/>
                    </a:prstGeom>
                    <a:grpFill/>
                    <a:ln w="28575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1" name="Groupe 20">
                    <a:extLst>
                      <a:ext uri="{FF2B5EF4-FFF2-40B4-BE49-F238E27FC236}">
                        <a16:creationId xmlns:a16="http://schemas.microsoft.com/office/drawing/2014/main" xmlns="" id="{443ADE58-47F2-417A-8B57-12D1C64D1C2E}"/>
                      </a:ext>
                    </a:extLst>
                  </p:cNvPr>
                  <p:cNvGrpSpPr/>
                  <p:nvPr/>
                </p:nvGrpSpPr>
                <p:grpSpPr>
                  <a:xfrm>
                    <a:off x="7183096" y="4514558"/>
                    <a:ext cx="932848" cy="322264"/>
                    <a:chOff x="763166" y="5332571"/>
                    <a:chExt cx="1920240" cy="322264"/>
                  </a:xfrm>
                  <a:solidFill>
                    <a:srgbClr val="E7B7DD"/>
                  </a:solidFill>
                </p:grpSpPr>
                <p:sp>
                  <p:nvSpPr>
                    <p:cNvPr id="22" name="Rectangle 21">
                      <a:extLst>
                        <a:ext uri="{FF2B5EF4-FFF2-40B4-BE49-F238E27FC236}">
                          <a16:creationId xmlns:a16="http://schemas.microsoft.com/office/drawing/2014/main" xmlns="" id="{2C988208-5110-47CB-848A-3E2C04DDF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3166" y="5332571"/>
                      <a:ext cx="1920240" cy="322264"/>
                    </a:xfrm>
                    <a:prstGeom prst="rect">
                      <a:avLst/>
                    </a:prstGeom>
                    <a:grpFill/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1 mètre</a:t>
                      </a:r>
                    </a:p>
                  </p:txBody>
                </p:sp>
                <p:cxnSp>
                  <p:nvCxnSpPr>
                    <p:cNvPr id="23" name="Connecteur droit 22">
                      <a:extLst>
                        <a:ext uri="{FF2B5EF4-FFF2-40B4-BE49-F238E27FC236}">
                          <a16:creationId xmlns:a16="http://schemas.microsoft.com/office/drawing/2014/main" xmlns="" id="{D6C3A39A-8771-462B-8245-A9FAE022858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63166" y="5349240"/>
                      <a:ext cx="1920240" cy="0"/>
                    </a:xfrm>
                    <a:prstGeom prst="line">
                      <a:avLst/>
                    </a:prstGeom>
                    <a:grpFill/>
                    <a:ln w="28575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" name="Groupe 23">
                    <a:extLst>
                      <a:ext uri="{FF2B5EF4-FFF2-40B4-BE49-F238E27FC236}">
                        <a16:creationId xmlns:a16="http://schemas.microsoft.com/office/drawing/2014/main" xmlns="" id="{A165A509-A781-4B29-A244-BC479377127D}"/>
                      </a:ext>
                    </a:extLst>
                  </p:cNvPr>
                  <p:cNvGrpSpPr/>
                  <p:nvPr/>
                </p:nvGrpSpPr>
                <p:grpSpPr>
                  <a:xfrm>
                    <a:off x="8110519" y="4514558"/>
                    <a:ext cx="932848" cy="322264"/>
                    <a:chOff x="763166" y="5332571"/>
                    <a:chExt cx="1920240" cy="322264"/>
                  </a:xfrm>
                  <a:solidFill>
                    <a:srgbClr val="E7B7DD"/>
                  </a:solidFill>
                </p:grpSpPr>
                <p:sp>
                  <p:nvSpPr>
                    <p:cNvPr id="25" name="Rectangle 24">
                      <a:extLst>
                        <a:ext uri="{FF2B5EF4-FFF2-40B4-BE49-F238E27FC236}">
                          <a16:creationId xmlns:a16="http://schemas.microsoft.com/office/drawing/2014/main" xmlns="" id="{754DAFA1-9AB7-4772-AF59-E8D8D3C8A1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3166" y="5332571"/>
                      <a:ext cx="1920240" cy="322264"/>
                    </a:xfrm>
                    <a:prstGeom prst="rect">
                      <a:avLst/>
                    </a:prstGeom>
                    <a:grpFill/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1 mètre</a:t>
                      </a:r>
                    </a:p>
                  </p:txBody>
                </p:sp>
                <p:cxnSp>
                  <p:nvCxnSpPr>
                    <p:cNvPr id="26" name="Connecteur droit 25">
                      <a:extLst>
                        <a:ext uri="{FF2B5EF4-FFF2-40B4-BE49-F238E27FC236}">
                          <a16:creationId xmlns:a16="http://schemas.microsoft.com/office/drawing/2014/main" xmlns="" id="{DADE5138-C32F-4BE1-B4F5-13BF30D609B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63166" y="5349240"/>
                      <a:ext cx="1920240" cy="0"/>
                    </a:xfrm>
                    <a:prstGeom prst="line">
                      <a:avLst/>
                    </a:prstGeom>
                    <a:grpFill/>
                    <a:ln w="28575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8" name="Groupe 37">
                  <a:extLst>
                    <a:ext uri="{FF2B5EF4-FFF2-40B4-BE49-F238E27FC236}">
                      <a16:creationId xmlns:a16="http://schemas.microsoft.com/office/drawing/2014/main" xmlns="" id="{F11B0CA1-DD89-4FC5-9C08-6B39EEFBA3CD}"/>
                    </a:ext>
                  </a:extLst>
                </p:cNvPr>
                <p:cNvGrpSpPr/>
                <p:nvPr/>
              </p:nvGrpSpPr>
              <p:grpSpPr>
                <a:xfrm>
                  <a:off x="7323441" y="4974635"/>
                  <a:ext cx="1865696" cy="322264"/>
                  <a:chOff x="3467979" y="4514558"/>
                  <a:chExt cx="1865696" cy="322264"/>
                </a:xfrm>
              </p:grpSpPr>
              <p:grpSp>
                <p:nvGrpSpPr>
                  <p:cNvPr id="39" name="Groupe 38">
                    <a:extLst>
                      <a:ext uri="{FF2B5EF4-FFF2-40B4-BE49-F238E27FC236}">
                        <a16:creationId xmlns:a16="http://schemas.microsoft.com/office/drawing/2014/main" xmlns="" id="{EFBBEA37-1E26-4B63-9475-0B74F3D7E532}"/>
                      </a:ext>
                    </a:extLst>
                  </p:cNvPr>
                  <p:cNvGrpSpPr/>
                  <p:nvPr/>
                </p:nvGrpSpPr>
                <p:grpSpPr>
                  <a:xfrm>
                    <a:off x="3467979" y="4514558"/>
                    <a:ext cx="932848" cy="322264"/>
                    <a:chOff x="763166" y="5332571"/>
                    <a:chExt cx="1920240" cy="322264"/>
                  </a:xfrm>
                  <a:solidFill>
                    <a:srgbClr val="E7B7DD"/>
                  </a:solidFill>
                </p:grpSpPr>
                <p:sp>
                  <p:nvSpPr>
                    <p:cNvPr id="55" name="Rectangle 54">
                      <a:extLst>
                        <a:ext uri="{FF2B5EF4-FFF2-40B4-BE49-F238E27FC236}">
                          <a16:creationId xmlns:a16="http://schemas.microsoft.com/office/drawing/2014/main" xmlns="" id="{D200D284-D954-4B4E-A3A6-1B87E87120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3166" y="5332571"/>
                      <a:ext cx="1920240" cy="322264"/>
                    </a:xfrm>
                    <a:prstGeom prst="rect">
                      <a:avLst/>
                    </a:prstGeom>
                    <a:grpFill/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1 mètre</a:t>
                      </a:r>
                    </a:p>
                  </p:txBody>
                </p:sp>
                <p:cxnSp>
                  <p:nvCxnSpPr>
                    <p:cNvPr id="56" name="Connecteur droit 55">
                      <a:extLst>
                        <a:ext uri="{FF2B5EF4-FFF2-40B4-BE49-F238E27FC236}">
                          <a16:creationId xmlns:a16="http://schemas.microsoft.com/office/drawing/2014/main" xmlns="" id="{C9CEFD96-8821-4B9F-A6E2-3653D0E7236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63166" y="5349240"/>
                      <a:ext cx="1920240" cy="0"/>
                    </a:xfrm>
                    <a:prstGeom prst="line">
                      <a:avLst/>
                    </a:prstGeom>
                    <a:grpFill/>
                    <a:ln w="28575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0" name="Groupe 39">
                    <a:extLst>
                      <a:ext uri="{FF2B5EF4-FFF2-40B4-BE49-F238E27FC236}">
                        <a16:creationId xmlns:a16="http://schemas.microsoft.com/office/drawing/2014/main" xmlns="" id="{074DFF90-CEAE-412E-96AD-428CC91702F9}"/>
                      </a:ext>
                    </a:extLst>
                  </p:cNvPr>
                  <p:cNvGrpSpPr/>
                  <p:nvPr/>
                </p:nvGrpSpPr>
                <p:grpSpPr>
                  <a:xfrm>
                    <a:off x="4400827" y="4514558"/>
                    <a:ext cx="932848" cy="322264"/>
                    <a:chOff x="763166" y="5332571"/>
                    <a:chExt cx="1920240" cy="322264"/>
                  </a:xfrm>
                  <a:solidFill>
                    <a:srgbClr val="E7B7DD"/>
                  </a:solidFill>
                </p:grpSpPr>
                <p:sp>
                  <p:nvSpPr>
                    <p:cNvPr id="53" name="Rectangle 52">
                      <a:extLst>
                        <a:ext uri="{FF2B5EF4-FFF2-40B4-BE49-F238E27FC236}">
                          <a16:creationId xmlns:a16="http://schemas.microsoft.com/office/drawing/2014/main" xmlns="" id="{D851A80C-7DC9-496E-B203-88411278D0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3166" y="5332571"/>
                      <a:ext cx="1920240" cy="322264"/>
                    </a:xfrm>
                    <a:prstGeom prst="rect">
                      <a:avLst/>
                    </a:prstGeom>
                    <a:grpFill/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1 mètre</a:t>
                      </a:r>
                    </a:p>
                  </p:txBody>
                </p:sp>
                <p:cxnSp>
                  <p:nvCxnSpPr>
                    <p:cNvPr id="54" name="Connecteur droit 53">
                      <a:extLst>
                        <a:ext uri="{FF2B5EF4-FFF2-40B4-BE49-F238E27FC236}">
                          <a16:creationId xmlns:a16="http://schemas.microsoft.com/office/drawing/2014/main" xmlns="" id="{C716CFDF-4E62-4C02-A4DF-7DFA35A26E9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63166" y="5349240"/>
                      <a:ext cx="1920240" cy="0"/>
                    </a:xfrm>
                    <a:prstGeom prst="line">
                      <a:avLst/>
                    </a:prstGeom>
                    <a:grpFill/>
                    <a:ln w="28575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9D8858FC-3C39-4DB0-8F34-CF9798AB1ADC}"/>
                  </a:ext>
                </a:extLst>
              </p:cNvPr>
              <p:cNvSpPr/>
              <p:nvPr/>
            </p:nvSpPr>
            <p:spPr>
              <a:xfrm>
                <a:off x="9045299" y="5969093"/>
                <a:ext cx="932848" cy="322264"/>
              </a:xfrm>
              <a:prstGeom prst="rect">
                <a:avLst/>
              </a:prstGeom>
              <a:solidFill>
                <a:srgbClr val="E7B7DD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b="1" dirty="0">
                    <a:solidFill>
                      <a:schemeClr val="tx1"/>
                    </a:solidFill>
                  </a:rPr>
                  <a:t>1 mètre</a:t>
                </a:r>
              </a:p>
            </p:txBody>
          </p:sp>
          <p:cxnSp>
            <p:nvCxnSpPr>
              <p:cNvPr id="48" name="Connecteur droit 47">
                <a:extLst>
                  <a:ext uri="{FF2B5EF4-FFF2-40B4-BE49-F238E27FC236}">
                    <a16:creationId xmlns:a16="http://schemas.microsoft.com/office/drawing/2014/main" xmlns="" id="{6D8976DE-6424-4024-B973-0A6DAA683669}"/>
                  </a:ext>
                </a:extLst>
              </p:cNvPr>
              <p:cNvCxnSpPr/>
              <p:nvPr/>
            </p:nvCxnSpPr>
            <p:spPr>
              <a:xfrm>
                <a:off x="9045299" y="5985762"/>
                <a:ext cx="932848" cy="0"/>
              </a:xfrm>
              <a:prstGeom prst="line">
                <a:avLst/>
              </a:prstGeom>
              <a:solidFill>
                <a:srgbClr val="E7B7DD"/>
              </a:solidFill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Connecteur droit 48">
                <a:extLst>
                  <a:ext uri="{FF2B5EF4-FFF2-40B4-BE49-F238E27FC236}">
                    <a16:creationId xmlns:a16="http://schemas.microsoft.com/office/drawing/2014/main" xmlns="" id="{48703794-73A3-4D98-BAF5-C94B5F3C3A98}"/>
                  </a:ext>
                </a:extLst>
              </p:cNvPr>
              <p:cNvCxnSpPr/>
              <p:nvPr/>
            </p:nvCxnSpPr>
            <p:spPr>
              <a:xfrm>
                <a:off x="9978147" y="5985762"/>
                <a:ext cx="932848" cy="0"/>
              </a:xfrm>
              <a:prstGeom prst="line">
                <a:avLst/>
              </a:prstGeom>
              <a:solidFill>
                <a:srgbClr val="E7B7DD"/>
              </a:solidFill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0" name="Connecteur droit 49"/>
          <p:cNvCxnSpPr/>
          <p:nvPr/>
        </p:nvCxnSpPr>
        <p:spPr>
          <a:xfrm flipH="1">
            <a:off x="1753459" y="6390785"/>
            <a:ext cx="9301355" cy="0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4917227" y="5657762"/>
            <a:ext cx="2861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10 mètres</a:t>
            </a:r>
          </a:p>
        </p:txBody>
      </p:sp>
    </p:spTree>
    <p:extLst>
      <p:ext uri="{BB962C8B-B14F-4D97-AF65-F5344CB8AC3E}">
        <p14:creationId xmlns:p14="http://schemas.microsoft.com/office/powerpoint/2010/main" val="4082186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5EF087D6-22C0-4371-86CB-68500D3B7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488584" flipH="1">
            <a:off x="5539496" y="1776464"/>
            <a:ext cx="665171" cy="2700183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xmlns="" id="{FC077902-8240-4600-AF44-CED0DEBD7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166" y="156412"/>
            <a:ext cx="10515600" cy="446702"/>
          </a:xfrm>
        </p:spPr>
        <p:txBody>
          <a:bodyPr>
            <a:noAutofit/>
          </a:bodyPr>
          <a:lstStyle/>
          <a:p>
            <a:pPr algn="ctr"/>
            <a:r>
              <a:rPr lang="fr-FR" sz="4000" dirty="0">
                <a:solidFill>
                  <a:srgbClr val="7030A0"/>
                </a:solidFill>
              </a:rPr>
              <a:t>Mesure de longueurs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387737B-8495-466D-8D22-D6ADF47FC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753" y="3520026"/>
            <a:ext cx="3907965" cy="884639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xmlns="" id="{D0BC797A-0521-4E94-8441-5E6DD9300B51}"/>
              </a:ext>
            </a:extLst>
          </p:cNvPr>
          <p:cNvCxnSpPr/>
          <p:nvPr/>
        </p:nvCxnSpPr>
        <p:spPr>
          <a:xfrm>
            <a:off x="4482460" y="1916155"/>
            <a:ext cx="21181" cy="1647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xmlns="" id="{5D4268ED-2E8C-475D-9DE2-5FC116A1E2C3}"/>
              </a:ext>
            </a:extLst>
          </p:cNvPr>
          <p:cNvCxnSpPr/>
          <p:nvPr/>
        </p:nvCxnSpPr>
        <p:spPr>
          <a:xfrm>
            <a:off x="7242358" y="1916155"/>
            <a:ext cx="0" cy="1603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xmlns="" id="{99648DAA-9F27-4806-AA38-C70A2F439279}"/>
              </a:ext>
            </a:extLst>
          </p:cNvPr>
          <p:cNvCxnSpPr>
            <a:cxnSpLocks/>
          </p:cNvCxnSpPr>
          <p:nvPr/>
        </p:nvCxnSpPr>
        <p:spPr>
          <a:xfrm>
            <a:off x="4503641" y="3381709"/>
            <a:ext cx="2738717" cy="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xmlns="" id="{99648DAA-9F27-4806-AA38-C70A2F439279}"/>
              </a:ext>
            </a:extLst>
          </p:cNvPr>
          <p:cNvCxnSpPr>
            <a:cxnSpLocks/>
          </p:cNvCxnSpPr>
          <p:nvPr/>
        </p:nvCxnSpPr>
        <p:spPr>
          <a:xfrm>
            <a:off x="4503641" y="2523664"/>
            <a:ext cx="2738717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4896259" y="2114907"/>
            <a:ext cx="2078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15 centimètres</a:t>
            </a:r>
          </a:p>
        </p:txBody>
      </p:sp>
    </p:spTree>
    <p:extLst>
      <p:ext uri="{BB962C8B-B14F-4D97-AF65-F5344CB8AC3E}">
        <p14:creationId xmlns:p14="http://schemas.microsoft.com/office/powerpoint/2010/main" val="325473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xmlns="" id="{FC077902-8240-4600-AF44-CED0DEBD7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166" y="156412"/>
            <a:ext cx="10515600" cy="446702"/>
          </a:xfrm>
        </p:spPr>
        <p:txBody>
          <a:bodyPr>
            <a:noAutofit/>
          </a:bodyPr>
          <a:lstStyle/>
          <a:p>
            <a:pPr algn="ctr"/>
            <a:r>
              <a:rPr lang="fr-FR" sz="4000" dirty="0">
                <a:solidFill>
                  <a:srgbClr val="7030A0"/>
                </a:solidFill>
              </a:rPr>
              <a:t>Mesure de longueurs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xmlns="" id="{10240284-EE28-49D2-BF31-F4CE2368D2A5}"/>
              </a:ext>
            </a:extLst>
          </p:cNvPr>
          <p:cNvGrpSpPr/>
          <p:nvPr/>
        </p:nvGrpSpPr>
        <p:grpSpPr>
          <a:xfrm>
            <a:off x="1217868" y="2212688"/>
            <a:ext cx="1572260" cy="2032895"/>
            <a:chOff x="1652854" y="1246834"/>
            <a:chExt cx="3215708" cy="3876079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xmlns="" id="{2D13745C-DB8D-4381-94E8-FC792341F0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2163" t="10631" r="16486" b="65045"/>
            <a:stretch/>
          </p:blipFill>
          <p:spPr>
            <a:xfrm>
              <a:off x="1652854" y="1246834"/>
              <a:ext cx="3215708" cy="3876079"/>
            </a:xfrm>
            <a:prstGeom prst="rect">
              <a:avLst/>
            </a:prstGeom>
          </p:spPr>
        </p:pic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xmlns="" id="{1F19E680-0456-4211-96B3-7FEB04E3F855}"/>
                </a:ext>
              </a:extLst>
            </p:cNvPr>
            <p:cNvSpPr txBox="1"/>
            <p:nvPr/>
          </p:nvSpPr>
          <p:spPr>
            <a:xfrm>
              <a:off x="3023634" y="4093254"/>
              <a:ext cx="1555988" cy="57609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FR" sz="700" dirty="0"/>
                <a:t>AGNES  -CP- </a:t>
              </a:r>
            </a:p>
            <a:p>
              <a:r>
                <a:rPr lang="fr-FR" sz="700" dirty="0"/>
                <a:t>ECOLE LUMNI</a:t>
              </a:r>
            </a:p>
          </p:txBody>
        </p:sp>
      </p:grp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xmlns="" id="{25EB036F-16DD-4038-92B2-3339A2A3EAC3}"/>
              </a:ext>
            </a:extLst>
          </p:cNvPr>
          <p:cNvCxnSpPr>
            <a:cxnSpLocks/>
          </p:cNvCxnSpPr>
          <p:nvPr/>
        </p:nvCxnSpPr>
        <p:spPr>
          <a:xfrm>
            <a:off x="2953266" y="2212688"/>
            <a:ext cx="0" cy="2032896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e 36">
            <a:extLst>
              <a:ext uri="{FF2B5EF4-FFF2-40B4-BE49-F238E27FC236}">
                <a16:creationId xmlns:a16="http://schemas.microsoft.com/office/drawing/2014/main" xmlns="" id="{2CC2404E-A884-4FA6-951D-68D5C2B77B6B}"/>
              </a:ext>
            </a:extLst>
          </p:cNvPr>
          <p:cNvGrpSpPr/>
          <p:nvPr/>
        </p:nvGrpSpPr>
        <p:grpSpPr>
          <a:xfrm>
            <a:off x="1217868" y="4178553"/>
            <a:ext cx="1572260" cy="382518"/>
            <a:chOff x="1217868" y="4178553"/>
            <a:chExt cx="1572260" cy="382518"/>
          </a:xfrm>
        </p:grpSpPr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xmlns="" id="{2E45C518-880E-4561-975E-18C2C853A0A5}"/>
                </a:ext>
              </a:extLst>
            </p:cNvPr>
            <p:cNvCxnSpPr/>
            <p:nvPr/>
          </p:nvCxnSpPr>
          <p:spPr>
            <a:xfrm>
              <a:off x="1217868" y="4399005"/>
              <a:ext cx="1572260" cy="0"/>
            </a:xfrm>
            <a:prstGeom prst="straightConnector1">
              <a:avLst/>
            </a:prstGeom>
            <a:ln w="190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xmlns="" id="{07E982A4-E191-4FA5-A300-04A73572E5A0}"/>
                </a:ext>
              </a:extLst>
            </p:cNvPr>
            <p:cNvCxnSpPr/>
            <p:nvPr/>
          </p:nvCxnSpPr>
          <p:spPr>
            <a:xfrm>
              <a:off x="1217868" y="4204054"/>
              <a:ext cx="0" cy="35701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xmlns="" id="{BBB13B84-DA30-4D0E-BB1E-5A7DB9FDEE5E}"/>
                </a:ext>
              </a:extLst>
            </p:cNvPr>
            <p:cNvCxnSpPr/>
            <p:nvPr/>
          </p:nvCxnSpPr>
          <p:spPr>
            <a:xfrm>
              <a:off x="2790128" y="4178553"/>
              <a:ext cx="0" cy="38251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xmlns="" id="{946C475C-B040-48AA-859D-146B76628FD2}"/>
              </a:ext>
            </a:extLst>
          </p:cNvPr>
          <p:cNvCxnSpPr/>
          <p:nvPr/>
        </p:nvCxnSpPr>
        <p:spPr>
          <a:xfrm>
            <a:off x="2647798" y="2212688"/>
            <a:ext cx="4987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xmlns="" id="{C8262B1E-1F68-4508-AC1E-28CBF12F6A78}"/>
              </a:ext>
            </a:extLst>
          </p:cNvPr>
          <p:cNvCxnSpPr/>
          <p:nvPr/>
        </p:nvCxnSpPr>
        <p:spPr>
          <a:xfrm>
            <a:off x="2714056" y="4245584"/>
            <a:ext cx="3934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3" name="Image 32">
            <a:extLst>
              <a:ext uri="{FF2B5EF4-FFF2-40B4-BE49-F238E27FC236}">
                <a16:creationId xmlns:a16="http://schemas.microsoft.com/office/drawing/2014/main" xmlns="" id="{736F1A82-80FB-430E-8DA6-2D5AFD026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0348" y="999077"/>
            <a:ext cx="4596542" cy="4460115"/>
          </a:xfrm>
          <a:prstGeom prst="rect">
            <a:avLst/>
          </a:prstGeom>
        </p:spPr>
      </p:pic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xmlns="" id="{108F41EA-ACEF-4639-93D1-0C97041A7A89}"/>
              </a:ext>
            </a:extLst>
          </p:cNvPr>
          <p:cNvCxnSpPr>
            <a:cxnSpLocks/>
          </p:cNvCxnSpPr>
          <p:nvPr/>
        </p:nvCxnSpPr>
        <p:spPr>
          <a:xfrm>
            <a:off x="5707373" y="2031423"/>
            <a:ext cx="4562492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EF21AF7A-20B4-4532-9CA0-218F833FECAF}"/>
              </a:ext>
            </a:extLst>
          </p:cNvPr>
          <p:cNvSpPr txBox="1"/>
          <p:nvPr/>
        </p:nvSpPr>
        <p:spPr>
          <a:xfrm>
            <a:off x="1491243" y="4561071"/>
            <a:ext cx="1572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17 cm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7B8A32A9-A310-499A-B7BD-D4CA4EA33C94}"/>
              </a:ext>
            </a:extLst>
          </p:cNvPr>
          <p:cNvSpPr txBox="1"/>
          <p:nvPr/>
        </p:nvSpPr>
        <p:spPr>
          <a:xfrm>
            <a:off x="2922230" y="3141254"/>
            <a:ext cx="1484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22 cm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9687A921-B23D-4E3D-8CFB-287E27FBA967}"/>
              </a:ext>
            </a:extLst>
          </p:cNvPr>
          <p:cNvSpPr txBox="1"/>
          <p:nvPr/>
        </p:nvSpPr>
        <p:spPr>
          <a:xfrm>
            <a:off x="7224574" y="1323537"/>
            <a:ext cx="1528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highlight>
                  <a:srgbClr val="C0C0C0"/>
                </a:highlight>
              </a:rPr>
              <a:t>70 cm</a:t>
            </a:r>
          </a:p>
        </p:txBody>
      </p:sp>
    </p:spTree>
    <p:extLst>
      <p:ext uri="{BB962C8B-B14F-4D97-AF65-F5344CB8AC3E}">
        <p14:creationId xmlns:p14="http://schemas.microsoft.com/office/powerpoint/2010/main" val="4074900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08842" y="1272618"/>
            <a:ext cx="9144000" cy="1473773"/>
          </a:xfrm>
        </p:spPr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Calcul mental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7521" y="3602037"/>
            <a:ext cx="10897385" cy="979691"/>
          </a:xfrm>
        </p:spPr>
        <p:txBody>
          <a:bodyPr>
            <a:normAutofit fontScale="92500"/>
          </a:bodyPr>
          <a:lstStyle/>
          <a:p>
            <a:r>
              <a:rPr lang="fr-FR" sz="6000" dirty="0"/>
              <a:t>Calcul de sommes inférieures à 100</a:t>
            </a:r>
          </a:p>
        </p:txBody>
      </p:sp>
    </p:spTree>
    <p:extLst>
      <p:ext uri="{BB962C8B-B14F-4D97-AF65-F5344CB8AC3E}">
        <p14:creationId xmlns:p14="http://schemas.microsoft.com/office/powerpoint/2010/main" val="20116820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D357A843-379F-4161-B9C7-B40EA364A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166" y="156412"/>
            <a:ext cx="10515600" cy="446702"/>
          </a:xfrm>
        </p:spPr>
        <p:txBody>
          <a:bodyPr>
            <a:noAutofit/>
          </a:bodyPr>
          <a:lstStyle/>
          <a:p>
            <a:pPr algn="ctr"/>
            <a:r>
              <a:rPr lang="fr-FR" sz="4000" dirty="0">
                <a:solidFill>
                  <a:srgbClr val="7030A0"/>
                </a:solidFill>
              </a:rPr>
              <a:t>Mesure de longueurs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xmlns="" id="{739C1FDB-9A32-42CB-9317-B7B69C15F814}"/>
              </a:ext>
            </a:extLst>
          </p:cNvPr>
          <p:cNvCxnSpPr>
            <a:cxnSpLocks/>
          </p:cNvCxnSpPr>
          <p:nvPr/>
        </p:nvCxnSpPr>
        <p:spPr>
          <a:xfrm>
            <a:off x="1418492" y="4733096"/>
            <a:ext cx="5577394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xmlns="" id="{9AE804E5-5F38-481D-AFCA-FABBC8B640C1}"/>
              </a:ext>
            </a:extLst>
          </p:cNvPr>
          <p:cNvCxnSpPr/>
          <p:nvPr/>
        </p:nvCxnSpPr>
        <p:spPr>
          <a:xfrm>
            <a:off x="3710054" y="2119086"/>
            <a:ext cx="1948722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xmlns="" id="{66E0740E-789A-4398-BEF0-C01662A2A241}"/>
              </a:ext>
            </a:extLst>
          </p:cNvPr>
          <p:cNvCxnSpPr>
            <a:cxnSpLocks/>
          </p:cNvCxnSpPr>
          <p:nvPr/>
        </p:nvCxnSpPr>
        <p:spPr>
          <a:xfrm>
            <a:off x="3838804" y="2119086"/>
            <a:ext cx="0" cy="261401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29E72F5F-B7CC-41F2-8AC8-C518401BD06C}"/>
              </a:ext>
            </a:extLst>
          </p:cNvPr>
          <p:cNvSpPr txBox="1"/>
          <p:nvPr/>
        </p:nvSpPr>
        <p:spPr>
          <a:xfrm>
            <a:off x="7818180" y="2456595"/>
            <a:ext cx="1864894" cy="193899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4000" dirty="0"/>
              <a:t>-    1 m</a:t>
            </a:r>
          </a:p>
          <a:p>
            <a:r>
              <a:rPr lang="fr-FR" sz="4000" dirty="0"/>
              <a:t>-    2 cm</a:t>
            </a:r>
          </a:p>
          <a:p>
            <a:r>
              <a:rPr lang="fr-FR" sz="4000" dirty="0"/>
              <a:t>-  19 cm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EA6EB473-60D9-463E-8B33-51600C67F7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9" t="41746" r="42079" b="24300"/>
          <a:stretch/>
        </p:blipFill>
        <p:spPr>
          <a:xfrm>
            <a:off x="4248858" y="2119087"/>
            <a:ext cx="1772108" cy="261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3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D357A843-379F-4161-B9C7-B40EA364A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166" y="156412"/>
            <a:ext cx="10515600" cy="446702"/>
          </a:xfrm>
        </p:spPr>
        <p:txBody>
          <a:bodyPr>
            <a:noAutofit/>
          </a:bodyPr>
          <a:lstStyle/>
          <a:p>
            <a:pPr algn="ctr"/>
            <a:r>
              <a:rPr lang="fr-FR" sz="4000" dirty="0">
                <a:solidFill>
                  <a:srgbClr val="7030A0"/>
                </a:solidFill>
              </a:rPr>
              <a:t>Mesure de longueurs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xmlns="" id="{739C1FDB-9A32-42CB-9317-B7B69C15F814}"/>
              </a:ext>
            </a:extLst>
          </p:cNvPr>
          <p:cNvCxnSpPr>
            <a:cxnSpLocks/>
          </p:cNvCxnSpPr>
          <p:nvPr/>
        </p:nvCxnSpPr>
        <p:spPr>
          <a:xfrm>
            <a:off x="1343458" y="4221652"/>
            <a:ext cx="6944199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que 2" descr="Dormir">
            <a:extLst>
              <a:ext uri="{FF2B5EF4-FFF2-40B4-BE49-F238E27FC236}">
                <a16:creationId xmlns:a16="http://schemas.microsoft.com/office/drawing/2014/main" xmlns="" id="{F1872632-B4CF-4A26-97A5-1FB8CEC076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002972" y="894870"/>
            <a:ext cx="6084309" cy="4438697"/>
          </a:xfrm>
          <a:prstGeom prst="rect">
            <a:avLst/>
          </a:prstGeom>
        </p:spPr>
      </p:pic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xmlns="" id="{3B93C0D0-945D-46BE-A912-563A88E17565}"/>
              </a:ext>
            </a:extLst>
          </p:cNvPr>
          <p:cNvCxnSpPr>
            <a:cxnSpLocks/>
          </p:cNvCxnSpPr>
          <p:nvPr/>
        </p:nvCxnSpPr>
        <p:spPr>
          <a:xfrm flipH="1">
            <a:off x="2251061" y="4475220"/>
            <a:ext cx="5579018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xmlns="" id="{708FE5D1-A965-4898-8D9C-B63ACFD325DE}"/>
              </a:ext>
            </a:extLst>
          </p:cNvPr>
          <p:cNvCxnSpPr/>
          <p:nvPr/>
        </p:nvCxnSpPr>
        <p:spPr>
          <a:xfrm>
            <a:off x="7830078" y="3877857"/>
            <a:ext cx="0" cy="6355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xmlns="" id="{AC69A013-EAE7-40CD-96CF-21AA53916E67}"/>
              </a:ext>
            </a:extLst>
          </p:cNvPr>
          <p:cNvCxnSpPr>
            <a:cxnSpLocks/>
          </p:cNvCxnSpPr>
          <p:nvPr/>
        </p:nvCxnSpPr>
        <p:spPr>
          <a:xfrm flipH="1">
            <a:off x="2251062" y="3783405"/>
            <a:ext cx="1347" cy="6536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E38E2FEF-BC09-4CA9-9DB5-4A9340E98BFF}"/>
              </a:ext>
            </a:extLst>
          </p:cNvPr>
          <p:cNvSpPr txBox="1"/>
          <p:nvPr/>
        </p:nvSpPr>
        <p:spPr>
          <a:xfrm>
            <a:off x="8947171" y="2282660"/>
            <a:ext cx="1864894" cy="193899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4000" dirty="0"/>
              <a:t>- 10 m</a:t>
            </a:r>
          </a:p>
          <a:p>
            <a:r>
              <a:rPr lang="fr-FR" sz="4000" dirty="0"/>
              <a:t>- 90 cm</a:t>
            </a:r>
          </a:p>
          <a:p>
            <a:r>
              <a:rPr lang="fr-FR" sz="4000" dirty="0"/>
              <a:t>-   2 m</a:t>
            </a:r>
          </a:p>
        </p:txBody>
      </p:sp>
    </p:spTree>
    <p:extLst>
      <p:ext uri="{BB962C8B-B14F-4D97-AF65-F5344CB8AC3E}">
        <p14:creationId xmlns:p14="http://schemas.microsoft.com/office/powerpoint/2010/main" val="376629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D357A843-379F-4161-B9C7-B40EA364A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166" y="156412"/>
            <a:ext cx="10515600" cy="446702"/>
          </a:xfrm>
        </p:spPr>
        <p:txBody>
          <a:bodyPr>
            <a:noAutofit/>
          </a:bodyPr>
          <a:lstStyle/>
          <a:p>
            <a:pPr algn="ctr"/>
            <a:r>
              <a:rPr lang="fr-FR" sz="4000" dirty="0">
                <a:solidFill>
                  <a:srgbClr val="7030A0"/>
                </a:solidFill>
              </a:rPr>
              <a:t>Mesure de longueurs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xmlns="" id="{739C1FDB-9A32-42CB-9317-B7B69C15F814}"/>
              </a:ext>
            </a:extLst>
          </p:cNvPr>
          <p:cNvCxnSpPr>
            <a:cxnSpLocks/>
          </p:cNvCxnSpPr>
          <p:nvPr/>
        </p:nvCxnSpPr>
        <p:spPr>
          <a:xfrm>
            <a:off x="1418492" y="4733096"/>
            <a:ext cx="5577394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xmlns="" id="{9AE804E5-5F38-481D-AFCA-FABBC8B640C1}"/>
              </a:ext>
            </a:extLst>
          </p:cNvPr>
          <p:cNvCxnSpPr/>
          <p:nvPr/>
        </p:nvCxnSpPr>
        <p:spPr>
          <a:xfrm>
            <a:off x="3664526" y="3130017"/>
            <a:ext cx="1948722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xmlns="" id="{66E0740E-789A-4398-BEF0-C01662A2A241}"/>
              </a:ext>
            </a:extLst>
          </p:cNvPr>
          <p:cNvCxnSpPr>
            <a:cxnSpLocks/>
          </p:cNvCxnSpPr>
          <p:nvPr/>
        </p:nvCxnSpPr>
        <p:spPr>
          <a:xfrm>
            <a:off x="3838804" y="3130017"/>
            <a:ext cx="0" cy="1603079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xmlns="" id="{17E08D16-BCF7-424F-AC21-0229D4392B1A}"/>
              </a:ext>
            </a:extLst>
          </p:cNvPr>
          <p:cNvSpPr/>
          <p:nvPr/>
        </p:nvSpPr>
        <p:spPr>
          <a:xfrm>
            <a:off x="4262052" y="1053894"/>
            <a:ext cx="2376858" cy="3679203"/>
          </a:xfrm>
          <a:custGeom>
            <a:avLst/>
            <a:gdLst>
              <a:gd name="connsiteX0" fmla="*/ 1488003 w 1488002"/>
              <a:gd name="connsiteY0" fmla="*/ 163137 h 2620071"/>
              <a:gd name="connsiteX1" fmla="*/ 1488003 w 1488002"/>
              <a:gd name="connsiteY1" fmla="*/ 148306 h 2620071"/>
              <a:gd name="connsiteX2" fmla="*/ 1339697 w 1488002"/>
              <a:gd name="connsiteY2" fmla="*/ 0 h 2620071"/>
              <a:gd name="connsiteX3" fmla="*/ 1191391 w 1488002"/>
              <a:gd name="connsiteY3" fmla="*/ 133475 h 2620071"/>
              <a:gd name="connsiteX4" fmla="*/ 1191391 w 1488002"/>
              <a:gd name="connsiteY4" fmla="*/ 133475 h 2620071"/>
              <a:gd name="connsiteX5" fmla="*/ 1057916 w 1488002"/>
              <a:gd name="connsiteY5" fmla="*/ 1483059 h 2620071"/>
              <a:gd name="connsiteX6" fmla="*/ 148306 w 1488002"/>
              <a:gd name="connsiteY6" fmla="*/ 1483059 h 2620071"/>
              <a:gd name="connsiteX7" fmla="*/ 0 w 1488002"/>
              <a:gd name="connsiteY7" fmla="*/ 1631365 h 2620071"/>
              <a:gd name="connsiteX8" fmla="*/ 148306 w 1488002"/>
              <a:gd name="connsiteY8" fmla="*/ 1779671 h 2620071"/>
              <a:gd name="connsiteX9" fmla="*/ 153249 w 1488002"/>
              <a:gd name="connsiteY9" fmla="*/ 1779671 h 2620071"/>
              <a:gd name="connsiteX10" fmla="*/ 153249 w 1488002"/>
              <a:gd name="connsiteY10" fmla="*/ 2620072 h 2620071"/>
              <a:gd name="connsiteX11" fmla="*/ 449861 w 1488002"/>
              <a:gd name="connsiteY11" fmla="*/ 2620072 h 2620071"/>
              <a:gd name="connsiteX12" fmla="*/ 449861 w 1488002"/>
              <a:gd name="connsiteY12" fmla="*/ 2274025 h 2620071"/>
              <a:gd name="connsiteX13" fmla="*/ 1132069 w 1488002"/>
              <a:gd name="connsiteY13" fmla="*/ 2274025 h 2620071"/>
              <a:gd name="connsiteX14" fmla="*/ 1181504 w 1488002"/>
              <a:gd name="connsiteY14" fmla="*/ 2620072 h 2620071"/>
              <a:gd name="connsiteX15" fmla="*/ 1483059 w 1488002"/>
              <a:gd name="connsiteY15" fmla="*/ 2620072 h 2620071"/>
              <a:gd name="connsiteX16" fmla="*/ 1339697 w 1488002"/>
              <a:gd name="connsiteY16" fmla="*/ 1626422 h 2620071"/>
              <a:gd name="connsiteX17" fmla="*/ 1488003 w 1488002"/>
              <a:gd name="connsiteY17" fmla="*/ 163137 h 2620071"/>
              <a:gd name="connsiteX18" fmla="*/ 1488003 w 1488002"/>
              <a:gd name="connsiteY18" fmla="*/ 163137 h 2620071"/>
              <a:gd name="connsiteX19" fmla="*/ 449861 w 1488002"/>
              <a:gd name="connsiteY19" fmla="*/ 2076283 h 2620071"/>
              <a:gd name="connsiteX20" fmla="*/ 449861 w 1488002"/>
              <a:gd name="connsiteY20" fmla="*/ 1779671 h 2620071"/>
              <a:gd name="connsiteX21" fmla="*/ 1062859 w 1488002"/>
              <a:gd name="connsiteY21" fmla="*/ 1779671 h 2620071"/>
              <a:gd name="connsiteX22" fmla="*/ 1107351 w 1488002"/>
              <a:gd name="connsiteY22" fmla="*/ 2076283 h 2620071"/>
              <a:gd name="connsiteX23" fmla="*/ 449861 w 1488002"/>
              <a:gd name="connsiteY23" fmla="*/ 2076283 h 262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88002" h="2620071">
                <a:moveTo>
                  <a:pt x="1488003" y="163137"/>
                </a:moveTo>
                <a:cubicBezTo>
                  <a:pt x="1488003" y="158193"/>
                  <a:pt x="1488003" y="153249"/>
                  <a:pt x="1488003" y="148306"/>
                </a:cubicBezTo>
                <a:cubicBezTo>
                  <a:pt x="1488003" y="64266"/>
                  <a:pt x="1423737" y="0"/>
                  <a:pt x="1339697" y="0"/>
                </a:cubicBezTo>
                <a:cubicBezTo>
                  <a:pt x="1265544" y="0"/>
                  <a:pt x="1201278" y="59322"/>
                  <a:pt x="1191391" y="133475"/>
                </a:cubicBezTo>
                <a:lnTo>
                  <a:pt x="1191391" y="133475"/>
                </a:lnTo>
                <a:lnTo>
                  <a:pt x="1057916" y="1483059"/>
                </a:lnTo>
                <a:lnTo>
                  <a:pt x="148306" y="1483059"/>
                </a:lnTo>
                <a:cubicBezTo>
                  <a:pt x="64266" y="1483059"/>
                  <a:pt x="0" y="1547325"/>
                  <a:pt x="0" y="1631365"/>
                </a:cubicBezTo>
                <a:cubicBezTo>
                  <a:pt x="0" y="1715405"/>
                  <a:pt x="64266" y="1779671"/>
                  <a:pt x="148306" y="1779671"/>
                </a:cubicBezTo>
                <a:lnTo>
                  <a:pt x="153249" y="1779671"/>
                </a:lnTo>
                <a:lnTo>
                  <a:pt x="153249" y="2620072"/>
                </a:lnTo>
                <a:lnTo>
                  <a:pt x="449861" y="2620072"/>
                </a:lnTo>
                <a:lnTo>
                  <a:pt x="449861" y="2274025"/>
                </a:lnTo>
                <a:lnTo>
                  <a:pt x="1132069" y="2274025"/>
                </a:lnTo>
                <a:lnTo>
                  <a:pt x="1181504" y="2620072"/>
                </a:lnTo>
                <a:lnTo>
                  <a:pt x="1483059" y="2620072"/>
                </a:lnTo>
                <a:lnTo>
                  <a:pt x="1339697" y="1626422"/>
                </a:lnTo>
                <a:lnTo>
                  <a:pt x="1488003" y="163137"/>
                </a:lnTo>
                <a:lnTo>
                  <a:pt x="1488003" y="163137"/>
                </a:lnTo>
                <a:close/>
                <a:moveTo>
                  <a:pt x="449861" y="2076283"/>
                </a:moveTo>
                <a:lnTo>
                  <a:pt x="449861" y="1779671"/>
                </a:lnTo>
                <a:lnTo>
                  <a:pt x="1062859" y="1779671"/>
                </a:lnTo>
                <a:lnTo>
                  <a:pt x="1107351" y="2076283"/>
                </a:lnTo>
                <a:lnTo>
                  <a:pt x="449861" y="2076283"/>
                </a:lnTo>
                <a:close/>
              </a:path>
            </a:pathLst>
          </a:custGeom>
          <a:solidFill>
            <a:srgbClr val="F5C3CB"/>
          </a:solidFill>
          <a:ln w="49411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29E72F5F-B7CC-41F2-8AC8-C518401BD06C}"/>
              </a:ext>
            </a:extLst>
          </p:cNvPr>
          <p:cNvSpPr txBox="1"/>
          <p:nvPr/>
        </p:nvSpPr>
        <p:spPr>
          <a:xfrm>
            <a:off x="8456808" y="1992564"/>
            <a:ext cx="1864894" cy="193899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4000" dirty="0"/>
              <a:t>-    1 m</a:t>
            </a:r>
          </a:p>
          <a:p>
            <a:r>
              <a:rPr lang="fr-FR" sz="4000" dirty="0"/>
              <a:t>-  10 cm</a:t>
            </a:r>
          </a:p>
          <a:p>
            <a:r>
              <a:rPr lang="fr-FR" sz="4000" dirty="0"/>
              <a:t>-  45 cm</a:t>
            </a:r>
          </a:p>
        </p:txBody>
      </p:sp>
    </p:spTree>
    <p:extLst>
      <p:ext uri="{BB962C8B-B14F-4D97-AF65-F5344CB8AC3E}">
        <p14:creationId xmlns:p14="http://schemas.microsoft.com/office/powerpoint/2010/main" val="303359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D357A843-379F-4161-B9C7-B40EA364A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166" y="156412"/>
            <a:ext cx="10515600" cy="446702"/>
          </a:xfrm>
        </p:spPr>
        <p:txBody>
          <a:bodyPr>
            <a:noAutofit/>
          </a:bodyPr>
          <a:lstStyle/>
          <a:p>
            <a:pPr algn="ctr"/>
            <a:r>
              <a:rPr lang="fr-FR" sz="4000" dirty="0">
                <a:solidFill>
                  <a:srgbClr val="7030A0"/>
                </a:solidFill>
              </a:rPr>
              <a:t>Mesure de longueurs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xmlns="" id="{3B93C0D0-945D-46BE-A912-563A88E17565}"/>
              </a:ext>
            </a:extLst>
          </p:cNvPr>
          <p:cNvCxnSpPr>
            <a:cxnSpLocks/>
          </p:cNvCxnSpPr>
          <p:nvPr/>
        </p:nvCxnSpPr>
        <p:spPr>
          <a:xfrm>
            <a:off x="3587262" y="1561764"/>
            <a:ext cx="0" cy="2667866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A6E0CE11-8109-4FD7-9A3C-B1B8AEFFF6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307" t="14949" r="18950" b="31717"/>
          <a:stretch/>
        </p:blipFill>
        <p:spPr>
          <a:xfrm>
            <a:off x="2352803" y="1561767"/>
            <a:ext cx="599609" cy="2667864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C01A7D13-2B55-4A24-888E-A6D77297700C}"/>
              </a:ext>
            </a:extLst>
          </p:cNvPr>
          <p:cNvSpPr txBox="1"/>
          <p:nvPr/>
        </p:nvSpPr>
        <p:spPr>
          <a:xfrm>
            <a:off x="7210553" y="1926201"/>
            <a:ext cx="1864894" cy="193899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4000" dirty="0"/>
              <a:t>- 20 cm</a:t>
            </a:r>
          </a:p>
          <a:p>
            <a:r>
              <a:rPr lang="fr-FR" sz="4000" dirty="0"/>
              <a:t>-   1 m</a:t>
            </a:r>
          </a:p>
          <a:p>
            <a:r>
              <a:rPr lang="fr-FR" sz="4000" dirty="0"/>
              <a:t>-   2 cm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xmlns="" id="{DBD4DBE8-BB94-4A94-9493-E36A052A223D}"/>
              </a:ext>
            </a:extLst>
          </p:cNvPr>
          <p:cNvCxnSpPr/>
          <p:nvPr/>
        </p:nvCxnSpPr>
        <p:spPr>
          <a:xfrm>
            <a:off x="1864763" y="1561764"/>
            <a:ext cx="1948722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xmlns="" id="{739C1FDB-9A32-42CB-9317-B7B69C15F814}"/>
              </a:ext>
            </a:extLst>
          </p:cNvPr>
          <p:cNvCxnSpPr>
            <a:cxnSpLocks/>
          </p:cNvCxnSpPr>
          <p:nvPr/>
        </p:nvCxnSpPr>
        <p:spPr>
          <a:xfrm>
            <a:off x="1343458" y="4221652"/>
            <a:ext cx="2654384" cy="797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39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que 5" descr="Bâtiment">
            <a:extLst>
              <a:ext uri="{FF2B5EF4-FFF2-40B4-BE49-F238E27FC236}">
                <a16:creationId xmlns:a16="http://schemas.microsoft.com/office/drawing/2014/main" xmlns="" id="{B15B20AD-BE1A-4C95-B75A-7BCE772209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2884" y="687530"/>
            <a:ext cx="2813506" cy="3768969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xmlns="" id="{739C1FDB-9A32-42CB-9317-B7B69C15F814}"/>
              </a:ext>
            </a:extLst>
          </p:cNvPr>
          <p:cNvCxnSpPr/>
          <p:nvPr/>
        </p:nvCxnSpPr>
        <p:spPr>
          <a:xfrm>
            <a:off x="1343458" y="4221652"/>
            <a:ext cx="2608056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xmlns="" id="{DBD4DBE8-BB94-4A94-9493-E36A052A223D}"/>
              </a:ext>
            </a:extLst>
          </p:cNvPr>
          <p:cNvCxnSpPr/>
          <p:nvPr/>
        </p:nvCxnSpPr>
        <p:spPr>
          <a:xfrm>
            <a:off x="1878382" y="914401"/>
            <a:ext cx="1948722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xmlns="" id="{3B93C0D0-945D-46BE-A912-563A88E17565}"/>
              </a:ext>
            </a:extLst>
          </p:cNvPr>
          <p:cNvCxnSpPr/>
          <p:nvPr/>
        </p:nvCxnSpPr>
        <p:spPr>
          <a:xfrm>
            <a:off x="3587262" y="914401"/>
            <a:ext cx="0" cy="3315229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72FC5A55-D323-49EF-BBA8-B1426C3B5B85}"/>
              </a:ext>
            </a:extLst>
          </p:cNvPr>
          <p:cNvGrpSpPr/>
          <p:nvPr/>
        </p:nvGrpSpPr>
        <p:grpSpPr>
          <a:xfrm>
            <a:off x="6632362" y="351281"/>
            <a:ext cx="3912476" cy="4441465"/>
            <a:chOff x="6074005" y="2760733"/>
            <a:chExt cx="2467122" cy="1668540"/>
          </a:xfrm>
        </p:grpSpPr>
        <p:pic>
          <p:nvPicPr>
            <p:cNvPr id="8" name="Graphique 7" descr="Maison">
              <a:extLst>
                <a:ext uri="{FF2B5EF4-FFF2-40B4-BE49-F238E27FC236}">
                  <a16:creationId xmlns:a16="http://schemas.microsoft.com/office/drawing/2014/main" xmlns="" id="{0405DA94-BE38-451A-AE70-99787DEC7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6074005" y="2760733"/>
              <a:ext cx="2164168" cy="1668540"/>
            </a:xfrm>
            <a:prstGeom prst="rect">
              <a:avLst/>
            </a:prstGeom>
          </p:spPr>
        </p:pic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xmlns="" id="{9AE804E5-5F38-481D-AFCA-FABBC8B640C1}"/>
                </a:ext>
              </a:extLst>
            </p:cNvPr>
            <p:cNvCxnSpPr/>
            <p:nvPr/>
          </p:nvCxnSpPr>
          <p:spPr>
            <a:xfrm>
              <a:off x="6592405" y="2968355"/>
              <a:ext cx="1948722" cy="0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>
              <a:extLst>
                <a:ext uri="{FF2B5EF4-FFF2-40B4-BE49-F238E27FC236}">
                  <a16:creationId xmlns:a16="http://schemas.microsoft.com/office/drawing/2014/main" xmlns="" id="{66E0740E-789A-4398-BEF0-C01662A2A241}"/>
                </a:ext>
              </a:extLst>
            </p:cNvPr>
            <p:cNvCxnSpPr>
              <a:cxnSpLocks/>
            </p:cNvCxnSpPr>
            <p:nvPr/>
          </p:nvCxnSpPr>
          <p:spPr>
            <a:xfrm>
              <a:off x="8457299" y="2968355"/>
              <a:ext cx="0" cy="1253297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CD6B7B86-C82F-4F45-A5A2-4A63D5B1E555}"/>
              </a:ext>
            </a:extLst>
          </p:cNvPr>
          <p:cNvSpPr txBox="1"/>
          <p:nvPr/>
        </p:nvSpPr>
        <p:spPr>
          <a:xfrm>
            <a:off x="4627192" y="4467747"/>
            <a:ext cx="1864894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4000" dirty="0"/>
              <a:t>-   5 m</a:t>
            </a:r>
          </a:p>
          <a:p>
            <a:r>
              <a:rPr lang="fr-FR" sz="4000" dirty="0"/>
              <a:t>-   1 m</a:t>
            </a:r>
          </a:p>
          <a:p>
            <a:r>
              <a:rPr lang="fr-FR" sz="4000" dirty="0"/>
              <a:t>- 15 m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xmlns="" id="{057BC0FB-C991-4236-809D-53F2496C4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166" y="156412"/>
            <a:ext cx="10515600" cy="446702"/>
          </a:xfrm>
        </p:spPr>
        <p:txBody>
          <a:bodyPr>
            <a:noAutofit/>
          </a:bodyPr>
          <a:lstStyle/>
          <a:p>
            <a:pPr algn="ctr"/>
            <a:r>
              <a:rPr lang="fr-FR" sz="4000" dirty="0">
                <a:solidFill>
                  <a:srgbClr val="7030A0"/>
                </a:solidFill>
              </a:rPr>
              <a:t>Mesure de longueurs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xmlns="" id="{739C1FDB-9A32-42CB-9317-B7B69C15F814}"/>
              </a:ext>
            </a:extLst>
          </p:cNvPr>
          <p:cNvCxnSpPr/>
          <p:nvPr/>
        </p:nvCxnSpPr>
        <p:spPr>
          <a:xfrm>
            <a:off x="6632362" y="4229196"/>
            <a:ext cx="4218512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03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D357A843-379F-4161-B9C7-B40EA364A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166" y="156412"/>
            <a:ext cx="10515600" cy="446702"/>
          </a:xfrm>
        </p:spPr>
        <p:txBody>
          <a:bodyPr>
            <a:noAutofit/>
          </a:bodyPr>
          <a:lstStyle/>
          <a:p>
            <a:pPr algn="ctr"/>
            <a:r>
              <a:rPr lang="fr-FR" sz="4000" dirty="0">
                <a:solidFill>
                  <a:srgbClr val="7030A0"/>
                </a:solidFill>
              </a:rPr>
              <a:t>Mesure de longueurs</a:t>
            </a:r>
          </a:p>
        </p:txBody>
      </p:sp>
      <p:pic>
        <p:nvPicPr>
          <p:cNvPr id="6" name="Graphique 5" descr="Bâtiment">
            <a:extLst>
              <a:ext uri="{FF2B5EF4-FFF2-40B4-BE49-F238E27FC236}">
                <a16:creationId xmlns:a16="http://schemas.microsoft.com/office/drawing/2014/main" xmlns="" id="{B15B20AD-BE1A-4C95-B75A-7BCE772209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672787" y="687530"/>
            <a:ext cx="2133602" cy="3768969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xmlns="" id="{739C1FDB-9A32-42CB-9317-B7B69C15F814}"/>
              </a:ext>
            </a:extLst>
          </p:cNvPr>
          <p:cNvCxnSpPr/>
          <p:nvPr/>
        </p:nvCxnSpPr>
        <p:spPr>
          <a:xfrm>
            <a:off x="1343458" y="4221652"/>
            <a:ext cx="9355016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xmlns="" id="{DBD4DBE8-BB94-4A94-9493-E36A052A223D}"/>
              </a:ext>
            </a:extLst>
          </p:cNvPr>
          <p:cNvCxnSpPr/>
          <p:nvPr/>
        </p:nvCxnSpPr>
        <p:spPr>
          <a:xfrm>
            <a:off x="1878382" y="914401"/>
            <a:ext cx="1948722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xmlns="" id="{3B93C0D0-945D-46BE-A912-563A88E17565}"/>
              </a:ext>
            </a:extLst>
          </p:cNvPr>
          <p:cNvCxnSpPr/>
          <p:nvPr/>
        </p:nvCxnSpPr>
        <p:spPr>
          <a:xfrm>
            <a:off x="3587262" y="914401"/>
            <a:ext cx="0" cy="3315229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72FC5A55-D323-49EF-BBA8-B1426C3B5B85}"/>
              </a:ext>
            </a:extLst>
          </p:cNvPr>
          <p:cNvGrpSpPr/>
          <p:nvPr/>
        </p:nvGrpSpPr>
        <p:grpSpPr>
          <a:xfrm>
            <a:off x="6074005" y="2760733"/>
            <a:ext cx="2467122" cy="1668540"/>
            <a:chOff x="6074005" y="2760733"/>
            <a:chExt cx="2467122" cy="1668540"/>
          </a:xfrm>
        </p:grpSpPr>
        <p:pic>
          <p:nvPicPr>
            <p:cNvPr id="8" name="Graphique 7" descr="Maison">
              <a:extLst>
                <a:ext uri="{FF2B5EF4-FFF2-40B4-BE49-F238E27FC236}">
                  <a16:creationId xmlns:a16="http://schemas.microsoft.com/office/drawing/2014/main" xmlns="" id="{0405DA94-BE38-451A-AE70-99787DEC7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6074005" y="2760733"/>
              <a:ext cx="2164168" cy="1668540"/>
            </a:xfrm>
            <a:prstGeom prst="rect">
              <a:avLst/>
            </a:prstGeom>
          </p:spPr>
        </p:pic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xmlns="" id="{9AE804E5-5F38-481D-AFCA-FABBC8B640C1}"/>
                </a:ext>
              </a:extLst>
            </p:cNvPr>
            <p:cNvCxnSpPr/>
            <p:nvPr/>
          </p:nvCxnSpPr>
          <p:spPr>
            <a:xfrm>
              <a:off x="6592405" y="2968355"/>
              <a:ext cx="1948722" cy="0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>
              <a:extLst>
                <a:ext uri="{FF2B5EF4-FFF2-40B4-BE49-F238E27FC236}">
                  <a16:creationId xmlns:a16="http://schemas.microsoft.com/office/drawing/2014/main" xmlns="" id="{66E0740E-789A-4398-BEF0-C01662A2A241}"/>
                </a:ext>
              </a:extLst>
            </p:cNvPr>
            <p:cNvCxnSpPr>
              <a:cxnSpLocks/>
            </p:cNvCxnSpPr>
            <p:nvPr/>
          </p:nvCxnSpPr>
          <p:spPr>
            <a:xfrm>
              <a:off x="8457299" y="2968355"/>
              <a:ext cx="0" cy="1253297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A7DBA7D5-4FA3-434C-A0B0-37820852C3A1}"/>
              </a:ext>
            </a:extLst>
          </p:cNvPr>
          <p:cNvSpPr txBox="1"/>
          <p:nvPr/>
        </p:nvSpPr>
        <p:spPr>
          <a:xfrm>
            <a:off x="2006930" y="4483265"/>
            <a:ext cx="1465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15 m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CD6B7B86-C82F-4F45-A5A2-4A63D5B1E555}"/>
              </a:ext>
            </a:extLst>
          </p:cNvPr>
          <p:cNvSpPr txBox="1"/>
          <p:nvPr/>
        </p:nvSpPr>
        <p:spPr>
          <a:xfrm>
            <a:off x="6785836" y="4483265"/>
            <a:ext cx="1267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5 m</a:t>
            </a:r>
          </a:p>
        </p:txBody>
      </p:sp>
    </p:spTree>
    <p:extLst>
      <p:ext uri="{BB962C8B-B14F-4D97-AF65-F5344CB8AC3E}">
        <p14:creationId xmlns:p14="http://schemas.microsoft.com/office/powerpoint/2010/main" val="35639950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E4E6262-CF15-4782-8D91-28D359016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44" y="494772"/>
            <a:ext cx="5144218" cy="3991532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xmlns="" id="{13C36C55-2FBA-4B42-A1C0-4E8545074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166" y="156412"/>
            <a:ext cx="10515600" cy="446702"/>
          </a:xfrm>
        </p:spPr>
        <p:txBody>
          <a:bodyPr>
            <a:noAutofit/>
          </a:bodyPr>
          <a:lstStyle/>
          <a:p>
            <a:pPr algn="ctr"/>
            <a:r>
              <a:rPr lang="fr-FR" sz="4000" dirty="0">
                <a:solidFill>
                  <a:srgbClr val="7030A0"/>
                </a:solidFill>
              </a:rPr>
              <a:t>Mesure de longueurs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xmlns="" id="{CCCE3DB1-2FB0-4221-B17C-9D11787B5594}"/>
              </a:ext>
            </a:extLst>
          </p:cNvPr>
          <p:cNvCxnSpPr>
            <a:cxnSpLocks/>
          </p:cNvCxnSpPr>
          <p:nvPr/>
        </p:nvCxnSpPr>
        <p:spPr>
          <a:xfrm>
            <a:off x="5486362" y="1379813"/>
            <a:ext cx="0" cy="3102672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84AB33A8-92CE-4BA3-8075-E706F5357CDE}"/>
              </a:ext>
            </a:extLst>
          </p:cNvPr>
          <p:cNvSpPr txBox="1"/>
          <p:nvPr/>
        </p:nvSpPr>
        <p:spPr>
          <a:xfrm>
            <a:off x="5886182" y="4592736"/>
            <a:ext cx="18648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- 20 m</a:t>
            </a:r>
          </a:p>
          <a:p>
            <a:r>
              <a:rPr lang="fr-FR" sz="4000" dirty="0"/>
              <a:t>-   4 m</a:t>
            </a:r>
          </a:p>
          <a:p>
            <a:r>
              <a:rPr lang="fr-FR" sz="4000" dirty="0"/>
              <a:t>- 30 cm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31573A20-94B8-4D95-B3D4-0613468F2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8649" y="1321543"/>
            <a:ext cx="1280124" cy="3160942"/>
          </a:xfrm>
          <a:prstGeom prst="rect">
            <a:avLst/>
          </a:prstGeom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xmlns="" id="{6EC6347D-D766-4961-B23E-B22C06B5A516}"/>
              </a:ext>
            </a:extLst>
          </p:cNvPr>
          <p:cNvCxnSpPr/>
          <p:nvPr/>
        </p:nvCxnSpPr>
        <p:spPr>
          <a:xfrm flipV="1">
            <a:off x="669073" y="4482485"/>
            <a:ext cx="5064462" cy="190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xmlns="" id="{4514395A-B6A0-4C79-8664-9EE43F17D02E}"/>
              </a:ext>
            </a:extLst>
          </p:cNvPr>
          <p:cNvCxnSpPr/>
          <p:nvPr/>
        </p:nvCxnSpPr>
        <p:spPr>
          <a:xfrm>
            <a:off x="3200400" y="1383631"/>
            <a:ext cx="25331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xmlns="" id="{A0E50166-36B6-4F6D-BEEA-90A9B4E9C7B0}"/>
              </a:ext>
            </a:extLst>
          </p:cNvPr>
          <p:cNvCxnSpPr/>
          <p:nvPr/>
        </p:nvCxnSpPr>
        <p:spPr>
          <a:xfrm>
            <a:off x="8067542" y="1379813"/>
            <a:ext cx="25331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5D80D049-65B8-4AB8-86C6-6453A982A0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0896" y="1263748"/>
            <a:ext cx="231668" cy="3334801"/>
          </a:xfrm>
          <a:prstGeom prst="rect">
            <a:avLst/>
          </a:prstGeom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xmlns="" id="{6EC6347D-D766-4961-B23E-B22C06B5A516}"/>
              </a:ext>
            </a:extLst>
          </p:cNvPr>
          <p:cNvCxnSpPr/>
          <p:nvPr/>
        </p:nvCxnSpPr>
        <p:spPr>
          <a:xfrm>
            <a:off x="7979229" y="4460193"/>
            <a:ext cx="289692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39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E4E6262-CF15-4782-8D91-28D359016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44" y="494772"/>
            <a:ext cx="5144218" cy="3991532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xmlns="" id="{13C36C55-2FBA-4B42-A1C0-4E8545074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166" y="156412"/>
            <a:ext cx="10515600" cy="446702"/>
          </a:xfrm>
        </p:spPr>
        <p:txBody>
          <a:bodyPr>
            <a:noAutofit/>
          </a:bodyPr>
          <a:lstStyle/>
          <a:p>
            <a:pPr algn="ctr"/>
            <a:r>
              <a:rPr lang="fr-FR" sz="4000" dirty="0">
                <a:solidFill>
                  <a:srgbClr val="7030A0"/>
                </a:solidFill>
              </a:rPr>
              <a:t>Mesure de longueurs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xmlns="" id="{CCCE3DB1-2FB0-4221-B17C-9D11787B5594}"/>
              </a:ext>
            </a:extLst>
          </p:cNvPr>
          <p:cNvCxnSpPr>
            <a:cxnSpLocks/>
          </p:cNvCxnSpPr>
          <p:nvPr/>
        </p:nvCxnSpPr>
        <p:spPr>
          <a:xfrm>
            <a:off x="4247146" y="1383631"/>
            <a:ext cx="0" cy="3102672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84AB33A8-92CE-4BA3-8075-E706F5357CDE}"/>
              </a:ext>
            </a:extLst>
          </p:cNvPr>
          <p:cNvSpPr txBox="1"/>
          <p:nvPr/>
        </p:nvSpPr>
        <p:spPr>
          <a:xfrm>
            <a:off x="2139530" y="4787903"/>
            <a:ext cx="1148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4 m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31573A20-94B8-4D95-B3D4-0613468F2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888" y="4124923"/>
            <a:ext cx="217046" cy="357562"/>
          </a:xfrm>
          <a:prstGeom prst="rect">
            <a:avLst/>
          </a:prstGeom>
        </p:spPr>
      </p:pic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xmlns="" id="{40FDB15D-CED7-45E5-9B11-613977EC5E66}"/>
              </a:ext>
            </a:extLst>
          </p:cNvPr>
          <p:cNvCxnSpPr>
            <a:cxnSpLocks/>
          </p:cNvCxnSpPr>
          <p:nvPr/>
        </p:nvCxnSpPr>
        <p:spPr>
          <a:xfrm>
            <a:off x="8153398" y="4126832"/>
            <a:ext cx="0" cy="359471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325F634C-9C32-4C28-AF22-776C11A56635}"/>
              </a:ext>
            </a:extLst>
          </p:cNvPr>
          <p:cNvSpPr txBox="1"/>
          <p:nvPr/>
        </p:nvSpPr>
        <p:spPr>
          <a:xfrm>
            <a:off x="7451618" y="4803896"/>
            <a:ext cx="1864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30 cm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xmlns="" id="{6EC6347D-D766-4961-B23E-B22C06B5A516}"/>
              </a:ext>
            </a:extLst>
          </p:cNvPr>
          <p:cNvCxnSpPr/>
          <p:nvPr/>
        </p:nvCxnSpPr>
        <p:spPr>
          <a:xfrm>
            <a:off x="669073" y="4484394"/>
            <a:ext cx="898788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7048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32965" y="1758857"/>
            <a:ext cx="9144000" cy="2387600"/>
          </a:xfrm>
        </p:spPr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Problèmes</a:t>
            </a:r>
          </a:p>
        </p:txBody>
      </p:sp>
    </p:spTree>
    <p:extLst>
      <p:ext uri="{BB962C8B-B14F-4D97-AF65-F5344CB8AC3E}">
        <p14:creationId xmlns:p14="http://schemas.microsoft.com/office/powerpoint/2010/main" val="23970356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258527" y="590076"/>
            <a:ext cx="115473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/>
              <a:t>Léo et </a:t>
            </a:r>
            <a:r>
              <a:rPr lang="fr-FR" sz="2800" dirty="0" err="1"/>
              <a:t>Elna</a:t>
            </a:r>
            <a:r>
              <a:rPr lang="fr-FR" sz="2800" dirty="0"/>
              <a:t> fabriquent des colliers de perles. Léo a fait un collier de 28 cm de longueur. Le collier fait par </a:t>
            </a:r>
            <a:r>
              <a:rPr lang="fr-FR" sz="2800" dirty="0" err="1"/>
              <a:t>Elna</a:t>
            </a:r>
            <a:r>
              <a:rPr lang="fr-FR" sz="2800" dirty="0"/>
              <a:t> mesure 7 cm de moins.</a:t>
            </a:r>
          </a:p>
          <a:p>
            <a:pPr algn="just"/>
            <a:r>
              <a:rPr lang="fr-FR" sz="2800" b="1" dirty="0"/>
              <a:t>Quelle est la longueur du collier fait par </a:t>
            </a:r>
            <a:r>
              <a:rPr lang="fr-FR" sz="2800" b="1" dirty="0" err="1"/>
              <a:t>Elna</a:t>
            </a:r>
            <a:r>
              <a:rPr lang="fr-FR" sz="2800" b="1" dirty="0"/>
              <a:t> ? 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xmlns="" id="{532E0087-6443-4444-A0B0-363800E9614A}"/>
              </a:ext>
            </a:extLst>
          </p:cNvPr>
          <p:cNvSpPr txBox="1">
            <a:spLocks/>
          </p:cNvSpPr>
          <p:nvPr/>
        </p:nvSpPr>
        <p:spPr>
          <a:xfrm>
            <a:off x="763165" y="143374"/>
            <a:ext cx="10515600" cy="446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dirty="0">
                <a:solidFill>
                  <a:srgbClr val="7030A0"/>
                </a:solidFill>
              </a:rPr>
              <a:t>Pour t’entraîner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94914CEE-A96F-4F10-871F-1FD5D8BF10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" t="42760" r="810" b="1731"/>
          <a:stretch/>
        </p:blipFill>
        <p:spPr>
          <a:xfrm>
            <a:off x="1353130" y="2421773"/>
            <a:ext cx="9730983" cy="4119938"/>
          </a:xfrm>
          <a:prstGeom prst="rect">
            <a:avLst/>
          </a:prstGeom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xmlns="" id="{5080AA9C-A75A-46D3-B9E6-9BBB2CDC9CA1}"/>
              </a:ext>
            </a:extLst>
          </p:cNvPr>
          <p:cNvCxnSpPr>
            <a:cxnSpLocks/>
          </p:cNvCxnSpPr>
          <p:nvPr/>
        </p:nvCxnSpPr>
        <p:spPr>
          <a:xfrm>
            <a:off x="2603863" y="3095896"/>
            <a:ext cx="4349931" cy="0"/>
          </a:xfrm>
          <a:prstGeom prst="line">
            <a:avLst/>
          </a:prstGeom>
          <a:ln w="381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086D1AA6-0927-4DD1-B629-10BA7E7C38F7}"/>
              </a:ext>
            </a:extLst>
          </p:cNvPr>
          <p:cNvSpPr txBox="1"/>
          <p:nvPr/>
        </p:nvSpPr>
        <p:spPr>
          <a:xfrm>
            <a:off x="4008119" y="2348252"/>
            <a:ext cx="1541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28 cm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xmlns="" id="{019DD01D-04D9-4A62-81AD-3653CC6A8FFF}"/>
              </a:ext>
            </a:extLst>
          </p:cNvPr>
          <p:cNvCxnSpPr>
            <a:cxnSpLocks/>
          </p:cNvCxnSpPr>
          <p:nvPr/>
        </p:nvCxnSpPr>
        <p:spPr>
          <a:xfrm>
            <a:off x="2603863" y="4107542"/>
            <a:ext cx="3292580" cy="0"/>
          </a:xfrm>
          <a:prstGeom prst="line">
            <a:avLst/>
          </a:prstGeom>
          <a:ln w="381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8F6C83FD-1E9B-4E8C-A3A8-C92F2E4C0902}"/>
              </a:ext>
            </a:extLst>
          </p:cNvPr>
          <p:cNvSpPr txBox="1"/>
          <p:nvPr/>
        </p:nvSpPr>
        <p:spPr>
          <a:xfrm>
            <a:off x="1605199" y="2694225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Léo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561287E5-F51A-424B-AD7D-D74104A0DCD2}"/>
              </a:ext>
            </a:extLst>
          </p:cNvPr>
          <p:cNvSpPr txBox="1"/>
          <p:nvPr/>
        </p:nvSpPr>
        <p:spPr>
          <a:xfrm>
            <a:off x="1605199" y="3760717"/>
            <a:ext cx="801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Elna</a:t>
            </a:r>
            <a:endParaRPr lang="fr-FR" sz="28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415254CB-9292-43BF-B2A7-7537F63105A7}"/>
              </a:ext>
            </a:extLst>
          </p:cNvPr>
          <p:cNvSpPr txBox="1"/>
          <p:nvPr/>
        </p:nvSpPr>
        <p:spPr>
          <a:xfrm>
            <a:off x="5704114" y="3381396"/>
            <a:ext cx="1541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7 cm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91010E37-B0A5-48C2-BE1B-E96D923C44D5}"/>
              </a:ext>
            </a:extLst>
          </p:cNvPr>
          <p:cNvSpPr txBox="1"/>
          <p:nvPr/>
        </p:nvSpPr>
        <p:spPr>
          <a:xfrm>
            <a:off x="3493572" y="3388916"/>
            <a:ext cx="1541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?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B8A9EC1C-5CD5-4BA8-8BCB-C9CFB2D79B3A}"/>
              </a:ext>
            </a:extLst>
          </p:cNvPr>
          <p:cNvSpPr txBox="1"/>
          <p:nvPr/>
        </p:nvSpPr>
        <p:spPr>
          <a:xfrm>
            <a:off x="2543690" y="5403196"/>
            <a:ext cx="7957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290C2"/>
                </a:solidFill>
              </a:rPr>
              <a:t>La longueur du collier fait par </a:t>
            </a:r>
            <a:r>
              <a:rPr lang="fr-FR" sz="2400" dirty="0" err="1">
                <a:solidFill>
                  <a:srgbClr val="0290C2"/>
                </a:solidFill>
              </a:rPr>
              <a:t>Elna</a:t>
            </a:r>
            <a:r>
              <a:rPr lang="fr-FR" sz="2400" dirty="0">
                <a:solidFill>
                  <a:srgbClr val="0290C2"/>
                </a:solidFill>
              </a:rPr>
              <a:t> est de 21 cm.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xmlns="" id="{044A9910-F2CA-4EE9-A188-2F425866925C}"/>
              </a:ext>
            </a:extLst>
          </p:cNvPr>
          <p:cNvCxnSpPr/>
          <p:nvPr/>
        </p:nvCxnSpPr>
        <p:spPr>
          <a:xfrm>
            <a:off x="6953791" y="3095896"/>
            <a:ext cx="0" cy="10676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xmlns="" id="{EDC5DA32-D7E5-47FE-9448-9E83E074A1D3}"/>
              </a:ext>
            </a:extLst>
          </p:cNvPr>
          <p:cNvCxnSpPr/>
          <p:nvPr/>
        </p:nvCxnSpPr>
        <p:spPr>
          <a:xfrm>
            <a:off x="5896443" y="3062226"/>
            <a:ext cx="0" cy="10676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xmlns="" id="{491881BA-1DC9-4293-B366-E6C59CE24192}"/>
              </a:ext>
            </a:extLst>
          </p:cNvPr>
          <p:cNvCxnSpPr>
            <a:cxnSpLocks/>
          </p:cNvCxnSpPr>
          <p:nvPr/>
        </p:nvCxnSpPr>
        <p:spPr>
          <a:xfrm>
            <a:off x="5896443" y="4107542"/>
            <a:ext cx="1057348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ADD10E18-73D5-4D89-9898-B979B5B07DDE}"/>
              </a:ext>
            </a:extLst>
          </p:cNvPr>
          <p:cNvSpPr txBox="1"/>
          <p:nvPr/>
        </p:nvSpPr>
        <p:spPr>
          <a:xfrm>
            <a:off x="7746021" y="4238826"/>
            <a:ext cx="1539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28 – 7 =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ADD10E18-73D5-4D89-9898-B979B5B07DDE}"/>
              </a:ext>
            </a:extLst>
          </p:cNvPr>
          <p:cNvSpPr txBox="1"/>
          <p:nvPr/>
        </p:nvSpPr>
        <p:spPr>
          <a:xfrm>
            <a:off x="9209313" y="4252509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5300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/>
      <p:bldP spid="14" grpId="0"/>
      <p:bldP spid="16" grpId="0"/>
      <p:bldP spid="19" grpId="0"/>
      <p:bldP spid="2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4"/>
            <a:ext cx="3206538" cy="4335150"/>
            <a:chOff x="1540713" y="1248465"/>
            <a:chExt cx="2409825" cy="3288186"/>
          </a:xfrm>
        </p:grpSpPr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87594" y="2297124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5 + 9 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4"/>
            <a:ext cx="3206538" cy="4335150"/>
            <a:chOff x="1540713" y="1248465"/>
            <a:chExt cx="2409825" cy="3288186"/>
          </a:xfrm>
        </p:grpSpPr>
        <p:sp>
          <p:nvSpPr>
            <p:cNvPr id="7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87594" y="2297124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14</a:t>
              </a:r>
            </a:p>
          </p:txBody>
        </p:sp>
      </p:grp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568E2593-2C94-4CCA-9181-7844E8513E39}"/>
              </a:ext>
            </a:extLst>
          </p:cNvPr>
          <p:cNvSpPr txBox="1">
            <a:spLocks/>
          </p:cNvSpPr>
          <p:nvPr/>
        </p:nvSpPr>
        <p:spPr>
          <a:xfrm>
            <a:off x="838200" y="290945"/>
            <a:ext cx="10515600" cy="935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Calcul de sommes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031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258527" y="590076"/>
            <a:ext cx="115473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/>
              <a:t>Léa apprend à faire du vélo. Le premier jour, elle réussit à parcourir 10 m sans tomber. Le deuxième jour, elle parcourt 10 m de plus que la veille. Le troisième jour, elle progresse encore de 5 m.</a:t>
            </a:r>
          </a:p>
          <a:p>
            <a:pPr algn="just"/>
            <a:r>
              <a:rPr lang="fr-FR" sz="2800" b="1" dirty="0"/>
              <a:t>Quelle distance Léa a-t-elle réussi à parcourir sans tomber le troisième jour? 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xmlns="" id="{532E0087-6443-4444-A0B0-363800E9614A}"/>
              </a:ext>
            </a:extLst>
          </p:cNvPr>
          <p:cNvSpPr txBox="1">
            <a:spLocks/>
          </p:cNvSpPr>
          <p:nvPr/>
        </p:nvSpPr>
        <p:spPr>
          <a:xfrm>
            <a:off x="763165" y="143374"/>
            <a:ext cx="10515600" cy="446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dirty="0">
                <a:solidFill>
                  <a:srgbClr val="7030A0"/>
                </a:solidFill>
              </a:rPr>
              <a:t>Première situation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94914CEE-A96F-4F10-871F-1FD5D8BF10AB}"/>
              </a:ext>
            </a:extLst>
          </p:cNvPr>
          <p:cNvPicPr>
            <a:picLocks noChangeAspect="1"/>
          </p:cNvPicPr>
          <p:nvPr/>
        </p:nvPicPr>
        <p:blipFill rotWithShape="1"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" t="42760" r="810" b="1731"/>
          <a:stretch/>
        </p:blipFill>
        <p:spPr>
          <a:xfrm>
            <a:off x="1309587" y="2405958"/>
            <a:ext cx="9730983" cy="4119938"/>
          </a:xfrm>
          <a:prstGeom prst="rect">
            <a:avLst/>
          </a:prstGeom>
        </p:spPr>
      </p:pic>
      <p:grpSp>
        <p:nvGrpSpPr>
          <p:cNvPr id="107" name="SMARTInkShape-Group38">
            <a:extLst>
              <a:ext uri="{FF2B5EF4-FFF2-40B4-BE49-F238E27FC236}">
                <a16:creationId xmlns:a16="http://schemas.microsoft.com/office/drawing/2014/main" xmlns="" id="{7CA09846-084F-4C20-AD12-8DDCF6DE880B}"/>
              </a:ext>
            </a:extLst>
          </p:cNvPr>
          <p:cNvGrpSpPr/>
          <p:nvPr/>
        </p:nvGrpSpPr>
        <p:grpSpPr>
          <a:xfrm>
            <a:off x="6895112" y="5457008"/>
            <a:ext cx="918564" cy="265651"/>
            <a:chOff x="6895112" y="5457008"/>
            <a:chExt cx="918564" cy="265651"/>
          </a:xfrm>
        </p:grpSpPr>
        <p:sp>
          <p:nvSpPr>
            <p:cNvPr id="102" name="SMARTInkShape-111">
              <a:extLst>
                <a:ext uri="{FF2B5EF4-FFF2-40B4-BE49-F238E27FC236}">
                  <a16:creationId xmlns:a16="http://schemas.microsoft.com/office/drawing/2014/main" xmlns="" id="{FAA0D982-7BE3-4C30-BD3B-B9E11E06C381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7782842" y="5680166"/>
              <a:ext cx="30834" cy="18960"/>
            </a:xfrm>
            <a:custGeom>
              <a:avLst/>
              <a:gdLst/>
              <a:ahLst/>
              <a:cxnLst/>
              <a:rect l="0" t="0" r="0" b="0"/>
              <a:pathLst>
                <a:path w="30834" h="18960">
                  <a:moveTo>
                    <a:pt x="30833" y="18959"/>
                  </a:moveTo>
                  <a:lnTo>
                    <a:pt x="30833" y="18959"/>
                  </a:lnTo>
                  <a:lnTo>
                    <a:pt x="27462" y="12217"/>
                  </a:lnTo>
                  <a:lnTo>
                    <a:pt x="25764" y="10231"/>
                  </a:lnTo>
                  <a:lnTo>
                    <a:pt x="10162" y="1465"/>
                  </a:lnTo>
                  <a:lnTo>
                    <a:pt x="5710" y="0"/>
                  </a:lnTo>
                  <a:lnTo>
                    <a:pt x="459" y="1622"/>
                  </a:lnTo>
                  <a:lnTo>
                    <a:pt x="0" y="3167"/>
                  </a:lnTo>
                  <a:lnTo>
                    <a:pt x="2313" y="7707"/>
                  </a:lnTo>
                  <a:lnTo>
                    <a:pt x="6194" y="12842"/>
                  </a:lnTo>
                  <a:lnTo>
                    <a:pt x="7704" y="13470"/>
                  </a:lnTo>
                  <a:lnTo>
                    <a:pt x="11264" y="13227"/>
                  </a:lnTo>
                  <a:lnTo>
                    <a:pt x="12495" y="12668"/>
                  </a:lnTo>
                  <a:lnTo>
                    <a:pt x="13316" y="11943"/>
                  </a:lnTo>
                  <a:lnTo>
                    <a:pt x="14229" y="10196"/>
                  </a:lnTo>
                  <a:lnTo>
                    <a:pt x="14862" y="5162"/>
                  </a:lnTo>
                  <a:lnTo>
                    <a:pt x="14188" y="4116"/>
                  </a:lnTo>
                  <a:lnTo>
                    <a:pt x="11558" y="2014"/>
                  </a:lnTo>
                  <a:lnTo>
                    <a:pt x="8979" y="845"/>
                  </a:lnTo>
                  <a:lnTo>
                    <a:pt x="7796" y="533"/>
                  </a:lnTo>
                  <a:lnTo>
                    <a:pt x="6656" y="678"/>
                  </a:lnTo>
                  <a:lnTo>
                    <a:pt x="4448" y="1779"/>
                  </a:lnTo>
                  <a:lnTo>
                    <a:pt x="3718" y="2567"/>
                  </a:lnTo>
                  <a:lnTo>
                    <a:pt x="2907" y="4383"/>
                  </a:lnTo>
                  <a:lnTo>
                    <a:pt x="3043" y="5361"/>
                  </a:lnTo>
                  <a:lnTo>
                    <a:pt x="4135" y="7389"/>
                  </a:lnTo>
                  <a:lnTo>
                    <a:pt x="10105" y="13885"/>
                  </a:lnTo>
                  <a:lnTo>
                    <a:pt x="14683" y="16704"/>
                  </a:lnTo>
                  <a:lnTo>
                    <a:pt x="16891" y="17456"/>
                  </a:lnTo>
                  <a:lnTo>
                    <a:pt x="18716" y="17604"/>
                  </a:lnTo>
                  <a:lnTo>
                    <a:pt x="24483" y="157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3" name="SMARTInkShape-112">
              <a:extLst>
                <a:ext uri="{FF2B5EF4-FFF2-40B4-BE49-F238E27FC236}">
                  <a16:creationId xmlns:a16="http://schemas.microsoft.com/office/drawing/2014/main" xmlns="" id="{2E3A3D06-DFB9-441F-8C43-FC84765E670E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7368270" y="5592309"/>
              <a:ext cx="324756" cy="130350"/>
            </a:xfrm>
            <a:custGeom>
              <a:avLst/>
              <a:gdLst/>
              <a:ahLst/>
              <a:cxnLst/>
              <a:rect l="0" t="0" r="0" b="0"/>
              <a:pathLst>
                <a:path w="324756" h="130350">
                  <a:moveTo>
                    <a:pt x="7255" y="78241"/>
                  </a:moveTo>
                  <a:lnTo>
                    <a:pt x="7255" y="78241"/>
                  </a:lnTo>
                  <a:lnTo>
                    <a:pt x="7255" y="79926"/>
                  </a:lnTo>
                  <a:lnTo>
                    <a:pt x="6315" y="81695"/>
                  </a:lnTo>
                  <a:lnTo>
                    <a:pt x="5570" y="82660"/>
                  </a:lnTo>
                  <a:lnTo>
                    <a:pt x="4742" y="85614"/>
                  </a:lnTo>
                  <a:lnTo>
                    <a:pt x="0" y="111470"/>
                  </a:lnTo>
                  <a:lnTo>
                    <a:pt x="726" y="115379"/>
                  </a:lnTo>
                  <a:lnTo>
                    <a:pt x="15480" y="68671"/>
                  </a:lnTo>
                  <a:lnTo>
                    <a:pt x="28799" y="41703"/>
                  </a:lnTo>
                  <a:lnTo>
                    <a:pt x="58942" y="2821"/>
                  </a:lnTo>
                  <a:lnTo>
                    <a:pt x="60411" y="1503"/>
                  </a:lnTo>
                  <a:lnTo>
                    <a:pt x="63923" y="38"/>
                  </a:lnTo>
                  <a:lnTo>
                    <a:pt x="65142" y="0"/>
                  </a:lnTo>
                  <a:lnTo>
                    <a:pt x="65955" y="328"/>
                  </a:lnTo>
                  <a:lnTo>
                    <a:pt x="66496" y="898"/>
                  </a:lnTo>
                  <a:lnTo>
                    <a:pt x="71730" y="13784"/>
                  </a:lnTo>
                  <a:lnTo>
                    <a:pt x="73801" y="54179"/>
                  </a:lnTo>
                  <a:lnTo>
                    <a:pt x="73925" y="96789"/>
                  </a:lnTo>
                  <a:lnTo>
                    <a:pt x="73930" y="123973"/>
                  </a:lnTo>
                  <a:lnTo>
                    <a:pt x="73577" y="123898"/>
                  </a:lnTo>
                  <a:lnTo>
                    <a:pt x="72244" y="121934"/>
                  </a:lnTo>
                  <a:lnTo>
                    <a:pt x="71196" y="116862"/>
                  </a:lnTo>
                  <a:lnTo>
                    <a:pt x="74226" y="74414"/>
                  </a:lnTo>
                  <a:lnTo>
                    <a:pt x="81795" y="37520"/>
                  </a:lnTo>
                  <a:lnTo>
                    <a:pt x="93668" y="16652"/>
                  </a:lnTo>
                  <a:lnTo>
                    <a:pt x="102709" y="7468"/>
                  </a:lnTo>
                  <a:lnTo>
                    <a:pt x="110827" y="4453"/>
                  </a:lnTo>
                  <a:lnTo>
                    <a:pt x="125355" y="2517"/>
                  </a:lnTo>
                  <a:lnTo>
                    <a:pt x="133239" y="6957"/>
                  </a:lnTo>
                  <a:lnTo>
                    <a:pt x="141917" y="15162"/>
                  </a:lnTo>
                  <a:lnTo>
                    <a:pt x="151695" y="30976"/>
                  </a:lnTo>
                  <a:lnTo>
                    <a:pt x="155062" y="47029"/>
                  </a:lnTo>
                  <a:lnTo>
                    <a:pt x="156397" y="89764"/>
                  </a:lnTo>
                  <a:lnTo>
                    <a:pt x="158149" y="110190"/>
                  </a:lnTo>
                  <a:lnTo>
                    <a:pt x="159926" y="115371"/>
                  </a:lnTo>
                  <a:lnTo>
                    <a:pt x="160894" y="116753"/>
                  </a:lnTo>
                  <a:lnTo>
                    <a:pt x="161539" y="117321"/>
                  </a:lnTo>
                  <a:lnTo>
                    <a:pt x="161970" y="117347"/>
                  </a:lnTo>
                  <a:lnTo>
                    <a:pt x="162256" y="117012"/>
                  </a:lnTo>
                  <a:lnTo>
                    <a:pt x="164511" y="73167"/>
                  </a:lnTo>
                  <a:lnTo>
                    <a:pt x="167121" y="53289"/>
                  </a:lnTo>
                  <a:lnTo>
                    <a:pt x="176410" y="36864"/>
                  </a:lnTo>
                  <a:lnTo>
                    <a:pt x="195209" y="19004"/>
                  </a:lnTo>
                  <a:lnTo>
                    <a:pt x="209233" y="13401"/>
                  </a:lnTo>
                  <a:lnTo>
                    <a:pt x="214734" y="12381"/>
                  </a:lnTo>
                  <a:lnTo>
                    <a:pt x="219530" y="12869"/>
                  </a:lnTo>
                  <a:lnTo>
                    <a:pt x="221797" y="13493"/>
                  </a:lnTo>
                  <a:lnTo>
                    <a:pt x="226197" y="19831"/>
                  </a:lnTo>
                  <a:lnTo>
                    <a:pt x="231699" y="36240"/>
                  </a:lnTo>
                  <a:lnTo>
                    <a:pt x="239885" y="80028"/>
                  </a:lnTo>
                  <a:lnTo>
                    <a:pt x="248250" y="107914"/>
                  </a:lnTo>
                  <a:lnTo>
                    <a:pt x="254534" y="116947"/>
                  </a:lnTo>
                  <a:lnTo>
                    <a:pt x="279490" y="128279"/>
                  </a:lnTo>
                  <a:lnTo>
                    <a:pt x="294289" y="130349"/>
                  </a:lnTo>
                  <a:lnTo>
                    <a:pt x="324755" y="1226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4" name="SMARTInkShape-113">
              <a:extLst>
                <a:ext uri="{FF2B5EF4-FFF2-40B4-BE49-F238E27FC236}">
                  <a16:creationId xmlns:a16="http://schemas.microsoft.com/office/drawing/2014/main" xmlns="" id="{58E153E6-9239-4616-9920-0B94A394D34C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7131681" y="5481422"/>
              <a:ext cx="157397" cy="220048"/>
            </a:xfrm>
            <a:custGeom>
              <a:avLst/>
              <a:gdLst/>
              <a:ahLst/>
              <a:cxnLst/>
              <a:rect l="0" t="0" r="0" b="0"/>
              <a:pathLst>
                <a:path w="157397" h="220048">
                  <a:moveTo>
                    <a:pt x="50169" y="4978"/>
                  </a:moveTo>
                  <a:lnTo>
                    <a:pt x="50169" y="4978"/>
                  </a:lnTo>
                  <a:lnTo>
                    <a:pt x="44064" y="4978"/>
                  </a:lnTo>
                  <a:lnTo>
                    <a:pt x="41223" y="4037"/>
                  </a:lnTo>
                  <a:lnTo>
                    <a:pt x="38784" y="2796"/>
                  </a:lnTo>
                  <a:lnTo>
                    <a:pt x="34955" y="1934"/>
                  </a:lnTo>
                  <a:lnTo>
                    <a:pt x="32804" y="156"/>
                  </a:lnTo>
                  <a:lnTo>
                    <a:pt x="31889" y="0"/>
                  </a:lnTo>
                  <a:lnTo>
                    <a:pt x="30928" y="248"/>
                  </a:lnTo>
                  <a:lnTo>
                    <a:pt x="29933" y="766"/>
                  </a:lnTo>
                  <a:lnTo>
                    <a:pt x="25163" y="8238"/>
                  </a:lnTo>
                  <a:lnTo>
                    <a:pt x="10271" y="55154"/>
                  </a:lnTo>
                  <a:lnTo>
                    <a:pt x="0" y="86593"/>
                  </a:lnTo>
                  <a:lnTo>
                    <a:pt x="143" y="87611"/>
                  </a:lnTo>
                  <a:lnTo>
                    <a:pt x="590" y="87936"/>
                  </a:lnTo>
                  <a:lnTo>
                    <a:pt x="1242" y="87800"/>
                  </a:lnTo>
                  <a:lnTo>
                    <a:pt x="1676" y="87356"/>
                  </a:lnTo>
                  <a:lnTo>
                    <a:pt x="3314" y="84110"/>
                  </a:lnTo>
                  <a:lnTo>
                    <a:pt x="7937" y="77200"/>
                  </a:lnTo>
                  <a:lnTo>
                    <a:pt x="10688" y="75178"/>
                  </a:lnTo>
                  <a:lnTo>
                    <a:pt x="11455" y="73455"/>
                  </a:lnTo>
                  <a:lnTo>
                    <a:pt x="16500" y="72454"/>
                  </a:lnTo>
                  <a:lnTo>
                    <a:pt x="62188" y="70964"/>
                  </a:lnTo>
                  <a:lnTo>
                    <a:pt x="98150" y="76045"/>
                  </a:lnTo>
                  <a:lnTo>
                    <a:pt x="126615" y="93357"/>
                  </a:lnTo>
                  <a:lnTo>
                    <a:pt x="145965" y="112302"/>
                  </a:lnTo>
                  <a:lnTo>
                    <a:pt x="155679" y="140124"/>
                  </a:lnTo>
                  <a:lnTo>
                    <a:pt x="157396" y="155676"/>
                  </a:lnTo>
                  <a:lnTo>
                    <a:pt x="154534" y="172004"/>
                  </a:lnTo>
                  <a:lnTo>
                    <a:pt x="149217" y="182957"/>
                  </a:lnTo>
                  <a:lnTo>
                    <a:pt x="136383" y="196990"/>
                  </a:lnTo>
                  <a:lnTo>
                    <a:pt x="116712" y="208935"/>
                  </a:lnTo>
                  <a:lnTo>
                    <a:pt x="83951" y="218456"/>
                  </a:lnTo>
                  <a:lnTo>
                    <a:pt x="60892" y="220047"/>
                  </a:lnTo>
                  <a:lnTo>
                    <a:pt x="52113" y="218980"/>
                  </a:lnTo>
                  <a:lnTo>
                    <a:pt x="31405" y="209391"/>
                  </a:lnTo>
                  <a:lnTo>
                    <a:pt x="29194" y="207928"/>
                  </a:lnTo>
                  <a:lnTo>
                    <a:pt x="27718" y="205895"/>
                  </a:lnTo>
                  <a:lnTo>
                    <a:pt x="24769" y="1954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5" name="SMARTInkShape-114">
              <a:extLst>
                <a:ext uri="{FF2B5EF4-FFF2-40B4-BE49-F238E27FC236}">
                  <a16:creationId xmlns:a16="http://schemas.microsoft.com/office/drawing/2014/main" xmlns="" id="{16405A5F-2E74-4880-816D-E44C47DDFF6D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7162800" y="5461039"/>
              <a:ext cx="139701" cy="9487"/>
            </a:xfrm>
            <a:custGeom>
              <a:avLst/>
              <a:gdLst/>
              <a:ahLst/>
              <a:cxnLst/>
              <a:rect l="0" t="0" r="0" b="0"/>
              <a:pathLst>
                <a:path w="139701" h="9487">
                  <a:moveTo>
                    <a:pt x="0" y="3136"/>
                  </a:moveTo>
                  <a:lnTo>
                    <a:pt x="0" y="3136"/>
                  </a:lnTo>
                  <a:lnTo>
                    <a:pt x="9254" y="2195"/>
                  </a:lnTo>
                  <a:lnTo>
                    <a:pt x="50905" y="0"/>
                  </a:lnTo>
                  <a:lnTo>
                    <a:pt x="95085" y="3420"/>
                  </a:lnTo>
                  <a:lnTo>
                    <a:pt x="139700" y="94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6" name="SMARTInkShape-115">
              <a:extLst>
                <a:ext uri="{FF2B5EF4-FFF2-40B4-BE49-F238E27FC236}">
                  <a16:creationId xmlns:a16="http://schemas.microsoft.com/office/drawing/2014/main" xmlns="" id="{7638775E-E968-42CA-98E3-D919B3B0CD0C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6895112" y="5457008"/>
              <a:ext cx="177523" cy="261656"/>
            </a:xfrm>
            <a:custGeom>
              <a:avLst/>
              <a:gdLst/>
              <a:ahLst/>
              <a:cxnLst/>
              <a:rect l="0" t="0" r="0" b="0"/>
              <a:pathLst>
                <a:path w="177523" h="261656">
                  <a:moveTo>
                    <a:pt x="143863" y="83367"/>
                  </a:moveTo>
                  <a:lnTo>
                    <a:pt x="143863" y="83367"/>
                  </a:lnTo>
                  <a:lnTo>
                    <a:pt x="145548" y="85052"/>
                  </a:lnTo>
                  <a:lnTo>
                    <a:pt x="149355" y="97339"/>
                  </a:lnTo>
                  <a:lnTo>
                    <a:pt x="149641" y="99032"/>
                  </a:lnTo>
                  <a:lnTo>
                    <a:pt x="149018" y="102794"/>
                  </a:lnTo>
                  <a:lnTo>
                    <a:pt x="147153" y="108417"/>
                  </a:lnTo>
                  <a:lnTo>
                    <a:pt x="131082" y="117073"/>
                  </a:lnTo>
                  <a:lnTo>
                    <a:pt x="124542" y="117985"/>
                  </a:lnTo>
                  <a:lnTo>
                    <a:pt x="121810" y="117029"/>
                  </a:lnTo>
                  <a:lnTo>
                    <a:pt x="111844" y="108379"/>
                  </a:lnTo>
                  <a:lnTo>
                    <a:pt x="108113" y="97991"/>
                  </a:lnTo>
                  <a:lnTo>
                    <a:pt x="105969" y="68758"/>
                  </a:lnTo>
                  <a:lnTo>
                    <a:pt x="110200" y="31188"/>
                  </a:lnTo>
                  <a:lnTo>
                    <a:pt x="116603" y="16479"/>
                  </a:lnTo>
                  <a:lnTo>
                    <a:pt x="123517" y="6555"/>
                  </a:lnTo>
                  <a:lnTo>
                    <a:pt x="131720" y="832"/>
                  </a:lnTo>
                  <a:lnTo>
                    <a:pt x="139642" y="0"/>
                  </a:lnTo>
                  <a:lnTo>
                    <a:pt x="148690" y="1512"/>
                  </a:lnTo>
                  <a:lnTo>
                    <a:pt x="164114" y="10166"/>
                  </a:lnTo>
                  <a:lnTo>
                    <a:pt x="166889" y="12341"/>
                  </a:lnTo>
                  <a:lnTo>
                    <a:pt x="174165" y="28887"/>
                  </a:lnTo>
                  <a:lnTo>
                    <a:pt x="177522" y="56521"/>
                  </a:lnTo>
                  <a:lnTo>
                    <a:pt x="176697" y="68496"/>
                  </a:lnTo>
                  <a:lnTo>
                    <a:pt x="161402" y="106728"/>
                  </a:lnTo>
                  <a:lnTo>
                    <a:pt x="139423" y="140297"/>
                  </a:lnTo>
                  <a:lnTo>
                    <a:pt x="101559" y="177798"/>
                  </a:lnTo>
                  <a:lnTo>
                    <a:pt x="59238" y="203257"/>
                  </a:lnTo>
                  <a:lnTo>
                    <a:pt x="39924" y="207751"/>
                  </a:lnTo>
                  <a:lnTo>
                    <a:pt x="28288" y="207676"/>
                  </a:lnTo>
                  <a:lnTo>
                    <a:pt x="18178" y="203644"/>
                  </a:lnTo>
                  <a:lnTo>
                    <a:pt x="5246" y="194614"/>
                  </a:lnTo>
                  <a:lnTo>
                    <a:pt x="1939" y="189019"/>
                  </a:lnTo>
                  <a:lnTo>
                    <a:pt x="0" y="182535"/>
                  </a:lnTo>
                  <a:lnTo>
                    <a:pt x="314" y="177301"/>
                  </a:lnTo>
                  <a:lnTo>
                    <a:pt x="891" y="175976"/>
                  </a:lnTo>
                  <a:lnTo>
                    <a:pt x="1629" y="175445"/>
                  </a:lnTo>
                  <a:lnTo>
                    <a:pt x="2473" y="175444"/>
                  </a:lnTo>
                  <a:lnTo>
                    <a:pt x="7033" y="178813"/>
                  </a:lnTo>
                  <a:lnTo>
                    <a:pt x="33027" y="222221"/>
                  </a:lnTo>
                  <a:lnTo>
                    <a:pt x="56713" y="245206"/>
                  </a:lnTo>
                  <a:lnTo>
                    <a:pt x="100618" y="260964"/>
                  </a:lnTo>
                  <a:lnTo>
                    <a:pt x="122191" y="261655"/>
                  </a:lnTo>
                  <a:lnTo>
                    <a:pt x="136348" y="255739"/>
                  </a:lnTo>
                  <a:lnTo>
                    <a:pt x="156563" y="2421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0" name="SMARTInkShape-Group39">
            <a:extLst>
              <a:ext uri="{FF2B5EF4-FFF2-40B4-BE49-F238E27FC236}">
                <a16:creationId xmlns:a16="http://schemas.microsoft.com/office/drawing/2014/main" xmlns="" id="{D00B5843-BC5E-4839-A289-945B605A6967}"/>
              </a:ext>
            </a:extLst>
          </p:cNvPr>
          <p:cNvGrpSpPr/>
          <p:nvPr/>
        </p:nvGrpSpPr>
        <p:grpSpPr>
          <a:xfrm>
            <a:off x="5897365" y="5527675"/>
            <a:ext cx="744736" cy="186493"/>
            <a:chOff x="5897365" y="5527675"/>
            <a:chExt cx="744736" cy="186493"/>
          </a:xfrm>
        </p:grpSpPr>
        <p:sp>
          <p:nvSpPr>
            <p:cNvPr id="108" name="SMARTInkShape-116">
              <a:extLst>
                <a:ext uri="{FF2B5EF4-FFF2-40B4-BE49-F238E27FC236}">
                  <a16:creationId xmlns:a16="http://schemas.microsoft.com/office/drawing/2014/main" xmlns="" id="{B925B58F-B3D7-40A1-B6FA-A8D8EBA61F59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6375841" y="5527675"/>
              <a:ext cx="2735" cy="3176"/>
            </a:xfrm>
            <a:custGeom>
              <a:avLst/>
              <a:gdLst/>
              <a:ahLst/>
              <a:cxnLst/>
              <a:rect l="0" t="0" r="0" b="0"/>
              <a:pathLst>
                <a:path w="2735" h="3176">
                  <a:moveTo>
                    <a:pt x="2734" y="3175"/>
                  </a:moveTo>
                  <a:lnTo>
                    <a:pt x="2734" y="3175"/>
                  </a:lnTo>
                  <a:lnTo>
                    <a:pt x="0" y="441"/>
                  </a:lnTo>
                  <a:lnTo>
                    <a:pt x="206" y="294"/>
                  </a:lnTo>
                  <a:lnTo>
                    <a:pt x="273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9" name="SMARTInkShape-117">
              <a:extLst>
                <a:ext uri="{FF2B5EF4-FFF2-40B4-BE49-F238E27FC236}">
                  <a16:creationId xmlns:a16="http://schemas.microsoft.com/office/drawing/2014/main" xmlns="" id="{3D4646C7-1EC1-4586-87E8-A1586A9D36C1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5897365" y="5589098"/>
              <a:ext cx="744736" cy="125070"/>
            </a:xfrm>
            <a:custGeom>
              <a:avLst/>
              <a:gdLst/>
              <a:ahLst/>
              <a:cxnLst/>
              <a:rect l="0" t="0" r="0" b="0"/>
              <a:pathLst>
                <a:path w="744736" h="125070">
                  <a:moveTo>
                    <a:pt x="87510" y="49702"/>
                  </a:moveTo>
                  <a:lnTo>
                    <a:pt x="87510" y="49702"/>
                  </a:lnTo>
                  <a:lnTo>
                    <a:pt x="89195" y="49702"/>
                  </a:lnTo>
                  <a:lnTo>
                    <a:pt x="89692" y="49349"/>
                  </a:lnTo>
                  <a:lnTo>
                    <a:pt x="90023" y="48761"/>
                  </a:lnTo>
                  <a:lnTo>
                    <a:pt x="90391" y="46462"/>
                  </a:lnTo>
                  <a:lnTo>
                    <a:pt x="90684" y="30951"/>
                  </a:lnTo>
                  <a:lnTo>
                    <a:pt x="76238" y="9647"/>
                  </a:lnTo>
                  <a:lnTo>
                    <a:pt x="73646" y="7123"/>
                  </a:lnTo>
                  <a:lnTo>
                    <a:pt x="67002" y="4320"/>
                  </a:lnTo>
                  <a:lnTo>
                    <a:pt x="63255" y="3572"/>
                  </a:lnTo>
                  <a:lnTo>
                    <a:pt x="46182" y="5891"/>
                  </a:lnTo>
                  <a:lnTo>
                    <a:pt x="33911" y="11047"/>
                  </a:lnTo>
                  <a:lnTo>
                    <a:pt x="16898" y="26361"/>
                  </a:lnTo>
                  <a:lnTo>
                    <a:pt x="8106" y="40160"/>
                  </a:lnTo>
                  <a:lnTo>
                    <a:pt x="0" y="66799"/>
                  </a:lnTo>
                  <a:lnTo>
                    <a:pt x="8619" y="102984"/>
                  </a:lnTo>
                  <a:lnTo>
                    <a:pt x="17640" y="112424"/>
                  </a:lnTo>
                  <a:lnTo>
                    <a:pt x="29998" y="119912"/>
                  </a:lnTo>
                  <a:lnTo>
                    <a:pt x="41371" y="123240"/>
                  </a:lnTo>
                  <a:lnTo>
                    <a:pt x="61060" y="123428"/>
                  </a:lnTo>
                  <a:lnTo>
                    <a:pt x="83709" y="117796"/>
                  </a:lnTo>
                  <a:lnTo>
                    <a:pt x="90642" y="113950"/>
                  </a:lnTo>
                  <a:lnTo>
                    <a:pt x="96075" y="103304"/>
                  </a:lnTo>
                  <a:lnTo>
                    <a:pt x="101941" y="75655"/>
                  </a:lnTo>
                  <a:lnTo>
                    <a:pt x="101272" y="54531"/>
                  </a:lnTo>
                  <a:lnTo>
                    <a:pt x="97860" y="44675"/>
                  </a:lnTo>
                  <a:lnTo>
                    <a:pt x="91757" y="37237"/>
                  </a:lnTo>
                  <a:lnTo>
                    <a:pt x="73415" y="23787"/>
                  </a:lnTo>
                  <a:lnTo>
                    <a:pt x="64665" y="20193"/>
                  </a:lnTo>
                  <a:lnTo>
                    <a:pt x="46914" y="16891"/>
                  </a:lnTo>
                  <a:lnTo>
                    <a:pt x="26690" y="17742"/>
                  </a:lnTo>
                  <a:lnTo>
                    <a:pt x="24386" y="18871"/>
                  </a:lnTo>
                  <a:lnTo>
                    <a:pt x="20885" y="22946"/>
                  </a:lnTo>
                  <a:lnTo>
                    <a:pt x="20515" y="25162"/>
                  </a:lnTo>
                  <a:lnTo>
                    <a:pt x="20975" y="27345"/>
                  </a:lnTo>
                  <a:lnTo>
                    <a:pt x="21986" y="29506"/>
                  </a:lnTo>
                  <a:lnTo>
                    <a:pt x="33523" y="39288"/>
                  </a:lnTo>
                  <a:lnTo>
                    <a:pt x="46976" y="46068"/>
                  </a:lnTo>
                  <a:lnTo>
                    <a:pt x="82552" y="53802"/>
                  </a:lnTo>
                  <a:lnTo>
                    <a:pt x="103993" y="52014"/>
                  </a:lnTo>
                  <a:lnTo>
                    <a:pt x="135150" y="40586"/>
                  </a:lnTo>
                  <a:lnTo>
                    <a:pt x="139378" y="38333"/>
                  </a:lnTo>
                  <a:lnTo>
                    <a:pt x="145017" y="32066"/>
                  </a:lnTo>
                  <a:lnTo>
                    <a:pt x="149235" y="22487"/>
                  </a:lnTo>
                  <a:lnTo>
                    <a:pt x="152605" y="6712"/>
                  </a:lnTo>
                  <a:lnTo>
                    <a:pt x="151290" y="0"/>
                  </a:lnTo>
                  <a:lnTo>
                    <a:pt x="149407" y="4284"/>
                  </a:lnTo>
                  <a:lnTo>
                    <a:pt x="145142" y="47422"/>
                  </a:lnTo>
                  <a:lnTo>
                    <a:pt x="153690" y="88386"/>
                  </a:lnTo>
                  <a:lnTo>
                    <a:pt x="158551" y="99233"/>
                  </a:lnTo>
                  <a:lnTo>
                    <a:pt x="170609" y="111885"/>
                  </a:lnTo>
                  <a:lnTo>
                    <a:pt x="180297" y="117280"/>
                  </a:lnTo>
                  <a:lnTo>
                    <a:pt x="187192" y="116661"/>
                  </a:lnTo>
                  <a:lnTo>
                    <a:pt x="199007" y="111405"/>
                  </a:lnTo>
                  <a:lnTo>
                    <a:pt x="212386" y="100322"/>
                  </a:lnTo>
                  <a:lnTo>
                    <a:pt x="231033" y="76973"/>
                  </a:lnTo>
                  <a:lnTo>
                    <a:pt x="243775" y="46896"/>
                  </a:lnTo>
                  <a:lnTo>
                    <a:pt x="252542" y="5969"/>
                  </a:lnTo>
                  <a:lnTo>
                    <a:pt x="252590" y="7150"/>
                  </a:lnTo>
                  <a:lnTo>
                    <a:pt x="250571" y="38802"/>
                  </a:lnTo>
                  <a:lnTo>
                    <a:pt x="255862" y="78031"/>
                  </a:lnTo>
                  <a:lnTo>
                    <a:pt x="266470" y="97254"/>
                  </a:lnTo>
                  <a:lnTo>
                    <a:pt x="275727" y="107928"/>
                  </a:lnTo>
                  <a:lnTo>
                    <a:pt x="284404" y="110858"/>
                  </a:lnTo>
                  <a:lnTo>
                    <a:pt x="300248" y="111567"/>
                  </a:lnTo>
                  <a:lnTo>
                    <a:pt x="311177" y="109300"/>
                  </a:lnTo>
                  <a:lnTo>
                    <a:pt x="332618" y="97288"/>
                  </a:lnTo>
                  <a:lnTo>
                    <a:pt x="340733" y="89548"/>
                  </a:lnTo>
                  <a:lnTo>
                    <a:pt x="352177" y="70955"/>
                  </a:lnTo>
                  <a:lnTo>
                    <a:pt x="359386" y="39731"/>
                  </a:lnTo>
                  <a:lnTo>
                    <a:pt x="357216" y="29983"/>
                  </a:lnTo>
                  <a:lnTo>
                    <a:pt x="350985" y="17401"/>
                  </a:lnTo>
                  <a:lnTo>
                    <a:pt x="346427" y="12063"/>
                  </a:lnTo>
                  <a:lnTo>
                    <a:pt x="340873" y="8514"/>
                  </a:lnTo>
                  <a:lnTo>
                    <a:pt x="331796" y="6219"/>
                  </a:lnTo>
                  <a:lnTo>
                    <a:pt x="322404" y="7224"/>
                  </a:lnTo>
                  <a:lnTo>
                    <a:pt x="320306" y="8683"/>
                  </a:lnTo>
                  <a:lnTo>
                    <a:pt x="318907" y="10715"/>
                  </a:lnTo>
                  <a:lnTo>
                    <a:pt x="317975" y="13127"/>
                  </a:lnTo>
                  <a:lnTo>
                    <a:pt x="317706" y="15088"/>
                  </a:lnTo>
                  <a:lnTo>
                    <a:pt x="318348" y="18208"/>
                  </a:lnTo>
                  <a:lnTo>
                    <a:pt x="325749" y="23633"/>
                  </a:lnTo>
                  <a:lnTo>
                    <a:pt x="333509" y="26338"/>
                  </a:lnTo>
                  <a:lnTo>
                    <a:pt x="351532" y="29081"/>
                  </a:lnTo>
                  <a:lnTo>
                    <a:pt x="387707" y="23141"/>
                  </a:lnTo>
                  <a:lnTo>
                    <a:pt x="394866" y="20038"/>
                  </a:lnTo>
                  <a:lnTo>
                    <a:pt x="397914" y="16997"/>
                  </a:lnTo>
                  <a:lnTo>
                    <a:pt x="401061" y="12668"/>
                  </a:lnTo>
                  <a:lnTo>
                    <a:pt x="401682" y="9983"/>
                  </a:lnTo>
                  <a:lnTo>
                    <a:pt x="401767" y="10647"/>
                  </a:lnTo>
                  <a:lnTo>
                    <a:pt x="393691" y="41992"/>
                  </a:lnTo>
                  <a:lnTo>
                    <a:pt x="393070" y="85711"/>
                  </a:lnTo>
                  <a:lnTo>
                    <a:pt x="401156" y="109529"/>
                  </a:lnTo>
                  <a:lnTo>
                    <a:pt x="407060" y="116039"/>
                  </a:lnTo>
                  <a:lnTo>
                    <a:pt x="415093" y="120107"/>
                  </a:lnTo>
                  <a:lnTo>
                    <a:pt x="436860" y="125069"/>
                  </a:lnTo>
                  <a:lnTo>
                    <a:pt x="453056" y="118913"/>
                  </a:lnTo>
                  <a:lnTo>
                    <a:pt x="462700" y="110096"/>
                  </a:lnTo>
                  <a:lnTo>
                    <a:pt x="475829" y="92245"/>
                  </a:lnTo>
                  <a:lnTo>
                    <a:pt x="482329" y="67617"/>
                  </a:lnTo>
                  <a:lnTo>
                    <a:pt x="491825" y="21449"/>
                  </a:lnTo>
                  <a:lnTo>
                    <a:pt x="493292" y="16754"/>
                  </a:lnTo>
                  <a:lnTo>
                    <a:pt x="493145" y="16095"/>
                  </a:lnTo>
                  <a:lnTo>
                    <a:pt x="492695" y="15656"/>
                  </a:lnTo>
                  <a:lnTo>
                    <a:pt x="492042" y="15363"/>
                  </a:lnTo>
                  <a:lnTo>
                    <a:pt x="491606" y="16226"/>
                  </a:lnTo>
                  <a:lnTo>
                    <a:pt x="490769" y="42876"/>
                  </a:lnTo>
                  <a:lnTo>
                    <a:pt x="492431" y="57204"/>
                  </a:lnTo>
                  <a:lnTo>
                    <a:pt x="507888" y="95391"/>
                  </a:lnTo>
                  <a:lnTo>
                    <a:pt x="520968" y="113949"/>
                  </a:lnTo>
                  <a:lnTo>
                    <a:pt x="529219" y="118002"/>
                  </a:lnTo>
                  <a:lnTo>
                    <a:pt x="534383" y="119577"/>
                  </a:lnTo>
                  <a:lnTo>
                    <a:pt x="553449" y="118423"/>
                  </a:lnTo>
                  <a:lnTo>
                    <a:pt x="567995" y="115298"/>
                  </a:lnTo>
                  <a:lnTo>
                    <a:pt x="584065" y="100339"/>
                  </a:lnTo>
                  <a:lnTo>
                    <a:pt x="599025" y="80557"/>
                  </a:lnTo>
                  <a:lnTo>
                    <a:pt x="609329" y="58139"/>
                  </a:lnTo>
                  <a:lnTo>
                    <a:pt x="612657" y="39031"/>
                  </a:lnTo>
                  <a:lnTo>
                    <a:pt x="612186" y="31319"/>
                  </a:lnTo>
                  <a:lnTo>
                    <a:pt x="609860" y="25539"/>
                  </a:lnTo>
                  <a:lnTo>
                    <a:pt x="608251" y="23010"/>
                  </a:lnTo>
                  <a:lnTo>
                    <a:pt x="595875" y="14394"/>
                  </a:lnTo>
                  <a:lnTo>
                    <a:pt x="587559" y="12020"/>
                  </a:lnTo>
                  <a:lnTo>
                    <a:pt x="581040" y="12141"/>
                  </a:lnTo>
                  <a:lnTo>
                    <a:pt x="576967" y="13370"/>
                  </a:lnTo>
                  <a:lnTo>
                    <a:pt x="575740" y="14544"/>
                  </a:lnTo>
                  <a:lnTo>
                    <a:pt x="574376" y="17731"/>
                  </a:lnTo>
                  <a:lnTo>
                    <a:pt x="574365" y="19216"/>
                  </a:lnTo>
                  <a:lnTo>
                    <a:pt x="575294" y="21806"/>
                  </a:lnTo>
                  <a:lnTo>
                    <a:pt x="582857" y="26934"/>
                  </a:lnTo>
                  <a:lnTo>
                    <a:pt x="606230" y="32676"/>
                  </a:lnTo>
                  <a:lnTo>
                    <a:pt x="615091" y="32610"/>
                  </a:lnTo>
                  <a:lnTo>
                    <a:pt x="653789" y="23299"/>
                  </a:lnTo>
                  <a:lnTo>
                    <a:pt x="659394" y="20211"/>
                  </a:lnTo>
                  <a:lnTo>
                    <a:pt x="664182" y="15851"/>
                  </a:lnTo>
                  <a:lnTo>
                    <a:pt x="664221" y="15492"/>
                  </a:lnTo>
                  <a:lnTo>
                    <a:pt x="663896" y="15254"/>
                  </a:lnTo>
                  <a:lnTo>
                    <a:pt x="663325" y="15095"/>
                  </a:lnTo>
                  <a:lnTo>
                    <a:pt x="662593" y="15342"/>
                  </a:lnTo>
                  <a:lnTo>
                    <a:pt x="657866" y="19224"/>
                  </a:lnTo>
                  <a:lnTo>
                    <a:pt x="651166" y="29061"/>
                  </a:lnTo>
                  <a:lnTo>
                    <a:pt x="644931" y="44436"/>
                  </a:lnTo>
                  <a:lnTo>
                    <a:pt x="641542" y="63734"/>
                  </a:lnTo>
                  <a:lnTo>
                    <a:pt x="642192" y="71108"/>
                  </a:lnTo>
                  <a:lnTo>
                    <a:pt x="647912" y="82895"/>
                  </a:lnTo>
                  <a:lnTo>
                    <a:pt x="654624" y="90268"/>
                  </a:lnTo>
                  <a:lnTo>
                    <a:pt x="678775" y="95919"/>
                  </a:lnTo>
                  <a:lnTo>
                    <a:pt x="708109" y="98552"/>
                  </a:lnTo>
                  <a:lnTo>
                    <a:pt x="728093" y="94198"/>
                  </a:lnTo>
                  <a:lnTo>
                    <a:pt x="744735" y="878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7" name="SMARTInkShape-Group40">
            <a:extLst>
              <a:ext uri="{FF2B5EF4-FFF2-40B4-BE49-F238E27FC236}">
                <a16:creationId xmlns:a16="http://schemas.microsoft.com/office/drawing/2014/main" xmlns="" id="{6D980256-7655-4B53-B13A-500F41E3E4AF}"/>
              </a:ext>
            </a:extLst>
          </p:cNvPr>
          <p:cNvGrpSpPr/>
          <p:nvPr/>
        </p:nvGrpSpPr>
        <p:grpSpPr>
          <a:xfrm>
            <a:off x="4849440" y="5429250"/>
            <a:ext cx="1017961" cy="459936"/>
            <a:chOff x="4849440" y="5429250"/>
            <a:chExt cx="1017961" cy="459936"/>
          </a:xfrm>
        </p:grpSpPr>
        <p:sp>
          <p:nvSpPr>
            <p:cNvPr id="111" name="SMARTInkShape-118">
              <a:extLst>
                <a:ext uri="{FF2B5EF4-FFF2-40B4-BE49-F238E27FC236}">
                  <a16:creationId xmlns:a16="http://schemas.microsoft.com/office/drawing/2014/main" xmlns="" id="{C118161B-F63C-46E7-8E25-E583E8B2F46E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5752598" y="5588215"/>
              <a:ext cx="114803" cy="115415"/>
            </a:xfrm>
            <a:custGeom>
              <a:avLst/>
              <a:gdLst/>
              <a:ahLst/>
              <a:cxnLst/>
              <a:rect l="0" t="0" r="0" b="0"/>
              <a:pathLst>
                <a:path w="114803" h="115415">
                  <a:moveTo>
                    <a:pt x="67177" y="15660"/>
                  </a:moveTo>
                  <a:lnTo>
                    <a:pt x="67177" y="15660"/>
                  </a:lnTo>
                  <a:lnTo>
                    <a:pt x="67177" y="10193"/>
                  </a:lnTo>
                  <a:lnTo>
                    <a:pt x="57860" y="0"/>
                  </a:lnTo>
                  <a:lnTo>
                    <a:pt x="36644" y="3068"/>
                  </a:lnTo>
                  <a:lnTo>
                    <a:pt x="18917" y="12192"/>
                  </a:lnTo>
                  <a:lnTo>
                    <a:pt x="15954" y="14407"/>
                  </a:lnTo>
                  <a:lnTo>
                    <a:pt x="6726" y="31007"/>
                  </a:lnTo>
                  <a:lnTo>
                    <a:pt x="661" y="52114"/>
                  </a:lnTo>
                  <a:lnTo>
                    <a:pt x="0" y="72322"/>
                  </a:lnTo>
                  <a:lnTo>
                    <a:pt x="2160" y="81530"/>
                  </a:lnTo>
                  <a:lnTo>
                    <a:pt x="10165" y="94444"/>
                  </a:lnTo>
                  <a:lnTo>
                    <a:pt x="14353" y="99932"/>
                  </a:lnTo>
                  <a:lnTo>
                    <a:pt x="29353" y="107913"/>
                  </a:lnTo>
                  <a:lnTo>
                    <a:pt x="57119" y="115414"/>
                  </a:lnTo>
                  <a:lnTo>
                    <a:pt x="79366" y="111656"/>
                  </a:lnTo>
                  <a:lnTo>
                    <a:pt x="114802" y="918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2" name="SMARTInkShape-119">
              <a:extLst>
                <a:ext uri="{FF2B5EF4-FFF2-40B4-BE49-F238E27FC236}">
                  <a16:creationId xmlns:a16="http://schemas.microsoft.com/office/drawing/2014/main" xmlns="" id="{7F1C1BCB-C7DB-432B-AAAC-DF227FFBA374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5425744" y="5571453"/>
              <a:ext cx="308307" cy="126536"/>
            </a:xfrm>
            <a:custGeom>
              <a:avLst/>
              <a:gdLst/>
              <a:ahLst/>
              <a:cxnLst/>
              <a:rect l="0" t="0" r="0" b="0"/>
              <a:pathLst>
                <a:path w="308307" h="126536">
                  <a:moveTo>
                    <a:pt x="70181" y="70522"/>
                  </a:moveTo>
                  <a:lnTo>
                    <a:pt x="70181" y="70522"/>
                  </a:lnTo>
                  <a:lnTo>
                    <a:pt x="73552" y="70522"/>
                  </a:lnTo>
                  <a:lnTo>
                    <a:pt x="76148" y="69581"/>
                  </a:lnTo>
                  <a:lnTo>
                    <a:pt x="77334" y="68836"/>
                  </a:lnTo>
                  <a:lnTo>
                    <a:pt x="82688" y="61297"/>
                  </a:lnTo>
                  <a:lnTo>
                    <a:pt x="84510" y="56029"/>
                  </a:lnTo>
                  <a:lnTo>
                    <a:pt x="80542" y="34282"/>
                  </a:lnTo>
                  <a:lnTo>
                    <a:pt x="72663" y="16745"/>
                  </a:lnTo>
                  <a:lnTo>
                    <a:pt x="65311" y="6532"/>
                  </a:lnTo>
                  <a:lnTo>
                    <a:pt x="58021" y="2336"/>
                  </a:lnTo>
                  <a:lnTo>
                    <a:pt x="49960" y="0"/>
                  </a:lnTo>
                  <a:lnTo>
                    <a:pt x="44026" y="138"/>
                  </a:lnTo>
                  <a:lnTo>
                    <a:pt x="29976" y="7256"/>
                  </a:lnTo>
                  <a:lnTo>
                    <a:pt x="14093" y="23358"/>
                  </a:lnTo>
                  <a:lnTo>
                    <a:pt x="8211" y="32980"/>
                  </a:lnTo>
                  <a:lnTo>
                    <a:pt x="114" y="62037"/>
                  </a:lnTo>
                  <a:lnTo>
                    <a:pt x="0" y="71337"/>
                  </a:lnTo>
                  <a:lnTo>
                    <a:pt x="3604" y="85894"/>
                  </a:lnTo>
                  <a:lnTo>
                    <a:pt x="8136" y="93347"/>
                  </a:lnTo>
                  <a:lnTo>
                    <a:pt x="14383" y="99011"/>
                  </a:lnTo>
                  <a:lnTo>
                    <a:pt x="27464" y="105461"/>
                  </a:lnTo>
                  <a:lnTo>
                    <a:pt x="40787" y="107332"/>
                  </a:lnTo>
                  <a:lnTo>
                    <a:pt x="55043" y="105457"/>
                  </a:lnTo>
                  <a:lnTo>
                    <a:pt x="62747" y="102394"/>
                  </a:lnTo>
                  <a:lnTo>
                    <a:pt x="74721" y="86590"/>
                  </a:lnTo>
                  <a:lnTo>
                    <a:pt x="80463" y="72461"/>
                  </a:lnTo>
                  <a:lnTo>
                    <a:pt x="82051" y="49829"/>
                  </a:lnTo>
                  <a:lnTo>
                    <a:pt x="79606" y="32223"/>
                  </a:lnTo>
                  <a:lnTo>
                    <a:pt x="77005" y="26951"/>
                  </a:lnTo>
                  <a:lnTo>
                    <a:pt x="85804" y="64336"/>
                  </a:lnTo>
                  <a:lnTo>
                    <a:pt x="104613" y="100993"/>
                  </a:lnTo>
                  <a:lnTo>
                    <a:pt x="112800" y="110281"/>
                  </a:lnTo>
                  <a:lnTo>
                    <a:pt x="129807" y="118638"/>
                  </a:lnTo>
                  <a:lnTo>
                    <a:pt x="147663" y="122761"/>
                  </a:lnTo>
                  <a:lnTo>
                    <a:pt x="156828" y="121844"/>
                  </a:lnTo>
                  <a:lnTo>
                    <a:pt x="178078" y="112135"/>
                  </a:lnTo>
                  <a:lnTo>
                    <a:pt x="190423" y="104058"/>
                  </a:lnTo>
                  <a:lnTo>
                    <a:pt x="195119" y="98480"/>
                  </a:lnTo>
                  <a:lnTo>
                    <a:pt x="198381" y="91414"/>
                  </a:lnTo>
                  <a:lnTo>
                    <a:pt x="201495" y="74125"/>
                  </a:lnTo>
                  <a:lnTo>
                    <a:pt x="199792" y="48698"/>
                  </a:lnTo>
                  <a:lnTo>
                    <a:pt x="191033" y="24191"/>
                  </a:lnTo>
                  <a:lnTo>
                    <a:pt x="180718" y="10452"/>
                  </a:lnTo>
                  <a:lnTo>
                    <a:pt x="171607" y="4119"/>
                  </a:lnTo>
                  <a:lnTo>
                    <a:pt x="163890" y="1693"/>
                  </a:lnTo>
                  <a:lnTo>
                    <a:pt x="160278" y="2067"/>
                  </a:lnTo>
                  <a:lnTo>
                    <a:pt x="158821" y="2660"/>
                  </a:lnTo>
                  <a:lnTo>
                    <a:pt x="158202" y="4114"/>
                  </a:lnTo>
                  <a:lnTo>
                    <a:pt x="158455" y="8552"/>
                  </a:lnTo>
                  <a:lnTo>
                    <a:pt x="160581" y="15315"/>
                  </a:lnTo>
                  <a:lnTo>
                    <a:pt x="165274" y="19644"/>
                  </a:lnTo>
                  <a:lnTo>
                    <a:pt x="187479" y="31772"/>
                  </a:lnTo>
                  <a:lnTo>
                    <a:pt x="194163" y="33897"/>
                  </a:lnTo>
                  <a:lnTo>
                    <a:pt x="222467" y="31919"/>
                  </a:lnTo>
                  <a:lnTo>
                    <a:pt x="234306" y="28157"/>
                  </a:lnTo>
                  <a:lnTo>
                    <a:pt x="254169" y="18392"/>
                  </a:lnTo>
                  <a:lnTo>
                    <a:pt x="254576" y="18483"/>
                  </a:lnTo>
                  <a:lnTo>
                    <a:pt x="254494" y="18896"/>
                  </a:lnTo>
                  <a:lnTo>
                    <a:pt x="246390" y="33752"/>
                  </a:lnTo>
                  <a:lnTo>
                    <a:pt x="237063" y="64046"/>
                  </a:lnTo>
                  <a:lnTo>
                    <a:pt x="237201" y="93149"/>
                  </a:lnTo>
                  <a:lnTo>
                    <a:pt x="239769" y="105174"/>
                  </a:lnTo>
                  <a:lnTo>
                    <a:pt x="246448" y="112617"/>
                  </a:lnTo>
                  <a:lnTo>
                    <a:pt x="262926" y="123836"/>
                  </a:lnTo>
                  <a:lnTo>
                    <a:pt x="279847" y="126535"/>
                  </a:lnTo>
                  <a:lnTo>
                    <a:pt x="293759" y="125650"/>
                  </a:lnTo>
                  <a:lnTo>
                    <a:pt x="308306" y="1181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3" name="SMARTInkShape-120">
              <a:extLst>
                <a:ext uri="{FF2B5EF4-FFF2-40B4-BE49-F238E27FC236}">
                  <a16:creationId xmlns:a16="http://schemas.microsoft.com/office/drawing/2014/main" xmlns="" id="{C69A0A56-5F9B-4380-A168-0019AE43551A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5255949" y="5524500"/>
              <a:ext cx="173302" cy="364686"/>
            </a:xfrm>
            <a:custGeom>
              <a:avLst/>
              <a:gdLst/>
              <a:ahLst/>
              <a:cxnLst/>
              <a:rect l="0" t="0" r="0" b="0"/>
              <a:pathLst>
                <a:path w="173302" h="364686">
                  <a:moveTo>
                    <a:pt x="5026" y="0"/>
                  </a:moveTo>
                  <a:lnTo>
                    <a:pt x="5026" y="0"/>
                  </a:lnTo>
                  <a:lnTo>
                    <a:pt x="5026" y="1685"/>
                  </a:lnTo>
                  <a:lnTo>
                    <a:pt x="0" y="23070"/>
                  </a:lnTo>
                  <a:lnTo>
                    <a:pt x="623" y="65509"/>
                  </a:lnTo>
                  <a:lnTo>
                    <a:pt x="1961" y="111339"/>
                  </a:lnTo>
                  <a:lnTo>
                    <a:pt x="3429" y="145322"/>
                  </a:lnTo>
                  <a:lnTo>
                    <a:pt x="4553" y="183895"/>
                  </a:lnTo>
                  <a:lnTo>
                    <a:pt x="4886" y="224997"/>
                  </a:lnTo>
                  <a:lnTo>
                    <a:pt x="4984" y="262261"/>
                  </a:lnTo>
                  <a:lnTo>
                    <a:pt x="5014" y="300702"/>
                  </a:lnTo>
                  <a:lnTo>
                    <a:pt x="5023" y="344351"/>
                  </a:lnTo>
                  <a:lnTo>
                    <a:pt x="5026" y="363936"/>
                  </a:lnTo>
                  <a:lnTo>
                    <a:pt x="5379" y="364685"/>
                  </a:lnTo>
                  <a:lnTo>
                    <a:pt x="5967" y="364479"/>
                  </a:lnTo>
                  <a:lnTo>
                    <a:pt x="6711" y="363636"/>
                  </a:lnTo>
                  <a:lnTo>
                    <a:pt x="8466" y="325329"/>
                  </a:lnTo>
                  <a:lnTo>
                    <a:pt x="10710" y="286815"/>
                  </a:lnTo>
                  <a:lnTo>
                    <a:pt x="14629" y="239864"/>
                  </a:lnTo>
                  <a:lnTo>
                    <a:pt x="19336" y="196293"/>
                  </a:lnTo>
                  <a:lnTo>
                    <a:pt x="24553" y="154704"/>
                  </a:lnTo>
                  <a:lnTo>
                    <a:pt x="30711" y="109926"/>
                  </a:lnTo>
                  <a:lnTo>
                    <a:pt x="40211" y="83202"/>
                  </a:lnTo>
                  <a:lnTo>
                    <a:pt x="49004" y="71532"/>
                  </a:lnTo>
                  <a:lnTo>
                    <a:pt x="55616" y="67070"/>
                  </a:lnTo>
                  <a:lnTo>
                    <a:pt x="58861" y="65880"/>
                  </a:lnTo>
                  <a:lnTo>
                    <a:pt x="61730" y="65792"/>
                  </a:lnTo>
                  <a:lnTo>
                    <a:pt x="66799" y="67576"/>
                  </a:lnTo>
                  <a:lnTo>
                    <a:pt x="73619" y="74233"/>
                  </a:lnTo>
                  <a:lnTo>
                    <a:pt x="80063" y="84840"/>
                  </a:lnTo>
                  <a:lnTo>
                    <a:pt x="85883" y="103032"/>
                  </a:lnTo>
                  <a:lnTo>
                    <a:pt x="96315" y="146671"/>
                  </a:lnTo>
                  <a:lnTo>
                    <a:pt x="102473" y="158542"/>
                  </a:lnTo>
                  <a:lnTo>
                    <a:pt x="113823" y="168213"/>
                  </a:lnTo>
                  <a:lnTo>
                    <a:pt x="120526" y="170835"/>
                  </a:lnTo>
                  <a:lnTo>
                    <a:pt x="123301" y="171040"/>
                  </a:lnTo>
                  <a:lnTo>
                    <a:pt x="137319" y="166272"/>
                  </a:lnTo>
                  <a:lnTo>
                    <a:pt x="153193" y="156471"/>
                  </a:lnTo>
                  <a:lnTo>
                    <a:pt x="173301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4" name="SMARTInkShape-121">
              <a:extLst>
                <a:ext uri="{FF2B5EF4-FFF2-40B4-BE49-F238E27FC236}">
                  <a16:creationId xmlns:a16="http://schemas.microsoft.com/office/drawing/2014/main" xmlns="" id="{F4ED67A6-5A8F-47D1-A076-AC787DF34C2B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5197475" y="5607050"/>
              <a:ext cx="73026" cy="101601"/>
            </a:xfrm>
            <a:custGeom>
              <a:avLst/>
              <a:gdLst/>
              <a:ahLst/>
              <a:cxnLst/>
              <a:rect l="0" t="0" r="0" b="0"/>
              <a:pathLst>
                <a:path w="73026" h="101601">
                  <a:moveTo>
                    <a:pt x="0" y="101600"/>
                  </a:moveTo>
                  <a:lnTo>
                    <a:pt x="0" y="101600"/>
                  </a:lnTo>
                  <a:lnTo>
                    <a:pt x="2887" y="99065"/>
                  </a:lnTo>
                  <a:lnTo>
                    <a:pt x="23521" y="87656"/>
                  </a:lnTo>
                  <a:lnTo>
                    <a:pt x="40071" y="73584"/>
                  </a:lnTo>
                  <a:lnTo>
                    <a:pt x="62989" y="35025"/>
                  </a:lnTo>
                  <a:lnTo>
                    <a:pt x="730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5" name="SMARTInkShape-122">
              <a:extLst>
                <a:ext uri="{FF2B5EF4-FFF2-40B4-BE49-F238E27FC236}">
                  <a16:creationId xmlns:a16="http://schemas.microsoft.com/office/drawing/2014/main" xmlns="" id="{92DF96BF-1974-453C-9E19-C527303C8F7C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4851400" y="5429250"/>
              <a:ext cx="57151" cy="57151"/>
            </a:xfrm>
            <a:custGeom>
              <a:avLst/>
              <a:gdLst/>
              <a:ahLst/>
              <a:cxnLst/>
              <a:rect l="0" t="0" r="0" b="0"/>
              <a:pathLst>
                <a:path w="57151" h="57151">
                  <a:moveTo>
                    <a:pt x="0" y="0"/>
                  </a:moveTo>
                  <a:lnTo>
                    <a:pt x="0" y="0"/>
                  </a:lnTo>
                  <a:lnTo>
                    <a:pt x="2734" y="0"/>
                  </a:lnTo>
                  <a:lnTo>
                    <a:pt x="5630" y="8480"/>
                  </a:lnTo>
                  <a:lnTo>
                    <a:pt x="5870" y="9886"/>
                  </a:lnTo>
                  <a:lnTo>
                    <a:pt x="16194" y="24025"/>
                  </a:lnTo>
                  <a:lnTo>
                    <a:pt x="5715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6" name="SMARTInkShape-123">
              <a:extLst>
                <a:ext uri="{FF2B5EF4-FFF2-40B4-BE49-F238E27FC236}">
                  <a16:creationId xmlns:a16="http://schemas.microsoft.com/office/drawing/2014/main" xmlns="" id="{E40C206B-E453-4A66-8A03-1FBA549ABE20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4849440" y="5579161"/>
              <a:ext cx="148011" cy="140893"/>
            </a:xfrm>
            <a:custGeom>
              <a:avLst/>
              <a:gdLst/>
              <a:ahLst/>
              <a:cxnLst/>
              <a:rect l="0" t="0" r="0" b="0"/>
              <a:pathLst>
                <a:path w="148011" h="140893">
                  <a:moveTo>
                    <a:pt x="55935" y="50114"/>
                  </a:moveTo>
                  <a:lnTo>
                    <a:pt x="55935" y="50114"/>
                  </a:lnTo>
                  <a:lnTo>
                    <a:pt x="55935" y="48428"/>
                  </a:lnTo>
                  <a:lnTo>
                    <a:pt x="56876" y="46660"/>
                  </a:lnTo>
                  <a:lnTo>
                    <a:pt x="60998" y="41611"/>
                  </a:lnTo>
                  <a:lnTo>
                    <a:pt x="62235" y="37598"/>
                  </a:lnTo>
                  <a:lnTo>
                    <a:pt x="57862" y="8408"/>
                  </a:lnTo>
                  <a:lnTo>
                    <a:pt x="53969" y="3238"/>
                  </a:lnTo>
                  <a:lnTo>
                    <a:pt x="51450" y="872"/>
                  </a:lnTo>
                  <a:lnTo>
                    <a:pt x="47653" y="0"/>
                  </a:lnTo>
                  <a:lnTo>
                    <a:pt x="33608" y="1791"/>
                  </a:lnTo>
                  <a:lnTo>
                    <a:pt x="27079" y="3707"/>
                  </a:lnTo>
                  <a:lnTo>
                    <a:pt x="16066" y="15197"/>
                  </a:lnTo>
                  <a:lnTo>
                    <a:pt x="8922" y="26951"/>
                  </a:lnTo>
                  <a:lnTo>
                    <a:pt x="608" y="53692"/>
                  </a:lnTo>
                  <a:lnTo>
                    <a:pt x="0" y="57791"/>
                  </a:lnTo>
                  <a:lnTo>
                    <a:pt x="10463" y="101033"/>
                  </a:lnTo>
                  <a:lnTo>
                    <a:pt x="18473" y="114943"/>
                  </a:lnTo>
                  <a:lnTo>
                    <a:pt x="22494" y="117675"/>
                  </a:lnTo>
                  <a:lnTo>
                    <a:pt x="37207" y="121520"/>
                  </a:lnTo>
                  <a:lnTo>
                    <a:pt x="45142" y="122419"/>
                  </a:lnTo>
                  <a:lnTo>
                    <a:pt x="49092" y="120895"/>
                  </a:lnTo>
                  <a:lnTo>
                    <a:pt x="57245" y="114498"/>
                  </a:lnTo>
                  <a:lnTo>
                    <a:pt x="61809" y="108598"/>
                  </a:lnTo>
                  <a:lnTo>
                    <a:pt x="64190" y="101860"/>
                  </a:lnTo>
                  <a:lnTo>
                    <a:pt x="67980" y="73801"/>
                  </a:lnTo>
                  <a:lnTo>
                    <a:pt x="63008" y="33653"/>
                  </a:lnTo>
                  <a:lnTo>
                    <a:pt x="63473" y="32790"/>
                  </a:lnTo>
                  <a:lnTo>
                    <a:pt x="64135" y="32215"/>
                  </a:lnTo>
                  <a:lnTo>
                    <a:pt x="64577" y="32184"/>
                  </a:lnTo>
                  <a:lnTo>
                    <a:pt x="64871" y="32516"/>
                  </a:lnTo>
                  <a:lnTo>
                    <a:pt x="65067" y="33090"/>
                  </a:lnTo>
                  <a:lnTo>
                    <a:pt x="62406" y="69135"/>
                  </a:lnTo>
                  <a:lnTo>
                    <a:pt x="67731" y="101470"/>
                  </a:lnTo>
                  <a:lnTo>
                    <a:pt x="72819" y="115625"/>
                  </a:lnTo>
                  <a:lnTo>
                    <a:pt x="82372" y="127090"/>
                  </a:lnTo>
                  <a:lnTo>
                    <a:pt x="101883" y="140892"/>
                  </a:lnTo>
                  <a:lnTo>
                    <a:pt x="114809" y="140554"/>
                  </a:lnTo>
                  <a:lnTo>
                    <a:pt x="148010" y="1294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1" name="SMARTInkShape-Group41">
            <a:extLst>
              <a:ext uri="{FF2B5EF4-FFF2-40B4-BE49-F238E27FC236}">
                <a16:creationId xmlns:a16="http://schemas.microsoft.com/office/drawing/2014/main" xmlns="" id="{7F9B45DA-1AB2-48B3-BE0C-6AF08A0D61A7}"/>
              </a:ext>
            </a:extLst>
          </p:cNvPr>
          <p:cNvGrpSpPr/>
          <p:nvPr/>
        </p:nvGrpSpPr>
        <p:grpSpPr>
          <a:xfrm>
            <a:off x="3825875" y="5349875"/>
            <a:ext cx="803276" cy="366089"/>
            <a:chOff x="3825875" y="5349875"/>
            <a:chExt cx="803276" cy="366089"/>
          </a:xfrm>
        </p:grpSpPr>
        <p:sp>
          <p:nvSpPr>
            <p:cNvPr id="118" name="SMARTInkShape-124">
              <a:extLst>
                <a:ext uri="{FF2B5EF4-FFF2-40B4-BE49-F238E27FC236}">
                  <a16:creationId xmlns:a16="http://schemas.microsoft.com/office/drawing/2014/main" xmlns="" id="{66E1C78E-1232-482F-9125-831315110FAE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4162425" y="5349875"/>
              <a:ext cx="34926" cy="69851"/>
            </a:xfrm>
            <a:custGeom>
              <a:avLst/>
              <a:gdLst/>
              <a:ahLst/>
              <a:cxnLst/>
              <a:rect l="0" t="0" r="0" b="0"/>
              <a:pathLst>
                <a:path w="34926" h="69851">
                  <a:moveTo>
                    <a:pt x="34925" y="0"/>
                  </a:moveTo>
                  <a:lnTo>
                    <a:pt x="34925" y="0"/>
                  </a:lnTo>
                  <a:lnTo>
                    <a:pt x="34925" y="1685"/>
                  </a:lnTo>
                  <a:lnTo>
                    <a:pt x="14455" y="47148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9" name="SMARTInkShape-125">
              <a:extLst>
                <a:ext uri="{FF2B5EF4-FFF2-40B4-BE49-F238E27FC236}">
                  <a16:creationId xmlns:a16="http://schemas.microsoft.com/office/drawing/2014/main" xmlns="" id="{FB2C08E7-51AC-4EB8-BC5C-8AADD0A1B917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4552950" y="55118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3371" y="7839"/>
                  </a:lnTo>
                  <a:lnTo>
                    <a:pt x="4364" y="6990"/>
                  </a:lnTo>
                  <a:lnTo>
                    <a:pt x="6114" y="4462"/>
                  </a:lnTo>
                  <a:lnTo>
                    <a:pt x="7774" y="3747"/>
                  </a:lnTo>
                  <a:lnTo>
                    <a:pt x="8358" y="3204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0" name="SMARTInkShape-126">
              <a:extLst>
                <a:ext uri="{FF2B5EF4-FFF2-40B4-BE49-F238E27FC236}">
                  <a16:creationId xmlns:a16="http://schemas.microsoft.com/office/drawing/2014/main" xmlns="" id="{CF7A0108-EDA5-4605-8011-AA323E37AD95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3825875" y="5571093"/>
              <a:ext cx="803276" cy="144871"/>
            </a:xfrm>
            <a:custGeom>
              <a:avLst/>
              <a:gdLst/>
              <a:ahLst/>
              <a:cxnLst/>
              <a:rect l="0" t="0" r="0" b="0"/>
              <a:pathLst>
                <a:path w="803276" h="144871">
                  <a:moveTo>
                    <a:pt x="0" y="137557"/>
                  </a:moveTo>
                  <a:lnTo>
                    <a:pt x="0" y="137557"/>
                  </a:lnTo>
                  <a:lnTo>
                    <a:pt x="18087" y="140291"/>
                  </a:lnTo>
                  <a:lnTo>
                    <a:pt x="43871" y="131412"/>
                  </a:lnTo>
                  <a:lnTo>
                    <a:pt x="81622" y="86849"/>
                  </a:lnTo>
                  <a:lnTo>
                    <a:pt x="85665" y="73040"/>
                  </a:lnTo>
                  <a:lnTo>
                    <a:pt x="88711" y="28399"/>
                  </a:lnTo>
                  <a:lnTo>
                    <a:pt x="86150" y="5133"/>
                  </a:lnTo>
                  <a:lnTo>
                    <a:pt x="85303" y="3413"/>
                  </a:lnTo>
                  <a:lnTo>
                    <a:pt x="82480" y="562"/>
                  </a:lnTo>
                  <a:lnTo>
                    <a:pt x="81445" y="13"/>
                  </a:lnTo>
                  <a:lnTo>
                    <a:pt x="80755" y="0"/>
                  </a:lnTo>
                  <a:lnTo>
                    <a:pt x="80295" y="344"/>
                  </a:lnTo>
                  <a:lnTo>
                    <a:pt x="69569" y="15277"/>
                  </a:lnTo>
                  <a:lnTo>
                    <a:pt x="68902" y="21709"/>
                  </a:lnTo>
                  <a:lnTo>
                    <a:pt x="69218" y="25400"/>
                  </a:lnTo>
                  <a:lnTo>
                    <a:pt x="72391" y="31382"/>
                  </a:lnTo>
                  <a:lnTo>
                    <a:pt x="74719" y="33966"/>
                  </a:lnTo>
                  <a:lnTo>
                    <a:pt x="80128" y="36836"/>
                  </a:lnTo>
                  <a:lnTo>
                    <a:pt x="87118" y="37759"/>
                  </a:lnTo>
                  <a:lnTo>
                    <a:pt x="133528" y="31629"/>
                  </a:lnTo>
                  <a:lnTo>
                    <a:pt x="157978" y="27896"/>
                  </a:lnTo>
                  <a:lnTo>
                    <a:pt x="161699" y="28611"/>
                  </a:lnTo>
                  <a:lnTo>
                    <a:pt x="165778" y="30997"/>
                  </a:lnTo>
                  <a:lnTo>
                    <a:pt x="166257" y="31592"/>
                  </a:lnTo>
                  <a:lnTo>
                    <a:pt x="166224" y="31989"/>
                  </a:lnTo>
                  <a:lnTo>
                    <a:pt x="165850" y="32253"/>
                  </a:lnTo>
                  <a:lnTo>
                    <a:pt x="163637" y="35996"/>
                  </a:lnTo>
                  <a:lnTo>
                    <a:pt x="151255" y="76486"/>
                  </a:lnTo>
                  <a:lnTo>
                    <a:pt x="153951" y="97493"/>
                  </a:lnTo>
                  <a:lnTo>
                    <a:pt x="161173" y="116865"/>
                  </a:lnTo>
                  <a:lnTo>
                    <a:pt x="176327" y="135727"/>
                  </a:lnTo>
                  <a:lnTo>
                    <a:pt x="189711" y="140935"/>
                  </a:lnTo>
                  <a:lnTo>
                    <a:pt x="202025" y="141341"/>
                  </a:lnTo>
                  <a:lnTo>
                    <a:pt x="217433" y="135856"/>
                  </a:lnTo>
                  <a:lnTo>
                    <a:pt x="228662" y="127528"/>
                  </a:lnTo>
                  <a:lnTo>
                    <a:pt x="243141" y="109458"/>
                  </a:lnTo>
                  <a:lnTo>
                    <a:pt x="255816" y="78406"/>
                  </a:lnTo>
                  <a:lnTo>
                    <a:pt x="256218" y="73520"/>
                  </a:lnTo>
                  <a:lnTo>
                    <a:pt x="254362" y="65855"/>
                  </a:lnTo>
                  <a:lnTo>
                    <a:pt x="253888" y="65414"/>
                  </a:lnTo>
                  <a:lnTo>
                    <a:pt x="251298" y="64648"/>
                  </a:lnTo>
                  <a:lnTo>
                    <a:pt x="252651" y="66252"/>
                  </a:lnTo>
                  <a:lnTo>
                    <a:pt x="254341" y="67060"/>
                  </a:lnTo>
                  <a:lnTo>
                    <a:pt x="263701" y="69451"/>
                  </a:lnTo>
                  <a:lnTo>
                    <a:pt x="281186" y="65062"/>
                  </a:lnTo>
                  <a:lnTo>
                    <a:pt x="293929" y="57738"/>
                  </a:lnTo>
                  <a:lnTo>
                    <a:pt x="299893" y="52680"/>
                  </a:lnTo>
                  <a:lnTo>
                    <a:pt x="303913" y="47623"/>
                  </a:lnTo>
                  <a:lnTo>
                    <a:pt x="309355" y="29559"/>
                  </a:lnTo>
                  <a:lnTo>
                    <a:pt x="310352" y="23001"/>
                  </a:lnTo>
                  <a:lnTo>
                    <a:pt x="308914" y="16793"/>
                  </a:lnTo>
                  <a:lnTo>
                    <a:pt x="304138" y="8289"/>
                  </a:lnTo>
                  <a:lnTo>
                    <a:pt x="302242" y="5870"/>
                  </a:lnTo>
                  <a:lnTo>
                    <a:pt x="296372" y="3182"/>
                  </a:lnTo>
                  <a:lnTo>
                    <a:pt x="286163" y="1457"/>
                  </a:lnTo>
                  <a:lnTo>
                    <a:pt x="276896" y="6214"/>
                  </a:lnTo>
                  <a:lnTo>
                    <a:pt x="272995" y="10509"/>
                  </a:lnTo>
                  <a:lnTo>
                    <a:pt x="265569" y="29797"/>
                  </a:lnTo>
                  <a:lnTo>
                    <a:pt x="262426" y="55502"/>
                  </a:lnTo>
                  <a:lnTo>
                    <a:pt x="268450" y="87371"/>
                  </a:lnTo>
                  <a:lnTo>
                    <a:pt x="275019" y="101285"/>
                  </a:lnTo>
                  <a:lnTo>
                    <a:pt x="291871" y="121017"/>
                  </a:lnTo>
                  <a:lnTo>
                    <a:pt x="301170" y="125855"/>
                  </a:lnTo>
                  <a:lnTo>
                    <a:pt x="306614" y="127639"/>
                  </a:lnTo>
                  <a:lnTo>
                    <a:pt x="318306" y="125858"/>
                  </a:lnTo>
                  <a:lnTo>
                    <a:pt x="338003" y="116588"/>
                  </a:lnTo>
                  <a:lnTo>
                    <a:pt x="348740" y="103357"/>
                  </a:lnTo>
                  <a:lnTo>
                    <a:pt x="358962" y="82105"/>
                  </a:lnTo>
                  <a:lnTo>
                    <a:pt x="364537" y="52251"/>
                  </a:lnTo>
                  <a:lnTo>
                    <a:pt x="364721" y="30007"/>
                  </a:lnTo>
                  <a:lnTo>
                    <a:pt x="362384" y="24215"/>
                  </a:lnTo>
                  <a:lnTo>
                    <a:pt x="362240" y="24249"/>
                  </a:lnTo>
                  <a:lnTo>
                    <a:pt x="362079" y="25227"/>
                  </a:lnTo>
                  <a:lnTo>
                    <a:pt x="361952" y="72023"/>
                  </a:lnTo>
                  <a:lnTo>
                    <a:pt x="363636" y="105469"/>
                  </a:lnTo>
                  <a:lnTo>
                    <a:pt x="369167" y="117416"/>
                  </a:lnTo>
                  <a:lnTo>
                    <a:pt x="376446" y="126841"/>
                  </a:lnTo>
                  <a:lnTo>
                    <a:pt x="382034" y="131031"/>
                  </a:lnTo>
                  <a:lnTo>
                    <a:pt x="392517" y="133389"/>
                  </a:lnTo>
                  <a:lnTo>
                    <a:pt x="399524" y="131119"/>
                  </a:lnTo>
                  <a:lnTo>
                    <a:pt x="402875" y="129032"/>
                  </a:lnTo>
                  <a:lnTo>
                    <a:pt x="407538" y="122009"/>
                  </a:lnTo>
                  <a:lnTo>
                    <a:pt x="413406" y="106499"/>
                  </a:lnTo>
                  <a:lnTo>
                    <a:pt x="416130" y="60217"/>
                  </a:lnTo>
                  <a:lnTo>
                    <a:pt x="424431" y="20625"/>
                  </a:lnTo>
                  <a:lnTo>
                    <a:pt x="424771" y="20091"/>
                  </a:lnTo>
                  <a:lnTo>
                    <a:pt x="424997" y="20441"/>
                  </a:lnTo>
                  <a:lnTo>
                    <a:pt x="425798" y="67869"/>
                  </a:lnTo>
                  <a:lnTo>
                    <a:pt x="429042" y="90960"/>
                  </a:lnTo>
                  <a:lnTo>
                    <a:pt x="442800" y="119518"/>
                  </a:lnTo>
                  <a:lnTo>
                    <a:pt x="448330" y="125189"/>
                  </a:lnTo>
                  <a:lnTo>
                    <a:pt x="458819" y="131704"/>
                  </a:lnTo>
                  <a:lnTo>
                    <a:pt x="468032" y="130369"/>
                  </a:lnTo>
                  <a:lnTo>
                    <a:pt x="478595" y="126248"/>
                  </a:lnTo>
                  <a:lnTo>
                    <a:pt x="485641" y="120889"/>
                  </a:lnTo>
                  <a:lnTo>
                    <a:pt x="499925" y="94675"/>
                  </a:lnTo>
                  <a:lnTo>
                    <a:pt x="510950" y="52834"/>
                  </a:lnTo>
                  <a:lnTo>
                    <a:pt x="514291" y="13062"/>
                  </a:lnTo>
                  <a:lnTo>
                    <a:pt x="513958" y="12580"/>
                  </a:lnTo>
                  <a:lnTo>
                    <a:pt x="513383" y="12611"/>
                  </a:lnTo>
                  <a:lnTo>
                    <a:pt x="512647" y="12985"/>
                  </a:lnTo>
                  <a:lnTo>
                    <a:pt x="512156" y="13587"/>
                  </a:lnTo>
                  <a:lnTo>
                    <a:pt x="511611" y="15196"/>
                  </a:lnTo>
                  <a:lnTo>
                    <a:pt x="518366" y="40949"/>
                  </a:lnTo>
                  <a:lnTo>
                    <a:pt x="542219" y="88283"/>
                  </a:lnTo>
                  <a:lnTo>
                    <a:pt x="554334" y="111718"/>
                  </a:lnTo>
                  <a:lnTo>
                    <a:pt x="555875" y="121957"/>
                  </a:lnTo>
                  <a:lnTo>
                    <a:pt x="555791" y="127157"/>
                  </a:lnTo>
                  <a:lnTo>
                    <a:pt x="554678" y="130624"/>
                  </a:lnTo>
                  <a:lnTo>
                    <a:pt x="552877" y="132934"/>
                  </a:lnTo>
                  <a:lnTo>
                    <a:pt x="548054" y="135502"/>
                  </a:lnTo>
                  <a:lnTo>
                    <a:pt x="542382" y="136644"/>
                  </a:lnTo>
                  <a:lnTo>
                    <a:pt x="502753" y="134101"/>
                  </a:lnTo>
                  <a:lnTo>
                    <a:pt x="501327" y="133489"/>
                  </a:lnTo>
                  <a:lnTo>
                    <a:pt x="500376" y="132728"/>
                  </a:lnTo>
                  <a:lnTo>
                    <a:pt x="500095" y="132221"/>
                  </a:lnTo>
                  <a:lnTo>
                    <a:pt x="500261" y="131883"/>
                  </a:lnTo>
                  <a:lnTo>
                    <a:pt x="500724" y="131658"/>
                  </a:lnTo>
                  <a:lnTo>
                    <a:pt x="504747" y="131341"/>
                  </a:lnTo>
                  <a:lnTo>
                    <a:pt x="539765" y="134255"/>
                  </a:lnTo>
                  <a:lnTo>
                    <a:pt x="562469" y="128398"/>
                  </a:lnTo>
                  <a:lnTo>
                    <a:pt x="565479" y="127218"/>
                  </a:lnTo>
                  <a:lnTo>
                    <a:pt x="590744" y="105291"/>
                  </a:lnTo>
                  <a:lnTo>
                    <a:pt x="600048" y="80266"/>
                  </a:lnTo>
                  <a:lnTo>
                    <a:pt x="604798" y="50445"/>
                  </a:lnTo>
                  <a:lnTo>
                    <a:pt x="601838" y="22269"/>
                  </a:lnTo>
                  <a:lnTo>
                    <a:pt x="597227" y="11205"/>
                  </a:lnTo>
                  <a:lnTo>
                    <a:pt x="594340" y="7317"/>
                  </a:lnTo>
                  <a:lnTo>
                    <a:pt x="591299" y="4821"/>
                  </a:lnTo>
                  <a:lnTo>
                    <a:pt x="591049" y="4969"/>
                  </a:lnTo>
                  <a:lnTo>
                    <a:pt x="590772" y="6075"/>
                  </a:lnTo>
                  <a:lnTo>
                    <a:pt x="611354" y="53463"/>
                  </a:lnTo>
                  <a:lnTo>
                    <a:pt x="630946" y="100896"/>
                  </a:lnTo>
                  <a:lnTo>
                    <a:pt x="640749" y="127322"/>
                  </a:lnTo>
                  <a:lnTo>
                    <a:pt x="644728" y="132185"/>
                  </a:lnTo>
                  <a:lnTo>
                    <a:pt x="649661" y="136496"/>
                  </a:lnTo>
                  <a:lnTo>
                    <a:pt x="649007" y="136497"/>
                  </a:lnTo>
                  <a:lnTo>
                    <a:pt x="639197" y="133044"/>
                  </a:lnTo>
                  <a:lnTo>
                    <a:pt x="603041" y="116913"/>
                  </a:lnTo>
                  <a:lnTo>
                    <a:pt x="598336" y="116034"/>
                  </a:lnTo>
                  <a:lnTo>
                    <a:pt x="593893" y="116585"/>
                  </a:lnTo>
                  <a:lnTo>
                    <a:pt x="591720" y="117226"/>
                  </a:lnTo>
                  <a:lnTo>
                    <a:pt x="590272" y="118358"/>
                  </a:lnTo>
                  <a:lnTo>
                    <a:pt x="587756" y="123862"/>
                  </a:lnTo>
                  <a:lnTo>
                    <a:pt x="592544" y="127933"/>
                  </a:lnTo>
                  <a:lnTo>
                    <a:pt x="598980" y="131922"/>
                  </a:lnTo>
                  <a:lnTo>
                    <a:pt x="613783" y="133653"/>
                  </a:lnTo>
                  <a:lnTo>
                    <a:pt x="640572" y="129892"/>
                  </a:lnTo>
                  <a:lnTo>
                    <a:pt x="664911" y="122480"/>
                  </a:lnTo>
                  <a:lnTo>
                    <a:pt x="683021" y="111257"/>
                  </a:lnTo>
                  <a:lnTo>
                    <a:pt x="710845" y="77549"/>
                  </a:lnTo>
                  <a:lnTo>
                    <a:pt x="718283" y="59713"/>
                  </a:lnTo>
                  <a:lnTo>
                    <a:pt x="723843" y="33478"/>
                  </a:lnTo>
                  <a:lnTo>
                    <a:pt x="722197" y="36359"/>
                  </a:lnTo>
                  <a:lnTo>
                    <a:pt x="720854" y="53194"/>
                  </a:lnTo>
                  <a:lnTo>
                    <a:pt x="726501" y="88547"/>
                  </a:lnTo>
                  <a:lnTo>
                    <a:pt x="744401" y="131873"/>
                  </a:lnTo>
                  <a:lnTo>
                    <a:pt x="749945" y="139617"/>
                  </a:lnTo>
                  <a:lnTo>
                    <a:pt x="757818" y="143764"/>
                  </a:lnTo>
                  <a:lnTo>
                    <a:pt x="762387" y="144870"/>
                  </a:lnTo>
                  <a:lnTo>
                    <a:pt x="778931" y="143056"/>
                  </a:lnTo>
                  <a:lnTo>
                    <a:pt x="788810" y="139735"/>
                  </a:lnTo>
                  <a:lnTo>
                    <a:pt x="803275" y="1216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2" name="SMARTInkShape-127">
            <a:extLst>
              <a:ext uri="{FF2B5EF4-FFF2-40B4-BE49-F238E27FC236}">
                <a16:creationId xmlns:a16="http://schemas.microsoft.com/office/drawing/2014/main" xmlns="" id="{A27216C2-B2B9-4F73-8701-1D93A2DBA40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89975" y="5582419"/>
            <a:ext cx="151751" cy="123814"/>
          </a:xfrm>
          <a:custGeom>
            <a:avLst/>
            <a:gdLst/>
            <a:ahLst/>
            <a:cxnLst/>
            <a:rect l="0" t="0" r="0" b="0"/>
            <a:pathLst>
              <a:path w="151751" h="123814">
                <a:moveTo>
                  <a:pt x="66025" y="27806"/>
                </a:moveTo>
                <a:lnTo>
                  <a:pt x="66025" y="27806"/>
                </a:lnTo>
                <a:lnTo>
                  <a:pt x="64339" y="26120"/>
                </a:lnTo>
                <a:lnTo>
                  <a:pt x="64196" y="25624"/>
                </a:lnTo>
                <a:lnTo>
                  <a:pt x="64453" y="25293"/>
                </a:lnTo>
                <a:lnTo>
                  <a:pt x="65715" y="24762"/>
                </a:lnTo>
                <a:lnTo>
                  <a:pt x="69159" y="24632"/>
                </a:lnTo>
                <a:lnTo>
                  <a:pt x="72177" y="14754"/>
                </a:lnTo>
                <a:lnTo>
                  <a:pt x="72336" y="12489"/>
                </a:lnTo>
                <a:lnTo>
                  <a:pt x="61775" y="1336"/>
                </a:lnTo>
                <a:lnTo>
                  <a:pt x="58727" y="166"/>
                </a:lnTo>
                <a:lnTo>
                  <a:pt x="53962" y="0"/>
                </a:lnTo>
                <a:lnTo>
                  <a:pt x="34177" y="3175"/>
                </a:lnTo>
                <a:lnTo>
                  <a:pt x="22418" y="8477"/>
                </a:lnTo>
                <a:lnTo>
                  <a:pt x="8704" y="21514"/>
                </a:lnTo>
                <a:lnTo>
                  <a:pt x="1544" y="38663"/>
                </a:lnTo>
                <a:lnTo>
                  <a:pt x="0" y="50621"/>
                </a:lnTo>
                <a:lnTo>
                  <a:pt x="6208" y="88207"/>
                </a:lnTo>
                <a:lnTo>
                  <a:pt x="15514" y="107705"/>
                </a:lnTo>
                <a:lnTo>
                  <a:pt x="24287" y="116861"/>
                </a:lnTo>
                <a:lnTo>
                  <a:pt x="34138" y="122906"/>
                </a:lnTo>
                <a:lnTo>
                  <a:pt x="41505" y="123813"/>
                </a:lnTo>
                <a:lnTo>
                  <a:pt x="51704" y="122339"/>
                </a:lnTo>
                <a:lnTo>
                  <a:pt x="57543" y="119915"/>
                </a:lnTo>
                <a:lnTo>
                  <a:pt x="68059" y="112600"/>
                </a:lnTo>
                <a:lnTo>
                  <a:pt x="78866" y="99219"/>
                </a:lnTo>
                <a:lnTo>
                  <a:pt x="81001" y="85772"/>
                </a:lnTo>
                <a:lnTo>
                  <a:pt x="78328" y="59834"/>
                </a:lnTo>
                <a:lnTo>
                  <a:pt x="76099" y="46911"/>
                </a:lnTo>
                <a:lnTo>
                  <a:pt x="78722" y="27867"/>
                </a:lnTo>
                <a:lnTo>
                  <a:pt x="79077" y="33241"/>
                </a:lnTo>
                <a:lnTo>
                  <a:pt x="86280" y="69714"/>
                </a:lnTo>
                <a:lnTo>
                  <a:pt x="100697" y="93016"/>
                </a:lnTo>
                <a:lnTo>
                  <a:pt x="119178" y="107135"/>
                </a:lnTo>
                <a:lnTo>
                  <a:pt x="121569" y="107856"/>
                </a:lnTo>
                <a:lnTo>
                  <a:pt x="127047" y="107716"/>
                </a:lnTo>
                <a:lnTo>
                  <a:pt x="132069" y="105537"/>
                </a:lnTo>
                <a:lnTo>
                  <a:pt x="137359" y="101159"/>
                </a:lnTo>
                <a:lnTo>
                  <a:pt x="151750" y="8495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7" name="SMARTInkShape-Group43">
            <a:extLst>
              <a:ext uri="{FF2B5EF4-FFF2-40B4-BE49-F238E27FC236}">
                <a16:creationId xmlns:a16="http://schemas.microsoft.com/office/drawing/2014/main" xmlns="" id="{9E9BEAAC-12D7-42E6-888B-A5C12658446E}"/>
              </a:ext>
            </a:extLst>
          </p:cNvPr>
          <p:cNvGrpSpPr/>
          <p:nvPr/>
        </p:nvGrpSpPr>
        <p:grpSpPr>
          <a:xfrm>
            <a:off x="2664943" y="5302346"/>
            <a:ext cx="608483" cy="414862"/>
            <a:chOff x="2664943" y="5302346"/>
            <a:chExt cx="608483" cy="414862"/>
          </a:xfrm>
        </p:grpSpPr>
        <p:sp>
          <p:nvSpPr>
            <p:cNvPr id="123" name="SMARTInkShape-128">
              <a:extLst>
                <a:ext uri="{FF2B5EF4-FFF2-40B4-BE49-F238E27FC236}">
                  <a16:creationId xmlns:a16="http://schemas.microsoft.com/office/drawing/2014/main" xmlns="" id="{3319191B-EE2A-4E8F-BE30-037324149045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3096765" y="5585592"/>
              <a:ext cx="176661" cy="131616"/>
            </a:xfrm>
            <a:custGeom>
              <a:avLst/>
              <a:gdLst/>
              <a:ahLst/>
              <a:cxnLst/>
              <a:rect l="0" t="0" r="0" b="0"/>
              <a:pathLst>
                <a:path w="176661" h="131616">
                  <a:moveTo>
                    <a:pt x="71885" y="43683"/>
                  </a:moveTo>
                  <a:lnTo>
                    <a:pt x="71885" y="43683"/>
                  </a:lnTo>
                  <a:lnTo>
                    <a:pt x="76304" y="43683"/>
                  </a:lnTo>
                  <a:lnTo>
                    <a:pt x="78318" y="42742"/>
                  </a:lnTo>
                  <a:lnTo>
                    <a:pt x="80388" y="41501"/>
                  </a:lnTo>
                  <a:lnTo>
                    <a:pt x="84592" y="40704"/>
                  </a:lnTo>
                  <a:lnTo>
                    <a:pt x="87575" y="40519"/>
                  </a:lnTo>
                  <a:lnTo>
                    <a:pt x="87371" y="28895"/>
                  </a:lnTo>
                  <a:lnTo>
                    <a:pt x="83358" y="16825"/>
                  </a:lnTo>
                  <a:lnTo>
                    <a:pt x="81650" y="13078"/>
                  </a:lnTo>
                  <a:lnTo>
                    <a:pt x="76931" y="7973"/>
                  </a:lnTo>
                  <a:lnTo>
                    <a:pt x="66963" y="1822"/>
                  </a:lnTo>
                  <a:lnTo>
                    <a:pt x="56982" y="0"/>
                  </a:lnTo>
                  <a:lnTo>
                    <a:pt x="48459" y="1146"/>
                  </a:lnTo>
                  <a:lnTo>
                    <a:pt x="39779" y="5405"/>
                  </a:lnTo>
                  <a:lnTo>
                    <a:pt x="21054" y="21721"/>
                  </a:lnTo>
                  <a:lnTo>
                    <a:pt x="8137" y="41579"/>
                  </a:lnTo>
                  <a:lnTo>
                    <a:pt x="1424" y="60318"/>
                  </a:lnTo>
                  <a:lnTo>
                    <a:pt x="0" y="69538"/>
                  </a:lnTo>
                  <a:lnTo>
                    <a:pt x="8846" y="102004"/>
                  </a:lnTo>
                  <a:lnTo>
                    <a:pt x="23136" y="121191"/>
                  </a:lnTo>
                  <a:lnTo>
                    <a:pt x="28699" y="126109"/>
                  </a:lnTo>
                  <a:lnTo>
                    <a:pt x="39412" y="130508"/>
                  </a:lnTo>
                  <a:lnTo>
                    <a:pt x="49093" y="131615"/>
                  </a:lnTo>
                  <a:lnTo>
                    <a:pt x="54229" y="130624"/>
                  </a:lnTo>
                  <a:lnTo>
                    <a:pt x="59805" y="126185"/>
                  </a:lnTo>
                  <a:lnTo>
                    <a:pt x="65105" y="119509"/>
                  </a:lnTo>
                  <a:lnTo>
                    <a:pt x="75607" y="95768"/>
                  </a:lnTo>
                  <a:lnTo>
                    <a:pt x="78081" y="62281"/>
                  </a:lnTo>
                  <a:lnTo>
                    <a:pt x="78235" y="22211"/>
                  </a:lnTo>
                  <a:lnTo>
                    <a:pt x="79921" y="25052"/>
                  </a:lnTo>
                  <a:lnTo>
                    <a:pt x="80969" y="30362"/>
                  </a:lnTo>
                  <a:lnTo>
                    <a:pt x="83057" y="50864"/>
                  </a:lnTo>
                  <a:lnTo>
                    <a:pt x="97787" y="97322"/>
                  </a:lnTo>
                  <a:lnTo>
                    <a:pt x="105857" y="103859"/>
                  </a:lnTo>
                  <a:lnTo>
                    <a:pt x="124417" y="113307"/>
                  </a:lnTo>
                  <a:lnTo>
                    <a:pt x="143385" y="112329"/>
                  </a:lnTo>
                  <a:lnTo>
                    <a:pt x="176660" y="1008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4" name="SMARTInkShape-129">
              <a:extLst>
                <a:ext uri="{FF2B5EF4-FFF2-40B4-BE49-F238E27FC236}">
                  <a16:creationId xmlns:a16="http://schemas.microsoft.com/office/drawing/2014/main" xmlns="" id="{3243C286-4FF5-474C-A254-28C61449320E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3060700" y="5411083"/>
              <a:ext cx="10509" cy="30868"/>
            </a:xfrm>
            <a:custGeom>
              <a:avLst/>
              <a:gdLst/>
              <a:ahLst/>
              <a:cxnLst/>
              <a:rect l="0" t="0" r="0" b="0"/>
              <a:pathLst>
                <a:path w="10509" h="30868">
                  <a:moveTo>
                    <a:pt x="0" y="5467"/>
                  </a:moveTo>
                  <a:lnTo>
                    <a:pt x="0" y="5467"/>
                  </a:lnTo>
                  <a:lnTo>
                    <a:pt x="4717" y="1103"/>
                  </a:lnTo>
                  <a:lnTo>
                    <a:pt x="7153" y="0"/>
                  </a:lnTo>
                  <a:lnTo>
                    <a:pt x="8296" y="764"/>
                  </a:lnTo>
                  <a:lnTo>
                    <a:pt x="10508" y="4435"/>
                  </a:lnTo>
                  <a:lnTo>
                    <a:pt x="6350" y="308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5" name="SMARTInkShape-130">
              <a:extLst>
                <a:ext uri="{FF2B5EF4-FFF2-40B4-BE49-F238E27FC236}">
                  <a16:creationId xmlns:a16="http://schemas.microsoft.com/office/drawing/2014/main" xmlns="" id="{114442A5-9559-4656-B24A-AA109DC54B16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2908300" y="5579553"/>
              <a:ext cx="184151" cy="125072"/>
            </a:xfrm>
            <a:custGeom>
              <a:avLst/>
              <a:gdLst/>
              <a:ahLst/>
              <a:cxnLst/>
              <a:rect l="0" t="0" r="0" b="0"/>
              <a:pathLst>
                <a:path w="184151" h="125072">
                  <a:moveTo>
                    <a:pt x="0" y="106872"/>
                  </a:moveTo>
                  <a:lnTo>
                    <a:pt x="0" y="106872"/>
                  </a:lnTo>
                  <a:lnTo>
                    <a:pt x="1686" y="106872"/>
                  </a:lnTo>
                  <a:lnTo>
                    <a:pt x="2182" y="107225"/>
                  </a:lnTo>
                  <a:lnTo>
                    <a:pt x="2513" y="107813"/>
                  </a:lnTo>
                  <a:lnTo>
                    <a:pt x="2734" y="108557"/>
                  </a:lnTo>
                  <a:lnTo>
                    <a:pt x="14708" y="114335"/>
                  </a:lnTo>
                  <a:lnTo>
                    <a:pt x="26870" y="116216"/>
                  </a:lnTo>
                  <a:lnTo>
                    <a:pt x="33126" y="116343"/>
                  </a:lnTo>
                  <a:lnTo>
                    <a:pt x="70553" y="106600"/>
                  </a:lnTo>
                  <a:lnTo>
                    <a:pt x="89496" y="95059"/>
                  </a:lnTo>
                  <a:lnTo>
                    <a:pt x="101718" y="82510"/>
                  </a:lnTo>
                  <a:lnTo>
                    <a:pt x="107789" y="73940"/>
                  </a:lnTo>
                  <a:lnTo>
                    <a:pt x="112518" y="42300"/>
                  </a:lnTo>
                  <a:lnTo>
                    <a:pt x="108676" y="9348"/>
                  </a:lnTo>
                  <a:lnTo>
                    <a:pt x="107023" y="6579"/>
                  </a:lnTo>
                  <a:lnTo>
                    <a:pt x="101423" y="2560"/>
                  </a:lnTo>
                  <a:lnTo>
                    <a:pt x="95394" y="0"/>
                  </a:lnTo>
                  <a:lnTo>
                    <a:pt x="93229" y="699"/>
                  </a:lnTo>
                  <a:lnTo>
                    <a:pt x="88002" y="4298"/>
                  </a:lnTo>
                  <a:lnTo>
                    <a:pt x="79109" y="22387"/>
                  </a:lnTo>
                  <a:lnTo>
                    <a:pt x="74828" y="37742"/>
                  </a:lnTo>
                  <a:lnTo>
                    <a:pt x="76930" y="57422"/>
                  </a:lnTo>
                  <a:lnTo>
                    <a:pt x="92418" y="97187"/>
                  </a:lnTo>
                  <a:lnTo>
                    <a:pt x="105072" y="114664"/>
                  </a:lnTo>
                  <a:lnTo>
                    <a:pt x="115843" y="121859"/>
                  </a:lnTo>
                  <a:lnTo>
                    <a:pt x="121679" y="124272"/>
                  </a:lnTo>
                  <a:lnTo>
                    <a:pt x="134748" y="125071"/>
                  </a:lnTo>
                  <a:lnTo>
                    <a:pt x="147377" y="122721"/>
                  </a:lnTo>
                  <a:lnTo>
                    <a:pt x="156518" y="118150"/>
                  </a:lnTo>
                  <a:lnTo>
                    <a:pt x="184150" y="782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6" name="SMARTInkShape-131">
              <a:extLst>
                <a:ext uri="{FF2B5EF4-FFF2-40B4-BE49-F238E27FC236}">
                  <a16:creationId xmlns:a16="http://schemas.microsoft.com/office/drawing/2014/main" xmlns="" id="{ABD31B80-038C-4DB6-BC9A-AA29CEB4C7CD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2664943" y="5302346"/>
              <a:ext cx="214016" cy="405469"/>
            </a:xfrm>
            <a:custGeom>
              <a:avLst/>
              <a:gdLst/>
              <a:ahLst/>
              <a:cxnLst/>
              <a:rect l="0" t="0" r="0" b="0"/>
              <a:pathLst>
                <a:path w="214016" h="405469">
                  <a:moveTo>
                    <a:pt x="33807" y="15779"/>
                  </a:moveTo>
                  <a:lnTo>
                    <a:pt x="33807" y="15779"/>
                  </a:lnTo>
                  <a:lnTo>
                    <a:pt x="36320" y="9812"/>
                  </a:lnTo>
                  <a:lnTo>
                    <a:pt x="36979" y="0"/>
                  </a:lnTo>
                  <a:lnTo>
                    <a:pt x="47107" y="24106"/>
                  </a:lnTo>
                  <a:lnTo>
                    <a:pt x="57379" y="70954"/>
                  </a:lnTo>
                  <a:lnTo>
                    <a:pt x="73628" y="113887"/>
                  </a:lnTo>
                  <a:lnTo>
                    <a:pt x="89180" y="140404"/>
                  </a:lnTo>
                  <a:lnTo>
                    <a:pt x="108383" y="155520"/>
                  </a:lnTo>
                  <a:lnTo>
                    <a:pt x="125205" y="163880"/>
                  </a:lnTo>
                  <a:lnTo>
                    <a:pt x="147554" y="168591"/>
                  </a:lnTo>
                  <a:lnTo>
                    <a:pt x="172598" y="167164"/>
                  </a:lnTo>
                  <a:lnTo>
                    <a:pt x="189466" y="162273"/>
                  </a:lnTo>
                  <a:lnTo>
                    <a:pt x="197533" y="154618"/>
                  </a:lnTo>
                  <a:lnTo>
                    <a:pt x="203588" y="145218"/>
                  </a:lnTo>
                  <a:lnTo>
                    <a:pt x="206279" y="137513"/>
                  </a:lnTo>
                  <a:lnTo>
                    <a:pt x="206558" y="94968"/>
                  </a:lnTo>
                  <a:lnTo>
                    <a:pt x="196533" y="49885"/>
                  </a:lnTo>
                  <a:lnTo>
                    <a:pt x="185307" y="29177"/>
                  </a:lnTo>
                  <a:lnTo>
                    <a:pt x="173930" y="18912"/>
                  </a:lnTo>
                  <a:lnTo>
                    <a:pt x="157405" y="10004"/>
                  </a:lnTo>
                  <a:lnTo>
                    <a:pt x="153247" y="8754"/>
                  </a:lnTo>
                  <a:lnTo>
                    <a:pt x="144865" y="9246"/>
                  </a:lnTo>
                  <a:lnTo>
                    <a:pt x="140654" y="10366"/>
                  </a:lnTo>
                  <a:lnTo>
                    <a:pt x="132212" y="16313"/>
                  </a:lnTo>
                  <a:lnTo>
                    <a:pt x="127985" y="20368"/>
                  </a:lnTo>
                  <a:lnTo>
                    <a:pt x="122348" y="33341"/>
                  </a:lnTo>
                  <a:lnTo>
                    <a:pt x="117541" y="62483"/>
                  </a:lnTo>
                  <a:lnTo>
                    <a:pt x="120079" y="99036"/>
                  </a:lnTo>
                  <a:lnTo>
                    <a:pt x="124723" y="140906"/>
                  </a:lnTo>
                  <a:lnTo>
                    <a:pt x="128096" y="185291"/>
                  </a:lnTo>
                  <a:lnTo>
                    <a:pt x="127831" y="220875"/>
                  </a:lnTo>
                  <a:lnTo>
                    <a:pt x="123637" y="261168"/>
                  </a:lnTo>
                  <a:lnTo>
                    <a:pt x="111541" y="305007"/>
                  </a:lnTo>
                  <a:lnTo>
                    <a:pt x="92718" y="340183"/>
                  </a:lnTo>
                  <a:lnTo>
                    <a:pt x="71001" y="363727"/>
                  </a:lnTo>
                  <a:lnTo>
                    <a:pt x="53647" y="373266"/>
                  </a:lnTo>
                  <a:lnTo>
                    <a:pt x="40626" y="376407"/>
                  </a:lnTo>
                  <a:lnTo>
                    <a:pt x="26969" y="376984"/>
                  </a:lnTo>
                  <a:lnTo>
                    <a:pt x="20655" y="375869"/>
                  </a:lnTo>
                  <a:lnTo>
                    <a:pt x="9763" y="368202"/>
                  </a:lnTo>
                  <a:lnTo>
                    <a:pt x="2655" y="358678"/>
                  </a:lnTo>
                  <a:lnTo>
                    <a:pt x="0" y="344097"/>
                  </a:lnTo>
                  <a:lnTo>
                    <a:pt x="899" y="328057"/>
                  </a:lnTo>
                  <a:lnTo>
                    <a:pt x="3424" y="320257"/>
                  </a:lnTo>
                  <a:lnTo>
                    <a:pt x="5085" y="317189"/>
                  </a:lnTo>
                  <a:lnTo>
                    <a:pt x="27888" y="300021"/>
                  </a:lnTo>
                  <a:lnTo>
                    <a:pt x="43901" y="293953"/>
                  </a:lnTo>
                  <a:lnTo>
                    <a:pt x="48641" y="292870"/>
                  </a:lnTo>
                  <a:lnTo>
                    <a:pt x="60035" y="297317"/>
                  </a:lnTo>
                  <a:lnTo>
                    <a:pt x="74971" y="306825"/>
                  </a:lnTo>
                  <a:lnTo>
                    <a:pt x="91944" y="326233"/>
                  </a:lnTo>
                  <a:lnTo>
                    <a:pt x="118932" y="370110"/>
                  </a:lnTo>
                  <a:lnTo>
                    <a:pt x="140907" y="393542"/>
                  </a:lnTo>
                  <a:lnTo>
                    <a:pt x="156440" y="403463"/>
                  </a:lnTo>
                  <a:lnTo>
                    <a:pt x="161070" y="405468"/>
                  </a:lnTo>
                  <a:lnTo>
                    <a:pt x="173742" y="404874"/>
                  </a:lnTo>
                  <a:lnTo>
                    <a:pt x="187017" y="401082"/>
                  </a:lnTo>
                  <a:lnTo>
                    <a:pt x="196445" y="395869"/>
                  </a:lnTo>
                  <a:lnTo>
                    <a:pt x="207702" y="381928"/>
                  </a:lnTo>
                  <a:lnTo>
                    <a:pt x="212684" y="361021"/>
                  </a:lnTo>
                  <a:lnTo>
                    <a:pt x="214015" y="341346"/>
                  </a:lnTo>
                  <a:lnTo>
                    <a:pt x="202082" y="2951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9" name="SMARTInkShape-Group44">
            <a:extLst>
              <a:ext uri="{FF2B5EF4-FFF2-40B4-BE49-F238E27FC236}">
                <a16:creationId xmlns:a16="http://schemas.microsoft.com/office/drawing/2014/main" xmlns="" id="{0B3AE5B3-4C6A-458B-B406-9021A27817DF}"/>
              </a:ext>
            </a:extLst>
          </p:cNvPr>
          <p:cNvGrpSpPr/>
          <p:nvPr/>
        </p:nvGrpSpPr>
        <p:grpSpPr>
          <a:xfrm>
            <a:off x="4605756" y="4875076"/>
            <a:ext cx="1552828" cy="288092"/>
            <a:chOff x="4605756" y="4875076"/>
            <a:chExt cx="1552828" cy="288092"/>
          </a:xfrm>
        </p:grpSpPr>
        <p:sp>
          <p:nvSpPr>
            <p:cNvPr id="128" name="SMARTInkShape-132">
              <a:extLst>
                <a:ext uri="{FF2B5EF4-FFF2-40B4-BE49-F238E27FC236}">
                  <a16:creationId xmlns:a16="http://schemas.microsoft.com/office/drawing/2014/main" xmlns="" id="{3341129D-CC67-418F-A144-9E8EF463A61B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6035810" y="4914900"/>
              <a:ext cx="122774" cy="227010"/>
            </a:xfrm>
            <a:custGeom>
              <a:avLst/>
              <a:gdLst/>
              <a:ahLst/>
              <a:cxnLst/>
              <a:rect l="0" t="0" r="0" b="0"/>
              <a:pathLst>
                <a:path w="122774" h="227010">
                  <a:moveTo>
                    <a:pt x="31615" y="0"/>
                  </a:moveTo>
                  <a:lnTo>
                    <a:pt x="31615" y="0"/>
                  </a:lnTo>
                  <a:lnTo>
                    <a:pt x="26148" y="2734"/>
                  </a:lnTo>
                  <a:lnTo>
                    <a:pt x="19402" y="3172"/>
                  </a:lnTo>
                  <a:lnTo>
                    <a:pt x="19239" y="3525"/>
                  </a:lnTo>
                  <a:lnTo>
                    <a:pt x="11775" y="49136"/>
                  </a:lnTo>
                  <a:lnTo>
                    <a:pt x="0" y="92404"/>
                  </a:lnTo>
                  <a:lnTo>
                    <a:pt x="308" y="93000"/>
                  </a:lnTo>
                  <a:lnTo>
                    <a:pt x="865" y="93044"/>
                  </a:lnTo>
                  <a:lnTo>
                    <a:pt x="2426" y="92153"/>
                  </a:lnTo>
                  <a:lnTo>
                    <a:pt x="9018" y="87712"/>
                  </a:lnTo>
                  <a:lnTo>
                    <a:pt x="16581" y="86118"/>
                  </a:lnTo>
                  <a:lnTo>
                    <a:pt x="30993" y="86112"/>
                  </a:lnTo>
                  <a:lnTo>
                    <a:pt x="61028" y="92753"/>
                  </a:lnTo>
                  <a:lnTo>
                    <a:pt x="78863" y="103597"/>
                  </a:lnTo>
                  <a:lnTo>
                    <a:pt x="95877" y="121593"/>
                  </a:lnTo>
                  <a:lnTo>
                    <a:pt x="106188" y="139468"/>
                  </a:lnTo>
                  <a:lnTo>
                    <a:pt x="120595" y="182988"/>
                  </a:lnTo>
                  <a:lnTo>
                    <a:pt x="122773" y="197250"/>
                  </a:lnTo>
                  <a:lnTo>
                    <a:pt x="120047" y="213784"/>
                  </a:lnTo>
                  <a:lnTo>
                    <a:pt x="115721" y="221192"/>
                  </a:lnTo>
                  <a:lnTo>
                    <a:pt x="113086" y="223662"/>
                  </a:lnTo>
                  <a:lnTo>
                    <a:pt x="104513" y="226405"/>
                  </a:lnTo>
                  <a:lnTo>
                    <a:pt x="89668" y="227009"/>
                  </a:lnTo>
                  <a:lnTo>
                    <a:pt x="73511" y="223072"/>
                  </a:lnTo>
                  <a:lnTo>
                    <a:pt x="50984" y="212260"/>
                  </a:lnTo>
                  <a:lnTo>
                    <a:pt x="47702" y="208887"/>
                  </a:lnTo>
                  <a:lnTo>
                    <a:pt x="41140" y="193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9" name="SMARTInkShape-133">
              <a:extLst>
                <a:ext uri="{FF2B5EF4-FFF2-40B4-BE49-F238E27FC236}">
                  <a16:creationId xmlns:a16="http://schemas.microsoft.com/office/drawing/2014/main" xmlns="" id="{D58720C1-6863-448A-96EC-35EC1775FEEF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6044290" y="4924425"/>
              <a:ext cx="112036" cy="12701"/>
            </a:xfrm>
            <a:custGeom>
              <a:avLst/>
              <a:gdLst/>
              <a:ahLst/>
              <a:cxnLst/>
              <a:rect l="0" t="0" r="0" b="0"/>
              <a:pathLst>
                <a:path w="112036" h="12701">
                  <a:moveTo>
                    <a:pt x="4085" y="12700"/>
                  </a:moveTo>
                  <a:lnTo>
                    <a:pt x="4085" y="12700"/>
                  </a:lnTo>
                  <a:lnTo>
                    <a:pt x="0" y="12700"/>
                  </a:lnTo>
                  <a:lnTo>
                    <a:pt x="303" y="12700"/>
                  </a:lnTo>
                  <a:lnTo>
                    <a:pt x="505" y="12347"/>
                  </a:lnTo>
                  <a:lnTo>
                    <a:pt x="730" y="11014"/>
                  </a:lnTo>
                  <a:lnTo>
                    <a:pt x="1143" y="10518"/>
                  </a:lnTo>
                  <a:lnTo>
                    <a:pt x="4133" y="9260"/>
                  </a:lnTo>
                  <a:lnTo>
                    <a:pt x="5635" y="7878"/>
                  </a:lnTo>
                  <a:lnTo>
                    <a:pt x="45797" y="6652"/>
                  </a:lnTo>
                  <a:lnTo>
                    <a:pt x="90814" y="5671"/>
                  </a:lnTo>
                  <a:lnTo>
                    <a:pt x="11203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0" name="SMARTInkShape-134">
              <a:extLst>
                <a:ext uri="{FF2B5EF4-FFF2-40B4-BE49-F238E27FC236}">
                  <a16:creationId xmlns:a16="http://schemas.microsoft.com/office/drawing/2014/main" xmlns="" id="{938A2575-7C7E-4EB4-8A21-1F68BA288416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5788278" y="4887018"/>
              <a:ext cx="171198" cy="241765"/>
            </a:xfrm>
            <a:custGeom>
              <a:avLst/>
              <a:gdLst/>
              <a:ahLst/>
              <a:cxnLst/>
              <a:rect l="0" t="0" r="0" b="0"/>
              <a:pathLst>
                <a:path w="171198" h="241765">
                  <a:moveTo>
                    <a:pt x="129922" y="110432"/>
                  </a:moveTo>
                  <a:lnTo>
                    <a:pt x="129922" y="110432"/>
                  </a:lnTo>
                  <a:lnTo>
                    <a:pt x="116991" y="130826"/>
                  </a:lnTo>
                  <a:lnTo>
                    <a:pt x="115304" y="132495"/>
                  </a:lnTo>
                  <a:lnTo>
                    <a:pt x="108035" y="135702"/>
                  </a:lnTo>
                  <a:lnTo>
                    <a:pt x="92373" y="103427"/>
                  </a:lnTo>
                  <a:lnTo>
                    <a:pt x="91436" y="87072"/>
                  </a:lnTo>
                  <a:lnTo>
                    <a:pt x="98679" y="53163"/>
                  </a:lnTo>
                  <a:lnTo>
                    <a:pt x="117228" y="14962"/>
                  </a:lnTo>
                  <a:lnTo>
                    <a:pt x="123339" y="7205"/>
                  </a:lnTo>
                  <a:lnTo>
                    <a:pt x="129819" y="2817"/>
                  </a:lnTo>
                  <a:lnTo>
                    <a:pt x="139416" y="347"/>
                  </a:lnTo>
                  <a:lnTo>
                    <a:pt x="142602" y="0"/>
                  </a:lnTo>
                  <a:lnTo>
                    <a:pt x="148022" y="1496"/>
                  </a:lnTo>
                  <a:lnTo>
                    <a:pt x="150456" y="2883"/>
                  </a:lnTo>
                  <a:lnTo>
                    <a:pt x="157251" y="21690"/>
                  </a:lnTo>
                  <a:lnTo>
                    <a:pt x="155305" y="47920"/>
                  </a:lnTo>
                  <a:lnTo>
                    <a:pt x="143755" y="77558"/>
                  </a:lnTo>
                  <a:lnTo>
                    <a:pt x="118904" y="120279"/>
                  </a:lnTo>
                  <a:lnTo>
                    <a:pt x="81918" y="156811"/>
                  </a:lnTo>
                  <a:lnTo>
                    <a:pt x="60075" y="169452"/>
                  </a:lnTo>
                  <a:lnTo>
                    <a:pt x="50431" y="171941"/>
                  </a:lnTo>
                  <a:lnTo>
                    <a:pt x="33697" y="171657"/>
                  </a:lnTo>
                  <a:lnTo>
                    <a:pt x="22479" y="166453"/>
                  </a:lnTo>
                  <a:lnTo>
                    <a:pt x="10010" y="156429"/>
                  </a:lnTo>
                  <a:lnTo>
                    <a:pt x="4082" y="148049"/>
                  </a:lnTo>
                  <a:lnTo>
                    <a:pt x="1031" y="139805"/>
                  </a:lnTo>
                  <a:lnTo>
                    <a:pt x="0" y="132383"/>
                  </a:lnTo>
                  <a:lnTo>
                    <a:pt x="622" y="131063"/>
                  </a:lnTo>
                  <a:lnTo>
                    <a:pt x="3193" y="128656"/>
                  </a:lnTo>
                  <a:lnTo>
                    <a:pt x="5220" y="128226"/>
                  </a:lnTo>
                  <a:lnTo>
                    <a:pt x="10293" y="128689"/>
                  </a:lnTo>
                  <a:lnTo>
                    <a:pt x="12422" y="130011"/>
                  </a:lnTo>
                  <a:lnTo>
                    <a:pt x="15729" y="134303"/>
                  </a:lnTo>
                  <a:lnTo>
                    <a:pt x="28749" y="177066"/>
                  </a:lnTo>
                  <a:lnTo>
                    <a:pt x="46623" y="211291"/>
                  </a:lnTo>
                  <a:lnTo>
                    <a:pt x="60594" y="226355"/>
                  </a:lnTo>
                  <a:lnTo>
                    <a:pt x="84504" y="239242"/>
                  </a:lnTo>
                  <a:lnTo>
                    <a:pt x="94684" y="241764"/>
                  </a:lnTo>
                  <a:lnTo>
                    <a:pt x="122504" y="240496"/>
                  </a:lnTo>
                  <a:lnTo>
                    <a:pt x="143678" y="235008"/>
                  </a:lnTo>
                  <a:lnTo>
                    <a:pt x="171197" y="2152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1" name="SMARTInkShape-135">
              <a:extLst>
                <a:ext uri="{FF2B5EF4-FFF2-40B4-BE49-F238E27FC236}">
                  <a16:creationId xmlns:a16="http://schemas.microsoft.com/office/drawing/2014/main" xmlns="" id="{05D72CB2-A204-4762-B2A3-0D606D4281CE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5514975" y="5137150"/>
              <a:ext cx="44451" cy="7464"/>
            </a:xfrm>
            <a:custGeom>
              <a:avLst/>
              <a:gdLst/>
              <a:ahLst/>
              <a:cxnLst/>
              <a:rect l="0" t="0" r="0" b="0"/>
              <a:pathLst>
                <a:path w="44451" h="7464">
                  <a:moveTo>
                    <a:pt x="0" y="0"/>
                  </a:moveTo>
                  <a:lnTo>
                    <a:pt x="0" y="0"/>
                  </a:lnTo>
                  <a:lnTo>
                    <a:pt x="2887" y="2535"/>
                  </a:lnTo>
                  <a:lnTo>
                    <a:pt x="13568" y="7463"/>
                  </a:lnTo>
                  <a:lnTo>
                    <a:pt x="4445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2" name="SMARTInkShape-136">
              <a:extLst>
                <a:ext uri="{FF2B5EF4-FFF2-40B4-BE49-F238E27FC236}">
                  <a16:creationId xmlns:a16="http://schemas.microsoft.com/office/drawing/2014/main" xmlns="" id="{9E87E95D-8866-4499-9C6F-C951A1EE2F9C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5492750" y="5041900"/>
              <a:ext cx="107951" cy="2735"/>
            </a:xfrm>
            <a:custGeom>
              <a:avLst/>
              <a:gdLst/>
              <a:ahLst/>
              <a:cxnLst/>
              <a:rect l="0" t="0" r="0" b="0"/>
              <a:pathLst>
                <a:path w="107951" h="2735">
                  <a:moveTo>
                    <a:pt x="0" y="0"/>
                  </a:moveTo>
                  <a:lnTo>
                    <a:pt x="0" y="0"/>
                  </a:lnTo>
                  <a:lnTo>
                    <a:pt x="1685" y="1685"/>
                  </a:lnTo>
                  <a:lnTo>
                    <a:pt x="4395" y="2513"/>
                  </a:lnTo>
                  <a:lnTo>
                    <a:pt x="6105" y="2734"/>
                  </a:lnTo>
                  <a:lnTo>
                    <a:pt x="48080" y="16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3" name="SMARTInkShape-137">
              <a:extLst>
                <a:ext uri="{FF2B5EF4-FFF2-40B4-BE49-F238E27FC236}">
                  <a16:creationId xmlns:a16="http://schemas.microsoft.com/office/drawing/2014/main" xmlns="" id="{CE646939-0ED5-41AB-B4A3-CB16037F6F62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5293306" y="4895850"/>
              <a:ext cx="95706" cy="239963"/>
            </a:xfrm>
            <a:custGeom>
              <a:avLst/>
              <a:gdLst/>
              <a:ahLst/>
              <a:cxnLst/>
              <a:rect l="0" t="0" r="0" b="0"/>
              <a:pathLst>
                <a:path w="95706" h="239963">
                  <a:moveTo>
                    <a:pt x="31169" y="0"/>
                  </a:moveTo>
                  <a:lnTo>
                    <a:pt x="31169" y="0"/>
                  </a:lnTo>
                  <a:lnTo>
                    <a:pt x="7486" y="46446"/>
                  </a:lnTo>
                  <a:lnTo>
                    <a:pt x="2360" y="63238"/>
                  </a:lnTo>
                  <a:lnTo>
                    <a:pt x="0" y="80421"/>
                  </a:lnTo>
                  <a:lnTo>
                    <a:pt x="618" y="84308"/>
                  </a:lnTo>
                  <a:lnTo>
                    <a:pt x="1277" y="85839"/>
                  </a:lnTo>
                  <a:lnTo>
                    <a:pt x="2421" y="86859"/>
                  </a:lnTo>
                  <a:lnTo>
                    <a:pt x="5575" y="87993"/>
                  </a:lnTo>
                  <a:lnTo>
                    <a:pt x="42923" y="97187"/>
                  </a:lnTo>
                  <a:lnTo>
                    <a:pt x="67751" y="109694"/>
                  </a:lnTo>
                  <a:lnTo>
                    <a:pt x="78344" y="123048"/>
                  </a:lnTo>
                  <a:lnTo>
                    <a:pt x="88643" y="149571"/>
                  </a:lnTo>
                  <a:lnTo>
                    <a:pt x="95705" y="180472"/>
                  </a:lnTo>
                  <a:lnTo>
                    <a:pt x="93190" y="212907"/>
                  </a:lnTo>
                  <a:lnTo>
                    <a:pt x="86940" y="227909"/>
                  </a:lnTo>
                  <a:lnTo>
                    <a:pt x="82814" y="231667"/>
                  </a:lnTo>
                  <a:lnTo>
                    <a:pt x="66618" y="238289"/>
                  </a:lnTo>
                  <a:lnTo>
                    <a:pt x="58213" y="239962"/>
                  </a:lnTo>
                  <a:lnTo>
                    <a:pt x="42475" y="235847"/>
                  </a:lnTo>
                  <a:lnTo>
                    <a:pt x="23869" y="226976"/>
                  </a:lnTo>
                  <a:lnTo>
                    <a:pt x="16988" y="221528"/>
                  </a:lnTo>
                  <a:lnTo>
                    <a:pt x="7515" y="208206"/>
                  </a:lnTo>
                  <a:lnTo>
                    <a:pt x="5769" y="203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4" name="SMARTInkShape-138">
              <a:extLst>
                <a:ext uri="{FF2B5EF4-FFF2-40B4-BE49-F238E27FC236}">
                  <a16:creationId xmlns:a16="http://schemas.microsoft.com/office/drawing/2014/main" xmlns="" id="{FB83CEF9-EFFF-4605-9F74-2F874CEFB9B0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5289550" y="4899025"/>
              <a:ext cx="111126" cy="15688"/>
            </a:xfrm>
            <a:custGeom>
              <a:avLst/>
              <a:gdLst/>
              <a:ahLst/>
              <a:cxnLst/>
              <a:rect l="0" t="0" r="0" b="0"/>
              <a:pathLst>
                <a:path w="111126" h="15688">
                  <a:moveTo>
                    <a:pt x="0" y="0"/>
                  </a:moveTo>
                  <a:lnTo>
                    <a:pt x="0" y="0"/>
                  </a:lnTo>
                  <a:lnTo>
                    <a:pt x="1685" y="3371"/>
                  </a:lnTo>
                  <a:lnTo>
                    <a:pt x="5335" y="5967"/>
                  </a:lnTo>
                  <a:lnTo>
                    <a:pt x="40520" y="15687"/>
                  </a:lnTo>
                  <a:lnTo>
                    <a:pt x="111125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5" name="SMARTInkShape-139">
              <a:extLst>
                <a:ext uri="{FF2B5EF4-FFF2-40B4-BE49-F238E27FC236}">
                  <a16:creationId xmlns:a16="http://schemas.microsoft.com/office/drawing/2014/main" xmlns="" id="{52845C53-CAB3-40A6-A3B3-83ECC2D865E0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5058216" y="5073650"/>
              <a:ext cx="110685" cy="22226"/>
            </a:xfrm>
            <a:custGeom>
              <a:avLst/>
              <a:gdLst/>
              <a:ahLst/>
              <a:cxnLst/>
              <a:rect l="0" t="0" r="0" b="0"/>
              <a:pathLst>
                <a:path w="110685" h="22226">
                  <a:moveTo>
                    <a:pt x="2734" y="0"/>
                  </a:moveTo>
                  <a:lnTo>
                    <a:pt x="2734" y="0"/>
                  </a:lnTo>
                  <a:lnTo>
                    <a:pt x="0" y="2734"/>
                  </a:lnTo>
                  <a:lnTo>
                    <a:pt x="3061" y="4730"/>
                  </a:lnTo>
                  <a:lnTo>
                    <a:pt x="39568" y="17432"/>
                  </a:lnTo>
                  <a:lnTo>
                    <a:pt x="83027" y="21524"/>
                  </a:lnTo>
                  <a:lnTo>
                    <a:pt x="110684" y="222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6" name="SMARTInkShape-140">
              <a:extLst>
                <a:ext uri="{FF2B5EF4-FFF2-40B4-BE49-F238E27FC236}">
                  <a16:creationId xmlns:a16="http://schemas.microsoft.com/office/drawing/2014/main" xmlns="" id="{179E6B2A-71E6-48F0-AAB2-E5DA82D55E60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5113375" y="5026036"/>
              <a:ext cx="11073" cy="137132"/>
            </a:xfrm>
            <a:custGeom>
              <a:avLst/>
              <a:gdLst/>
              <a:ahLst/>
              <a:cxnLst/>
              <a:rect l="0" t="0" r="0" b="0"/>
              <a:pathLst>
                <a:path w="11073" h="137132">
                  <a:moveTo>
                    <a:pt x="7900" y="3164"/>
                  </a:moveTo>
                  <a:lnTo>
                    <a:pt x="7900" y="3164"/>
                  </a:lnTo>
                  <a:lnTo>
                    <a:pt x="9585" y="3164"/>
                  </a:lnTo>
                  <a:lnTo>
                    <a:pt x="10082" y="2811"/>
                  </a:lnTo>
                  <a:lnTo>
                    <a:pt x="10413" y="2223"/>
                  </a:lnTo>
                  <a:lnTo>
                    <a:pt x="11072" y="0"/>
                  </a:lnTo>
                  <a:lnTo>
                    <a:pt x="7155" y="47056"/>
                  </a:lnTo>
                  <a:lnTo>
                    <a:pt x="2426" y="92572"/>
                  </a:lnTo>
                  <a:lnTo>
                    <a:pt x="0" y="134232"/>
                  </a:lnTo>
                  <a:lnTo>
                    <a:pt x="861" y="136911"/>
                  </a:lnTo>
                  <a:lnTo>
                    <a:pt x="1091" y="137131"/>
                  </a:lnTo>
                  <a:lnTo>
                    <a:pt x="1550" y="1365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7" name="SMARTInkShape-141">
              <a:extLst>
                <a:ext uri="{FF2B5EF4-FFF2-40B4-BE49-F238E27FC236}">
                  <a16:creationId xmlns:a16="http://schemas.microsoft.com/office/drawing/2014/main" xmlns="" id="{5A2E6F71-5055-42B9-858E-12F617F30055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4806797" y="4909396"/>
              <a:ext cx="160679" cy="246022"/>
            </a:xfrm>
            <a:custGeom>
              <a:avLst/>
              <a:gdLst/>
              <a:ahLst/>
              <a:cxnLst/>
              <a:rect l="0" t="0" r="0" b="0"/>
              <a:pathLst>
                <a:path w="160679" h="246022">
                  <a:moveTo>
                    <a:pt x="79528" y="107104"/>
                  </a:moveTo>
                  <a:lnTo>
                    <a:pt x="79528" y="107104"/>
                  </a:lnTo>
                  <a:lnTo>
                    <a:pt x="90052" y="100999"/>
                  </a:lnTo>
                  <a:lnTo>
                    <a:pt x="103771" y="81888"/>
                  </a:lnTo>
                  <a:lnTo>
                    <a:pt x="112720" y="59976"/>
                  </a:lnTo>
                  <a:lnTo>
                    <a:pt x="107148" y="16032"/>
                  </a:lnTo>
                  <a:lnTo>
                    <a:pt x="104033" y="9242"/>
                  </a:lnTo>
                  <a:lnTo>
                    <a:pt x="102215" y="6938"/>
                  </a:lnTo>
                  <a:lnTo>
                    <a:pt x="86171" y="2009"/>
                  </a:lnTo>
                  <a:lnTo>
                    <a:pt x="71971" y="0"/>
                  </a:lnTo>
                  <a:lnTo>
                    <a:pt x="54319" y="6147"/>
                  </a:lnTo>
                  <a:lnTo>
                    <a:pt x="40191" y="15219"/>
                  </a:lnTo>
                  <a:lnTo>
                    <a:pt x="13906" y="43982"/>
                  </a:lnTo>
                  <a:lnTo>
                    <a:pt x="0" y="90824"/>
                  </a:lnTo>
                  <a:lnTo>
                    <a:pt x="463" y="135416"/>
                  </a:lnTo>
                  <a:lnTo>
                    <a:pt x="8939" y="180286"/>
                  </a:lnTo>
                  <a:lnTo>
                    <a:pt x="39435" y="224121"/>
                  </a:lnTo>
                  <a:lnTo>
                    <a:pt x="57105" y="237888"/>
                  </a:lnTo>
                  <a:lnTo>
                    <a:pt x="72923" y="244162"/>
                  </a:lnTo>
                  <a:lnTo>
                    <a:pt x="88233" y="246021"/>
                  </a:lnTo>
                  <a:lnTo>
                    <a:pt x="112368" y="239830"/>
                  </a:lnTo>
                  <a:lnTo>
                    <a:pt x="130063" y="230744"/>
                  </a:lnTo>
                  <a:lnTo>
                    <a:pt x="143694" y="212922"/>
                  </a:lnTo>
                  <a:lnTo>
                    <a:pt x="153299" y="193138"/>
                  </a:lnTo>
                  <a:lnTo>
                    <a:pt x="160678" y="152008"/>
                  </a:lnTo>
                  <a:lnTo>
                    <a:pt x="159006" y="106066"/>
                  </a:lnTo>
                  <a:lnTo>
                    <a:pt x="150171" y="67700"/>
                  </a:lnTo>
                  <a:lnTo>
                    <a:pt x="137266" y="51253"/>
                  </a:lnTo>
                  <a:lnTo>
                    <a:pt x="125093" y="40265"/>
                  </a:lnTo>
                  <a:lnTo>
                    <a:pt x="113420" y="36828"/>
                  </a:lnTo>
                  <a:lnTo>
                    <a:pt x="95685" y="35834"/>
                  </a:lnTo>
                  <a:lnTo>
                    <a:pt x="70003" y="404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8" name="SMARTInkShape-142">
              <a:extLst>
                <a:ext uri="{FF2B5EF4-FFF2-40B4-BE49-F238E27FC236}">
                  <a16:creationId xmlns:a16="http://schemas.microsoft.com/office/drawing/2014/main" xmlns="" id="{4F563A69-1E94-4075-8E82-A92B8A60BC54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4605756" y="4875076"/>
              <a:ext cx="166270" cy="285505"/>
            </a:xfrm>
            <a:custGeom>
              <a:avLst/>
              <a:gdLst/>
              <a:ahLst/>
              <a:cxnLst/>
              <a:rect l="0" t="0" r="0" b="0"/>
              <a:pathLst>
                <a:path w="166270" h="285505">
                  <a:moveTo>
                    <a:pt x="96419" y="93799"/>
                  </a:moveTo>
                  <a:lnTo>
                    <a:pt x="96419" y="93799"/>
                  </a:lnTo>
                  <a:lnTo>
                    <a:pt x="98104" y="95484"/>
                  </a:lnTo>
                  <a:lnTo>
                    <a:pt x="98932" y="97253"/>
                  </a:lnTo>
                  <a:lnTo>
                    <a:pt x="99592" y="104638"/>
                  </a:lnTo>
                  <a:lnTo>
                    <a:pt x="99241" y="112376"/>
                  </a:lnTo>
                  <a:lnTo>
                    <a:pt x="97908" y="115931"/>
                  </a:lnTo>
                  <a:lnTo>
                    <a:pt x="94259" y="118687"/>
                  </a:lnTo>
                  <a:lnTo>
                    <a:pt x="91804" y="119916"/>
                  </a:lnTo>
                  <a:lnTo>
                    <a:pt x="89814" y="120383"/>
                  </a:lnTo>
                  <a:lnTo>
                    <a:pt x="88135" y="120341"/>
                  </a:lnTo>
                  <a:lnTo>
                    <a:pt x="86663" y="119960"/>
                  </a:lnTo>
                  <a:lnTo>
                    <a:pt x="81220" y="116053"/>
                  </a:lnTo>
                  <a:lnTo>
                    <a:pt x="79081" y="112392"/>
                  </a:lnTo>
                  <a:lnTo>
                    <a:pt x="71674" y="86190"/>
                  </a:lnTo>
                  <a:lnTo>
                    <a:pt x="72791" y="55603"/>
                  </a:lnTo>
                  <a:lnTo>
                    <a:pt x="77149" y="39991"/>
                  </a:lnTo>
                  <a:lnTo>
                    <a:pt x="94552" y="11377"/>
                  </a:lnTo>
                  <a:lnTo>
                    <a:pt x="109899" y="3447"/>
                  </a:lnTo>
                  <a:lnTo>
                    <a:pt x="121658" y="0"/>
                  </a:lnTo>
                  <a:lnTo>
                    <a:pt x="136353" y="2350"/>
                  </a:lnTo>
                  <a:lnTo>
                    <a:pt x="145212" y="9410"/>
                  </a:lnTo>
                  <a:lnTo>
                    <a:pt x="154268" y="23404"/>
                  </a:lnTo>
                  <a:lnTo>
                    <a:pt x="156151" y="27819"/>
                  </a:lnTo>
                  <a:lnTo>
                    <a:pt x="158482" y="70346"/>
                  </a:lnTo>
                  <a:lnTo>
                    <a:pt x="152031" y="103473"/>
                  </a:lnTo>
                  <a:lnTo>
                    <a:pt x="141903" y="126887"/>
                  </a:lnTo>
                  <a:lnTo>
                    <a:pt x="106556" y="168759"/>
                  </a:lnTo>
                  <a:lnTo>
                    <a:pt x="71597" y="189013"/>
                  </a:lnTo>
                  <a:lnTo>
                    <a:pt x="45751" y="197309"/>
                  </a:lnTo>
                  <a:lnTo>
                    <a:pt x="21460" y="197488"/>
                  </a:lnTo>
                  <a:lnTo>
                    <a:pt x="6079" y="192441"/>
                  </a:lnTo>
                  <a:lnTo>
                    <a:pt x="3384" y="189546"/>
                  </a:lnTo>
                  <a:lnTo>
                    <a:pt x="389" y="181627"/>
                  </a:lnTo>
                  <a:lnTo>
                    <a:pt x="0" y="175990"/>
                  </a:lnTo>
                  <a:lnTo>
                    <a:pt x="1002" y="172309"/>
                  </a:lnTo>
                  <a:lnTo>
                    <a:pt x="2624" y="169497"/>
                  </a:lnTo>
                  <a:lnTo>
                    <a:pt x="7205" y="165931"/>
                  </a:lnTo>
                  <a:lnTo>
                    <a:pt x="8721" y="165876"/>
                  </a:lnTo>
                  <a:lnTo>
                    <a:pt x="10084" y="166545"/>
                  </a:lnTo>
                  <a:lnTo>
                    <a:pt x="11346" y="167696"/>
                  </a:lnTo>
                  <a:lnTo>
                    <a:pt x="27682" y="212934"/>
                  </a:lnTo>
                  <a:lnTo>
                    <a:pt x="51822" y="256835"/>
                  </a:lnTo>
                  <a:lnTo>
                    <a:pt x="65370" y="270596"/>
                  </a:lnTo>
                  <a:lnTo>
                    <a:pt x="97864" y="283042"/>
                  </a:lnTo>
                  <a:lnTo>
                    <a:pt x="110232" y="285504"/>
                  </a:lnTo>
                  <a:lnTo>
                    <a:pt x="139937" y="281834"/>
                  </a:lnTo>
                  <a:lnTo>
                    <a:pt x="156678" y="262750"/>
                  </a:lnTo>
                  <a:lnTo>
                    <a:pt x="166269" y="2461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5" name="SMARTInkShape-Group45">
            <a:extLst>
              <a:ext uri="{FF2B5EF4-FFF2-40B4-BE49-F238E27FC236}">
                <a16:creationId xmlns:a16="http://schemas.microsoft.com/office/drawing/2014/main" xmlns="" id="{CDF7ECFF-0CCE-44BC-A33F-0DF8254B1BF3}"/>
              </a:ext>
            </a:extLst>
          </p:cNvPr>
          <p:cNvGrpSpPr/>
          <p:nvPr/>
        </p:nvGrpSpPr>
        <p:grpSpPr>
          <a:xfrm>
            <a:off x="5855538" y="3343275"/>
            <a:ext cx="532506" cy="339726"/>
            <a:chOff x="5855538" y="3343275"/>
            <a:chExt cx="532506" cy="339726"/>
          </a:xfrm>
        </p:grpSpPr>
        <p:sp>
          <p:nvSpPr>
            <p:cNvPr id="140" name="SMARTInkShape-143">
              <a:extLst>
                <a:ext uri="{FF2B5EF4-FFF2-40B4-BE49-F238E27FC236}">
                  <a16:creationId xmlns:a16="http://schemas.microsoft.com/office/drawing/2014/main" xmlns="" id="{AC1387F7-28AC-4547-8986-382827D10BF2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6057900" y="3346450"/>
              <a:ext cx="106328" cy="184106"/>
            </a:xfrm>
            <a:custGeom>
              <a:avLst/>
              <a:gdLst/>
              <a:ahLst/>
              <a:cxnLst/>
              <a:rect l="0" t="0" r="0" b="0"/>
              <a:pathLst>
                <a:path w="106328" h="184106">
                  <a:moveTo>
                    <a:pt x="22225" y="0"/>
                  </a:moveTo>
                  <a:lnTo>
                    <a:pt x="22225" y="0"/>
                  </a:lnTo>
                  <a:lnTo>
                    <a:pt x="22225" y="4419"/>
                  </a:lnTo>
                  <a:lnTo>
                    <a:pt x="13403" y="23944"/>
                  </a:lnTo>
                  <a:lnTo>
                    <a:pt x="11223" y="26654"/>
                  </a:lnTo>
                  <a:lnTo>
                    <a:pt x="4099" y="59247"/>
                  </a:lnTo>
                  <a:lnTo>
                    <a:pt x="3649" y="71694"/>
                  </a:lnTo>
                  <a:lnTo>
                    <a:pt x="6224" y="82064"/>
                  </a:lnTo>
                  <a:lnTo>
                    <a:pt x="7235" y="82334"/>
                  </a:lnTo>
                  <a:lnTo>
                    <a:pt x="7998" y="82406"/>
                  </a:lnTo>
                  <a:lnTo>
                    <a:pt x="8507" y="82101"/>
                  </a:lnTo>
                  <a:lnTo>
                    <a:pt x="8846" y="81545"/>
                  </a:lnTo>
                  <a:lnTo>
                    <a:pt x="9324" y="79077"/>
                  </a:lnTo>
                  <a:lnTo>
                    <a:pt x="9789" y="76773"/>
                  </a:lnTo>
                  <a:lnTo>
                    <a:pt x="12033" y="71862"/>
                  </a:lnTo>
                  <a:lnTo>
                    <a:pt x="13932" y="69216"/>
                  </a:lnTo>
                  <a:lnTo>
                    <a:pt x="14227" y="68016"/>
                  </a:lnTo>
                  <a:lnTo>
                    <a:pt x="14071" y="66863"/>
                  </a:lnTo>
                  <a:lnTo>
                    <a:pt x="13614" y="65742"/>
                  </a:lnTo>
                  <a:lnTo>
                    <a:pt x="13662" y="64995"/>
                  </a:lnTo>
                  <a:lnTo>
                    <a:pt x="14047" y="64496"/>
                  </a:lnTo>
                  <a:lnTo>
                    <a:pt x="26635" y="58476"/>
                  </a:lnTo>
                  <a:lnTo>
                    <a:pt x="30770" y="57739"/>
                  </a:lnTo>
                  <a:lnTo>
                    <a:pt x="46132" y="59935"/>
                  </a:lnTo>
                  <a:lnTo>
                    <a:pt x="78375" y="76196"/>
                  </a:lnTo>
                  <a:lnTo>
                    <a:pt x="89539" y="87397"/>
                  </a:lnTo>
                  <a:lnTo>
                    <a:pt x="101619" y="102748"/>
                  </a:lnTo>
                  <a:lnTo>
                    <a:pt x="106327" y="123953"/>
                  </a:lnTo>
                  <a:lnTo>
                    <a:pt x="104245" y="138053"/>
                  </a:lnTo>
                  <a:lnTo>
                    <a:pt x="98708" y="154783"/>
                  </a:lnTo>
                  <a:lnTo>
                    <a:pt x="87013" y="171668"/>
                  </a:lnTo>
                  <a:lnTo>
                    <a:pt x="83240" y="174839"/>
                  </a:lnTo>
                  <a:lnTo>
                    <a:pt x="62748" y="181579"/>
                  </a:lnTo>
                  <a:lnTo>
                    <a:pt x="17703" y="184105"/>
                  </a:lnTo>
                  <a:lnTo>
                    <a:pt x="5310" y="183791"/>
                  </a:lnTo>
                  <a:lnTo>
                    <a:pt x="0" y="18097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1" name="SMARTInkShape-144">
              <a:extLst>
                <a:ext uri="{FF2B5EF4-FFF2-40B4-BE49-F238E27FC236}">
                  <a16:creationId xmlns:a16="http://schemas.microsoft.com/office/drawing/2014/main" xmlns="" id="{B58710D5-3373-4D43-BA17-DE027B62B548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6073775" y="3343275"/>
              <a:ext cx="101601" cy="4942"/>
            </a:xfrm>
            <a:custGeom>
              <a:avLst/>
              <a:gdLst/>
              <a:ahLst/>
              <a:cxnLst/>
              <a:rect l="0" t="0" r="0" b="0"/>
              <a:pathLst>
                <a:path w="101601" h="4942">
                  <a:moveTo>
                    <a:pt x="0" y="0"/>
                  </a:moveTo>
                  <a:lnTo>
                    <a:pt x="0" y="0"/>
                  </a:lnTo>
                  <a:lnTo>
                    <a:pt x="4419" y="4419"/>
                  </a:lnTo>
                  <a:lnTo>
                    <a:pt x="5416" y="4710"/>
                  </a:lnTo>
                  <a:lnTo>
                    <a:pt x="6433" y="4551"/>
                  </a:lnTo>
                  <a:lnTo>
                    <a:pt x="8914" y="3447"/>
                  </a:lnTo>
                  <a:lnTo>
                    <a:pt x="9118" y="3709"/>
                  </a:lnTo>
                  <a:lnTo>
                    <a:pt x="9344" y="4941"/>
                  </a:lnTo>
                  <a:lnTo>
                    <a:pt x="52837" y="3492"/>
                  </a:lnTo>
                  <a:lnTo>
                    <a:pt x="101600" y="317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2" name="SMARTInkShape-145">
              <a:extLst>
                <a:ext uri="{FF2B5EF4-FFF2-40B4-BE49-F238E27FC236}">
                  <a16:creationId xmlns:a16="http://schemas.microsoft.com/office/drawing/2014/main" xmlns="" id="{B48FE2F8-CB32-41CE-9FEF-05CCB50E84E8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5855538" y="3536953"/>
              <a:ext cx="97588" cy="133348"/>
            </a:xfrm>
            <a:custGeom>
              <a:avLst/>
              <a:gdLst/>
              <a:ahLst/>
              <a:cxnLst/>
              <a:rect l="0" t="0" r="0" b="0"/>
              <a:pathLst>
                <a:path w="97588" h="133348">
                  <a:moveTo>
                    <a:pt x="59487" y="3172"/>
                  </a:moveTo>
                  <a:lnTo>
                    <a:pt x="59487" y="3172"/>
                  </a:lnTo>
                  <a:lnTo>
                    <a:pt x="56323" y="9"/>
                  </a:lnTo>
                  <a:lnTo>
                    <a:pt x="54630" y="0"/>
                  </a:lnTo>
                  <a:lnTo>
                    <a:pt x="52859" y="939"/>
                  </a:lnTo>
                  <a:lnTo>
                    <a:pt x="46751" y="5413"/>
                  </a:lnTo>
                  <a:lnTo>
                    <a:pt x="3402" y="22360"/>
                  </a:lnTo>
                  <a:lnTo>
                    <a:pt x="0" y="24797"/>
                  </a:lnTo>
                  <a:lnTo>
                    <a:pt x="73" y="24997"/>
                  </a:lnTo>
                  <a:lnTo>
                    <a:pt x="1862" y="25631"/>
                  </a:lnTo>
                  <a:lnTo>
                    <a:pt x="8333" y="29801"/>
                  </a:lnTo>
                  <a:lnTo>
                    <a:pt x="19606" y="34520"/>
                  </a:lnTo>
                  <a:lnTo>
                    <a:pt x="36011" y="50020"/>
                  </a:lnTo>
                  <a:lnTo>
                    <a:pt x="69690" y="96870"/>
                  </a:lnTo>
                  <a:lnTo>
                    <a:pt x="97587" y="13334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3" name="SMARTInkShape-146">
              <a:extLst>
                <a:ext uri="{FF2B5EF4-FFF2-40B4-BE49-F238E27FC236}">
                  <a16:creationId xmlns:a16="http://schemas.microsoft.com/office/drawing/2014/main" xmlns="" id="{30271229-19EB-4A31-908E-EB83F2674F97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6286500" y="3559190"/>
              <a:ext cx="101544" cy="123811"/>
            </a:xfrm>
            <a:custGeom>
              <a:avLst/>
              <a:gdLst/>
              <a:ahLst/>
              <a:cxnLst/>
              <a:rect l="0" t="0" r="0" b="0"/>
              <a:pathLst>
                <a:path w="101544" h="123811">
                  <a:moveTo>
                    <a:pt x="69850" y="9510"/>
                  </a:moveTo>
                  <a:lnTo>
                    <a:pt x="69850" y="9510"/>
                  </a:lnTo>
                  <a:lnTo>
                    <a:pt x="69850" y="15859"/>
                  </a:lnTo>
                  <a:lnTo>
                    <a:pt x="67337" y="9893"/>
                  </a:lnTo>
                  <a:lnTo>
                    <a:pt x="67116" y="8707"/>
                  </a:lnTo>
                  <a:lnTo>
                    <a:pt x="66616" y="7916"/>
                  </a:lnTo>
                  <a:lnTo>
                    <a:pt x="65930" y="7389"/>
                  </a:lnTo>
                  <a:lnTo>
                    <a:pt x="60609" y="4858"/>
                  </a:lnTo>
                  <a:lnTo>
                    <a:pt x="59456" y="3939"/>
                  </a:lnTo>
                  <a:lnTo>
                    <a:pt x="57481" y="1313"/>
                  </a:lnTo>
                  <a:lnTo>
                    <a:pt x="54506" y="160"/>
                  </a:lnTo>
                  <a:lnTo>
                    <a:pt x="51288" y="0"/>
                  </a:lnTo>
                  <a:lnTo>
                    <a:pt x="51958" y="933"/>
                  </a:lnTo>
                  <a:lnTo>
                    <a:pt x="52630" y="1675"/>
                  </a:lnTo>
                  <a:lnTo>
                    <a:pt x="53377" y="3441"/>
                  </a:lnTo>
                  <a:lnTo>
                    <a:pt x="53577" y="4406"/>
                  </a:lnTo>
                  <a:lnTo>
                    <a:pt x="61902" y="16354"/>
                  </a:lnTo>
                  <a:lnTo>
                    <a:pt x="100945" y="62258"/>
                  </a:lnTo>
                  <a:lnTo>
                    <a:pt x="101543" y="66111"/>
                  </a:lnTo>
                  <a:lnTo>
                    <a:pt x="101209" y="66294"/>
                  </a:lnTo>
                  <a:lnTo>
                    <a:pt x="99897" y="66497"/>
                  </a:lnTo>
                  <a:lnTo>
                    <a:pt x="98139" y="67529"/>
                  </a:lnTo>
                  <a:lnTo>
                    <a:pt x="96181" y="68810"/>
                  </a:lnTo>
                  <a:lnTo>
                    <a:pt x="49698" y="81264"/>
                  </a:lnTo>
                  <a:lnTo>
                    <a:pt x="7797" y="114285"/>
                  </a:lnTo>
                  <a:lnTo>
                    <a:pt x="0" y="12381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4" name="SMARTInkShape-147">
              <a:extLst>
                <a:ext uri="{FF2B5EF4-FFF2-40B4-BE49-F238E27FC236}">
                  <a16:creationId xmlns:a16="http://schemas.microsoft.com/office/drawing/2014/main" xmlns="" id="{29EC5542-5E64-4AA0-A164-D6C845830966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5857875" y="3584961"/>
              <a:ext cx="508927" cy="21837"/>
            </a:xfrm>
            <a:custGeom>
              <a:avLst/>
              <a:gdLst/>
              <a:ahLst/>
              <a:cxnLst/>
              <a:rect l="0" t="0" r="0" b="0"/>
              <a:pathLst>
                <a:path w="508927" h="21837">
                  <a:moveTo>
                    <a:pt x="0" y="5964"/>
                  </a:moveTo>
                  <a:lnTo>
                    <a:pt x="0" y="5964"/>
                  </a:lnTo>
                  <a:lnTo>
                    <a:pt x="1685" y="4278"/>
                  </a:lnTo>
                  <a:lnTo>
                    <a:pt x="15202" y="901"/>
                  </a:lnTo>
                  <a:lnTo>
                    <a:pt x="44630" y="0"/>
                  </a:lnTo>
                  <a:lnTo>
                    <a:pt x="90009" y="5244"/>
                  </a:lnTo>
                  <a:lnTo>
                    <a:pt x="136840" y="9354"/>
                  </a:lnTo>
                  <a:lnTo>
                    <a:pt x="183882" y="12141"/>
                  </a:lnTo>
                  <a:lnTo>
                    <a:pt x="227942" y="15032"/>
                  </a:lnTo>
                  <a:lnTo>
                    <a:pt x="274043" y="18183"/>
                  </a:lnTo>
                  <a:lnTo>
                    <a:pt x="320486" y="21355"/>
                  </a:lnTo>
                  <a:lnTo>
                    <a:pt x="365911" y="19063"/>
                  </a:lnTo>
                  <a:lnTo>
                    <a:pt x="413206" y="21658"/>
                  </a:lnTo>
                  <a:lnTo>
                    <a:pt x="460232" y="18792"/>
                  </a:lnTo>
                  <a:lnTo>
                    <a:pt x="483256" y="19610"/>
                  </a:lnTo>
                  <a:lnTo>
                    <a:pt x="502257" y="21752"/>
                  </a:lnTo>
                  <a:lnTo>
                    <a:pt x="508926" y="21831"/>
                  </a:lnTo>
                  <a:lnTo>
                    <a:pt x="507118" y="21836"/>
                  </a:lnTo>
                  <a:lnTo>
                    <a:pt x="501650" y="1866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6" name="SMARTInkShape-148">
            <a:extLst>
              <a:ext uri="{FF2B5EF4-FFF2-40B4-BE49-F238E27FC236}">
                <a16:creationId xmlns:a16="http://schemas.microsoft.com/office/drawing/2014/main" xmlns="" id="{7792AED7-08FD-4B13-A52A-09E36F86975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673475" y="4368807"/>
            <a:ext cx="2739592" cy="292094"/>
          </a:xfrm>
          <a:custGeom>
            <a:avLst/>
            <a:gdLst/>
            <a:ahLst/>
            <a:cxnLst/>
            <a:rect l="0" t="0" r="0" b="0"/>
            <a:pathLst>
              <a:path w="2739592" h="292094">
                <a:moveTo>
                  <a:pt x="0" y="41268"/>
                </a:moveTo>
                <a:lnTo>
                  <a:pt x="0" y="41268"/>
                </a:lnTo>
                <a:lnTo>
                  <a:pt x="1686" y="41268"/>
                </a:lnTo>
                <a:lnTo>
                  <a:pt x="3454" y="40327"/>
                </a:lnTo>
                <a:lnTo>
                  <a:pt x="9344" y="35087"/>
                </a:lnTo>
                <a:lnTo>
                  <a:pt x="23948" y="29914"/>
                </a:lnTo>
                <a:lnTo>
                  <a:pt x="42865" y="28647"/>
                </a:lnTo>
                <a:lnTo>
                  <a:pt x="89131" y="31705"/>
                </a:lnTo>
                <a:lnTo>
                  <a:pt x="131331" y="31741"/>
                </a:lnTo>
                <a:lnTo>
                  <a:pt x="178884" y="31743"/>
                </a:lnTo>
                <a:lnTo>
                  <a:pt x="217397" y="34256"/>
                </a:lnTo>
                <a:lnTo>
                  <a:pt x="258457" y="34831"/>
                </a:lnTo>
                <a:lnTo>
                  <a:pt x="300844" y="34907"/>
                </a:lnTo>
                <a:lnTo>
                  <a:pt x="347396" y="33344"/>
                </a:lnTo>
                <a:lnTo>
                  <a:pt x="393769" y="34711"/>
                </a:lnTo>
                <a:lnTo>
                  <a:pt x="437893" y="34891"/>
                </a:lnTo>
                <a:lnTo>
                  <a:pt x="480162" y="37428"/>
                </a:lnTo>
                <a:lnTo>
                  <a:pt x="519317" y="39647"/>
                </a:lnTo>
                <a:lnTo>
                  <a:pt x="555940" y="40948"/>
                </a:lnTo>
                <a:lnTo>
                  <a:pt x="597250" y="41205"/>
                </a:lnTo>
                <a:lnTo>
                  <a:pt x="633344" y="42941"/>
                </a:lnTo>
                <a:lnTo>
                  <a:pt x="671512" y="43998"/>
                </a:lnTo>
                <a:lnTo>
                  <a:pt x="708665" y="44708"/>
                </a:lnTo>
                <a:lnTo>
                  <a:pt x="750655" y="46939"/>
                </a:lnTo>
                <a:lnTo>
                  <a:pt x="786805" y="47484"/>
                </a:lnTo>
                <a:lnTo>
                  <a:pt x="824226" y="47578"/>
                </a:lnTo>
                <a:lnTo>
                  <a:pt x="862604" y="47258"/>
                </a:lnTo>
                <a:lnTo>
                  <a:pt x="903842" y="45103"/>
                </a:lnTo>
                <a:lnTo>
                  <a:pt x="950953" y="44530"/>
                </a:lnTo>
                <a:lnTo>
                  <a:pt x="995914" y="46140"/>
                </a:lnTo>
                <a:lnTo>
                  <a:pt x="1039575" y="45144"/>
                </a:lnTo>
                <a:lnTo>
                  <a:pt x="1081021" y="44581"/>
                </a:lnTo>
                <a:lnTo>
                  <a:pt x="1126999" y="44461"/>
                </a:lnTo>
                <a:lnTo>
                  <a:pt x="1170609" y="44445"/>
                </a:lnTo>
                <a:lnTo>
                  <a:pt x="1210869" y="44443"/>
                </a:lnTo>
                <a:lnTo>
                  <a:pt x="1257967" y="44443"/>
                </a:lnTo>
                <a:lnTo>
                  <a:pt x="1300549" y="44443"/>
                </a:lnTo>
                <a:lnTo>
                  <a:pt x="1345619" y="44443"/>
                </a:lnTo>
                <a:lnTo>
                  <a:pt x="1384185" y="44443"/>
                </a:lnTo>
                <a:lnTo>
                  <a:pt x="1425683" y="44443"/>
                </a:lnTo>
                <a:lnTo>
                  <a:pt x="1463618" y="43502"/>
                </a:lnTo>
                <a:lnTo>
                  <a:pt x="1502665" y="41709"/>
                </a:lnTo>
                <a:lnTo>
                  <a:pt x="1545813" y="38820"/>
                </a:lnTo>
                <a:lnTo>
                  <a:pt x="1592697" y="35794"/>
                </a:lnTo>
                <a:lnTo>
                  <a:pt x="1630674" y="34680"/>
                </a:lnTo>
                <a:lnTo>
                  <a:pt x="1676357" y="31487"/>
                </a:lnTo>
                <a:lnTo>
                  <a:pt x="1717902" y="29145"/>
                </a:lnTo>
                <a:lnTo>
                  <a:pt x="1762301" y="26500"/>
                </a:lnTo>
                <a:lnTo>
                  <a:pt x="1801806" y="25721"/>
                </a:lnTo>
                <a:lnTo>
                  <a:pt x="1847266" y="23751"/>
                </a:lnTo>
                <a:lnTo>
                  <a:pt x="1893826" y="19907"/>
                </a:lnTo>
                <a:lnTo>
                  <a:pt x="1937748" y="18804"/>
                </a:lnTo>
                <a:lnTo>
                  <a:pt x="1984071" y="16324"/>
                </a:lnTo>
                <a:lnTo>
                  <a:pt x="2022742" y="13776"/>
                </a:lnTo>
                <a:lnTo>
                  <a:pt x="2064195" y="12907"/>
                </a:lnTo>
                <a:lnTo>
                  <a:pt x="2111054" y="10539"/>
                </a:lnTo>
                <a:lnTo>
                  <a:pt x="2154337" y="9652"/>
                </a:lnTo>
                <a:lnTo>
                  <a:pt x="2196584" y="9545"/>
                </a:lnTo>
                <a:lnTo>
                  <a:pt x="2235850" y="9520"/>
                </a:lnTo>
                <a:lnTo>
                  <a:pt x="2275663" y="9518"/>
                </a:lnTo>
                <a:lnTo>
                  <a:pt x="2315971" y="9518"/>
                </a:lnTo>
                <a:lnTo>
                  <a:pt x="2358259" y="9518"/>
                </a:lnTo>
                <a:lnTo>
                  <a:pt x="2399785" y="9518"/>
                </a:lnTo>
                <a:lnTo>
                  <a:pt x="2444631" y="8577"/>
                </a:lnTo>
                <a:lnTo>
                  <a:pt x="2487443" y="5598"/>
                </a:lnTo>
                <a:lnTo>
                  <a:pt x="2532499" y="3310"/>
                </a:lnTo>
                <a:lnTo>
                  <a:pt x="2579314" y="438"/>
                </a:lnTo>
                <a:lnTo>
                  <a:pt x="2623452" y="0"/>
                </a:lnTo>
                <a:lnTo>
                  <a:pt x="2668569" y="934"/>
                </a:lnTo>
                <a:lnTo>
                  <a:pt x="2697563" y="5890"/>
                </a:lnTo>
                <a:lnTo>
                  <a:pt x="2697959" y="6394"/>
                </a:lnTo>
                <a:lnTo>
                  <a:pt x="2698719" y="9375"/>
                </a:lnTo>
                <a:lnTo>
                  <a:pt x="2701481" y="6772"/>
                </a:lnTo>
                <a:lnTo>
                  <a:pt x="2701629" y="6982"/>
                </a:lnTo>
                <a:lnTo>
                  <a:pt x="2701793" y="8155"/>
                </a:lnTo>
                <a:lnTo>
                  <a:pt x="2702190" y="8610"/>
                </a:lnTo>
                <a:lnTo>
                  <a:pt x="2704647" y="9398"/>
                </a:lnTo>
                <a:lnTo>
                  <a:pt x="2709480" y="9507"/>
                </a:lnTo>
                <a:lnTo>
                  <a:pt x="2710136" y="9158"/>
                </a:lnTo>
                <a:lnTo>
                  <a:pt x="2710574" y="8572"/>
                </a:lnTo>
                <a:lnTo>
                  <a:pt x="2710866" y="7829"/>
                </a:lnTo>
                <a:lnTo>
                  <a:pt x="2711766" y="7687"/>
                </a:lnTo>
                <a:lnTo>
                  <a:pt x="2719209" y="9426"/>
                </a:lnTo>
                <a:lnTo>
                  <a:pt x="2719798" y="9809"/>
                </a:lnTo>
                <a:lnTo>
                  <a:pt x="2720190" y="10418"/>
                </a:lnTo>
                <a:lnTo>
                  <a:pt x="2720452" y="11176"/>
                </a:lnTo>
                <a:lnTo>
                  <a:pt x="2720979" y="11682"/>
                </a:lnTo>
                <a:lnTo>
                  <a:pt x="2724360" y="13434"/>
                </a:lnTo>
                <a:lnTo>
                  <a:pt x="2726360" y="14786"/>
                </a:lnTo>
                <a:lnTo>
                  <a:pt x="2728425" y="15387"/>
                </a:lnTo>
                <a:lnTo>
                  <a:pt x="2729116" y="16253"/>
                </a:lnTo>
                <a:lnTo>
                  <a:pt x="2729885" y="19096"/>
                </a:lnTo>
                <a:lnTo>
                  <a:pt x="2730731" y="25965"/>
                </a:lnTo>
                <a:lnTo>
                  <a:pt x="2731360" y="26833"/>
                </a:lnTo>
                <a:lnTo>
                  <a:pt x="2732132" y="27411"/>
                </a:lnTo>
                <a:lnTo>
                  <a:pt x="2732989" y="29935"/>
                </a:lnTo>
                <a:lnTo>
                  <a:pt x="2733723" y="33056"/>
                </a:lnTo>
                <a:lnTo>
                  <a:pt x="2735225" y="35620"/>
                </a:lnTo>
                <a:lnTo>
                  <a:pt x="2735187" y="39816"/>
                </a:lnTo>
                <a:lnTo>
                  <a:pt x="2733683" y="69733"/>
                </a:lnTo>
                <a:lnTo>
                  <a:pt x="2736845" y="116094"/>
                </a:lnTo>
                <a:lnTo>
                  <a:pt x="2736850" y="163436"/>
                </a:lnTo>
                <a:lnTo>
                  <a:pt x="2737160" y="210974"/>
                </a:lnTo>
                <a:lnTo>
                  <a:pt x="2739591" y="243008"/>
                </a:lnTo>
                <a:lnTo>
                  <a:pt x="2736850" y="29209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9" name="SMARTInkShape-Group47">
            <a:extLst>
              <a:ext uri="{FF2B5EF4-FFF2-40B4-BE49-F238E27FC236}">
                <a16:creationId xmlns:a16="http://schemas.microsoft.com/office/drawing/2014/main" xmlns="" id="{6EDA0FE1-74B3-4D1C-BF4F-A40FCC682DF1}"/>
              </a:ext>
            </a:extLst>
          </p:cNvPr>
          <p:cNvGrpSpPr/>
          <p:nvPr/>
        </p:nvGrpSpPr>
        <p:grpSpPr>
          <a:xfrm>
            <a:off x="3660775" y="4391025"/>
            <a:ext cx="2752726" cy="365100"/>
            <a:chOff x="3660775" y="4391025"/>
            <a:chExt cx="2752726" cy="365100"/>
          </a:xfrm>
        </p:grpSpPr>
        <p:sp>
          <p:nvSpPr>
            <p:cNvPr id="147" name="SMARTInkShape-149">
              <a:extLst>
                <a:ext uri="{FF2B5EF4-FFF2-40B4-BE49-F238E27FC236}">
                  <a16:creationId xmlns:a16="http://schemas.microsoft.com/office/drawing/2014/main" xmlns="" id="{D4CD11E3-7BF8-4654-93D2-EDC233F20413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3683003" y="4638675"/>
              <a:ext cx="2730498" cy="117450"/>
            </a:xfrm>
            <a:custGeom>
              <a:avLst/>
              <a:gdLst/>
              <a:ahLst/>
              <a:cxnLst/>
              <a:rect l="0" t="0" r="0" b="0"/>
              <a:pathLst>
                <a:path w="2730498" h="117450">
                  <a:moveTo>
                    <a:pt x="3172" y="0"/>
                  </a:moveTo>
                  <a:lnTo>
                    <a:pt x="3172" y="0"/>
                  </a:lnTo>
                  <a:lnTo>
                    <a:pt x="3172" y="1685"/>
                  </a:lnTo>
                  <a:lnTo>
                    <a:pt x="2819" y="2182"/>
                  </a:lnTo>
                  <a:lnTo>
                    <a:pt x="2231" y="2513"/>
                  </a:lnTo>
                  <a:lnTo>
                    <a:pt x="438" y="3044"/>
                  </a:lnTo>
                  <a:lnTo>
                    <a:pt x="193" y="4058"/>
                  </a:lnTo>
                  <a:lnTo>
                    <a:pt x="0" y="6310"/>
                  </a:lnTo>
                  <a:lnTo>
                    <a:pt x="2731" y="9080"/>
                  </a:lnTo>
                  <a:lnTo>
                    <a:pt x="5620" y="9790"/>
                  </a:lnTo>
                  <a:lnTo>
                    <a:pt x="12021" y="14580"/>
                  </a:lnTo>
                  <a:lnTo>
                    <a:pt x="34119" y="18831"/>
                  </a:lnTo>
                  <a:lnTo>
                    <a:pt x="61349" y="22628"/>
                  </a:lnTo>
                  <a:lnTo>
                    <a:pt x="106923" y="30967"/>
                  </a:lnTo>
                  <a:lnTo>
                    <a:pt x="115959" y="32107"/>
                  </a:lnTo>
                  <a:lnTo>
                    <a:pt x="162833" y="44410"/>
                  </a:lnTo>
                  <a:lnTo>
                    <a:pt x="210202" y="51461"/>
                  </a:lnTo>
                  <a:lnTo>
                    <a:pt x="256014" y="57110"/>
                  </a:lnTo>
                  <a:lnTo>
                    <a:pt x="301845" y="62912"/>
                  </a:lnTo>
                  <a:lnTo>
                    <a:pt x="345653" y="66699"/>
                  </a:lnTo>
                  <a:lnTo>
                    <a:pt x="388894" y="72148"/>
                  </a:lnTo>
                  <a:lnTo>
                    <a:pt x="433196" y="75461"/>
                  </a:lnTo>
                  <a:lnTo>
                    <a:pt x="476295" y="76877"/>
                  </a:lnTo>
                  <a:lnTo>
                    <a:pt x="517404" y="81959"/>
                  </a:lnTo>
                  <a:lnTo>
                    <a:pt x="563659" y="85033"/>
                  </a:lnTo>
                  <a:lnTo>
                    <a:pt x="607999" y="90696"/>
                  </a:lnTo>
                  <a:lnTo>
                    <a:pt x="647443" y="93579"/>
                  </a:lnTo>
                  <a:lnTo>
                    <a:pt x="692610" y="97543"/>
                  </a:lnTo>
                  <a:lnTo>
                    <a:pt x="738461" y="100844"/>
                  </a:lnTo>
                  <a:lnTo>
                    <a:pt x="781484" y="105873"/>
                  </a:lnTo>
                  <a:lnTo>
                    <a:pt x="823218" y="107893"/>
                  </a:lnTo>
                  <a:lnTo>
                    <a:pt x="868767" y="110630"/>
                  </a:lnTo>
                  <a:lnTo>
                    <a:pt x="909682" y="111380"/>
                  </a:lnTo>
                  <a:lnTo>
                    <a:pt x="953022" y="113845"/>
                  </a:lnTo>
                  <a:lnTo>
                    <a:pt x="992265" y="114240"/>
                  </a:lnTo>
                  <a:lnTo>
                    <a:pt x="1034234" y="114292"/>
                  </a:lnTo>
                  <a:lnTo>
                    <a:pt x="1081048" y="114298"/>
                  </a:lnTo>
                  <a:lnTo>
                    <a:pt x="1119628" y="115985"/>
                  </a:lnTo>
                  <a:lnTo>
                    <a:pt x="1163298" y="117279"/>
                  </a:lnTo>
                  <a:lnTo>
                    <a:pt x="1209236" y="117449"/>
                  </a:lnTo>
                  <a:lnTo>
                    <a:pt x="1253620" y="115786"/>
                  </a:lnTo>
                  <a:lnTo>
                    <a:pt x="1290976" y="114740"/>
                  </a:lnTo>
                  <a:lnTo>
                    <a:pt x="1335454" y="113417"/>
                  </a:lnTo>
                  <a:lnTo>
                    <a:pt x="1380348" y="111074"/>
                  </a:lnTo>
                  <a:lnTo>
                    <a:pt x="1425888" y="106745"/>
                  </a:lnTo>
                  <a:lnTo>
                    <a:pt x="1469476" y="101581"/>
                  </a:lnTo>
                  <a:lnTo>
                    <a:pt x="1514439" y="96658"/>
                  </a:lnTo>
                  <a:lnTo>
                    <a:pt x="1560843" y="93750"/>
                  </a:lnTo>
                  <a:lnTo>
                    <a:pt x="1603621" y="92053"/>
                  </a:lnTo>
                  <a:lnTo>
                    <a:pt x="1650782" y="87699"/>
                  </a:lnTo>
                  <a:lnTo>
                    <a:pt x="1693180" y="85985"/>
                  </a:lnTo>
                  <a:lnTo>
                    <a:pt x="1728054" y="84861"/>
                  </a:lnTo>
                  <a:lnTo>
                    <a:pt x="1772287" y="83007"/>
                  </a:lnTo>
                  <a:lnTo>
                    <a:pt x="1814008" y="82610"/>
                  </a:lnTo>
                  <a:lnTo>
                    <a:pt x="1851344" y="81627"/>
                  </a:lnTo>
                  <a:lnTo>
                    <a:pt x="1895144" y="79820"/>
                  </a:lnTo>
                  <a:lnTo>
                    <a:pt x="1939348" y="79463"/>
                  </a:lnTo>
                  <a:lnTo>
                    <a:pt x="1980273" y="78451"/>
                  </a:lnTo>
                  <a:lnTo>
                    <a:pt x="2020016" y="76645"/>
                  </a:lnTo>
                  <a:lnTo>
                    <a:pt x="2066189" y="73753"/>
                  </a:lnTo>
                  <a:lnTo>
                    <a:pt x="2108764" y="71163"/>
                  </a:lnTo>
                  <a:lnTo>
                    <a:pt x="2152367" y="69168"/>
                  </a:lnTo>
                  <a:lnTo>
                    <a:pt x="2195827" y="67168"/>
                  </a:lnTo>
                  <a:lnTo>
                    <a:pt x="2236762" y="66420"/>
                  </a:lnTo>
                  <a:lnTo>
                    <a:pt x="2278976" y="64181"/>
                  </a:lnTo>
                  <a:lnTo>
                    <a:pt x="2317195" y="62761"/>
                  </a:lnTo>
                  <a:lnTo>
                    <a:pt x="2359187" y="60806"/>
                  </a:lnTo>
                  <a:lnTo>
                    <a:pt x="2405175" y="57876"/>
                  </a:lnTo>
                  <a:lnTo>
                    <a:pt x="2443555" y="55608"/>
                  </a:lnTo>
                  <a:lnTo>
                    <a:pt x="2486801" y="51677"/>
                  </a:lnTo>
                  <a:lnTo>
                    <a:pt x="2526824" y="49288"/>
                  </a:lnTo>
                  <a:lnTo>
                    <a:pt x="2566058" y="46903"/>
                  </a:lnTo>
                  <a:lnTo>
                    <a:pt x="2613320" y="42152"/>
                  </a:lnTo>
                  <a:lnTo>
                    <a:pt x="2655368" y="38839"/>
                  </a:lnTo>
                  <a:lnTo>
                    <a:pt x="2701024" y="35947"/>
                  </a:lnTo>
                  <a:lnTo>
                    <a:pt x="2719752" y="35059"/>
                  </a:lnTo>
                  <a:lnTo>
                    <a:pt x="2724075" y="33103"/>
                  </a:lnTo>
                  <a:lnTo>
                    <a:pt x="2730497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8" name="SMARTInkShape-150">
              <a:extLst>
                <a:ext uri="{FF2B5EF4-FFF2-40B4-BE49-F238E27FC236}">
                  <a16:creationId xmlns:a16="http://schemas.microsoft.com/office/drawing/2014/main" xmlns="" id="{4AE12D1C-7FFC-4251-8FA5-87934B139892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660775" y="4391025"/>
              <a:ext cx="34346" cy="255692"/>
            </a:xfrm>
            <a:custGeom>
              <a:avLst/>
              <a:gdLst/>
              <a:ahLst/>
              <a:cxnLst/>
              <a:rect l="0" t="0" r="0" b="0"/>
              <a:pathLst>
                <a:path w="34346" h="255692">
                  <a:moveTo>
                    <a:pt x="0" y="3175"/>
                  </a:moveTo>
                  <a:lnTo>
                    <a:pt x="0" y="3175"/>
                  </a:lnTo>
                  <a:lnTo>
                    <a:pt x="0" y="441"/>
                  </a:lnTo>
                  <a:lnTo>
                    <a:pt x="353" y="294"/>
                  </a:lnTo>
                  <a:lnTo>
                    <a:pt x="12645" y="0"/>
                  </a:lnTo>
                  <a:lnTo>
                    <a:pt x="14369" y="1685"/>
                  </a:lnTo>
                  <a:lnTo>
                    <a:pt x="15206" y="3454"/>
                  </a:lnTo>
                  <a:lnTo>
                    <a:pt x="15863" y="12715"/>
                  </a:lnTo>
                  <a:lnTo>
                    <a:pt x="13140" y="24436"/>
                  </a:lnTo>
                  <a:lnTo>
                    <a:pt x="15851" y="68563"/>
                  </a:lnTo>
                  <a:lnTo>
                    <a:pt x="15874" y="112698"/>
                  </a:lnTo>
                  <a:lnTo>
                    <a:pt x="16816" y="156558"/>
                  </a:lnTo>
                  <a:lnTo>
                    <a:pt x="25116" y="202420"/>
                  </a:lnTo>
                  <a:lnTo>
                    <a:pt x="28120" y="220157"/>
                  </a:lnTo>
                  <a:lnTo>
                    <a:pt x="30171" y="234536"/>
                  </a:lnTo>
                  <a:lnTo>
                    <a:pt x="34345" y="247859"/>
                  </a:lnTo>
                  <a:lnTo>
                    <a:pt x="34186" y="249201"/>
                  </a:lnTo>
                  <a:lnTo>
                    <a:pt x="32010" y="253885"/>
                  </a:lnTo>
                  <a:lnTo>
                    <a:pt x="31827" y="255691"/>
                  </a:lnTo>
                  <a:lnTo>
                    <a:pt x="31784" y="254987"/>
                  </a:lnTo>
                  <a:lnTo>
                    <a:pt x="28575" y="250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56" name="SMARTInkShape-Group48">
            <a:extLst>
              <a:ext uri="{FF2B5EF4-FFF2-40B4-BE49-F238E27FC236}">
                <a16:creationId xmlns:a16="http://schemas.microsoft.com/office/drawing/2014/main" xmlns="" id="{128F8F98-0717-4868-A51A-3AA63FFA8A3E}"/>
              </a:ext>
            </a:extLst>
          </p:cNvPr>
          <p:cNvGrpSpPr/>
          <p:nvPr/>
        </p:nvGrpSpPr>
        <p:grpSpPr>
          <a:xfrm>
            <a:off x="1587500" y="4106915"/>
            <a:ext cx="1050926" cy="787305"/>
            <a:chOff x="1587500" y="4106915"/>
            <a:chExt cx="1050926" cy="787305"/>
          </a:xfrm>
        </p:grpSpPr>
        <p:sp>
          <p:nvSpPr>
            <p:cNvPr id="150" name="SMARTInkShape-151">
              <a:extLst>
                <a:ext uri="{FF2B5EF4-FFF2-40B4-BE49-F238E27FC236}">
                  <a16:creationId xmlns:a16="http://schemas.microsoft.com/office/drawing/2014/main" xmlns="" id="{49ED9802-4BAB-4E20-A1FF-74B3ED9574D3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2297588" y="4479535"/>
              <a:ext cx="340838" cy="175738"/>
            </a:xfrm>
            <a:custGeom>
              <a:avLst/>
              <a:gdLst/>
              <a:ahLst/>
              <a:cxnLst/>
              <a:rect l="0" t="0" r="0" b="0"/>
              <a:pathLst>
                <a:path w="340838" h="175738">
                  <a:moveTo>
                    <a:pt x="48737" y="63890"/>
                  </a:moveTo>
                  <a:lnTo>
                    <a:pt x="48737" y="63890"/>
                  </a:lnTo>
                  <a:lnTo>
                    <a:pt x="48737" y="65575"/>
                  </a:lnTo>
                  <a:lnTo>
                    <a:pt x="51471" y="74087"/>
                  </a:lnTo>
                  <a:lnTo>
                    <a:pt x="51971" y="74569"/>
                  </a:lnTo>
                  <a:lnTo>
                    <a:pt x="52657" y="74537"/>
                  </a:lnTo>
                  <a:lnTo>
                    <a:pt x="53467" y="74163"/>
                  </a:lnTo>
                  <a:lnTo>
                    <a:pt x="53654" y="73208"/>
                  </a:lnTo>
                  <a:lnTo>
                    <a:pt x="52001" y="67346"/>
                  </a:lnTo>
                  <a:lnTo>
                    <a:pt x="36566" y="46269"/>
                  </a:lnTo>
                  <a:lnTo>
                    <a:pt x="32627" y="43711"/>
                  </a:lnTo>
                  <a:lnTo>
                    <a:pt x="30588" y="43029"/>
                  </a:lnTo>
                  <a:lnTo>
                    <a:pt x="28524" y="43280"/>
                  </a:lnTo>
                  <a:lnTo>
                    <a:pt x="22600" y="46651"/>
                  </a:lnTo>
                  <a:lnTo>
                    <a:pt x="19717" y="48937"/>
                  </a:lnTo>
                  <a:lnTo>
                    <a:pt x="6354" y="68794"/>
                  </a:lnTo>
                  <a:lnTo>
                    <a:pt x="1724" y="83099"/>
                  </a:lnTo>
                  <a:lnTo>
                    <a:pt x="0" y="105800"/>
                  </a:lnTo>
                  <a:lnTo>
                    <a:pt x="4263" y="138334"/>
                  </a:lnTo>
                  <a:lnTo>
                    <a:pt x="13256" y="156934"/>
                  </a:lnTo>
                  <a:lnTo>
                    <a:pt x="23172" y="168560"/>
                  </a:lnTo>
                  <a:lnTo>
                    <a:pt x="34499" y="174788"/>
                  </a:lnTo>
                  <a:lnTo>
                    <a:pt x="41703" y="175737"/>
                  </a:lnTo>
                  <a:lnTo>
                    <a:pt x="45106" y="175497"/>
                  </a:lnTo>
                  <a:lnTo>
                    <a:pt x="52650" y="171466"/>
                  </a:lnTo>
                  <a:lnTo>
                    <a:pt x="59649" y="165324"/>
                  </a:lnTo>
                  <a:lnTo>
                    <a:pt x="63935" y="159066"/>
                  </a:lnTo>
                  <a:lnTo>
                    <a:pt x="72306" y="123783"/>
                  </a:lnTo>
                  <a:lnTo>
                    <a:pt x="72090" y="91988"/>
                  </a:lnTo>
                  <a:lnTo>
                    <a:pt x="63580" y="54205"/>
                  </a:lnTo>
                  <a:lnTo>
                    <a:pt x="50287" y="30198"/>
                  </a:lnTo>
                  <a:lnTo>
                    <a:pt x="40220" y="19805"/>
                  </a:lnTo>
                  <a:lnTo>
                    <a:pt x="29547" y="17015"/>
                  </a:lnTo>
                  <a:lnTo>
                    <a:pt x="23244" y="16765"/>
                  </a:lnTo>
                  <a:lnTo>
                    <a:pt x="17983" y="18362"/>
                  </a:lnTo>
                  <a:lnTo>
                    <a:pt x="9316" y="24840"/>
                  </a:lnTo>
                  <a:lnTo>
                    <a:pt x="4758" y="30777"/>
                  </a:lnTo>
                  <a:lnTo>
                    <a:pt x="3543" y="33348"/>
                  </a:lnTo>
                  <a:lnTo>
                    <a:pt x="4496" y="36826"/>
                  </a:lnTo>
                  <a:lnTo>
                    <a:pt x="10260" y="45394"/>
                  </a:lnTo>
                  <a:lnTo>
                    <a:pt x="21736" y="55078"/>
                  </a:lnTo>
                  <a:lnTo>
                    <a:pt x="50447" y="70107"/>
                  </a:lnTo>
                  <a:lnTo>
                    <a:pt x="87235" y="77543"/>
                  </a:lnTo>
                  <a:lnTo>
                    <a:pt x="97009" y="76897"/>
                  </a:lnTo>
                  <a:lnTo>
                    <a:pt x="102085" y="75736"/>
                  </a:lnTo>
                  <a:lnTo>
                    <a:pt x="110547" y="70683"/>
                  </a:lnTo>
                  <a:lnTo>
                    <a:pt x="122918" y="59313"/>
                  </a:lnTo>
                  <a:lnTo>
                    <a:pt x="128259" y="45718"/>
                  </a:lnTo>
                  <a:lnTo>
                    <a:pt x="128704" y="33341"/>
                  </a:lnTo>
                  <a:lnTo>
                    <a:pt x="126602" y="22971"/>
                  </a:lnTo>
                  <a:lnTo>
                    <a:pt x="124736" y="19245"/>
                  </a:lnTo>
                  <a:lnTo>
                    <a:pt x="123745" y="18252"/>
                  </a:lnTo>
                  <a:lnTo>
                    <a:pt x="122378" y="19354"/>
                  </a:lnTo>
                  <a:lnTo>
                    <a:pt x="118979" y="25281"/>
                  </a:lnTo>
                  <a:lnTo>
                    <a:pt x="114783" y="43592"/>
                  </a:lnTo>
                  <a:lnTo>
                    <a:pt x="115627" y="83085"/>
                  </a:lnTo>
                  <a:lnTo>
                    <a:pt x="128735" y="129380"/>
                  </a:lnTo>
                  <a:lnTo>
                    <a:pt x="139994" y="153471"/>
                  </a:lnTo>
                  <a:lnTo>
                    <a:pt x="146920" y="160635"/>
                  </a:lnTo>
                  <a:lnTo>
                    <a:pt x="149117" y="162253"/>
                  </a:lnTo>
                  <a:lnTo>
                    <a:pt x="151288" y="162274"/>
                  </a:lnTo>
                  <a:lnTo>
                    <a:pt x="153440" y="161229"/>
                  </a:lnTo>
                  <a:lnTo>
                    <a:pt x="155581" y="159474"/>
                  </a:lnTo>
                  <a:lnTo>
                    <a:pt x="166639" y="127662"/>
                  </a:lnTo>
                  <a:lnTo>
                    <a:pt x="169146" y="80227"/>
                  </a:lnTo>
                  <a:lnTo>
                    <a:pt x="167191" y="34225"/>
                  </a:lnTo>
                  <a:lnTo>
                    <a:pt x="166647" y="28010"/>
                  </a:lnTo>
                  <a:lnTo>
                    <a:pt x="166855" y="26565"/>
                  </a:lnTo>
                  <a:lnTo>
                    <a:pt x="167346" y="25954"/>
                  </a:lnTo>
                  <a:lnTo>
                    <a:pt x="168026" y="25899"/>
                  </a:lnTo>
                  <a:lnTo>
                    <a:pt x="169723" y="28661"/>
                  </a:lnTo>
                  <a:lnTo>
                    <a:pt x="179862" y="72165"/>
                  </a:lnTo>
                  <a:lnTo>
                    <a:pt x="190326" y="98807"/>
                  </a:lnTo>
                  <a:lnTo>
                    <a:pt x="214672" y="136326"/>
                  </a:lnTo>
                  <a:lnTo>
                    <a:pt x="218627" y="140755"/>
                  </a:lnTo>
                  <a:lnTo>
                    <a:pt x="222322" y="143356"/>
                  </a:lnTo>
                  <a:lnTo>
                    <a:pt x="229250" y="145304"/>
                  </a:lnTo>
                  <a:lnTo>
                    <a:pt x="234916" y="144054"/>
                  </a:lnTo>
                  <a:lnTo>
                    <a:pt x="237415" y="142733"/>
                  </a:lnTo>
                  <a:lnTo>
                    <a:pt x="247673" y="127389"/>
                  </a:lnTo>
                  <a:lnTo>
                    <a:pt x="256177" y="103114"/>
                  </a:lnTo>
                  <a:lnTo>
                    <a:pt x="262781" y="55801"/>
                  </a:lnTo>
                  <a:lnTo>
                    <a:pt x="260020" y="23488"/>
                  </a:lnTo>
                  <a:lnTo>
                    <a:pt x="253744" y="7743"/>
                  </a:lnTo>
                  <a:lnTo>
                    <a:pt x="249095" y="1894"/>
                  </a:lnTo>
                  <a:lnTo>
                    <a:pt x="246867" y="335"/>
                  </a:lnTo>
                  <a:lnTo>
                    <a:pt x="245029" y="0"/>
                  </a:lnTo>
                  <a:lnTo>
                    <a:pt x="243451" y="483"/>
                  </a:lnTo>
                  <a:lnTo>
                    <a:pt x="242047" y="1510"/>
                  </a:lnTo>
                  <a:lnTo>
                    <a:pt x="240486" y="5474"/>
                  </a:lnTo>
                  <a:lnTo>
                    <a:pt x="240145" y="10763"/>
                  </a:lnTo>
                  <a:lnTo>
                    <a:pt x="241169" y="16642"/>
                  </a:lnTo>
                  <a:lnTo>
                    <a:pt x="252157" y="29273"/>
                  </a:lnTo>
                  <a:lnTo>
                    <a:pt x="270503" y="40815"/>
                  </a:lnTo>
                  <a:lnTo>
                    <a:pt x="282531" y="43875"/>
                  </a:lnTo>
                  <a:lnTo>
                    <a:pt x="300207" y="44360"/>
                  </a:lnTo>
                  <a:lnTo>
                    <a:pt x="304670" y="43098"/>
                  </a:lnTo>
                  <a:lnTo>
                    <a:pt x="306142" y="42268"/>
                  </a:lnTo>
                  <a:lnTo>
                    <a:pt x="307124" y="41361"/>
                  </a:lnTo>
                  <a:lnTo>
                    <a:pt x="307778" y="40404"/>
                  </a:lnTo>
                  <a:lnTo>
                    <a:pt x="308699" y="35686"/>
                  </a:lnTo>
                  <a:lnTo>
                    <a:pt x="308476" y="34504"/>
                  </a:lnTo>
                  <a:lnTo>
                    <a:pt x="307974" y="33716"/>
                  </a:lnTo>
                  <a:lnTo>
                    <a:pt x="307287" y="33191"/>
                  </a:lnTo>
                  <a:lnTo>
                    <a:pt x="306123" y="33546"/>
                  </a:lnTo>
                  <a:lnTo>
                    <a:pt x="302948" y="35822"/>
                  </a:lnTo>
                  <a:lnTo>
                    <a:pt x="298880" y="46127"/>
                  </a:lnTo>
                  <a:lnTo>
                    <a:pt x="297126" y="56980"/>
                  </a:lnTo>
                  <a:lnTo>
                    <a:pt x="302198" y="103152"/>
                  </a:lnTo>
                  <a:lnTo>
                    <a:pt x="311412" y="141271"/>
                  </a:lnTo>
                  <a:lnTo>
                    <a:pt x="322672" y="159490"/>
                  </a:lnTo>
                  <a:lnTo>
                    <a:pt x="340837" y="1750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1" name="SMARTInkShape-152">
              <a:extLst>
                <a:ext uri="{FF2B5EF4-FFF2-40B4-BE49-F238E27FC236}">
                  <a16:creationId xmlns:a16="http://schemas.microsoft.com/office/drawing/2014/main" xmlns="" id="{B8E7373C-B934-4EF9-A9EF-B9EA0983A034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2225675" y="43116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2" name="SMARTInkShape-153">
              <a:extLst>
                <a:ext uri="{FF2B5EF4-FFF2-40B4-BE49-F238E27FC236}">
                  <a16:creationId xmlns:a16="http://schemas.microsoft.com/office/drawing/2014/main" xmlns="" id="{CD32EFDC-7152-4905-B8C0-FA646099AB79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2124075" y="4438664"/>
              <a:ext cx="193676" cy="455556"/>
            </a:xfrm>
            <a:custGeom>
              <a:avLst/>
              <a:gdLst/>
              <a:ahLst/>
              <a:cxnLst/>
              <a:rect l="0" t="0" r="0" b="0"/>
              <a:pathLst>
                <a:path w="193676" h="455556">
                  <a:moveTo>
                    <a:pt x="0" y="158736"/>
                  </a:moveTo>
                  <a:lnTo>
                    <a:pt x="0" y="158736"/>
                  </a:lnTo>
                  <a:lnTo>
                    <a:pt x="1686" y="158736"/>
                  </a:lnTo>
                  <a:lnTo>
                    <a:pt x="3454" y="159677"/>
                  </a:lnTo>
                  <a:lnTo>
                    <a:pt x="4419" y="160421"/>
                  </a:lnTo>
                  <a:lnTo>
                    <a:pt x="7373" y="161249"/>
                  </a:lnTo>
                  <a:lnTo>
                    <a:pt x="15122" y="161872"/>
                  </a:lnTo>
                  <a:lnTo>
                    <a:pt x="47511" y="135722"/>
                  </a:lnTo>
                  <a:lnTo>
                    <a:pt x="78399" y="96182"/>
                  </a:lnTo>
                  <a:lnTo>
                    <a:pt x="96306" y="57722"/>
                  </a:lnTo>
                  <a:lnTo>
                    <a:pt x="112736" y="10239"/>
                  </a:lnTo>
                  <a:lnTo>
                    <a:pt x="114094" y="8"/>
                  </a:lnTo>
                  <a:lnTo>
                    <a:pt x="114163" y="0"/>
                  </a:lnTo>
                  <a:lnTo>
                    <a:pt x="109900" y="39201"/>
                  </a:lnTo>
                  <a:lnTo>
                    <a:pt x="104102" y="80640"/>
                  </a:lnTo>
                  <a:lnTo>
                    <a:pt x="102341" y="118976"/>
                  </a:lnTo>
                  <a:lnTo>
                    <a:pt x="101929" y="152824"/>
                  </a:lnTo>
                  <a:lnTo>
                    <a:pt x="101698" y="200259"/>
                  </a:lnTo>
                  <a:lnTo>
                    <a:pt x="103305" y="243256"/>
                  </a:lnTo>
                  <a:lnTo>
                    <a:pt x="104339" y="287848"/>
                  </a:lnTo>
                  <a:lnTo>
                    <a:pt x="104689" y="332981"/>
                  </a:lnTo>
                  <a:lnTo>
                    <a:pt x="103817" y="379473"/>
                  </a:lnTo>
                  <a:lnTo>
                    <a:pt x="102038" y="422237"/>
                  </a:lnTo>
                  <a:lnTo>
                    <a:pt x="98359" y="441852"/>
                  </a:lnTo>
                  <a:lnTo>
                    <a:pt x="93810" y="450489"/>
                  </a:lnTo>
                  <a:lnTo>
                    <a:pt x="91115" y="453780"/>
                  </a:lnTo>
                  <a:lnTo>
                    <a:pt x="88613" y="455268"/>
                  </a:lnTo>
                  <a:lnTo>
                    <a:pt x="86239" y="455555"/>
                  </a:lnTo>
                  <a:lnTo>
                    <a:pt x="83951" y="455040"/>
                  </a:lnTo>
                  <a:lnTo>
                    <a:pt x="73989" y="442518"/>
                  </a:lnTo>
                  <a:lnTo>
                    <a:pt x="55108" y="402204"/>
                  </a:lnTo>
                  <a:lnTo>
                    <a:pt x="45092" y="366742"/>
                  </a:lnTo>
                  <a:lnTo>
                    <a:pt x="46247" y="336117"/>
                  </a:lnTo>
                  <a:lnTo>
                    <a:pt x="58903" y="293846"/>
                  </a:lnTo>
                  <a:lnTo>
                    <a:pt x="80155" y="247253"/>
                  </a:lnTo>
                  <a:lnTo>
                    <a:pt x="109224" y="206267"/>
                  </a:lnTo>
                  <a:lnTo>
                    <a:pt x="137908" y="174111"/>
                  </a:lnTo>
                  <a:lnTo>
                    <a:pt x="184904" y="141795"/>
                  </a:lnTo>
                  <a:lnTo>
                    <a:pt x="193675" y="1365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3" name="SMARTInkShape-154">
              <a:extLst>
                <a:ext uri="{FF2B5EF4-FFF2-40B4-BE49-F238E27FC236}">
                  <a16:creationId xmlns:a16="http://schemas.microsoft.com/office/drawing/2014/main" xmlns="" id="{992899A6-0E12-43B6-A885-B0D7164646D1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727200" y="4106915"/>
              <a:ext cx="63501" cy="42811"/>
            </a:xfrm>
            <a:custGeom>
              <a:avLst/>
              <a:gdLst/>
              <a:ahLst/>
              <a:cxnLst/>
              <a:rect l="0" t="0" r="0" b="0"/>
              <a:pathLst>
                <a:path w="63501" h="42811">
                  <a:moveTo>
                    <a:pt x="0" y="4710"/>
                  </a:moveTo>
                  <a:lnTo>
                    <a:pt x="0" y="4710"/>
                  </a:lnTo>
                  <a:lnTo>
                    <a:pt x="0" y="3024"/>
                  </a:lnTo>
                  <a:lnTo>
                    <a:pt x="941" y="1256"/>
                  </a:lnTo>
                  <a:lnTo>
                    <a:pt x="1686" y="291"/>
                  </a:lnTo>
                  <a:lnTo>
                    <a:pt x="2182" y="0"/>
                  </a:lnTo>
                  <a:lnTo>
                    <a:pt x="2513" y="159"/>
                  </a:lnTo>
                  <a:lnTo>
                    <a:pt x="2734" y="618"/>
                  </a:lnTo>
                  <a:lnTo>
                    <a:pt x="63500" y="428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4" name="SMARTInkShape-155">
              <a:extLst>
                <a:ext uri="{FF2B5EF4-FFF2-40B4-BE49-F238E27FC236}">
                  <a16:creationId xmlns:a16="http://schemas.microsoft.com/office/drawing/2014/main" xmlns="" id="{795F9273-E87B-46C3-9611-840329FB0C2B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758950" y="4247104"/>
              <a:ext cx="330201" cy="152340"/>
            </a:xfrm>
            <a:custGeom>
              <a:avLst/>
              <a:gdLst/>
              <a:ahLst/>
              <a:cxnLst/>
              <a:rect l="0" t="0" r="0" b="0"/>
              <a:pathLst>
                <a:path w="330201" h="152340">
                  <a:moveTo>
                    <a:pt x="0" y="58196"/>
                  </a:moveTo>
                  <a:lnTo>
                    <a:pt x="0" y="58196"/>
                  </a:lnTo>
                  <a:lnTo>
                    <a:pt x="0" y="65659"/>
                  </a:lnTo>
                  <a:lnTo>
                    <a:pt x="941" y="67745"/>
                  </a:lnTo>
                  <a:lnTo>
                    <a:pt x="2734" y="70274"/>
                  </a:lnTo>
                  <a:lnTo>
                    <a:pt x="3044" y="72397"/>
                  </a:lnTo>
                  <a:lnTo>
                    <a:pt x="9878" y="76946"/>
                  </a:lnTo>
                  <a:lnTo>
                    <a:pt x="12583" y="77399"/>
                  </a:lnTo>
                  <a:lnTo>
                    <a:pt x="15091" y="76995"/>
                  </a:lnTo>
                  <a:lnTo>
                    <a:pt x="17469" y="76020"/>
                  </a:lnTo>
                  <a:lnTo>
                    <a:pt x="40721" y="48591"/>
                  </a:lnTo>
                  <a:lnTo>
                    <a:pt x="51019" y="29097"/>
                  </a:lnTo>
                  <a:lnTo>
                    <a:pt x="51720" y="21156"/>
                  </a:lnTo>
                  <a:lnTo>
                    <a:pt x="50982" y="5058"/>
                  </a:lnTo>
                  <a:lnTo>
                    <a:pt x="49863" y="2662"/>
                  </a:lnTo>
                  <a:lnTo>
                    <a:pt x="48059" y="1065"/>
                  </a:lnTo>
                  <a:lnTo>
                    <a:pt x="45797" y="0"/>
                  </a:lnTo>
                  <a:lnTo>
                    <a:pt x="34187" y="188"/>
                  </a:lnTo>
                  <a:lnTo>
                    <a:pt x="24633" y="2477"/>
                  </a:lnTo>
                  <a:lnTo>
                    <a:pt x="19650" y="9090"/>
                  </a:lnTo>
                  <a:lnTo>
                    <a:pt x="12387" y="25526"/>
                  </a:lnTo>
                  <a:lnTo>
                    <a:pt x="10443" y="63254"/>
                  </a:lnTo>
                  <a:lnTo>
                    <a:pt x="14031" y="100130"/>
                  </a:lnTo>
                  <a:lnTo>
                    <a:pt x="22267" y="120598"/>
                  </a:lnTo>
                  <a:lnTo>
                    <a:pt x="38328" y="145566"/>
                  </a:lnTo>
                  <a:lnTo>
                    <a:pt x="43022" y="149709"/>
                  </a:lnTo>
                  <a:lnTo>
                    <a:pt x="48402" y="151785"/>
                  </a:lnTo>
                  <a:lnTo>
                    <a:pt x="51318" y="152339"/>
                  </a:lnTo>
                  <a:lnTo>
                    <a:pt x="57380" y="151073"/>
                  </a:lnTo>
                  <a:lnTo>
                    <a:pt x="62544" y="148511"/>
                  </a:lnTo>
                  <a:lnTo>
                    <a:pt x="64839" y="146196"/>
                  </a:lnTo>
                  <a:lnTo>
                    <a:pt x="71459" y="120353"/>
                  </a:lnTo>
                  <a:lnTo>
                    <a:pt x="73828" y="73500"/>
                  </a:lnTo>
                  <a:lnTo>
                    <a:pt x="77873" y="36653"/>
                  </a:lnTo>
                  <a:lnTo>
                    <a:pt x="81626" y="24229"/>
                  </a:lnTo>
                  <a:lnTo>
                    <a:pt x="82640" y="22851"/>
                  </a:lnTo>
                  <a:lnTo>
                    <a:pt x="84021" y="21933"/>
                  </a:lnTo>
                  <a:lnTo>
                    <a:pt x="85647" y="21320"/>
                  </a:lnTo>
                  <a:lnTo>
                    <a:pt x="87084" y="21971"/>
                  </a:lnTo>
                  <a:lnTo>
                    <a:pt x="89622" y="25515"/>
                  </a:lnTo>
                  <a:lnTo>
                    <a:pt x="96307" y="43600"/>
                  </a:lnTo>
                  <a:lnTo>
                    <a:pt x="101089" y="87522"/>
                  </a:lnTo>
                  <a:lnTo>
                    <a:pt x="98550" y="131179"/>
                  </a:lnTo>
                  <a:lnTo>
                    <a:pt x="98155" y="131898"/>
                  </a:lnTo>
                  <a:lnTo>
                    <a:pt x="97540" y="132026"/>
                  </a:lnTo>
                  <a:lnTo>
                    <a:pt x="96776" y="131757"/>
                  </a:lnTo>
                  <a:lnTo>
                    <a:pt x="95384" y="109810"/>
                  </a:lnTo>
                  <a:lnTo>
                    <a:pt x="99681" y="69196"/>
                  </a:lnTo>
                  <a:lnTo>
                    <a:pt x="114052" y="31188"/>
                  </a:lnTo>
                  <a:lnTo>
                    <a:pt x="116251" y="28549"/>
                  </a:lnTo>
                  <a:lnTo>
                    <a:pt x="121517" y="25617"/>
                  </a:lnTo>
                  <a:lnTo>
                    <a:pt x="128326" y="26195"/>
                  </a:lnTo>
                  <a:lnTo>
                    <a:pt x="137271" y="29547"/>
                  </a:lnTo>
                  <a:lnTo>
                    <a:pt x="139139" y="30630"/>
                  </a:lnTo>
                  <a:lnTo>
                    <a:pt x="146966" y="63951"/>
                  </a:lnTo>
                  <a:lnTo>
                    <a:pt x="150852" y="110060"/>
                  </a:lnTo>
                  <a:lnTo>
                    <a:pt x="150771" y="114760"/>
                  </a:lnTo>
                  <a:lnTo>
                    <a:pt x="150256" y="116014"/>
                  </a:lnTo>
                  <a:lnTo>
                    <a:pt x="149559" y="116850"/>
                  </a:lnTo>
                  <a:lnTo>
                    <a:pt x="147845" y="117778"/>
                  </a:lnTo>
                  <a:lnTo>
                    <a:pt x="147247" y="117673"/>
                  </a:lnTo>
                  <a:lnTo>
                    <a:pt x="146848" y="117250"/>
                  </a:lnTo>
                  <a:lnTo>
                    <a:pt x="146582" y="116615"/>
                  </a:lnTo>
                  <a:lnTo>
                    <a:pt x="146208" y="112351"/>
                  </a:lnTo>
                  <a:lnTo>
                    <a:pt x="153217" y="68059"/>
                  </a:lnTo>
                  <a:lnTo>
                    <a:pt x="164685" y="34752"/>
                  </a:lnTo>
                  <a:lnTo>
                    <a:pt x="173485" y="22168"/>
                  </a:lnTo>
                  <a:lnTo>
                    <a:pt x="175982" y="20772"/>
                  </a:lnTo>
                  <a:lnTo>
                    <a:pt x="181578" y="20161"/>
                  </a:lnTo>
                  <a:lnTo>
                    <a:pt x="186652" y="22006"/>
                  </a:lnTo>
                  <a:lnTo>
                    <a:pt x="188993" y="23486"/>
                  </a:lnTo>
                  <a:lnTo>
                    <a:pt x="192535" y="30775"/>
                  </a:lnTo>
                  <a:lnTo>
                    <a:pt x="203379" y="71834"/>
                  </a:lnTo>
                  <a:lnTo>
                    <a:pt x="212683" y="103566"/>
                  </a:lnTo>
                  <a:lnTo>
                    <a:pt x="229526" y="125088"/>
                  </a:lnTo>
                  <a:lnTo>
                    <a:pt x="232393" y="126779"/>
                  </a:lnTo>
                  <a:lnTo>
                    <a:pt x="238400" y="127719"/>
                  </a:lnTo>
                  <a:lnTo>
                    <a:pt x="245538" y="125078"/>
                  </a:lnTo>
                  <a:lnTo>
                    <a:pt x="252356" y="120730"/>
                  </a:lnTo>
                  <a:lnTo>
                    <a:pt x="256562" y="116445"/>
                  </a:lnTo>
                  <a:lnTo>
                    <a:pt x="260913" y="108381"/>
                  </a:lnTo>
                  <a:lnTo>
                    <a:pt x="262751" y="95918"/>
                  </a:lnTo>
                  <a:lnTo>
                    <a:pt x="257315" y="59282"/>
                  </a:lnTo>
                  <a:lnTo>
                    <a:pt x="261588" y="67759"/>
                  </a:lnTo>
                  <a:lnTo>
                    <a:pt x="272218" y="81056"/>
                  </a:lnTo>
                  <a:lnTo>
                    <a:pt x="273554" y="81903"/>
                  </a:lnTo>
                  <a:lnTo>
                    <a:pt x="278804" y="83094"/>
                  </a:lnTo>
                  <a:lnTo>
                    <a:pt x="281840" y="82432"/>
                  </a:lnTo>
                  <a:lnTo>
                    <a:pt x="283143" y="81762"/>
                  </a:lnTo>
                  <a:lnTo>
                    <a:pt x="288349" y="72391"/>
                  </a:lnTo>
                  <a:lnTo>
                    <a:pt x="294119" y="52705"/>
                  </a:lnTo>
                  <a:lnTo>
                    <a:pt x="293992" y="39753"/>
                  </a:lnTo>
                  <a:lnTo>
                    <a:pt x="291720" y="27214"/>
                  </a:lnTo>
                  <a:lnTo>
                    <a:pt x="290788" y="24841"/>
                  </a:lnTo>
                  <a:lnTo>
                    <a:pt x="284421" y="18131"/>
                  </a:lnTo>
                  <a:lnTo>
                    <a:pt x="279750" y="15695"/>
                  </a:lnTo>
                  <a:lnTo>
                    <a:pt x="277517" y="15045"/>
                  </a:lnTo>
                  <a:lnTo>
                    <a:pt x="272213" y="16205"/>
                  </a:lnTo>
                  <a:lnTo>
                    <a:pt x="267034" y="19072"/>
                  </a:lnTo>
                  <a:lnTo>
                    <a:pt x="263556" y="22699"/>
                  </a:lnTo>
                  <a:lnTo>
                    <a:pt x="256619" y="48519"/>
                  </a:lnTo>
                  <a:lnTo>
                    <a:pt x="256399" y="82312"/>
                  </a:lnTo>
                  <a:lnTo>
                    <a:pt x="260005" y="97489"/>
                  </a:lnTo>
                  <a:lnTo>
                    <a:pt x="269969" y="116875"/>
                  </a:lnTo>
                  <a:lnTo>
                    <a:pt x="277795" y="125903"/>
                  </a:lnTo>
                  <a:lnTo>
                    <a:pt x="314711" y="140803"/>
                  </a:lnTo>
                  <a:lnTo>
                    <a:pt x="330200" y="1407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5" name="SMARTInkShape-156">
              <a:extLst>
                <a:ext uri="{FF2B5EF4-FFF2-40B4-BE49-F238E27FC236}">
                  <a16:creationId xmlns:a16="http://schemas.microsoft.com/office/drawing/2014/main" xmlns="" id="{0BB617D7-7B9E-423D-9448-58F6BC40AB70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587500" y="4347059"/>
              <a:ext cx="147325" cy="287697"/>
            </a:xfrm>
            <a:custGeom>
              <a:avLst/>
              <a:gdLst/>
              <a:ahLst/>
              <a:cxnLst/>
              <a:rect l="0" t="0" r="0" b="0"/>
              <a:pathLst>
                <a:path w="147325" h="287697">
                  <a:moveTo>
                    <a:pt x="19050" y="37616"/>
                  </a:moveTo>
                  <a:lnTo>
                    <a:pt x="19050" y="37616"/>
                  </a:lnTo>
                  <a:lnTo>
                    <a:pt x="16868" y="41627"/>
                  </a:lnTo>
                  <a:lnTo>
                    <a:pt x="16537" y="41701"/>
                  </a:lnTo>
                  <a:lnTo>
                    <a:pt x="16316" y="41398"/>
                  </a:lnTo>
                  <a:lnTo>
                    <a:pt x="15130" y="41061"/>
                  </a:lnTo>
                  <a:lnTo>
                    <a:pt x="14320" y="40971"/>
                  </a:lnTo>
                  <a:lnTo>
                    <a:pt x="12479" y="39930"/>
                  </a:lnTo>
                  <a:lnTo>
                    <a:pt x="7855" y="35942"/>
                  </a:lnTo>
                  <a:lnTo>
                    <a:pt x="6796" y="28144"/>
                  </a:lnTo>
                  <a:lnTo>
                    <a:pt x="7353" y="25657"/>
                  </a:lnTo>
                  <a:lnTo>
                    <a:pt x="9853" y="21953"/>
                  </a:lnTo>
                  <a:lnTo>
                    <a:pt x="13542" y="17884"/>
                  </a:lnTo>
                  <a:lnTo>
                    <a:pt x="30509" y="7940"/>
                  </a:lnTo>
                  <a:lnTo>
                    <a:pt x="56830" y="516"/>
                  </a:lnTo>
                  <a:lnTo>
                    <a:pt x="72630" y="0"/>
                  </a:lnTo>
                  <a:lnTo>
                    <a:pt x="80356" y="2443"/>
                  </a:lnTo>
                  <a:lnTo>
                    <a:pt x="100717" y="15501"/>
                  </a:lnTo>
                  <a:lnTo>
                    <a:pt x="103128" y="17581"/>
                  </a:lnTo>
                  <a:lnTo>
                    <a:pt x="106748" y="23655"/>
                  </a:lnTo>
                  <a:lnTo>
                    <a:pt x="111946" y="39052"/>
                  </a:lnTo>
                  <a:lnTo>
                    <a:pt x="112313" y="46369"/>
                  </a:lnTo>
                  <a:lnTo>
                    <a:pt x="108394" y="65096"/>
                  </a:lnTo>
                  <a:lnTo>
                    <a:pt x="94685" y="89509"/>
                  </a:lnTo>
                  <a:lnTo>
                    <a:pt x="77615" y="107192"/>
                  </a:lnTo>
                  <a:lnTo>
                    <a:pt x="67094" y="113538"/>
                  </a:lnTo>
                  <a:lnTo>
                    <a:pt x="55452" y="116688"/>
                  </a:lnTo>
                  <a:lnTo>
                    <a:pt x="55665" y="116083"/>
                  </a:lnTo>
                  <a:lnTo>
                    <a:pt x="59689" y="111861"/>
                  </a:lnTo>
                  <a:lnTo>
                    <a:pt x="64628" y="108126"/>
                  </a:lnTo>
                  <a:lnTo>
                    <a:pt x="70352" y="105995"/>
                  </a:lnTo>
                  <a:lnTo>
                    <a:pt x="105773" y="104391"/>
                  </a:lnTo>
                  <a:lnTo>
                    <a:pt x="116830" y="106006"/>
                  </a:lnTo>
                  <a:lnTo>
                    <a:pt x="125420" y="114343"/>
                  </a:lnTo>
                  <a:lnTo>
                    <a:pt x="134412" y="128514"/>
                  </a:lnTo>
                  <a:lnTo>
                    <a:pt x="144365" y="159367"/>
                  </a:lnTo>
                  <a:lnTo>
                    <a:pt x="147324" y="205037"/>
                  </a:lnTo>
                  <a:lnTo>
                    <a:pt x="144500" y="222092"/>
                  </a:lnTo>
                  <a:lnTo>
                    <a:pt x="124666" y="266311"/>
                  </a:lnTo>
                  <a:lnTo>
                    <a:pt x="113145" y="276136"/>
                  </a:lnTo>
                  <a:lnTo>
                    <a:pt x="89495" y="287696"/>
                  </a:lnTo>
                  <a:lnTo>
                    <a:pt x="76347" y="286111"/>
                  </a:lnTo>
                  <a:lnTo>
                    <a:pt x="51652" y="276966"/>
                  </a:lnTo>
                  <a:lnTo>
                    <a:pt x="29880" y="259638"/>
                  </a:lnTo>
                  <a:lnTo>
                    <a:pt x="7781" y="239478"/>
                  </a:lnTo>
                  <a:lnTo>
                    <a:pt x="0" y="2344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7" name="SMARTInkShape-Group49">
            <a:extLst>
              <a:ext uri="{FF2B5EF4-FFF2-40B4-BE49-F238E27FC236}">
                <a16:creationId xmlns:a16="http://schemas.microsoft.com/office/drawing/2014/main" xmlns="" id="{A21D84E9-89A8-493F-9F4D-59F79943B635}"/>
              </a:ext>
            </a:extLst>
          </p:cNvPr>
          <p:cNvGrpSpPr/>
          <p:nvPr/>
        </p:nvGrpSpPr>
        <p:grpSpPr>
          <a:xfrm>
            <a:off x="4162425" y="3742393"/>
            <a:ext cx="1642110" cy="284220"/>
            <a:chOff x="4162425" y="3742393"/>
            <a:chExt cx="1642110" cy="284220"/>
          </a:xfrm>
        </p:grpSpPr>
        <p:sp>
          <p:nvSpPr>
            <p:cNvPr id="157" name="SMARTInkShape-157">
              <a:extLst>
                <a:ext uri="{FF2B5EF4-FFF2-40B4-BE49-F238E27FC236}">
                  <a16:creationId xmlns:a16="http://schemas.microsoft.com/office/drawing/2014/main" xmlns="" id="{DFD359C0-F664-433B-B2A5-20E8FAEDA683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684365" y="3757042"/>
              <a:ext cx="120170" cy="233439"/>
            </a:xfrm>
            <a:custGeom>
              <a:avLst/>
              <a:gdLst/>
              <a:ahLst/>
              <a:cxnLst/>
              <a:rect l="0" t="0" r="0" b="0"/>
              <a:pathLst>
                <a:path w="120170" h="233439">
                  <a:moveTo>
                    <a:pt x="78260" y="103758"/>
                  </a:moveTo>
                  <a:lnTo>
                    <a:pt x="78260" y="103758"/>
                  </a:lnTo>
                  <a:lnTo>
                    <a:pt x="97302" y="87880"/>
                  </a:lnTo>
                  <a:lnTo>
                    <a:pt x="101228" y="80591"/>
                  </a:lnTo>
                  <a:lnTo>
                    <a:pt x="111647" y="43265"/>
                  </a:lnTo>
                  <a:lnTo>
                    <a:pt x="110620" y="34304"/>
                  </a:lnTo>
                  <a:lnTo>
                    <a:pt x="107459" y="25970"/>
                  </a:lnTo>
                  <a:lnTo>
                    <a:pt x="93799" y="8717"/>
                  </a:lnTo>
                  <a:lnTo>
                    <a:pt x="86196" y="2416"/>
                  </a:lnTo>
                  <a:lnTo>
                    <a:pt x="72733" y="0"/>
                  </a:lnTo>
                  <a:lnTo>
                    <a:pt x="62080" y="970"/>
                  </a:lnTo>
                  <a:lnTo>
                    <a:pt x="46028" y="10233"/>
                  </a:lnTo>
                  <a:lnTo>
                    <a:pt x="21625" y="37759"/>
                  </a:lnTo>
                  <a:lnTo>
                    <a:pt x="2743" y="81595"/>
                  </a:lnTo>
                  <a:lnTo>
                    <a:pt x="0" y="105469"/>
                  </a:lnTo>
                  <a:lnTo>
                    <a:pt x="4371" y="141909"/>
                  </a:lnTo>
                  <a:lnTo>
                    <a:pt x="12270" y="172447"/>
                  </a:lnTo>
                  <a:lnTo>
                    <a:pt x="32620" y="208864"/>
                  </a:lnTo>
                  <a:lnTo>
                    <a:pt x="52102" y="227897"/>
                  </a:lnTo>
                  <a:lnTo>
                    <a:pt x="56588" y="230967"/>
                  </a:lnTo>
                  <a:lnTo>
                    <a:pt x="66276" y="233438"/>
                  </a:lnTo>
                  <a:lnTo>
                    <a:pt x="83497" y="232150"/>
                  </a:lnTo>
                  <a:lnTo>
                    <a:pt x="97176" y="221057"/>
                  </a:lnTo>
                  <a:lnTo>
                    <a:pt x="107344" y="207736"/>
                  </a:lnTo>
                  <a:lnTo>
                    <a:pt x="116748" y="176861"/>
                  </a:lnTo>
                  <a:lnTo>
                    <a:pt x="120169" y="130606"/>
                  </a:lnTo>
                  <a:lnTo>
                    <a:pt x="112761" y="88770"/>
                  </a:lnTo>
                  <a:lnTo>
                    <a:pt x="104314" y="47365"/>
                  </a:lnTo>
                  <a:lnTo>
                    <a:pt x="96563" y="28919"/>
                  </a:lnTo>
                  <a:lnTo>
                    <a:pt x="81435" y="148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8" name="SMARTInkShape-158">
              <a:extLst>
                <a:ext uri="{FF2B5EF4-FFF2-40B4-BE49-F238E27FC236}">
                  <a16:creationId xmlns:a16="http://schemas.microsoft.com/office/drawing/2014/main" xmlns="" id="{02E70014-440B-4D82-BE5E-09C4364B249E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491195" y="3742393"/>
              <a:ext cx="151729" cy="249983"/>
            </a:xfrm>
            <a:custGeom>
              <a:avLst/>
              <a:gdLst/>
              <a:ahLst/>
              <a:cxnLst/>
              <a:rect l="0" t="0" r="0" b="0"/>
              <a:pathLst>
                <a:path w="151729" h="249983">
                  <a:moveTo>
                    <a:pt x="125380" y="77132"/>
                  </a:moveTo>
                  <a:lnTo>
                    <a:pt x="125380" y="77132"/>
                  </a:lnTo>
                  <a:lnTo>
                    <a:pt x="125027" y="85082"/>
                  </a:lnTo>
                  <a:lnTo>
                    <a:pt x="119199" y="100677"/>
                  </a:lnTo>
                  <a:lnTo>
                    <a:pt x="114402" y="102648"/>
                  </a:lnTo>
                  <a:lnTo>
                    <a:pt x="107801" y="103995"/>
                  </a:lnTo>
                  <a:lnTo>
                    <a:pt x="103691" y="103417"/>
                  </a:lnTo>
                  <a:lnTo>
                    <a:pt x="96023" y="97738"/>
                  </a:lnTo>
                  <a:lnTo>
                    <a:pt x="91989" y="89465"/>
                  </a:lnTo>
                  <a:lnTo>
                    <a:pt x="88210" y="71964"/>
                  </a:lnTo>
                  <a:lnTo>
                    <a:pt x="91781" y="40901"/>
                  </a:lnTo>
                  <a:lnTo>
                    <a:pt x="100869" y="20508"/>
                  </a:lnTo>
                  <a:lnTo>
                    <a:pt x="114286" y="5792"/>
                  </a:lnTo>
                  <a:lnTo>
                    <a:pt x="129423" y="687"/>
                  </a:lnTo>
                  <a:lnTo>
                    <a:pt x="136937" y="0"/>
                  </a:lnTo>
                  <a:lnTo>
                    <a:pt x="139435" y="310"/>
                  </a:lnTo>
                  <a:lnTo>
                    <a:pt x="141805" y="2634"/>
                  </a:lnTo>
                  <a:lnTo>
                    <a:pt x="148160" y="15665"/>
                  </a:lnTo>
                  <a:lnTo>
                    <a:pt x="151728" y="32618"/>
                  </a:lnTo>
                  <a:lnTo>
                    <a:pt x="149289" y="70730"/>
                  </a:lnTo>
                  <a:lnTo>
                    <a:pt x="131808" y="115722"/>
                  </a:lnTo>
                  <a:lnTo>
                    <a:pt x="125768" y="128855"/>
                  </a:lnTo>
                  <a:lnTo>
                    <a:pt x="98946" y="160282"/>
                  </a:lnTo>
                  <a:lnTo>
                    <a:pt x="70103" y="181869"/>
                  </a:lnTo>
                  <a:lnTo>
                    <a:pt x="42442" y="191006"/>
                  </a:lnTo>
                  <a:lnTo>
                    <a:pt x="32780" y="191478"/>
                  </a:lnTo>
                  <a:lnTo>
                    <a:pt x="16334" y="188074"/>
                  </a:lnTo>
                  <a:lnTo>
                    <a:pt x="8006" y="183590"/>
                  </a:lnTo>
                  <a:lnTo>
                    <a:pt x="4797" y="180912"/>
                  </a:lnTo>
                  <a:lnTo>
                    <a:pt x="1232" y="174174"/>
                  </a:lnTo>
                  <a:lnTo>
                    <a:pt x="0" y="166828"/>
                  </a:lnTo>
                  <a:lnTo>
                    <a:pt x="629" y="160036"/>
                  </a:lnTo>
                  <a:lnTo>
                    <a:pt x="2084" y="156312"/>
                  </a:lnTo>
                  <a:lnTo>
                    <a:pt x="2966" y="155318"/>
                  </a:lnTo>
                  <a:lnTo>
                    <a:pt x="4613" y="155362"/>
                  </a:lnTo>
                  <a:lnTo>
                    <a:pt x="9264" y="157291"/>
                  </a:lnTo>
                  <a:lnTo>
                    <a:pt x="16147" y="162345"/>
                  </a:lnTo>
                  <a:lnTo>
                    <a:pt x="41898" y="202336"/>
                  </a:lnTo>
                  <a:lnTo>
                    <a:pt x="72647" y="235247"/>
                  </a:lnTo>
                  <a:lnTo>
                    <a:pt x="97565" y="245767"/>
                  </a:lnTo>
                  <a:lnTo>
                    <a:pt x="115492" y="249982"/>
                  </a:lnTo>
                  <a:lnTo>
                    <a:pt x="130878" y="247860"/>
                  </a:lnTo>
                  <a:lnTo>
                    <a:pt x="137584" y="244616"/>
                  </a:lnTo>
                  <a:lnTo>
                    <a:pt x="139866" y="242763"/>
                  </a:lnTo>
                  <a:lnTo>
                    <a:pt x="142401" y="236941"/>
                  </a:lnTo>
                  <a:lnTo>
                    <a:pt x="144430" y="2263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9" name="SMARTInkShape-159">
              <a:extLst>
                <a:ext uri="{FF2B5EF4-FFF2-40B4-BE49-F238E27FC236}">
                  <a16:creationId xmlns:a16="http://schemas.microsoft.com/office/drawing/2014/main" xmlns="" id="{CCF8D360-D41F-4A17-8A12-BB7F5FC0DE9B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264150" y="3962400"/>
              <a:ext cx="130176" cy="9526"/>
            </a:xfrm>
            <a:custGeom>
              <a:avLst/>
              <a:gdLst/>
              <a:ahLst/>
              <a:cxnLst/>
              <a:rect l="0" t="0" r="0" b="0"/>
              <a:pathLst>
                <a:path w="130176" h="9526">
                  <a:moveTo>
                    <a:pt x="0" y="0"/>
                  </a:moveTo>
                  <a:lnTo>
                    <a:pt x="0" y="0"/>
                  </a:lnTo>
                  <a:lnTo>
                    <a:pt x="1685" y="0"/>
                  </a:lnTo>
                  <a:lnTo>
                    <a:pt x="2182" y="353"/>
                  </a:lnTo>
                  <a:lnTo>
                    <a:pt x="2513" y="941"/>
                  </a:lnTo>
                  <a:lnTo>
                    <a:pt x="2734" y="1686"/>
                  </a:lnTo>
                  <a:lnTo>
                    <a:pt x="3586" y="2182"/>
                  </a:lnTo>
                  <a:lnTo>
                    <a:pt x="11906" y="2979"/>
                  </a:lnTo>
                  <a:lnTo>
                    <a:pt x="52922" y="1488"/>
                  </a:lnTo>
                  <a:lnTo>
                    <a:pt x="91833" y="1816"/>
                  </a:lnTo>
                  <a:lnTo>
                    <a:pt x="13017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0" name="SMARTInkShape-160">
              <a:extLst>
                <a:ext uri="{FF2B5EF4-FFF2-40B4-BE49-F238E27FC236}">
                  <a16:creationId xmlns:a16="http://schemas.microsoft.com/office/drawing/2014/main" xmlns="" id="{C9F52B87-94ED-403A-BAD6-DE31007FBF62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238750" y="3887199"/>
              <a:ext cx="120651" cy="5352"/>
            </a:xfrm>
            <a:custGeom>
              <a:avLst/>
              <a:gdLst/>
              <a:ahLst/>
              <a:cxnLst/>
              <a:rect l="0" t="0" r="0" b="0"/>
              <a:pathLst>
                <a:path w="120651" h="5352">
                  <a:moveTo>
                    <a:pt x="0" y="2176"/>
                  </a:moveTo>
                  <a:lnTo>
                    <a:pt x="0" y="2176"/>
                  </a:lnTo>
                  <a:lnTo>
                    <a:pt x="46988" y="0"/>
                  </a:lnTo>
                  <a:lnTo>
                    <a:pt x="89862" y="2242"/>
                  </a:lnTo>
                  <a:lnTo>
                    <a:pt x="120650" y="53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1" name="SMARTInkShape-161">
              <a:extLst>
                <a:ext uri="{FF2B5EF4-FFF2-40B4-BE49-F238E27FC236}">
                  <a16:creationId xmlns:a16="http://schemas.microsoft.com/office/drawing/2014/main" xmlns="" id="{14CA6AED-B4D3-4E46-8BDB-3977B17E5301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027329" y="3772504"/>
              <a:ext cx="124739" cy="233161"/>
            </a:xfrm>
            <a:custGeom>
              <a:avLst/>
              <a:gdLst/>
              <a:ahLst/>
              <a:cxnLst/>
              <a:rect l="0" t="0" r="0" b="0"/>
              <a:pathLst>
                <a:path w="124739" h="233161">
                  <a:moveTo>
                    <a:pt x="74896" y="72421"/>
                  </a:moveTo>
                  <a:lnTo>
                    <a:pt x="74896" y="72421"/>
                  </a:lnTo>
                  <a:lnTo>
                    <a:pt x="76581" y="70735"/>
                  </a:lnTo>
                  <a:lnTo>
                    <a:pt x="75944" y="59574"/>
                  </a:lnTo>
                  <a:lnTo>
                    <a:pt x="68691" y="12661"/>
                  </a:lnTo>
                  <a:lnTo>
                    <a:pt x="58476" y="3287"/>
                  </a:lnTo>
                  <a:lnTo>
                    <a:pt x="49724" y="303"/>
                  </a:lnTo>
                  <a:lnTo>
                    <a:pt x="45414" y="0"/>
                  </a:lnTo>
                  <a:lnTo>
                    <a:pt x="37804" y="2487"/>
                  </a:lnTo>
                  <a:lnTo>
                    <a:pt x="34293" y="4631"/>
                  </a:lnTo>
                  <a:lnTo>
                    <a:pt x="24295" y="17763"/>
                  </a:lnTo>
                  <a:lnTo>
                    <a:pt x="6749" y="60743"/>
                  </a:lnTo>
                  <a:lnTo>
                    <a:pt x="0" y="104414"/>
                  </a:lnTo>
                  <a:lnTo>
                    <a:pt x="2325" y="143965"/>
                  </a:lnTo>
                  <a:lnTo>
                    <a:pt x="8454" y="175244"/>
                  </a:lnTo>
                  <a:lnTo>
                    <a:pt x="23306" y="205673"/>
                  </a:lnTo>
                  <a:lnTo>
                    <a:pt x="36209" y="218442"/>
                  </a:lnTo>
                  <a:lnTo>
                    <a:pt x="48177" y="225866"/>
                  </a:lnTo>
                  <a:lnTo>
                    <a:pt x="78633" y="233160"/>
                  </a:lnTo>
                  <a:lnTo>
                    <a:pt x="89257" y="230056"/>
                  </a:lnTo>
                  <a:lnTo>
                    <a:pt x="99976" y="223973"/>
                  </a:lnTo>
                  <a:lnTo>
                    <a:pt x="108268" y="216565"/>
                  </a:lnTo>
                  <a:lnTo>
                    <a:pt x="117200" y="196034"/>
                  </a:lnTo>
                  <a:lnTo>
                    <a:pt x="123652" y="167263"/>
                  </a:lnTo>
                  <a:lnTo>
                    <a:pt x="124738" y="129921"/>
                  </a:lnTo>
                  <a:lnTo>
                    <a:pt x="121182" y="83544"/>
                  </a:lnTo>
                  <a:lnTo>
                    <a:pt x="116634" y="66076"/>
                  </a:lnTo>
                  <a:lnTo>
                    <a:pt x="101223" y="38503"/>
                  </a:lnTo>
                  <a:lnTo>
                    <a:pt x="97740" y="33934"/>
                  </a:lnTo>
                  <a:lnTo>
                    <a:pt x="68917" y="15338"/>
                  </a:lnTo>
                  <a:lnTo>
                    <a:pt x="57304" y="10245"/>
                  </a:lnTo>
                  <a:lnTo>
                    <a:pt x="22045" y="8874"/>
                  </a:lnTo>
                  <a:lnTo>
                    <a:pt x="19201" y="10301"/>
                  </a:lnTo>
                  <a:lnTo>
                    <a:pt x="15100" y="15649"/>
                  </a:lnTo>
                  <a:lnTo>
                    <a:pt x="11396" y="279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2" name="SMARTInkShape-162">
              <a:extLst>
                <a:ext uri="{FF2B5EF4-FFF2-40B4-BE49-F238E27FC236}">
                  <a16:creationId xmlns:a16="http://schemas.microsoft.com/office/drawing/2014/main" xmlns="" id="{E03946DF-E08C-4602-8D5B-CDFAC4209E23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4810125" y="3751190"/>
              <a:ext cx="118709" cy="241547"/>
            </a:xfrm>
            <a:custGeom>
              <a:avLst/>
              <a:gdLst/>
              <a:ahLst/>
              <a:cxnLst/>
              <a:rect l="0" t="0" r="0" b="0"/>
              <a:pathLst>
                <a:path w="118709" h="241547">
                  <a:moveTo>
                    <a:pt x="0" y="223910"/>
                  </a:moveTo>
                  <a:lnTo>
                    <a:pt x="0" y="223910"/>
                  </a:lnTo>
                  <a:lnTo>
                    <a:pt x="0" y="225596"/>
                  </a:lnTo>
                  <a:lnTo>
                    <a:pt x="705" y="226092"/>
                  </a:lnTo>
                  <a:lnTo>
                    <a:pt x="5467" y="226954"/>
                  </a:lnTo>
                  <a:lnTo>
                    <a:pt x="16304" y="223642"/>
                  </a:lnTo>
                  <a:lnTo>
                    <a:pt x="19123" y="222262"/>
                  </a:lnTo>
                  <a:lnTo>
                    <a:pt x="62042" y="176887"/>
                  </a:lnTo>
                  <a:lnTo>
                    <a:pt x="84558" y="138626"/>
                  </a:lnTo>
                  <a:lnTo>
                    <a:pt x="97052" y="91171"/>
                  </a:lnTo>
                  <a:lnTo>
                    <a:pt x="105718" y="44100"/>
                  </a:lnTo>
                  <a:lnTo>
                    <a:pt x="114100" y="0"/>
                  </a:lnTo>
                  <a:lnTo>
                    <a:pt x="111762" y="45751"/>
                  </a:lnTo>
                  <a:lnTo>
                    <a:pt x="108522" y="91615"/>
                  </a:lnTo>
                  <a:lnTo>
                    <a:pt x="108966" y="135732"/>
                  </a:lnTo>
                  <a:lnTo>
                    <a:pt x="110699" y="182582"/>
                  </a:lnTo>
                  <a:lnTo>
                    <a:pt x="114459" y="226685"/>
                  </a:lnTo>
                  <a:lnTo>
                    <a:pt x="118708" y="239379"/>
                  </a:lnTo>
                  <a:lnTo>
                    <a:pt x="118650" y="240573"/>
                  </a:lnTo>
                  <a:lnTo>
                    <a:pt x="118258" y="241369"/>
                  </a:lnTo>
                  <a:lnTo>
                    <a:pt x="117644" y="241546"/>
                  </a:lnTo>
                  <a:lnTo>
                    <a:pt x="116882" y="241312"/>
                  </a:lnTo>
                  <a:lnTo>
                    <a:pt x="116022" y="240803"/>
                  </a:lnTo>
                  <a:lnTo>
                    <a:pt x="114300" y="2302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3" name="SMARTInkShape-163">
              <a:extLst>
                <a:ext uri="{FF2B5EF4-FFF2-40B4-BE49-F238E27FC236}">
                  <a16:creationId xmlns:a16="http://schemas.microsoft.com/office/drawing/2014/main" xmlns="" id="{2385F427-A4CD-4387-A574-F36A2C8E7F18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629722" y="3928821"/>
              <a:ext cx="142304" cy="8037"/>
            </a:xfrm>
            <a:custGeom>
              <a:avLst/>
              <a:gdLst/>
              <a:ahLst/>
              <a:cxnLst/>
              <a:rect l="0" t="0" r="0" b="0"/>
              <a:pathLst>
                <a:path w="142304" h="8037">
                  <a:moveTo>
                    <a:pt x="5778" y="1829"/>
                  </a:moveTo>
                  <a:lnTo>
                    <a:pt x="5778" y="1829"/>
                  </a:lnTo>
                  <a:lnTo>
                    <a:pt x="4093" y="1829"/>
                  </a:lnTo>
                  <a:lnTo>
                    <a:pt x="2324" y="888"/>
                  </a:lnTo>
                  <a:lnTo>
                    <a:pt x="1359" y="143"/>
                  </a:lnTo>
                  <a:lnTo>
                    <a:pt x="716" y="0"/>
                  </a:lnTo>
                  <a:lnTo>
                    <a:pt x="286" y="257"/>
                  </a:lnTo>
                  <a:lnTo>
                    <a:pt x="0" y="781"/>
                  </a:lnTo>
                  <a:lnTo>
                    <a:pt x="162" y="1130"/>
                  </a:lnTo>
                  <a:lnTo>
                    <a:pt x="623" y="1363"/>
                  </a:lnTo>
                  <a:lnTo>
                    <a:pt x="40834" y="6551"/>
                  </a:lnTo>
                  <a:lnTo>
                    <a:pt x="86378" y="8036"/>
                  </a:lnTo>
                  <a:lnTo>
                    <a:pt x="129661" y="5636"/>
                  </a:lnTo>
                  <a:lnTo>
                    <a:pt x="142303" y="18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4" name="SMARTInkShape-164">
              <a:extLst>
                <a:ext uri="{FF2B5EF4-FFF2-40B4-BE49-F238E27FC236}">
                  <a16:creationId xmlns:a16="http://schemas.microsoft.com/office/drawing/2014/main" xmlns="" id="{740A3A3D-99C5-45B2-A79B-9FDC330E607E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4686300" y="3848711"/>
              <a:ext cx="12222" cy="174661"/>
            </a:xfrm>
            <a:custGeom>
              <a:avLst/>
              <a:gdLst/>
              <a:ahLst/>
              <a:cxnLst/>
              <a:rect l="0" t="0" r="0" b="0"/>
              <a:pathLst>
                <a:path w="12222" h="174661">
                  <a:moveTo>
                    <a:pt x="0" y="8914"/>
                  </a:moveTo>
                  <a:lnTo>
                    <a:pt x="0" y="8914"/>
                  </a:lnTo>
                  <a:lnTo>
                    <a:pt x="5063" y="3498"/>
                  </a:lnTo>
                  <a:lnTo>
                    <a:pt x="6181" y="0"/>
                  </a:lnTo>
                  <a:lnTo>
                    <a:pt x="6590" y="149"/>
                  </a:lnTo>
                  <a:lnTo>
                    <a:pt x="9390" y="2449"/>
                  </a:lnTo>
                  <a:lnTo>
                    <a:pt x="9513" y="47567"/>
                  </a:lnTo>
                  <a:lnTo>
                    <a:pt x="6790" y="94412"/>
                  </a:lnTo>
                  <a:lnTo>
                    <a:pt x="8074" y="136501"/>
                  </a:lnTo>
                  <a:lnTo>
                    <a:pt x="12221" y="174455"/>
                  </a:lnTo>
                  <a:lnTo>
                    <a:pt x="11675" y="174660"/>
                  </a:lnTo>
                  <a:lnTo>
                    <a:pt x="9187" y="173008"/>
                  </a:lnTo>
                  <a:lnTo>
                    <a:pt x="0" y="1581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5" name="SMARTInkShape-165">
              <a:extLst>
                <a:ext uri="{FF2B5EF4-FFF2-40B4-BE49-F238E27FC236}">
                  <a16:creationId xmlns:a16="http://schemas.microsoft.com/office/drawing/2014/main" xmlns="" id="{09EA9039-FF51-4D1E-81B8-673B1502F7B8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4403725" y="3821949"/>
              <a:ext cx="109412" cy="204664"/>
            </a:xfrm>
            <a:custGeom>
              <a:avLst/>
              <a:gdLst/>
              <a:ahLst/>
              <a:cxnLst/>
              <a:rect l="0" t="0" r="0" b="0"/>
              <a:pathLst>
                <a:path w="109412" h="204664">
                  <a:moveTo>
                    <a:pt x="79375" y="42026"/>
                  </a:moveTo>
                  <a:lnTo>
                    <a:pt x="79375" y="42026"/>
                  </a:lnTo>
                  <a:lnTo>
                    <a:pt x="78434" y="21622"/>
                  </a:lnTo>
                  <a:lnTo>
                    <a:pt x="71509" y="4133"/>
                  </a:lnTo>
                  <a:lnTo>
                    <a:pt x="53487" y="68"/>
                  </a:lnTo>
                  <a:lnTo>
                    <a:pt x="37602" y="0"/>
                  </a:lnTo>
                  <a:lnTo>
                    <a:pt x="33535" y="2367"/>
                  </a:lnTo>
                  <a:lnTo>
                    <a:pt x="22401" y="16164"/>
                  </a:lnTo>
                  <a:lnTo>
                    <a:pt x="11380" y="35735"/>
                  </a:lnTo>
                  <a:lnTo>
                    <a:pt x="5763" y="59290"/>
                  </a:lnTo>
                  <a:lnTo>
                    <a:pt x="3516" y="103588"/>
                  </a:lnTo>
                  <a:lnTo>
                    <a:pt x="9370" y="143975"/>
                  </a:lnTo>
                  <a:lnTo>
                    <a:pt x="29683" y="184625"/>
                  </a:lnTo>
                  <a:lnTo>
                    <a:pt x="41885" y="194656"/>
                  </a:lnTo>
                  <a:lnTo>
                    <a:pt x="59918" y="203431"/>
                  </a:lnTo>
                  <a:lnTo>
                    <a:pt x="64287" y="204663"/>
                  </a:lnTo>
                  <a:lnTo>
                    <a:pt x="68964" y="204073"/>
                  </a:lnTo>
                  <a:lnTo>
                    <a:pt x="78863" y="199654"/>
                  </a:lnTo>
                  <a:lnTo>
                    <a:pt x="86321" y="192987"/>
                  </a:lnTo>
                  <a:lnTo>
                    <a:pt x="89297" y="189233"/>
                  </a:lnTo>
                  <a:lnTo>
                    <a:pt x="99496" y="157926"/>
                  </a:lnTo>
                  <a:lnTo>
                    <a:pt x="107209" y="119210"/>
                  </a:lnTo>
                  <a:lnTo>
                    <a:pt x="109411" y="79732"/>
                  </a:lnTo>
                  <a:lnTo>
                    <a:pt x="104868" y="43595"/>
                  </a:lnTo>
                  <a:lnTo>
                    <a:pt x="96467" y="30964"/>
                  </a:lnTo>
                  <a:lnTo>
                    <a:pt x="84502" y="20882"/>
                  </a:lnTo>
                  <a:lnTo>
                    <a:pt x="62824" y="13222"/>
                  </a:lnTo>
                  <a:lnTo>
                    <a:pt x="19011" y="8038"/>
                  </a:lnTo>
                  <a:lnTo>
                    <a:pt x="6260" y="9809"/>
                  </a:lnTo>
                  <a:lnTo>
                    <a:pt x="0" y="134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6" name="SMARTInkShape-166">
              <a:extLst>
                <a:ext uri="{FF2B5EF4-FFF2-40B4-BE49-F238E27FC236}">
                  <a16:creationId xmlns:a16="http://schemas.microsoft.com/office/drawing/2014/main" xmlns="" id="{DBD162B2-266A-4CD5-AFDF-06D3DB5850A3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4162425" y="3794516"/>
              <a:ext cx="163660" cy="200039"/>
            </a:xfrm>
            <a:custGeom>
              <a:avLst/>
              <a:gdLst/>
              <a:ahLst/>
              <a:cxnLst/>
              <a:rect l="0" t="0" r="0" b="0"/>
              <a:pathLst>
                <a:path w="163660" h="200039">
                  <a:moveTo>
                    <a:pt x="0" y="180584"/>
                  </a:moveTo>
                  <a:lnTo>
                    <a:pt x="0" y="180584"/>
                  </a:lnTo>
                  <a:lnTo>
                    <a:pt x="1686" y="180584"/>
                  </a:lnTo>
                  <a:lnTo>
                    <a:pt x="11191" y="184948"/>
                  </a:lnTo>
                  <a:lnTo>
                    <a:pt x="27623" y="186672"/>
                  </a:lnTo>
                  <a:lnTo>
                    <a:pt x="42322" y="184177"/>
                  </a:lnTo>
                  <a:lnTo>
                    <a:pt x="47191" y="182197"/>
                  </a:lnTo>
                  <a:lnTo>
                    <a:pt x="88638" y="143115"/>
                  </a:lnTo>
                  <a:lnTo>
                    <a:pt x="108225" y="114449"/>
                  </a:lnTo>
                  <a:lnTo>
                    <a:pt x="131244" y="68356"/>
                  </a:lnTo>
                  <a:lnTo>
                    <a:pt x="147821" y="29307"/>
                  </a:lnTo>
                  <a:lnTo>
                    <a:pt x="155260" y="195"/>
                  </a:lnTo>
                  <a:lnTo>
                    <a:pt x="155365" y="0"/>
                  </a:lnTo>
                  <a:lnTo>
                    <a:pt x="155573" y="44476"/>
                  </a:lnTo>
                  <a:lnTo>
                    <a:pt x="155575" y="84681"/>
                  </a:lnTo>
                  <a:lnTo>
                    <a:pt x="156516" y="127603"/>
                  </a:lnTo>
                  <a:lnTo>
                    <a:pt x="159495" y="167828"/>
                  </a:lnTo>
                  <a:lnTo>
                    <a:pt x="162652" y="196633"/>
                  </a:lnTo>
                  <a:lnTo>
                    <a:pt x="163659" y="199711"/>
                  </a:lnTo>
                  <a:lnTo>
                    <a:pt x="163434" y="200038"/>
                  </a:lnTo>
                  <a:lnTo>
                    <a:pt x="161925" y="1996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3" name="SMARTInkShape-Group50">
            <a:extLst>
              <a:ext uri="{FF2B5EF4-FFF2-40B4-BE49-F238E27FC236}">
                <a16:creationId xmlns:a16="http://schemas.microsoft.com/office/drawing/2014/main" xmlns="" id="{22CF78F8-01F9-4DCC-8E0A-CE5FB122DDE6}"/>
              </a:ext>
            </a:extLst>
          </p:cNvPr>
          <p:cNvGrpSpPr/>
          <p:nvPr/>
        </p:nvGrpSpPr>
        <p:grpSpPr>
          <a:xfrm>
            <a:off x="4781951" y="2756098"/>
            <a:ext cx="1077161" cy="320478"/>
            <a:chOff x="4781951" y="2756098"/>
            <a:chExt cx="1077161" cy="320478"/>
          </a:xfrm>
        </p:grpSpPr>
        <p:sp>
          <p:nvSpPr>
            <p:cNvPr id="168" name="SMARTInkShape-167">
              <a:extLst>
                <a:ext uri="{FF2B5EF4-FFF2-40B4-BE49-F238E27FC236}">
                  <a16:creationId xmlns:a16="http://schemas.microsoft.com/office/drawing/2014/main" xmlns="" id="{61B65176-CC86-40E6-87FC-7B186F121ED7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300352" y="2775705"/>
              <a:ext cx="109204" cy="157806"/>
            </a:xfrm>
            <a:custGeom>
              <a:avLst/>
              <a:gdLst/>
              <a:ahLst/>
              <a:cxnLst/>
              <a:rect l="0" t="0" r="0" b="0"/>
              <a:pathLst>
                <a:path w="109204" h="157806">
                  <a:moveTo>
                    <a:pt x="93973" y="56395"/>
                  </a:moveTo>
                  <a:lnTo>
                    <a:pt x="93973" y="56395"/>
                  </a:lnTo>
                  <a:lnTo>
                    <a:pt x="94604" y="32346"/>
                  </a:lnTo>
                  <a:lnTo>
                    <a:pt x="84916" y="12631"/>
                  </a:lnTo>
                  <a:lnTo>
                    <a:pt x="81011" y="7781"/>
                  </a:lnTo>
                  <a:lnTo>
                    <a:pt x="76217" y="4450"/>
                  </a:lnTo>
                  <a:lnTo>
                    <a:pt x="65938" y="944"/>
                  </a:lnTo>
                  <a:lnTo>
                    <a:pt x="59288" y="0"/>
                  </a:lnTo>
                  <a:lnTo>
                    <a:pt x="44538" y="4525"/>
                  </a:lnTo>
                  <a:lnTo>
                    <a:pt x="33504" y="10883"/>
                  </a:lnTo>
                  <a:lnTo>
                    <a:pt x="20709" y="22292"/>
                  </a:lnTo>
                  <a:lnTo>
                    <a:pt x="8188" y="44132"/>
                  </a:lnTo>
                  <a:lnTo>
                    <a:pt x="802" y="63916"/>
                  </a:lnTo>
                  <a:lnTo>
                    <a:pt x="0" y="72085"/>
                  </a:lnTo>
                  <a:lnTo>
                    <a:pt x="2590" y="88012"/>
                  </a:lnTo>
                  <a:lnTo>
                    <a:pt x="19133" y="128999"/>
                  </a:lnTo>
                  <a:lnTo>
                    <a:pt x="30484" y="143132"/>
                  </a:lnTo>
                  <a:lnTo>
                    <a:pt x="43804" y="153121"/>
                  </a:lnTo>
                  <a:lnTo>
                    <a:pt x="50038" y="155829"/>
                  </a:lnTo>
                  <a:lnTo>
                    <a:pt x="72400" y="157805"/>
                  </a:lnTo>
                  <a:lnTo>
                    <a:pt x="78388" y="155088"/>
                  </a:lnTo>
                  <a:lnTo>
                    <a:pt x="89170" y="148092"/>
                  </a:lnTo>
                  <a:lnTo>
                    <a:pt x="95921" y="137696"/>
                  </a:lnTo>
                  <a:lnTo>
                    <a:pt x="103197" y="117326"/>
                  </a:lnTo>
                  <a:lnTo>
                    <a:pt x="109203" y="81399"/>
                  </a:lnTo>
                  <a:lnTo>
                    <a:pt x="102638" y="51613"/>
                  </a:lnTo>
                  <a:lnTo>
                    <a:pt x="97638" y="39299"/>
                  </a:lnTo>
                  <a:lnTo>
                    <a:pt x="82723" y="22886"/>
                  </a:lnTo>
                  <a:lnTo>
                    <a:pt x="67396" y="12656"/>
                  </a:lnTo>
                  <a:lnTo>
                    <a:pt x="61465" y="10497"/>
                  </a:lnTo>
                  <a:lnTo>
                    <a:pt x="33648" y="1829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9" name="SMARTInkShape-168">
              <a:extLst>
                <a:ext uri="{FF2B5EF4-FFF2-40B4-BE49-F238E27FC236}">
                  <a16:creationId xmlns:a16="http://schemas.microsoft.com/office/drawing/2014/main" xmlns="" id="{7F277DC1-A089-4FB4-8793-C0551A002807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156200" y="2756098"/>
              <a:ext cx="94568" cy="166770"/>
            </a:xfrm>
            <a:custGeom>
              <a:avLst/>
              <a:gdLst/>
              <a:ahLst/>
              <a:cxnLst/>
              <a:rect l="0" t="0" r="0" b="0"/>
              <a:pathLst>
                <a:path w="94568" h="166770">
                  <a:moveTo>
                    <a:pt x="0" y="110927"/>
                  </a:moveTo>
                  <a:lnTo>
                    <a:pt x="0" y="110927"/>
                  </a:lnTo>
                  <a:lnTo>
                    <a:pt x="1685" y="112613"/>
                  </a:lnTo>
                  <a:lnTo>
                    <a:pt x="1829" y="113462"/>
                  </a:lnTo>
                  <a:lnTo>
                    <a:pt x="1572" y="114381"/>
                  </a:lnTo>
                  <a:lnTo>
                    <a:pt x="699" y="116343"/>
                  </a:lnTo>
                  <a:lnTo>
                    <a:pt x="310" y="118390"/>
                  </a:lnTo>
                  <a:lnTo>
                    <a:pt x="560" y="119430"/>
                  </a:lnTo>
                  <a:lnTo>
                    <a:pt x="2761" y="123005"/>
                  </a:lnTo>
                  <a:lnTo>
                    <a:pt x="3932" y="123350"/>
                  </a:lnTo>
                  <a:lnTo>
                    <a:pt x="4738" y="123443"/>
                  </a:lnTo>
                  <a:lnTo>
                    <a:pt x="26551" y="104762"/>
                  </a:lnTo>
                  <a:lnTo>
                    <a:pt x="46013" y="78718"/>
                  </a:lnTo>
                  <a:lnTo>
                    <a:pt x="66797" y="36718"/>
                  </a:lnTo>
                  <a:lnTo>
                    <a:pt x="82486" y="0"/>
                  </a:lnTo>
                  <a:lnTo>
                    <a:pt x="82550" y="46235"/>
                  </a:lnTo>
                  <a:lnTo>
                    <a:pt x="85085" y="93636"/>
                  </a:lnTo>
                  <a:lnTo>
                    <a:pt x="91464" y="138985"/>
                  </a:lnTo>
                  <a:lnTo>
                    <a:pt x="94567" y="165134"/>
                  </a:lnTo>
                  <a:lnTo>
                    <a:pt x="94089" y="166115"/>
                  </a:lnTo>
                  <a:lnTo>
                    <a:pt x="93418" y="166769"/>
                  </a:lnTo>
                  <a:lnTo>
                    <a:pt x="92265" y="166499"/>
                  </a:lnTo>
                  <a:lnTo>
                    <a:pt x="85725" y="16172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0" name="SMARTInkShape-169">
              <a:extLst>
                <a:ext uri="{FF2B5EF4-FFF2-40B4-BE49-F238E27FC236}">
                  <a16:creationId xmlns:a16="http://schemas.microsoft.com/office/drawing/2014/main" xmlns="" id="{6CACC5B3-942A-42D2-A152-051EF1BA514D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4781951" y="2940050"/>
              <a:ext cx="110725" cy="136526"/>
            </a:xfrm>
            <a:custGeom>
              <a:avLst/>
              <a:gdLst/>
              <a:ahLst/>
              <a:cxnLst/>
              <a:rect l="0" t="0" r="0" b="0"/>
              <a:pathLst>
                <a:path w="110725" h="136526">
                  <a:moveTo>
                    <a:pt x="66274" y="0"/>
                  </a:moveTo>
                  <a:lnTo>
                    <a:pt x="66274" y="0"/>
                  </a:lnTo>
                  <a:lnTo>
                    <a:pt x="64589" y="1686"/>
                  </a:lnTo>
                  <a:lnTo>
                    <a:pt x="62820" y="2513"/>
                  </a:lnTo>
                  <a:lnTo>
                    <a:pt x="61855" y="2734"/>
                  </a:lnTo>
                  <a:lnTo>
                    <a:pt x="16947" y="35042"/>
                  </a:lnTo>
                  <a:lnTo>
                    <a:pt x="1628" y="47291"/>
                  </a:lnTo>
                  <a:lnTo>
                    <a:pt x="501" y="49593"/>
                  </a:lnTo>
                  <a:lnTo>
                    <a:pt x="0" y="51792"/>
                  </a:lnTo>
                  <a:lnTo>
                    <a:pt x="572" y="52520"/>
                  </a:lnTo>
                  <a:lnTo>
                    <a:pt x="11930" y="56382"/>
                  </a:lnTo>
                  <a:lnTo>
                    <a:pt x="58985" y="90621"/>
                  </a:lnTo>
                  <a:lnTo>
                    <a:pt x="68230" y="98935"/>
                  </a:lnTo>
                  <a:lnTo>
                    <a:pt x="98687" y="127380"/>
                  </a:lnTo>
                  <a:lnTo>
                    <a:pt x="110724" y="13652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1" name="SMARTInkShape-170">
              <a:extLst>
                <a:ext uri="{FF2B5EF4-FFF2-40B4-BE49-F238E27FC236}">
                  <a16:creationId xmlns:a16="http://schemas.microsoft.com/office/drawing/2014/main" xmlns="" id="{CA18EBDF-6643-48E4-B2C8-7345A0C431A4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768975" y="2990850"/>
              <a:ext cx="90137" cy="66676"/>
            </a:xfrm>
            <a:custGeom>
              <a:avLst/>
              <a:gdLst/>
              <a:ahLst/>
              <a:cxnLst/>
              <a:rect l="0" t="0" r="0" b="0"/>
              <a:pathLst>
                <a:path w="90137" h="66676">
                  <a:moveTo>
                    <a:pt x="19050" y="0"/>
                  </a:moveTo>
                  <a:lnTo>
                    <a:pt x="19050" y="0"/>
                  </a:lnTo>
                  <a:lnTo>
                    <a:pt x="12834" y="0"/>
                  </a:lnTo>
                  <a:lnTo>
                    <a:pt x="57895" y="23050"/>
                  </a:lnTo>
                  <a:lnTo>
                    <a:pt x="87251" y="43000"/>
                  </a:lnTo>
                  <a:lnTo>
                    <a:pt x="89696" y="45334"/>
                  </a:lnTo>
                  <a:lnTo>
                    <a:pt x="90136" y="46098"/>
                  </a:lnTo>
                  <a:lnTo>
                    <a:pt x="90077" y="46607"/>
                  </a:lnTo>
                  <a:lnTo>
                    <a:pt x="89684" y="46946"/>
                  </a:lnTo>
                  <a:lnTo>
                    <a:pt x="89249" y="48264"/>
                  </a:lnTo>
                  <a:lnTo>
                    <a:pt x="89133" y="49109"/>
                  </a:lnTo>
                  <a:lnTo>
                    <a:pt x="88702" y="49673"/>
                  </a:lnTo>
                  <a:lnTo>
                    <a:pt x="81130" y="52337"/>
                  </a:lnTo>
                  <a:lnTo>
                    <a:pt x="33856" y="57200"/>
                  </a:lnTo>
                  <a:lnTo>
                    <a:pt x="4709" y="63530"/>
                  </a:lnTo>
                  <a:lnTo>
                    <a:pt x="0" y="6667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2" name="SMARTInkShape-171">
              <a:extLst>
                <a:ext uri="{FF2B5EF4-FFF2-40B4-BE49-F238E27FC236}">
                  <a16:creationId xmlns:a16="http://schemas.microsoft.com/office/drawing/2014/main" xmlns="" id="{02429E1D-27E8-4073-8E4B-14189B210218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781991" y="3000376"/>
              <a:ext cx="1031435" cy="34603"/>
            </a:xfrm>
            <a:custGeom>
              <a:avLst/>
              <a:gdLst/>
              <a:ahLst/>
              <a:cxnLst/>
              <a:rect l="0" t="0" r="0" b="0"/>
              <a:pathLst>
                <a:path w="1031435" h="34603">
                  <a:moveTo>
                    <a:pt x="2734" y="3174"/>
                  </a:moveTo>
                  <a:lnTo>
                    <a:pt x="2734" y="3174"/>
                  </a:lnTo>
                  <a:lnTo>
                    <a:pt x="0" y="440"/>
                  </a:lnTo>
                  <a:lnTo>
                    <a:pt x="206" y="293"/>
                  </a:lnTo>
                  <a:lnTo>
                    <a:pt x="4409" y="0"/>
                  </a:lnTo>
                  <a:lnTo>
                    <a:pt x="4909" y="352"/>
                  </a:lnTo>
                  <a:lnTo>
                    <a:pt x="5242" y="940"/>
                  </a:lnTo>
                  <a:lnTo>
                    <a:pt x="5464" y="1685"/>
                  </a:lnTo>
                  <a:lnTo>
                    <a:pt x="5966" y="1828"/>
                  </a:lnTo>
                  <a:lnTo>
                    <a:pt x="7463" y="1047"/>
                  </a:lnTo>
                  <a:lnTo>
                    <a:pt x="8709" y="1051"/>
                  </a:lnTo>
                  <a:lnTo>
                    <a:pt x="11975" y="1995"/>
                  </a:lnTo>
                  <a:lnTo>
                    <a:pt x="17638" y="5123"/>
                  </a:lnTo>
                  <a:lnTo>
                    <a:pt x="31785" y="6301"/>
                  </a:lnTo>
                  <a:lnTo>
                    <a:pt x="76874" y="6348"/>
                  </a:lnTo>
                  <a:lnTo>
                    <a:pt x="119157" y="8862"/>
                  </a:lnTo>
                  <a:lnTo>
                    <a:pt x="161744" y="11979"/>
                  </a:lnTo>
                  <a:lnTo>
                    <a:pt x="206844" y="12957"/>
                  </a:lnTo>
                  <a:lnTo>
                    <a:pt x="251379" y="15420"/>
                  </a:lnTo>
                  <a:lnTo>
                    <a:pt x="293450" y="17966"/>
                  </a:lnTo>
                  <a:lnTo>
                    <a:pt x="330139" y="19776"/>
                  </a:lnTo>
                  <a:lnTo>
                    <a:pt x="369853" y="21499"/>
                  </a:lnTo>
                  <a:lnTo>
                    <a:pt x="414036" y="22081"/>
                  </a:lnTo>
                  <a:lnTo>
                    <a:pt x="460602" y="22196"/>
                  </a:lnTo>
                  <a:lnTo>
                    <a:pt x="501576" y="22218"/>
                  </a:lnTo>
                  <a:lnTo>
                    <a:pt x="542831" y="22223"/>
                  </a:lnTo>
                  <a:lnTo>
                    <a:pt x="587956" y="22224"/>
                  </a:lnTo>
                  <a:lnTo>
                    <a:pt x="625824" y="22224"/>
                  </a:lnTo>
                  <a:lnTo>
                    <a:pt x="668386" y="22224"/>
                  </a:lnTo>
                  <a:lnTo>
                    <a:pt x="715677" y="22224"/>
                  </a:lnTo>
                  <a:lnTo>
                    <a:pt x="754588" y="22224"/>
                  </a:lnTo>
                  <a:lnTo>
                    <a:pt x="796597" y="23165"/>
                  </a:lnTo>
                  <a:lnTo>
                    <a:pt x="839741" y="24958"/>
                  </a:lnTo>
                  <a:lnTo>
                    <a:pt x="886037" y="27847"/>
                  </a:lnTo>
                  <a:lnTo>
                    <a:pt x="928787" y="30874"/>
                  </a:lnTo>
                  <a:lnTo>
                    <a:pt x="973500" y="31672"/>
                  </a:lnTo>
                  <a:lnTo>
                    <a:pt x="1017019" y="32688"/>
                  </a:lnTo>
                  <a:lnTo>
                    <a:pt x="1025176" y="34482"/>
                  </a:lnTo>
                  <a:lnTo>
                    <a:pt x="1026204" y="34277"/>
                  </a:lnTo>
                  <a:lnTo>
                    <a:pt x="1026889" y="33787"/>
                  </a:lnTo>
                  <a:lnTo>
                    <a:pt x="1027346" y="33108"/>
                  </a:lnTo>
                  <a:lnTo>
                    <a:pt x="1028003" y="33007"/>
                  </a:lnTo>
                  <a:lnTo>
                    <a:pt x="1030912" y="34602"/>
                  </a:lnTo>
                  <a:lnTo>
                    <a:pt x="1031086" y="34356"/>
                  </a:lnTo>
                  <a:lnTo>
                    <a:pt x="1031434" y="3174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4" name="SMARTInkShape-172">
            <a:extLst>
              <a:ext uri="{FF2B5EF4-FFF2-40B4-BE49-F238E27FC236}">
                <a16:creationId xmlns:a16="http://schemas.microsoft.com/office/drawing/2014/main" xmlns="" id="{AED1618A-D9AF-4618-AEAF-ABC877F9CCB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689791" y="3438544"/>
            <a:ext cx="2164910" cy="168257"/>
          </a:xfrm>
          <a:custGeom>
            <a:avLst/>
            <a:gdLst/>
            <a:ahLst/>
            <a:cxnLst/>
            <a:rect l="0" t="0" r="0" b="0"/>
            <a:pathLst>
              <a:path w="2164910" h="168257">
                <a:moveTo>
                  <a:pt x="2734" y="3156"/>
                </a:moveTo>
                <a:lnTo>
                  <a:pt x="2734" y="3156"/>
                </a:lnTo>
                <a:lnTo>
                  <a:pt x="0" y="3156"/>
                </a:lnTo>
                <a:lnTo>
                  <a:pt x="2331" y="3156"/>
                </a:lnTo>
                <a:lnTo>
                  <a:pt x="2555" y="4097"/>
                </a:lnTo>
                <a:lnTo>
                  <a:pt x="2699" y="5890"/>
                </a:lnTo>
                <a:lnTo>
                  <a:pt x="3659" y="6135"/>
                </a:lnTo>
                <a:lnTo>
                  <a:pt x="49648" y="4148"/>
                </a:lnTo>
                <a:lnTo>
                  <a:pt x="92169" y="701"/>
                </a:lnTo>
                <a:lnTo>
                  <a:pt x="138267" y="123"/>
                </a:lnTo>
                <a:lnTo>
                  <a:pt x="179702" y="0"/>
                </a:lnTo>
                <a:lnTo>
                  <a:pt x="221282" y="2518"/>
                </a:lnTo>
                <a:lnTo>
                  <a:pt x="261582" y="6414"/>
                </a:lnTo>
                <a:lnTo>
                  <a:pt x="304893" y="9451"/>
                </a:lnTo>
                <a:lnTo>
                  <a:pt x="351658" y="12704"/>
                </a:lnTo>
                <a:lnTo>
                  <a:pt x="395372" y="15371"/>
                </a:lnTo>
                <a:lnTo>
                  <a:pt x="436546" y="15760"/>
                </a:lnTo>
                <a:lnTo>
                  <a:pt x="480560" y="15843"/>
                </a:lnTo>
                <a:lnTo>
                  <a:pt x="524725" y="15853"/>
                </a:lnTo>
                <a:lnTo>
                  <a:pt x="570049" y="17541"/>
                </a:lnTo>
                <a:lnTo>
                  <a:pt x="609683" y="18835"/>
                </a:lnTo>
                <a:lnTo>
                  <a:pt x="652842" y="18652"/>
                </a:lnTo>
                <a:lnTo>
                  <a:pt x="694321" y="16294"/>
                </a:lnTo>
                <a:lnTo>
                  <a:pt x="732141" y="13760"/>
                </a:lnTo>
                <a:lnTo>
                  <a:pt x="773756" y="12823"/>
                </a:lnTo>
                <a:lnTo>
                  <a:pt x="816627" y="12700"/>
                </a:lnTo>
                <a:lnTo>
                  <a:pt x="859814" y="12683"/>
                </a:lnTo>
                <a:lnTo>
                  <a:pt x="898593" y="10996"/>
                </a:lnTo>
                <a:lnTo>
                  <a:pt x="943585" y="9702"/>
                </a:lnTo>
                <a:lnTo>
                  <a:pt x="989779" y="6784"/>
                </a:lnTo>
                <a:lnTo>
                  <a:pt x="1037043" y="6357"/>
                </a:lnTo>
                <a:lnTo>
                  <a:pt x="1083359" y="3820"/>
                </a:lnTo>
                <a:lnTo>
                  <a:pt x="1130459" y="3182"/>
                </a:lnTo>
                <a:lnTo>
                  <a:pt x="1173806" y="2109"/>
                </a:lnTo>
                <a:lnTo>
                  <a:pt x="1217487" y="3115"/>
                </a:lnTo>
                <a:lnTo>
                  <a:pt x="1262545" y="5668"/>
                </a:lnTo>
                <a:lnTo>
                  <a:pt x="1304580" y="6314"/>
                </a:lnTo>
                <a:lnTo>
                  <a:pt x="1347254" y="6330"/>
                </a:lnTo>
                <a:lnTo>
                  <a:pt x="1390494" y="7272"/>
                </a:lnTo>
                <a:lnTo>
                  <a:pt x="1433883" y="9375"/>
                </a:lnTo>
                <a:lnTo>
                  <a:pt x="1480412" y="9501"/>
                </a:lnTo>
                <a:lnTo>
                  <a:pt x="1524369" y="9859"/>
                </a:lnTo>
                <a:lnTo>
                  <a:pt x="1571020" y="12550"/>
                </a:lnTo>
                <a:lnTo>
                  <a:pt x="1617266" y="12673"/>
                </a:lnTo>
                <a:lnTo>
                  <a:pt x="1662568" y="14862"/>
                </a:lnTo>
                <a:lnTo>
                  <a:pt x="1704335" y="15769"/>
                </a:lnTo>
                <a:lnTo>
                  <a:pt x="1745941" y="16201"/>
                </a:lnTo>
                <a:lnTo>
                  <a:pt x="1787641" y="18589"/>
                </a:lnTo>
                <a:lnTo>
                  <a:pt x="1834369" y="19005"/>
                </a:lnTo>
                <a:lnTo>
                  <a:pt x="1875935" y="19029"/>
                </a:lnTo>
                <a:lnTo>
                  <a:pt x="1921186" y="19031"/>
                </a:lnTo>
                <a:lnTo>
                  <a:pt x="1965439" y="19031"/>
                </a:lnTo>
                <a:lnTo>
                  <a:pt x="2011816" y="18332"/>
                </a:lnTo>
                <a:lnTo>
                  <a:pt x="2058450" y="17961"/>
                </a:lnTo>
                <a:lnTo>
                  <a:pt x="2086526" y="16277"/>
                </a:lnTo>
                <a:lnTo>
                  <a:pt x="2096752" y="19095"/>
                </a:lnTo>
                <a:lnTo>
                  <a:pt x="2099104" y="20588"/>
                </a:lnTo>
                <a:lnTo>
                  <a:pt x="2107852" y="21886"/>
                </a:lnTo>
                <a:lnTo>
                  <a:pt x="2152672" y="25369"/>
                </a:lnTo>
                <a:lnTo>
                  <a:pt x="2153576" y="25726"/>
                </a:lnTo>
                <a:lnTo>
                  <a:pt x="2154179" y="26317"/>
                </a:lnTo>
                <a:lnTo>
                  <a:pt x="2154581" y="27063"/>
                </a:lnTo>
                <a:lnTo>
                  <a:pt x="2155201" y="27561"/>
                </a:lnTo>
                <a:lnTo>
                  <a:pt x="2158732" y="29300"/>
                </a:lnTo>
                <a:lnTo>
                  <a:pt x="2159733" y="30111"/>
                </a:lnTo>
                <a:lnTo>
                  <a:pt x="2160845" y="31952"/>
                </a:lnTo>
                <a:lnTo>
                  <a:pt x="2164452" y="49471"/>
                </a:lnTo>
                <a:lnTo>
                  <a:pt x="2164466" y="60674"/>
                </a:lnTo>
                <a:lnTo>
                  <a:pt x="2158609" y="103617"/>
                </a:lnTo>
                <a:lnTo>
                  <a:pt x="2164740" y="150721"/>
                </a:lnTo>
                <a:lnTo>
                  <a:pt x="2164909" y="16825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5" name="SMARTInkShape-173">
            <a:extLst>
              <a:ext uri="{FF2B5EF4-FFF2-40B4-BE49-F238E27FC236}">
                <a16:creationId xmlns:a16="http://schemas.microsoft.com/office/drawing/2014/main" xmlns="" id="{F2120AC3-DB6A-45E5-A096-F9482638B6E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683000" y="3463925"/>
            <a:ext cx="2130426" cy="158751"/>
          </a:xfrm>
          <a:custGeom>
            <a:avLst/>
            <a:gdLst/>
            <a:ahLst/>
            <a:cxnLst/>
            <a:rect l="0" t="0" r="0" b="0"/>
            <a:pathLst>
              <a:path w="2130426" h="158751">
                <a:moveTo>
                  <a:pt x="0" y="0"/>
                </a:moveTo>
                <a:lnTo>
                  <a:pt x="0" y="0"/>
                </a:lnTo>
                <a:lnTo>
                  <a:pt x="1686" y="1686"/>
                </a:lnTo>
                <a:lnTo>
                  <a:pt x="1829" y="2535"/>
                </a:lnTo>
                <a:lnTo>
                  <a:pt x="1572" y="3454"/>
                </a:lnTo>
                <a:lnTo>
                  <a:pt x="310" y="5778"/>
                </a:lnTo>
                <a:lnTo>
                  <a:pt x="560" y="5969"/>
                </a:lnTo>
                <a:lnTo>
                  <a:pt x="3053" y="6335"/>
                </a:lnTo>
                <a:lnTo>
                  <a:pt x="5909" y="53469"/>
                </a:lnTo>
                <a:lnTo>
                  <a:pt x="6345" y="98747"/>
                </a:lnTo>
                <a:lnTo>
                  <a:pt x="7290" y="121588"/>
                </a:lnTo>
                <a:lnTo>
                  <a:pt x="9790" y="134903"/>
                </a:lnTo>
                <a:lnTo>
                  <a:pt x="10408" y="135443"/>
                </a:lnTo>
                <a:lnTo>
                  <a:pt x="11172" y="135804"/>
                </a:lnTo>
                <a:lnTo>
                  <a:pt x="11681" y="136397"/>
                </a:lnTo>
                <a:lnTo>
                  <a:pt x="12566" y="139195"/>
                </a:lnTo>
                <a:lnTo>
                  <a:pt x="12700" y="142862"/>
                </a:lnTo>
                <a:lnTo>
                  <a:pt x="52000" y="143816"/>
                </a:lnTo>
                <a:lnTo>
                  <a:pt x="98135" y="150741"/>
                </a:lnTo>
                <a:lnTo>
                  <a:pt x="143422" y="154848"/>
                </a:lnTo>
                <a:lnTo>
                  <a:pt x="185343" y="156452"/>
                </a:lnTo>
                <a:lnTo>
                  <a:pt x="224837" y="158447"/>
                </a:lnTo>
                <a:lnTo>
                  <a:pt x="267093" y="158710"/>
                </a:lnTo>
                <a:lnTo>
                  <a:pt x="306982" y="158745"/>
                </a:lnTo>
                <a:lnTo>
                  <a:pt x="354308" y="158750"/>
                </a:lnTo>
                <a:lnTo>
                  <a:pt x="401794" y="156568"/>
                </a:lnTo>
                <a:lnTo>
                  <a:pt x="444152" y="155771"/>
                </a:lnTo>
                <a:lnTo>
                  <a:pt x="483355" y="153928"/>
                </a:lnTo>
                <a:lnTo>
                  <a:pt x="524279" y="151661"/>
                </a:lnTo>
                <a:lnTo>
                  <a:pt x="568692" y="148840"/>
                </a:lnTo>
                <a:lnTo>
                  <a:pt x="611096" y="144262"/>
                </a:lnTo>
                <a:lnTo>
                  <a:pt x="653131" y="141463"/>
                </a:lnTo>
                <a:lnTo>
                  <a:pt x="699272" y="137866"/>
                </a:lnTo>
                <a:lnTo>
                  <a:pt x="736400" y="136790"/>
                </a:lnTo>
                <a:lnTo>
                  <a:pt x="775523" y="134892"/>
                </a:lnTo>
                <a:lnTo>
                  <a:pt x="822814" y="133655"/>
                </a:lnTo>
                <a:lnTo>
                  <a:pt x="863932" y="133410"/>
                </a:lnTo>
                <a:lnTo>
                  <a:pt x="904973" y="133368"/>
                </a:lnTo>
                <a:lnTo>
                  <a:pt x="948129" y="133353"/>
                </a:lnTo>
                <a:lnTo>
                  <a:pt x="988234" y="133703"/>
                </a:lnTo>
                <a:lnTo>
                  <a:pt x="1027724" y="135885"/>
                </a:lnTo>
                <a:lnTo>
                  <a:pt x="1074978" y="138413"/>
                </a:lnTo>
                <a:lnTo>
                  <a:pt x="1119738" y="139446"/>
                </a:lnTo>
                <a:lnTo>
                  <a:pt x="1161037" y="140565"/>
                </a:lnTo>
                <a:lnTo>
                  <a:pt x="1201849" y="142191"/>
                </a:lnTo>
                <a:lnTo>
                  <a:pt x="1240870" y="142672"/>
                </a:lnTo>
                <a:lnTo>
                  <a:pt x="1283594" y="142815"/>
                </a:lnTo>
                <a:lnTo>
                  <a:pt x="1330266" y="142863"/>
                </a:lnTo>
                <a:lnTo>
                  <a:pt x="1377455" y="142873"/>
                </a:lnTo>
                <a:lnTo>
                  <a:pt x="1416060" y="142874"/>
                </a:lnTo>
                <a:lnTo>
                  <a:pt x="1460946" y="142875"/>
                </a:lnTo>
                <a:lnTo>
                  <a:pt x="1503201" y="141934"/>
                </a:lnTo>
                <a:lnTo>
                  <a:pt x="1545291" y="140141"/>
                </a:lnTo>
                <a:lnTo>
                  <a:pt x="1585773" y="139831"/>
                </a:lnTo>
                <a:lnTo>
                  <a:pt x="1628826" y="137544"/>
                </a:lnTo>
                <a:lnTo>
                  <a:pt x="1668262" y="136827"/>
                </a:lnTo>
                <a:lnTo>
                  <a:pt x="1706882" y="135644"/>
                </a:lnTo>
                <a:lnTo>
                  <a:pt x="1752781" y="135489"/>
                </a:lnTo>
                <a:lnTo>
                  <a:pt x="1798289" y="136389"/>
                </a:lnTo>
                <a:lnTo>
                  <a:pt x="1841624" y="134325"/>
                </a:lnTo>
                <a:lnTo>
                  <a:pt x="1878958" y="133543"/>
                </a:lnTo>
                <a:lnTo>
                  <a:pt x="1922581" y="133375"/>
                </a:lnTo>
                <a:lnTo>
                  <a:pt x="1969974" y="133353"/>
                </a:lnTo>
                <a:lnTo>
                  <a:pt x="2008355" y="133351"/>
                </a:lnTo>
                <a:lnTo>
                  <a:pt x="2054870" y="133350"/>
                </a:lnTo>
                <a:lnTo>
                  <a:pt x="2101225" y="131664"/>
                </a:lnTo>
                <a:lnTo>
                  <a:pt x="2116622" y="127582"/>
                </a:lnTo>
                <a:lnTo>
                  <a:pt x="2124140" y="122312"/>
                </a:lnTo>
                <a:lnTo>
                  <a:pt x="2130425" y="1143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3" name="SMARTInkShape-Group53">
            <a:extLst>
              <a:ext uri="{FF2B5EF4-FFF2-40B4-BE49-F238E27FC236}">
                <a16:creationId xmlns:a16="http://schemas.microsoft.com/office/drawing/2014/main" xmlns="" id="{BF89C72E-091C-47C1-8D09-8CC0F94AF449}"/>
              </a:ext>
            </a:extLst>
          </p:cNvPr>
          <p:cNvGrpSpPr/>
          <p:nvPr/>
        </p:nvGrpSpPr>
        <p:grpSpPr>
          <a:xfrm>
            <a:off x="1562090" y="3133725"/>
            <a:ext cx="1003311" cy="688593"/>
            <a:chOff x="1562090" y="3133725"/>
            <a:chExt cx="1003311" cy="688593"/>
          </a:xfrm>
        </p:grpSpPr>
        <p:sp>
          <p:nvSpPr>
            <p:cNvPr id="176" name="SMARTInkShape-174">
              <a:extLst>
                <a:ext uri="{FF2B5EF4-FFF2-40B4-BE49-F238E27FC236}">
                  <a16:creationId xmlns:a16="http://schemas.microsoft.com/office/drawing/2014/main" xmlns="" id="{E8626126-6D88-4607-B0DC-80B69B8EE2A4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2264704" y="3464894"/>
              <a:ext cx="300697" cy="131374"/>
            </a:xfrm>
            <a:custGeom>
              <a:avLst/>
              <a:gdLst/>
              <a:ahLst/>
              <a:cxnLst/>
              <a:rect l="0" t="0" r="0" b="0"/>
              <a:pathLst>
                <a:path w="300697" h="131374">
                  <a:moveTo>
                    <a:pt x="59396" y="59356"/>
                  </a:moveTo>
                  <a:lnTo>
                    <a:pt x="59396" y="59356"/>
                  </a:lnTo>
                  <a:lnTo>
                    <a:pt x="62130" y="59356"/>
                  </a:lnTo>
                  <a:lnTo>
                    <a:pt x="54350" y="28799"/>
                  </a:lnTo>
                  <a:lnTo>
                    <a:pt x="49980" y="20140"/>
                  </a:lnTo>
                  <a:lnTo>
                    <a:pt x="45333" y="15115"/>
                  </a:lnTo>
                  <a:lnTo>
                    <a:pt x="37120" y="10656"/>
                  </a:lnTo>
                  <a:lnTo>
                    <a:pt x="32327" y="9489"/>
                  </a:lnTo>
                  <a:lnTo>
                    <a:pt x="26904" y="10852"/>
                  </a:lnTo>
                  <a:lnTo>
                    <a:pt x="14799" y="17476"/>
                  </a:lnTo>
                  <a:lnTo>
                    <a:pt x="9472" y="24280"/>
                  </a:lnTo>
                  <a:lnTo>
                    <a:pt x="1988" y="39649"/>
                  </a:lnTo>
                  <a:lnTo>
                    <a:pt x="0" y="63786"/>
                  </a:lnTo>
                  <a:lnTo>
                    <a:pt x="4520" y="85278"/>
                  </a:lnTo>
                  <a:lnTo>
                    <a:pt x="15395" y="111121"/>
                  </a:lnTo>
                  <a:lnTo>
                    <a:pt x="24604" y="122750"/>
                  </a:lnTo>
                  <a:lnTo>
                    <a:pt x="32762" y="127277"/>
                  </a:lnTo>
                  <a:lnTo>
                    <a:pt x="46330" y="130869"/>
                  </a:lnTo>
                  <a:lnTo>
                    <a:pt x="50686" y="131373"/>
                  </a:lnTo>
                  <a:lnTo>
                    <a:pt x="54647" y="130298"/>
                  </a:lnTo>
                  <a:lnTo>
                    <a:pt x="61872" y="125340"/>
                  </a:lnTo>
                  <a:lnTo>
                    <a:pt x="68518" y="116301"/>
                  </a:lnTo>
                  <a:lnTo>
                    <a:pt x="76092" y="101864"/>
                  </a:lnTo>
                  <a:lnTo>
                    <a:pt x="81136" y="55238"/>
                  </a:lnTo>
                  <a:lnTo>
                    <a:pt x="76421" y="36852"/>
                  </a:lnTo>
                  <a:lnTo>
                    <a:pt x="68321" y="21369"/>
                  </a:lnTo>
                  <a:lnTo>
                    <a:pt x="60423" y="14133"/>
                  </a:lnTo>
                  <a:lnTo>
                    <a:pt x="51386" y="9271"/>
                  </a:lnTo>
                  <a:lnTo>
                    <a:pt x="33145" y="6150"/>
                  </a:lnTo>
                  <a:lnTo>
                    <a:pt x="20691" y="6550"/>
                  </a:lnTo>
                  <a:lnTo>
                    <a:pt x="17718" y="7218"/>
                  </a:lnTo>
                  <a:lnTo>
                    <a:pt x="15735" y="8370"/>
                  </a:lnTo>
                  <a:lnTo>
                    <a:pt x="14414" y="9843"/>
                  </a:lnTo>
                  <a:lnTo>
                    <a:pt x="13533" y="11531"/>
                  </a:lnTo>
                  <a:lnTo>
                    <a:pt x="14004" y="14067"/>
                  </a:lnTo>
                  <a:lnTo>
                    <a:pt x="20483" y="25454"/>
                  </a:lnTo>
                  <a:lnTo>
                    <a:pt x="21812" y="27230"/>
                  </a:lnTo>
                  <a:lnTo>
                    <a:pt x="42813" y="38808"/>
                  </a:lnTo>
                  <a:lnTo>
                    <a:pt x="69803" y="44551"/>
                  </a:lnTo>
                  <a:lnTo>
                    <a:pt x="80132" y="43839"/>
                  </a:lnTo>
                  <a:lnTo>
                    <a:pt x="99946" y="35947"/>
                  </a:lnTo>
                  <a:lnTo>
                    <a:pt x="112215" y="25570"/>
                  </a:lnTo>
                  <a:lnTo>
                    <a:pt x="120773" y="14138"/>
                  </a:lnTo>
                  <a:lnTo>
                    <a:pt x="123481" y="8215"/>
                  </a:lnTo>
                  <a:lnTo>
                    <a:pt x="123979" y="3936"/>
                  </a:lnTo>
                  <a:lnTo>
                    <a:pt x="123110" y="0"/>
                  </a:lnTo>
                  <a:lnTo>
                    <a:pt x="122686" y="382"/>
                  </a:lnTo>
                  <a:lnTo>
                    <a:pt x="121274" y="2689"/>
                  </a:lnTo>
                  <a:lnTo>
                    <a:pt x="117412" y="21354"/>
                  </a:lnTo>
                  <a:lnTo>
                    <a:pt x="118282" y="65838"/>
                  </a:lnTo>
                  <a:lnTo>
                    <a:pt x="122677" y="88963"/>
                  </a:lnTo>
                  <a:lnTo>
                    <a:pt x="132614" y="110388"/>
                  </a:lnTo>
                  <a:lnTo>
                    <a:pt x="134667" y="112427"/>
                  </a:lnTo>
                  <a:lnTo>
                    <a:pt x="139769" y="114693"/>
                  </a:lnTo>
                  <a:lnTo>
                    <a:pt x="142259" y="114592"/>
                  </a:lnTo>
                  <a:lnTo>
                    <a:pt x="146906" y="112598"/>
                  </a:lnTo>
                  <a:lnTo>
                    <a:pt x="153489" y="105823"/>
                  </a:lnTo>
                  <a:lnTo>
                    <a:pt x="161329" y="78425"/>
                  </a:lnTo>
                  <a:lnTo>
                    <a:pt x="166518" y="35312"/>
                  </a:lnTo>
                  <a:lnTo>
                    <a:pt x="170376" y="9247"/>
                  </a:lnTo>
                  <a:lnTo>
                    <a:pt x="172164" y="12132"/>
                  </a:lnTo>
                  <a:lnTo>
                    <a:pt x="175575" y="28443"/>
                  </a:lnTo>
                  <a:lnTo>
                    <a:pt x="179617" y="74846"/>
                  </a:lnTo>
                  <a:lnTo>
                    <a:pt x="186743" y="98046"/>
                  </a:lnTo>
                  <a:lnTo>
                    <a:pt x="192077" y="105832"/>
                  </a:lnTo>
                  <a:lnTo>
                    <a:pt x="202073" y="114284"/>
                  </a:lnTo>
                  <a:lnTo>
                    <a:pt x="208180" y="116930"/>
                  </a:lnTo>
                  <a:lnTo>
                    <a:pt x="213246" y="116929"/>
                  </a:lnTo>
                  <a:lnTo>
                    <a:pt x="218791" y="112931"/>
                  </a:lnTo>
                  <a:lnTo>
                    <a:pt x="226921" y="102747"/>
                  </a:lnTo>
                  <a:lnTo>
                    <a:pt x="231218" y="93810"/>
                  </a:lnTo>
                  <a:lnTo>
                    <a:pt x="236339" y="67595"/>
                  </a:lnTo>
                  <a:lnTo>
                    <a:pt x="230176" y="35633"/>
                  </a:lnTo>
                  <a:lnTo>
                    <a:pt x="216627" y="8173"/>
                  </a:lnTo>
                  <a:lnTo>
                    <a:pt x="214766" y="6622"/>
                  </a:lnTo>
                  <a:lnTo>
                    <a:pt x="213776" y="6208"/>
                  </a:lnTo>
                  <a:lnTo>
                    <a:pt x="213116" y="6991"/>
                  </a:lnTo>
                  <a:lnTo>
                    <a:pt x="212383" y="10683"/>
                  </a:lnTo>
                  <a:lnTo>
                    <a:pt x="212997" y="13970"/>
                  </a:lnTo>
                  <a:lnTo>
                    <a:pt x="219638" y="24011"/>
                  </a:lnTo>
                  <a:lnTo>
                    <a:pt x="226427" y="30460"/>
                  </a:lnTo>
                  <a:lnTo>
                    <a:pt x="232645" y="32403"/>
                  </a:lnTo>
                  <a:lnTo>
                    <a:pt x="244764" y="33649"/>
                  </a:lnTo>
                  <a:lnTo>
                    <a:pt x="253432" y="32179"/>
                  </a:lnTo>
                  <a:lnTo>
                    <a:pt x="265137" y="24159"/>
                  </a:lnTo>
                  <a:lnTo>
                    <a:pt x="269895" y="19686"/>
                  </a:lnTo>
                  <a:lnTo>
                    <a:pt x="271132" y="17266"/>
                  </a:lnTo>
                  <a:lnTo>
                    <a:pt x="271926" y="13543"/>
                  </a:lnTo>
                  <a:lnTo>
                    <a:pt x="271991" y="13644"/>
                  </a:lnTo>
                  <a:lnTo>
                    <a:pt x="272034" y="14065"/>
                  </a:lnTo>
                  <a:lnTo>
                    <a:pt x="271142" y="15473"/>
                  </a:lnTo>
                  <a:lnTo>
                    <a:pt x="262689" y="27171"/>
                  </a:lnTo>
                  <a:lnTo>
                    <a:pt x="258166" y="40737"/>
                  </a:lnTo>
                  <a:lnTo>
                    <a:pt x="257440" y="73829"/>
                  </a:lnTo>
                  <a:lnTo>
                    <a:pt x="259599" y="83074"/>
                  </a:lnTo>
                  <a:lnTo>
                    <a:pt x="267117" y="95860"/>
                  </a:lnTo>
                  <a:lnTo>
                    <a:pt x="278831" y="106508"/>
                  </a:lnTo>
                  <a:lnTo>
                    <a:pt x="300696" y="1196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7" name="SMARTInkShape-175">
              <a:extLst>
                <a:ext uri="{FF2B5EF4-FFF2-40B4-BE49-F238E27FC236}">
                  <a16:creationId xmlns:a16="http://schemas.microsoft.com/office/drawing/2014/main" xmlns="" id="{4C7A050B-A959-44B4-8005-E106FBCDB5BF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2230196" y="3355975"/>
              <a:ext cx="1830" cy="6351"/>
            </a:xfrm>
            <a:custGeom>
              <a:avLst/>
              <a:gdLst/>
              <a:ahLst/>
              <a:cxnLst/>
              <a:rect l="0" t="0" r="0" b="0"/>
              <a:pathLst>
                <a:path w="1830" h="6351">
                  <a:moveTo>
                    <a:pt x="1829" y="0"/>
                  </a:moveTo>
                  <a:lnTo>
                    <a:pt x="1829" y="0"/>
                  </a:lnTo>
                  <a:lnTo>
                    <a:pt x="143" y="1686"/>
                  </a:lnTo>
                  <a:lnTo>
                    <a:pt x="0" y="2535"/>
                  </a:lnTo>
                  <a:lnTo>
                    <a:pt x="257" y="3454"/>
                  </a:lnTo>
                  <a:lnTo>
                    <a:pt x="1829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8" name="SMARTInkShape-176">
              <a:extLst>
                <a:ext uri="{FF2B5EF4-FFF2-40B4-BE49-F238E27FC236}">
                  <a16:creationId xmlns:a16="http://schemas.microsoft.com/office/drawing/2014/main" xmlns="" id="{666AA5DC-4116-4CA2-B768-77A83757B810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2073275" y="3456734"/>
              <a:ext cx="149226" cy="365584"/>
            </a:xfrm>
            <a:custGeom>
              <a:avLst/>
              <a:gdLst/>
              <a:ahLst/>
              <a:cxnLst/>
              <a:rect l="0" t="0" r="0" b="0"/>
              <a:pathLst>
                <a:path w="149226" h="365584">
                  <a:moveTo>
                    <a:pt x="0" y="134191"/>
                  </a:moveTo>
                  <a:lnTo>
                    <a:pt x="0" y="134191"/>
                  </a:lnTo>
                  <a:lnTo>
                    <a:pt x="2734" y="134191"/>
                  </a:lnTo>
                  <a:lnTo>
                    <a:pt x="4730" y="135877"/>
                  </a:lnTo>
                  <a:lnTo>
                    <a:pt x="5975" y="136020"/>
                  </a:lnTo>
                  <a:lnTo>
                    <a:pt x="12396" y="134283"/>
                  </a:lnTo>
                  <a:lnTo>
                    <a:pt x="48848" y="107273"/>
                  </a:lnTo>
                  <a:lnTo>
                    <a:pt x="80509" y="63662"/>
                  </a:lnTo>
                  <a:lnTo>
                    <a:pt x="99633" y="19893"/>
                  </a:lnTo>
                  <a:lnTo>
                    <a:pt x="106785" y="802"/>
                  </a:lnTo>
                  <a:lnTo>
                    <a:pt x="106821" y="110"/>
                  </a:lnTo>
                  <a:lnTo>
                    <a:pt x="106491" y="0"/>
                  </a:lnTo>
                  <a:lnTo>
                    <a:pt x="105919" y="281"/>
                  </a:lnTo>
                  <a:lnTo>
                    <a:pt x="105283" y="2473"/>
                  </a:lnTo>
                  <a:lnTo>
                    <a:pt x="104788" y="43304"/>
                  </a:lnTo>
                  <a:lnTo>
                    <a:pt x="104778" y="86370"/>
                  </a:lnTo>
                  <a:lnTo>
                    <a:pt x="106957" y="123098"/>
                  </a:lnTo>
                  <a:lnTo>
                    <a:pt x="108009" y="162145"/>
                  </a:lnTo>
                  <a:lnTo>
                    <a:pt x="111346" y="207537"/>
                  </a:lnTo>
                  <a:lnTo>
                    <a:pt x="113717" y="253062"/>
                  </a:lnTo>
                  <a:lnTo>
                    <a:pt x="114185" y="295464"/>
                  </a:lnTo>
                  <a:lnTo>
                    <a:pt x="112599" y="341604"/>
                  </a:lnTo>
                  <a:lnTo>
                    <a:pt x="108191" y="356552"/>
                  </a:lnTo>
                  <a:lnTo>
                    <a:pt x="104412" y="362723"/>
                  </a:lnTo>
                  <a:lnTo>
                    <a:pt x="102416" y="364862"/>
                  </a:lnTo>
                  <a:lnTo>
                    <a:pt x="99675" y="365583"/>
                  </a:lnTo>
                  <a:lnTo>
                    <a:pt x="92866" y="364502"/>
                  </a:lnTo>
                  <a:lnTo>
                    <a:pt x="87017" y="360729"/>
                  </a:lnTo>
                  <a:lnTo>
                    <a:pt x="84470" y="358242"/>
                  </a:lnTo>
                  <a:lnTo>
                    <a:pt x="67202" y="319624"/>
                  </a:lnTo>
                  <a:lnTo>
                    <a:pt x="64937" y="279410"/>
                  </a:lnTo>
                  <a:lnTo>
                    <a:pt x="71493" y="243192"/>
                  </a:lnTo>
                  <a:lnTo>
                    <a:pt x="77988" y="229908"/>
                  </a:lnTo>
                  <a:lnTo>
                    <a:pt x="118349" y="184604"/>
                  </a:lnTo>
                  <a:lnTo>
                    <a:pt x="149225" y="1468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9" name="SMARTInkShape-177">
              <a:extLst>
                <a:ext uri="{FF2B5EF4-FFF2-40B4-BE49-F238E27FC236}">
                  <a16:creationId xmlns:a16="http://schemas.microsoft.com/office/drawing/2014/main" xmlns="" id="{1A8648BC-62AD-439D-A4F1-358BF0BF54B1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749425" y="3133725"/>
              <a:ext cx="38101" cy="38101"/>
            </a:xfrm>
            <a:custGeom>
              <a:avLst/>
              <a:gdLst/>
              <a:ahLst/>
              <a:cxnLst/>
              <a:rect l="0" t="0" r="0" b="0"/>
              <a:pathLst>
                <a:path w="38101" h="38101">
                  <a:moveTo>
                    <a:pt x="0" y="0"/>
                  </a:moveTo>
                  <a:lnTo>
                    <a:pt x="0" y="0"/>
                  </a:lnTo>
                  <a:lnTo>
                    <a:pt x="38100" y="38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0" name="SMARTInkShape-178">
              <a:extLst>
                <a:ext uri="{FF2B5EF4-FFF2-40B4-BE49-F238E27FC236}">
                  <a16:creationId xmlns:a16="http://schemas.microsoft.com/office/drawing/2014/main" xmlns="" id="{23EB3B17-8649-4D18-B2EC-91DCBDBC0AE1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911350" y="3319141"/>
              <a:ext cx="231776" cy="97150"/>
            </a:xfrm>
            <a:custGeom>
              <a:avLst/>
              <a:gdLst/>
              <a:ahLst/>
              <a:cxnLst/>
              <a:rect l="0" t="0" r="0" b="0"/>
              <a:pathLst>
                <a:path w="231776" h="97150">
                  <a:moveTo>
                    <a:pt x="0" y="30484"/>
                  </a:moveTo>
                  <a:lnTo>
                    <a:pt x="0" y="30484"/>
                  </a:lnTo>
                  <a:lnTo>
                    <a:pt x="1686" y="30484"/>
                  </a:lnTo>
                  <a:lnTo>
                    <a:pt x="3454" y="29543"/>
                  </a:lnTo>
                  <a:lnTo>
                    <a:pt x="12424" y="24276"/>
                  </a:lnTo>
                  <a:lnTo>
                    <a:pt x="12618" y="22491"/>
                  </a:lnTo>
                  <a:lnTo>
                    <a:pt x="35200" y="3006"/>
                  </a:lnTo>
                  <a:lnTo>
                    <a:pt x="42846" y="0"/>
                  </a:lnTo>
                  <a:lnTo>
                    <a:pt x="46442" y="237"/>
                  </a:lnTo>
                  <a:lnTo>
                    <a:pt x="49216" y="1519"/>
                  </a:lnTo>
                  <a:lnTo>
                    <a:pt x="51625" y="3264"/>
                  </a:lnTo>
                  <a:lnTo>
                    <a:pt x="54964" y="7916"/>
                  </a:lnTo>
                  <a:lnTo>
                    <a:pt x="59375" y="26358"/>
                  </a:lnTo>
                  <a:lnTo>
                    <a:pt x="64917" y="49252"/>
                  </a:lnTo>
                  <a:lnTo>
                    <a:pt x="67422" y="55994"/>
                  </a:lnTo>
                  <a:lnTo>
                    <a:pt x="73475" y="62283"/>
                  </a:lnTo>
                  <a:lnTo>
                    <a:pt x="84991" y="69887"/>
                  </a:lnTo>
                  <a:lnTo>
                    <a:pt x="105596" y="74328"/>
                  </a:lnTo>
                  <a:lnTo>
                    <a:pt x="130413" y="69413"/>
                  </a:lnTo>
                  <a:lnTo>
                    <a:pt x="132803" y="68079"/>
                  </a:lnTo>
                  <a:lnTo>
                    <a:pt x="136399" y="63773"/>
                  </a:lnTo>
                  <a:lnTo>
                    <a:pt x="141230" y="52738"/>
                  </a:lnTo>
                  <a:lnTo>
                    <a:pt x="142144" y="47901"/>
                  </a:lnTo>
                  <a:lnTo>
                    <a:pt x="141609" y="44340"/>
                  </a:lnTo>
                  <a:lnTo>
                    <a:pt x="140266" y="40351"/>
                  </a:lnTo>
                  <a:lnTo>
                    <a:pt x="139710" y="36895"/>
                  </a:lnTo>
                  <a:lnTo>
                    <a:pt x="141388" y="38537"/>
                  </a:lnTo>
                  <a:lnTo>
                    <a:pt x="147491" y="39573"/>
                  </a:lnTo>
                  <a:lnTo>
                    <a:pt x="163541" y="39971"/>
                  </a:lnTo>
                  <a:lnTo>
                    <a:pt x="168053" y="38110"/>
                  </a:lnTo>
                  <a:lnTo>
                    <a:pt x="175012" y="32853"/>
                  </a:lnTo>
                  <a:lnTo>
                    <a:pt x="180345" y="26129"/>
                  </a:lnTo>
                  <a:lnTo>
                    <a:pt x="182459" y="20435"/>
                  </a:lnTo>
                  <a:lnTo>
                    <a:pt x="183816" y="8156"/>
                  </a:lnTo>
                  <a:lnTo>
                    <a:pt x="183574" y="6073"/>
                  </a:lnTo>
                  <a:lnTo>
                    <a:pt x="183061" y="4685"/>
                  </a:lnTo>
                  <a:lnTo>
                    <a:pt x="182366" y="3760"/>
                  </a:lnTo>
                  <a:lnTo>
                    <a:pt x="178016" y="772"/>
                  </a:lnTo>
                  <a:lnTo>
                    <a:pt x="175827" y="798"/>
                  </a:lnTo>
                  <a:lnTo>
                    <a:pt x="170573" y="2709"/>
                  </a:lnTo>
                  <a:lnTo>
                    <a:pt x="166592" y="5910"/>
                  </a:lnTo>
                  <a:lnTo>
                    <a:pt x="152312" y="30884"/>
                  </a:lnTo>
                  <a:lnTo>
                    <a:pt x="151825" y="46869"/>
                  </a:lnTo>
                  <a:lnTo>
                    <a:pt x="156769" y="68513"/>
                  </a:lnTo>
                  <a:lnTo>
                    <a:pt x="176873" y="89292"/>
                  </a:lnTo>
                  <a:lnTo>
                    <a:pt x="185502" y="95191"/>
                  </a:lnTo>
                  <a:lnTo>
                    <a:pt x="197568" y="97107"/>
                  </a:lnTo>
                  <a:lnTo>
                    <a:pt x="218198" y="97149"/>
                  </a:lnTo>
                  <a:lnTo>
                    <a:pt x="221312" y="96094"/>
                  </a:lnTo>
                  <a:lnTo>
                    <a:pt x="231775" y="876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1" name="SMARTInkShape-179">
              <a:extLst>
                <a:ext uri="{FF2B5EF4-FFF2-40B4-BE49-F238E27FC236}">
                  <a16:creationId xmlns:a16="http://schemas.microsoft.com/office/drawing/2014/main" xmlns="" id="{31108C19-FF4F-497B-ABCF-79D94BA373A6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765300" y="3302663"/>
              <a:ext cx="209420" cy="110915"/>
            </a:xfrm>
            <a:custGeom>
              <a:avLst/>
              <a:gdLst/>
              <a:ahLst/>
              <a:cxnLst/>
              <a:rect l="0" t="0" r="0" b="0"/>
              <a:pathLst>
                <a:path w="209420" h="110915">
                  <a:moveTo>
                    <a:pt x="0" y="46962"/>
                  </a:moveTo>
                  <a:lnTo>
                    <a:pt x="0" y="46962"/>
                  </a:lnTo>
                  <a:lnTo>
                    <a:pt x="1686" y="48648"/>
                  </a:lnTo>
                  <a:lnTo>
                    <a:pt x="2513" y="50416"/>
                  </a:lnTo>
                  <a:lnTo>
                    <a:pt x="3044" y="52740"/>
                  </a:lnTo>
                  <a:lnTo>
                    <a:pt x="6216" y="56341"/>
                  </a:lnTo>
                  <a:lnTo>
                    <a:pt x="35164" y="55773"/>
                  </a:lnTo>
                  <a:lnTo>
                    <a:pt x="53519" y="47648"/>
                  </a:lnTo>
                  <a:lnTo>
                    <a:pt x="63365" y="38189"/>
                  </a:lnTo>
                  <a:lnTo>
                    <a:pt x="69614" y="26449"/>
                  </a:lnTo>
                  <a:lnTo>
                    <a:pt x="72014" y="17405"/>
                  </a:lnTo>
                  <a:lnTo>
                    <a:pt x="70694" y="10660"/>
                  </a:lnTo>
                  <a:lnTo>
                    <a:pt x="69354" y="6885"/>
                  </a:lnTo>
                  <a:lnTo>
                    <a:pt x="67756" y="4369"/>
                  </a:lnTo>
                  <a:lnTo>
                    <a:pt x="64098" y="1574"/>
                  </a:lnTo>
                  <a:lnTo>
                    <a:pt x="54701" y="0"/>
                  </a:lnTo>
                  <a:lnTo>
                    <a:pt x="42980" y="1219"/>
                  </a:lnTo>
                  <a:lnTo>
                    <a:pt x="34742" y="5700"/>
                  </a:lnTo>
                  <a:lnTo>
                    <a:pt x="21327" y="18390"/>
                  </a:lnTo>
                  <a:lnTo>
                    <a:pt x="18298" y="29442"/>
                  </a:lnTo>
                  <a:lnTo>
                    <a:pt x="17657" y="41998"/>
                  </a:lnTo>
                  <a:lnTo>
                    <a:pt x="19725" y="51106"/>
                  </a:lnTo>
                  <a:lnTo>
                    <a:pt x="42416" y="91941"/>
                  </a:lnTo>
                  <a:lnTo>
                    <a:pt x="51687" y="102191"/>
                  </a:lnTo>
                  <a:lnTo>
                    <a:pt x="63959" y="109148"/>
                  </a:lnTo>
                  <a:lnTo>
                    <a:pt x="69936" y="110701"/>
                  </a:lnTo>
                  <a:lnTo>
                    <a:pt x="73769" y="110216"/>
                  </a:lnTo>
                  <a:lnTo>
                    <a:pt x="76648" y="108824"/>
                  </a:lnTo>
                  <a:lnTo>
                    <a:pt x="85382" y="84712"/>
                  </a:lnTo>
                  <a:lnTo>
                    <a:pt x="88763" y="39878"/>
                  </a:lnTo>
                  <a:lnTo>
                    <a:pt x="88520" y="25925"/>
                  </a:lnTo>
                  <a:lnTo>
                    <a:pt x="87063" y="20424"/>
                  </a:lnTo>
                  <a:lnTo>
                    <a:pt x="87848" y="17764"/>
                  </a:lnTo>
                  <a:lnTo>
                    <a:pt x="88552" y="17266"/>
                  </a:lnTo>
                  <a:lnTo>
                    <a:pt x="89373" y="17287"/>
                  </a:lnTo>
                  <a:lnTo>
                    <a:pt x="90274" y="17653"/>
                  </a:lnTo>
                  <a:lnTo>
                    <a:pt x="104221" y="53899"/>
                  </a:lnTo>
                  <a:lnTo>
                    <a:pt x="110783" y="97693"/>
                  </a:lnTo>
                  <a:lnTo>
                    <a:pt x="110620" y="105140"/>
                  </a:lnTo>
                  <a:lnTo>
                    <a:pt x="109372" y="109625"/>
                  </a:lnTo>
                  <a:lnTo>
                    <a:pt x="108898" y="110610"/>
                  </a:lnTo>
                  <a:lnTo>
                    <a:pt x="108582" y="110914"/>
                  </a:lnTo>
                  <a:lnTo>
                    <a:pt x="108371" y="110763"/>
                  </a:lnTo>
                  <a:lnTo>
                    <a:pt x="106905" y="64603"/>
                  </a:lnTo>
                  <a:lnTo>
                    <a:pt x="116697" y="33893"/>
                  </a:lnTo>
                  <a:lnTo>
                    <a:pt x="124535" y="24079"/>
                  </a:lnTo>
                  <a:lnTo>
                    <a:pt x="130189" y="20073"/>
                  </a:lnTo>
                  <a:lnTo>
                    <a:pt x="132301" y="20217"/>
                  </a:lnTo>
                  <a:lnTo>
                    <a:pt x="137470" y="22258"/>
                  </a:lnTo>
                  <a:lnTo>
                    <a:pt x="142354" y="27398"/>
                  </a:lnTo>
                  <a:lnTo>
                    <a:pt x="149553" y="40510"/>
                  </a:lnTo>
                  <a:lnTo>
                    <a:pt x="161785" y="86418"/>
                  </a:lnTo>
                  <a:lnTo>
                    <a:pt x="167489" y="97772"/>
                  </a:lnTo>
                  <a:lnTo>
                    <a:pt x="173647" y="103919"/>
                  </a:lnTo>
                  <a:lnTo>
                    <a:pt x="176090" y="104336"/>
                  </a:lnTo>
                  <a:lnTo>
                    <a:pt x="181626" y="102918"/>
                  </a:lnTo>
                  <a:lnTo>
                    <a:pt x="187322" y="99839"/>
                  </a:lnTo>
                  <a:lnTo>
                    <a:pt x="197374" y="83638"/>
                  </a:lnTo>
                  <a:lnTo>
                    <a:pt x="204933" y="59873"/>
                  </a:lnTo>
                  <a:lnTo>
                    <a:pt x="206364" y="38577"/>
                  </a:lnTo>
                  <a:lnTo>
                    <a:pt x="206375" y="49517"/>
                  </a:lnTo>
                  <a:lnTo>
                    <a:pt x="206728" y="49724"/>
                  </a:lnTo>
                  <a:lnTo>
                    <a:pt x="208061" y="49953"/>
                  </a:lnTo>
                  <a:lnTo>
                    <a:pt x="208557" y="49662"/>
                  </a:lnTo>
                  <a:lnTo>
                    <a:pt x="208888" y="49115"/>
                  </a:lnTo>
                  <a:lnTo>
                    <a:pt x="209419" y="47387"/>
                  </a:lnTo>
                  <a:lnTo>
                    <a:pt x="209110" y="47245"/>
                  </a:lnTo>
                  <a:lnTo>
                    <a:pt x="207826" y="47088"/>
                  </a:lnTo>
                  <a:lnTo>
                    <a:pt x="207342" y="46693"/>
                  </a:lnTo>
                  <a:lnTo>
                    <a:pt x="206805" y="45314"/>
                  </a:lnTo>
                  <a:lnTo>
                    <a:pt x="206309" y="44805"/>
                  </a:lnTo>
                  <a:lnTo>
                    <a:pt x="203679" y="43921"/>
                  </a:lnTo>
                  <a:lnTo>
                    <a:pt x="200025" y="437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2" name="SMARTInkShape-180">
              <a:extLst>
                <a:ext uri="{FF2B5EF4-FFF2-40B4-BE49-F238E27FC236}">
                  <a16:creationId xmlns:a16="http://schemas.microsoft.com/office/drawing/2014/main" xmlns="" id="{720A38D7-2BC1-4418-A493-45C479193A38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562090" y="3305412"/>
              <a:ext cx="165111" cy="255239"/>
            </a:xfrm>
            <a:custGeom>
              <a:avLst/>
              <a:gdLst/>
              <a:ahLst/>
              <a:cxnLst/>
              <a:rect l="0" t="0" r="0" b="0"/>
              <a:pathLst>
                <a:path w="165111" h="255239">
                  <a:moveTo>
                    <a:pt x="104785" y="66438"/>
                  </a:moveTo>
                  <a:lnTo>
                    <a:pt x="104785" y="66438"/>
                  </a:lnTo>
                  <a:lnTo>
                    <a:pt x="108156" y="68124"/>
                  </a:lnTo>
                  <a:lnTo>
                    <a:pt x="109502" y="68267"/>
                  </a:lnTo>
                  <a:lnTo>
                    <a:pt x="111938" y="67486"/>
                  </a:lnTo>
                  <a:lnTo>
                    <a:pt x="115293" y="65063"/>
                  </a:lnTo>
                  <a:lnTo>
                    <a:pt x="116376" y="64816"/>
                  </a:lnTo>
                  <a:lnTo>
                    <a:pt x="117451" y="65004"/>
                  </a:lnTo>
                  <a:lnTo>
                    <a:pt x="118521" y="65482"/>
                  </a:lnTo>
                  <a:lnTo>
                    <a:pt x="118881" y="65800"/>
                  </a:lnTo>
                  <a:lnTo>
                    <a:pt x="118769" y="66013"/>
                  </a:lnTo>
                  <a:lnTo>
                    <a:pt x="117560" y="66413"/>
                  </a:lnTo>
                  <a:lnTo>
                    <a:pt x="106502" y="79000"/>
                  </a:lnTo>
                  <a:lnTo>
                    <a:pt x="104871" y="80104"/>
                  </a:lnTo>
                  <a:lnTo>
                    <a:pt x="100237" y="80391"/>
                  </a:lnTo>
                  <a:lnTo>
                    <a:pt x="90324" y="79385"/>
                  </a:lnTo>
                  <a:lnTo>
                    <a:pt x="78667" y="70784"/>
                  </a:lnTo>
                  <a:lnTo>
                    <a:pt x="67413" y="58749"/>
                  </a:lnTo>
                  <a:lnTo>
                    <a:pt x="63481" y="51379"/>
                  </a:lnTo>
                  <a:lnTo>
                    <a:pt x="62432" y="47932"/>
                  </a:lnTo>
                  <a:lnTo>
                    <a:pt x="64327" y="31282"/>
                  </a:lnTo>
                  <a:lnTo>
                    <a:pt x="68460" y="21533"/>
                  </a:lnTo>
                  <a:lnTo>
                    <a:pt x="71043" y="17451"/>
                  </a:lnTo>
                  <a:lnTo>
                    <a:pt x="91169" y="4002"/>
                  </a:lnTo>
                  <a:lnTo>
                    <a:pt x="98263" y="118"/>
                  </a:lnTo>
                  <a:lnTo>
                    <a:pt x="101848" y="0"/>
                  </a:lnTo>
                  <a:lnTo>
                    <a:pt x="109595" y="2690"/>
                  </a:lnTo>
                  <a:lnTo>
                    <a:pt x="125260" y="18583"/>
                  </a:lnTo>
                  <a:lnTo>
                    <a:pt x="134880" y="36109"/>
                  </a:lnTo>
                  <a:lnTo>
                    <a:pt x="140585" y="73461"/>
                  </a:lnTo>
                  <a:lnTo>
                    <a:pt x="138715" y="97917"/>
                  </a:lnTo>
                  <a:lnTo>
                    <a:pt x="128989" y="125820"/>
                  </a:lnTo>
                  <a:lnTo>
                    <a:pt x="111956" y="150198"/>
                  </a:lnTo>
                  <a:lnTo>
                    <a:pt x="74188" y="181285"/>
                  </a:lnTo>
                  <a:lnTo>
                    <a:pt x="36953" y="194682"/>
                  </a:lnTo>
                  <a:lnTo>
                    <a:pt x="11149" y="195396"/>
                  </a:lnTo>
                  <a:lnTo>
                    <a:pt x="4608" y="193602"/>
                  </a:lnTo>
                  <a:lnTo>
                    <a:pt x="525" y="190454"/>
                  </a:lnTo>
                  <a:lnTo>
                    <a:pt x="0" y="188626"/>
                  </a:lnTo>
                  <a:lnTo>
                    <a:pt x="356" y="186702"/>
                  </a:lnTo>
                  <a:lnTo>
                    <a:pt x="1299" y="184714"/>
                  </a:lnTo>
                  <a:lnTo>
                    <a:pt x="6110" y="181565"/>
                  </a:lnTo>
                  <a:lnTo>
                    <a:pt x="12599" y="179694"/>
                  </a:lnTo>
                  <a:lnTo>
                    <a:pt x="19011" y="180039"/>
                  </a:lnTo>
                  <a:lnTo>
                    <a:pt x="33627" y="187273"/>
                  </a:lnTo>
                  <a:lnTo>
                    <a:pt x="80598" y="225139"/>
                  </a:lnTo>
                  <a:lnTo>
                    <a:pt x="105025" y="246711"/>
                  </a:lnTo>
                  <a:lnTo>
                    <a:pt x="117944" y="252393"/>
                  </a:lnTo>
                  <a:lnTo>
                    <a:pt x="137337" y="255238"/>
                  </a:lnTo>
                  <a:lnTo>
                    <a:pt x="145241" y="254654"/>
                  </a:lnTo>
                  <a:lnTo>
                    <a:pt x="165110" y="2410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1" name="SMARTInkShape-Group54">
            <a:extLst>
              <a:ext uri="{FF2B5EF4-FFF2-40B4-BE49-F238E27FC236}">
                <a16:creationId xmlns:a16="http://schemas.microsoft.com/office/drawing/2014/main" xmlns="" id="{F0857497-0F77-4EFA-A85C-D33631FA4B49}"/>
              </a:ext>
            </a:extLst>
          </p:cNvPr>
          <p:cNvGrpSpPr/>
          <p:nvPr/>
        </p:nvGrpSpPr>
        <p:grpSpPr>
          <a:xfrm>
            <a:off x="3635375" y="2535631"/>
            <a:ext cx="1161602" cy="550470"/>
            <a:chOff x="3635375" y="2535631"/>
            <a:chExt cx="1161602" cy="550470"/>
          </a:xfrm>
        </p:grpSpPr>
        <p:sp>
          <p:nvSpPr>
            <p:cNvPr id="184" name="SMARTInkShape-181">
              <a:extLst>
                <a:ext uri="{FF2B5EF4-FFF2-40B4-BE49-F238E27FC236}">
                  <a16:creationId xmlns:a16="http://schemas.microsoft.com/office/drawing/2014/main" xmlns="" id="{D928519B-7EA3-4F17-BD25-FC6C894A5F0B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676650" y="3063901"/>
              <a:ext cx="1120327" cy="22200"/>
            </a:xfrm>
            <a:custGeom>
              <a:avLst/>
              <a:gdLst/>
              <a:ahLst/>
              <a:cxnLst/>
              <a:rect l="0" t="0" r="0" b="0"/>
              <a:pathLst>
                <a:path w="1120327" h="22200">
                  <a:moveTo>
                    <a:pt x="0" y="6324"/>
                  </a:moveTo>
                  <a:lnTo>
                    <a:pt x="0" y="6324"/>
                  </a:lnTo>
                  <a:lnTo>
                    <a:pt x="6088" y="9368"/>
                  </a:lnTo>
                  <a:lnTo>
                    <a:pt x="12432" y="13907"/>
                  </a:lnTo>
                  <a:lnTo>
                    <a:pt x="29878" y="15678"/>
                  </a:lnTo>
                  <a:lnTo>
                    <a:pt x="72463" y="15848"/>
                  </a:lnTo>
                  <a:lnTo>
                    <a:pt x="118349" y="10786"/>
                  </a:lnTo>
                  <a:lnTo>
                    <a:pt x="164365" y="6816"/>
                  </a:lnTo>
                  <a:lnTo>
                    <a:pt x="211855" y="3472"/>
                  </a:lnTo>
                  <a:lnTo>
                    <a:pt x="251351" y="3191"/>
                  </a:lnTo>
                  <a:lnTo>
                    <a:pt x="287892" y="975"/>
                  </a:lnTo>
                  <a:lnTo>
                    <a:pt x="331224" y="172"/>
                  </a:lnTo>
                  <a:lnTo>
                    <a:pt x="378509" y="0"/>
                  </a:lnTo>
                  <a:lnTo>
                    <a:pt x="415982" y="920"/>
                  </a:lnTo>
                  <a:lnTo>
                    <a:pt x="454938" y="2709"/>
                  </a:lnTo>
                  <a:lnTo>
                    <a:pt x="501791" y="3415"/>
                  </a:lnTo>
                  <a:lnTo>
                    <a:pt x="539425" y="4704"/>
                  </a:lnTo>
                  <a:lnTo>
                    <a:pt x="575167" y="3610"/>
                  </a:lnTo>
                  <a:lnTo>
                    <a:pt x="612333" y="4226"/>
                  </a:lnTo>
                  <a:lnTo>
                    <a:pt x="656706" y="4224"/>
                  </a:lnTo>
                  <a:lnTo>
                    <a:pt x="703453" y="3291"/>
                  </a:lnTo>
                  <a:lnTo>
                    <a:pt x="747730" y="3177"/>
                  </a:lnTo>
                  <a:lnTo>
                    <a:pt x="789846" y="4837"/>
                  </a:lnTo>
                  <a:lnTo>
                    <a:pt x="835182" y="6128"/>
                  </a:lnTo>
                  <a:lnTo>
                    <a:pt x="879470" y="8480"/>
                  </a:lnTo>
                  <a:lnTo>
                    <a:pt x="925731" y="9365"/>
                  </a:lnTo>
                  <a:lnTo>
                    <a:pt x="970603" y="11994"/>
                  </a:lnTo>
                  <a:lnTo>
                    <a:pt x="1013156" y="13555"/>
                  </a:lnTo>
                  <a:lnTo>
                    <a:pt x="1058918" y="16730"/>
                  </a:lnTo>
                  <a:lnTo>
                    <a:pt x="1105508" y="22139"/>
                  </a:lnTo>
                  <a:lnTo>
                    <a:pt x="1120326" y="22199"/>
                  </a:lnTo>
                  <a:lnTo>
                    <a:pt x="1118002" y="19465"/>
                  </a:lnTo>
                  <a:lnTo>
                    <a:pt x="1115145" y="18758"/>
                  </a:lnTo>
                  <a:lnTo>
                    <a:pt x="1111250" y="158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5" name="SMARTInkShape-182">
              <a:extLst>
                <a:ext uri="{FF2B5EF4-FFF2-40B4-BE49-F238E27FC236}">
                  <a16:creationId xmlns:a16="http://schemas.microsoft.com/office/drawing/2014/main" xmlns="" id="{E63BB20B-A0EA-494A-8DF7-283614A0D1A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889375" y="2535631"/>
              <a:ext cx="104776" cy="163120"/>
            </a:xfrm>
            <a:custGeom>
              <a:avLst/>
              <a:gdLst/>
              <a:ahLst/>
              <a:cxnLst/>
              <a:rect l="0" t="0" r="0" b="0"/>
              <a:pathLst>
                <a:path w="104776" h="163120">
                  <a:moveTo>
                    <a:pt x="0" y="163119"/>
                  </a:moveTo>
                  <a:lnTo>
                    <a:pt x="0" y="163119"/>
                  </a:lnTo>
                  <a:lnTo>
                    <a:pt x="4419" y="163119"/>
                  </a:lnTo>
                  <a:lnTo>
                    <a:pt x="6433" y="162178"/>
                  </a:lnTo>
                  <a:lnTo>
                    <a:pt x="8856" y="159879"/>
                  </a:lnTo>
                  <a:lnTo>
                    <a:pt x="27444" y="130398"/>
                  </a:lnTo>
                  <a:lnTo>
                    <a:pt x="45804" y="86255"/>
                  </a:lnTo>
                  <a:lnTo>
                    <a:pt x="62105" y="43870"/>
                  </a:lnTo>
                  <a:lnTo>
                    <a:pt x="76996" y="11475"/>
                  </a:lnTo>
                  <a:lnTo>
                    <a:pt x="83178" y="2476"/>
                  </a:lnTo>
                  <a:lnTo>
                    <a:pt x="86122" y="0"/>
                  </a:lnTo>
                  <a:lnTo>
                    <a:pt x="87400" y="45"/>
                  </a:lnTo>
                  <a:lnTo>
                    <a:pt x="88606" y="781"/>
                  </a:lnTo>
                  <a:lnTo>
                    <a:pt x="89762" y="1977"/>
                  </a:lnTo>
                  <a:lnTo>
                    <a:pt x="91047" y="5187"/>
                  </a:lnTo>
                  <a:lnTo>
                    <a:pt x="98481" y="51984"/>
                  </a:lnTo>
                  <a:lnTo>
                    <a:pt x="99007" y="96351"/>
                  </a:lnTo>
                  <a:lnTo>
                    <a:pt x="100972" y="141768"/>
                  </a:lnTo>
                  <a:lnTo>
                    <a:pt x="104634" y="162522"/>
                  </a:lnTo>
                  <a:lnTo>
                    <a:pt x="104775" y="1504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6" name="SMARTInkShape-183">
              <a:extLst>
                <a:ext uri="{FF2B5EF4-FFF2-40B4-BE49-F238E27FC236}">
                  <a16:creationId xmlns:a16="http://schemas.microsoft.com/office/drawing/2014/main" xmlns="" id="{CA62D287-35AE-47A6-93B4-090BA91277CF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054077" y="2555005"/>
              <a:ext cx="89121" cy="148292"/>
            </a:xfrm>
            <a:custGeom>
              <a:avLst/>
              <a:gdLst/>
              <a:ahLst/>
              <a:cxnLst/>
              <a:rect l="0" t="0" r="0" b="0"/>
              <a:pathLst>
                <a:path w="89121" h="148292">
                  <a:moveTo>
                    <a:pt x="60723" y="32620"/>
                  </a:moveTo>
                  <a:lnTo>
                    <a:pt x="60723" y="32620"/>
                  </a:lnTo>
                  <a:lnTo>
                    <a:pt x="62409" y="30934"/>
                  </a:lnTo>
                  <a:lnTo>
                    <a:pt x="63236" y="28226"/>
                  </a:lnTo>
                  <a:lnTo>
                    <a:pt x="63767" y="22423"/>
                  </a:lnTo>
                  <a:lnTo>
                    <a:pt x="61337" y="11334"/>
                  </a:lnTo>
                  <a:lnTo>
                    <a:pt x="57717" y="4350"/>
                  </a:lnTo>
                  <a:lnTo>
                    <a:pt x="30559" y="0"/>
                  </a:lnTo>
                  <a:lnTo>
                    <a:pt x="26855" y="290"/>
                  </a:lnTo>
                  <a:lnTo>
                    <a:pt x="13215" y="7440"/>
                  </a:lnTo>
                  <a:lnTo>
                    <a:pt x="6918" y="15549"/>
                  </a:lnTo>
                  <a:lnTo>
                    <a:pt x="0" y="31757"/>
                  </a:lnTo>
                  <a:lnTo>
                    <a:pt x="1043" y="66913"/>
                  </a:lnTo>
                  <a:lnTo>
                    <a:pt x="12673" y="106307"/>
                  </a:lnTo>
                  <a:lnTo>
                    <a:pt x="21125" y="122774"/>
                  </a:lnTo>
                  <a:lnTo>
                    <a:pt x="29601" y="133249"/>
                  </a:lnTo>
                  <a:lnTo>
                    <a:pt x="47660" y="144006"/>
                  </a:lnTo>
                  <a:lnTo>
                    <a:pt x="60223" y="148291"/>
                  </a:lnTo>
                  <a:lnTo>
                    <a:pt x="67792" y="146471"/>
                  </a:lnTo>
                  <a:lnTo>
                    <a:pt x="79045" y="139496"/>
                  </a:lnTo>
                  <a:lnTo>
                    <a:pt x="82463" y="136679"/>
                  </a:lnTo>
                  <a:lnTo>
                    <a:pt x="86260" y="126964"/>
                  </a:lnTo>
                  <a:lnTo>
                    <a:pt x="89120" y="82092"/>
                  </a:lnTo>
                  <a:lnTo>
                    <a:pt x="85874" y="62879"/>
                  </a:lnTo>
                  <a:lnTo>
                    <a:pt x="70852" y="35017"/>
                  </a:lnTo>
                  <a:lnTo>
                    <a:pt x="49078" y="13302"/>
                  </a:lnTo>
                  <a:lnTo>
                    <a:pt x="38379" y="9923"/>
                  </a:lnTo>
                  <a:lnTo>
                    <a:pt x="23176" y="8962"/>
                  </a:lnTo>
                  <a:lnTo>
                    <a:pt x="13098" y="103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7" name="SMARTInkShape-184">
              <a:extLst>
                <a:ext uri="{FF2B5EF4-FFF2-40B4-BE49-F238E27FC236}">
                  <a16:creationId xmlns:a16="http://schemas.microsoft.com/office/drawing/2014/main" xmlns="" id="{2D0A4A96-2B1F-40D8-80FC-F12EC05234E0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244978" y="2601984"/>
              <a:ext cx="219073" cy="110722"/>
            </a:xfrm>
            <a:custGeom>
              <a:avLst/>
              <a:gdLst/>
              <a:ahLst/>
              <a:cxnLst/>
              <a:rect l="0" t="0" r="0" b="0"/>
              <a:pathLst>
                <a:path w="219073" h="110722">
                  <a:moveTo>
                    <a:pt x="3172" y="93591"/>
                  </a:moveTo>
                  <a:lnTo>
                    <a:pt x="3172" y="93591"/>
                  </a:lnTo>
                  <a:lnTo>
                    <a:pt x="3172" y="95277"/>
                  </a:lnTo>
                  <a:lnTo>
                    <a:pt x="2231" y="97045"/>
                  </a:lnTo>
                  <a:lnTo>
                    <a:pt x="128" y="99771"/>
                  </a:lnTo>
                  <a:lnTo>
                    <a:pt x="0" y="95207"/>
                  </a:lnTo>
                  <a:lnTo>
                    <a:pt x="9418" y="53609"/>
                  </a:lnTo>
                  <a:lnTo>
                    <a:pt x="17968" y="27132"/>
                  </a:lnTo>
                  <a:lnTo>
                    <a:pt x="26018" y="13535"/>
                  </a:lnTo>
                  <a:lnTo>
                    <a:pt x="36792" y="3940"/>
                  </a:lnTo>
                  <a:lnTo>
                    <a:pt x="43864" y="0"/>
                  </a:lnTo>
                  <a:lnTo>
                    <a:pt x="46175" y="153"/>
                  </a:lnTo>
                  <a:lnTo>
                    <a:pt x="51565" y="2204"/>
                  </a:lnTo>
                  <a:lnTo>
                    <a:pt x="60550" y="9011"/>
                  </a:lnTo>
                  <a:lnTo>
                    <a:pt x="68229" y="22787"/>
                  </a:lnTo>
                  <a:lnTo>
                    <a:pt x="80840" y="70212"/>
                  </a:lnTo>
                  <a:lnTo>
                    <a:pt x="85408" y="103848"/>
                  </a:lnTo>
                  <a:lnTo>
                    <a:pt x="85513" y="103957"/>
                  </a:lnTo>
                  <a:lnTo>
                    <a:pt x="88595" y="84361"/>
                  </a:lnTo>
                  <a:lnTo>
                    <a:pt x="93274" y="38537"/>
                  </a:lnTo>
                  <a:lnTo>
                    <a:pt x="98450" y="18216"/>
                  </a:lnTo>
                  <a:lnTo>
                    <a:pt x="105486" y="10370"/>
                  </a:lnTo>
                  <a:lnTo>
                    <a:pt x="107364" y="10241"/>
                  </a:lnTo>
                  <a:lnTo>
                    <a:pt x="112274" y="11979"/>
                  </a:lnTo>
                  <a:lnTo>
                    <a:pt x="116103" y="15103"/>
                  </a:lnTo>
                  <a:lnTo>
                    <a:pt x="119685" y="20607"/>
                  </a:lnTo>
                  <a:lnTo>
                    <a:pt x="127787" y="41441"/>
                  </a:lnTo>
                  <a:lnTo>
                    <a:pt x="135841" y="88906"/>
                  </a:lnTo>
                  <a:lnTo>
                    <a:pt x="136496" y="110721"/>
                  </a:lnTo>
                  <a:lnTo>
                    <a:pt x="136151" y="110656"/>
                  </a:lnTo>
                  <a:lnTo>
                    <a:pt x="134829" y="108701"/>
                  </a:lnTo>
                  <a:lnTo>
                    <a:pt x="131252" y="86167"/>
                  </a:lnTo>
                  <a:lnTo>
                    <a:pt x="130972" y="48553"/>
                  </a:lnTo>
                  <a:lnTo>
                    <a:pt x="137000" y="20729"/>
                  </a:lnTo>
                  <a:lnTo>
                    <a:pt x="143602" y="11795"/>
                  </a:lnTo>
                  <a:lnTo>
                    <a:pt x="148017" y="8084"/>
                  </a:lnTo>
                  <a:lnTo>
                    <a:pt x="154214" y="7139"/>
                  </a:lnTo>
                  <a:lnTo>
                    <a:pt x="157841" y="7382"/>
                  </a:lnTo>
                  <a:lnTo>
                    <a:pt x="160965" y="8954"/>
                  </a:lnTo>
                  <a:lnTo>
                    <a:pt x="166318" y="14464"/>
                  </a:lnTo>
                  <a:lnTo>
                    <a:pt x="171613" y="25500"/>
                  </a:lnTo>
                  <a:lnTo>
                    <a:pt x="180462" y="69397"/>
                  </a:lnTo>
                  <a:lnTo>
                    <a:pt x="190569" y="98850"/>
                  </a:lnTo>
                  <a:lnTo>
                    <a:pt x="192662" y="102389"/>
                  </a:lnTo>
                  <a:lnTo>
                    <a:pt x="196526" y="104395"/>
                  </a:lnTo>
                  <a:lnTo>
                    <a:pt x="219072" y="1062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8" name="SMARTInkShape-185">
              <a:extLst>
                <a:ext uri="{FF2B5EF4-FFF2-40B4-BE49-F238E27FC236}">
                  <a16:creationId xmlns:a16="http://schemas.microsoft.com/office/drawing/2014/main" xmlns="" id="{9F191AB2-15A2-4526-A3DB-F96D27CD8E51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746625" y="2895600"/>
              <a:ext cx="25401" cy="174626"/>
            </a:xfrm>
            <a:custGeom>
              <a:avLst/>
              <a:gdLst/>
              <a:ahLst/>
              <a:cxnLst/>
              <a:rect l="0" t="0" r="0" b="0"/>
              <a:pathLst>
                <a:path w="25401" h="174626">
                  <a:moveTo>
                    <a:pt x="0" y="0"/>
                  </a:moveTo>
                  <a:lnTo>
                    <a:pt x="0" y="0"/>
                  </a:lnTo>
                  <a:lnTo>
                    <a:pt x="13627" y="13980"/>
                  </a:lnTo>
                  <a:lnTo>
                    <a:pt x="14876" y="16562"/>
                  </a:lnTo>
                  <a:lnTo>
                    <a:pt x="15816" y="22138"/>
                  </a:lnTo>
                  <a:lnTo>
                    <a:pt x="20586" y="45411"/>
                  </a:lnTo>
                  <a:lnTo>
                    <a:pt x="24697" y="68334"/>
                  </a:lnTo>
                  <a:lnTo>
                    <a:pt x="25372" y="111582"/>
                  </a:lnTo>
                  <a:lnTo>
                    <a:pt x="25400" y="157075"/>
                  </a:lnTo>
                  <a:lnTo>
                    <a:pt x="25400" y="174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9" name="SMARTInkShape-186">
              <a:extLst>
                <a:ext uri="{FF2B5EF4-FFF2-40B4-BE49-F238E27FC236}">
                  <a16:creationId xmlns:a16="http://schemas.microsoft.com/office/drawing/2014/main" xmlns="" id="{836760E4-3C6A-4FBE-BDFE-C4F5C8F743CD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657650" y="2889250"/>
              <a:ext cx="9476" cy="147844"/>
            </a:xfrm>
            <a:custGeom>
              <a:avLst/>
              <a:gdLst/>
              <a:ahLst/>
              <a:cxnLst/>
              <a:rect l="0" t="0" r="0" b="0"/>
              <a:pathLst>
                <a:path w="9476" h="147844">
                  <a:moveTo>
                    <a:pt x="6300" y="0"/>
                  </a:moveTo>
                  <a:lnTo>
                    <a:pt x="6300" y="0"/>
                  </a:lnTo>
                  <a:lnTo>
                    <a:pt x="4614" y="1686"/>
                  </a:lnTo>
                  <a:lnTo>
                    <a:pt x="2846" y="2513"/>
                  </a:lnTo>
                  <a:lnTo>
                    <a:pt x="1881" y="2734"/>
                  </a:lnTo>
                  <a:lnTo>
                    <a:pt x="1237" y="3234"/>
                  </a:lnTo>
                  <a:lnTo>
                    <a:pt x="0" y="6208"/>
                  </a:lnTo>
                  <a:lnTo>
                    <a:pt x="1650" y="7993"/>
                  </a:lnTo>
                  <a:lnTo>
                    <a:pt x="8800" y="52321"/>
                  </a:lnTo>
                  <a:lnTo>
                    <a:pt x="9416" y="97371"/>
                  </a:lnTo>
                  <a:lnTo>
                    <a:pt x="9474" y="144017"/>
                  </a:lnTo>
                  <a:lnTo>
                    <a:pt x="9475" y="147843"/>
                  </a:lnTo>
                  <a:lnTo>
                    <a:pt x="9475" y="136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0" name="SMARTInkShape-187">
              <a:extLst>
                <a:ext uri="{FF2B5EF4-FFF2-40B4-BE49-F238E27FC236}">
                  <a16:creationId xmlns:a16="http://schemas.microsoft.com/office/drawing/2014/main" xmlns="" id="{D24A509E-7F2E-4E84-B051-6067F74243BD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635375" y="2857542"/>
              <a:ext cx="1127974" cy="15834"/>
            </a:xfrm>
            <a:custGeom>
              <a:avLst/>
              <a:gdLst/>
              <a:ahLst/>
              <a:cxnLst/>
              <a:rect l="0" t="0" r="0" b="0"/>
              <a:pathLst>
                <a:path w="1127974" h="15834">
                  <a:moveTo>
                    <a:pt x="0" y="15833"/>
                  </a:moveTo>
                  <a:lnTo>
                    <a:pt x="0" y="15833"/>
                  </a:lnTo>
                  <a:lnTo>
                    <a:pt x="6121" y="15480"/>
                  </a:lnTo>
                  <a:lnTo>
                    <a:pt x="16619" y="12716"/>
                  </a:lnTo>
                  <a:lnTo>
                    <a:pt x="63715" y="10484"/>
                  </a:lnTo>
                  <a:lnTo>
                    <a:pt x="105419" y="9681"/>
                  </a:lnTo>
                  <a:lnTo>
                    <a:pt x="142963" y="9522"/>
                  </a:lnTo>
                  <a:lnTo>
                    <a:pt x="182064" y="7309"/>
                  </a:lnTo>
                  <a:lnTo>
                    <a:pt x="222295" y="6506"/>
                  </a:lnTo>
                  <a:lnTo>
                    <a:pt x="269610" y="6347"/>
                  </a:lnTo>
                  <a:lnTo>
                    <a:pt x="310131" y="6319"/>
                  </a:lnTo>
                  <a:lnTo>
                    <a:pt x="345577" y="6311"/>
                  </a:lnTo>
                  <a:lnTo>
                    <a:pt x="385164" y="6309"/>
                  </a:lnTo>
                  <a:lnTo>
                    <a:pt x="426390" y="5956"/>
                  </a:lnTo>
                  <a:lnTo>
                    <a:pt x="470100" y="4479"/>
                  </a:lnTo>
                  <a:lnTo>
                    <a:pt x="510607" y="5257"/>
                  </a:lnTo>
                  <a:lnTo>
                    <a:pt x="555016" y="3657"/>
                  </a:lnTo>
                  <a:lnTo>
                    <a:pt x="598740" y="4922"/>
                  </a:lnTo>
                  <a:lnTo>
                    <a:pt x="640991" y="6126"/>
                  </a:lnTo>
                  <a:lnTo>
                    <a:pt x="680872" y="6254"/>
                  </a:lnTo>
                  <a:lnTo>
                    <a:pt x="728062" y="6297"/>
                  </a:lnTo>
                  <a:lnTo>
                    <a:pt x="764370" y="7990"/>
                  </a:lnTo>
                  <a:lnTo>
                    <a:pt x="801351" y="9041"/>
                  </a:lnTo>
                  <a:lnTo>
                    <a:pt x="844248" y="7214"/>
                  </a:lnTo>
                  <a:lnTo>
                    <a:pt x="884655" y="6487"/>
                  </a:lnTo>
                  <a:lnTo>
                    <a:pt x="925340" y="4658"/>
                  </a:lnTo>
                  <a:lnTo>
                    <a:pt x="971593" y="2393"/>
                  </a:lnTo>
                  <a:lnTo>
                    <a:pt x="1012504" y="279"/>
                  </a:lnTo>
                  <a:lnTo>
                    <a:pt x="1053962" y="0"/>
                  </a:lnTo>
                  <a:lnTo>
                    <a:pt x="1101001" y="2141"/>
                  </a:lnTo>
                  <a:lnTo>
                    <a:pt x="1127973" y="3128"/>
                  </a:lnTo>
                  <a:lnTo>
                    <a:pt x="1127125" y="31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7" name="SMARTInkShape-Group55">
            <a:extLst>
              <a:ext uri="{FF2B5EF4-FFF2-40B4-BE49-F238E27FC236}">
                <a16:creationId xmlns:a16="http://schemas.microsoft.com/office/drawing/2014/main" xmlns="" id="{A8141344-ECEF-4FF8-99AE-419EB735DD4B}"/>
              </a:ext>
            </a:extLst>
          </p:cNvPr>
          <p:cNvGrpSpPr/>
          <p:nvPr/>
        </p:nvGrpSpPr>
        <p:grpSpPr>
          <a:xfrm>
            <a:off x="1473200" y="2696709"/>
            <a:ext cx="1050926" cy="592246"/>
            <a:chOff x="1473200" y="2696709"/>
            <a:chExt cx="1050926" cy="592246"/>
          </a:xfrm>
        </p:grpSpPr>
        <p:sp>
          <p:nvSpPr>
            <p:cNvPr id="192" name="SMARTInkShape-188">
              <a:extLst>
                <a:ext uri="{FF2B5EF4-FFF2-40B4-BE49-F238E27FC236}">
                  <a16:creationId xmlns:a16="http://schemas.microsoft.com/office/drawing/2014/main" xmlns="" id="{CBFB3C7D-77F6-4E62-9017-11E57C67C46E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147460" y="2923199"/>
              <a:ext cx="376666" cy="139388"/>
            </a:xfrm>
            <a:custGeom>
              <a:avLst/>
              <a:gdLst/>
              <a:ahLst/>
              <a:cxnLst/>
              <a:rect l="0" t="0" r="0" b="0"/>
              <a:pathLst>
                <a:path w="376666" h="139388">
                  <a:moveTo>
                    <a:pt x="62340" y="26376"/>
                  </a:moveTo>
                  <a:lnTo>
                    <a:pt x="62340" y="26376"/>
                  </a:lnTo>
                  <a:lnTo>
                    <a:pt x="62340" y="28062"/>
                  </a:lnTo>
                  <a:lnTo>
                    <a:pt x="62693" y="28558"/>
                  </a:lnTo>
                  <a:lnTo>
                    <a:pt x="63281" y="28889"/>
                  </a:lnTo>
                  <a:lnTo>
                    <a:pt x="65074" y="29420"/>
                  </a:lnTo>
                  <a:lnTo>
                    <a:pt x="65221" y="29111"/>
                  </a:lnTo>
                  <a:lnTo>
                    <a:pt x="65504" y="26503"/>
                  </a:lnTo>
                  <a:lnTo>
                    <a:pt x="49495" y="11315"/>
                  </a:lnTo>
                  <a:lnTo>
                    <a:pt x="47427" y="9985"/>
                  </a:lnTo>
                  <a:lnTo>
                    <a:pt x="40425" y="9449"/>
                  </a:lnTo>
                  <a:lnTo>
                    <a:pt x="26614" y="11979"/>
                  </a:lnTo>
                  <a:lnTo>
                    <a:pt x="15967" y="19915"/>
                  </a:lnTo>
                  <a:lnTo>
                    <a:pt x="8932" y="27833"/>
                  </a:lnTo>
                  <a:lnTo>
                    <a:pt x="2928" y="41389"/>
                  </a:lnTo>
                  <a:lnTo>
                    <a:pt x="0" y="70773"/>
                  </a:lnTo>
                  <a:lnTo>
                    <a:pt x="2320" y="88293"/>
                  </a:lnTo>
                  <a:lnTo>
                    <a:pt x="9749" y="107594"/>
                  </a:lnTo>
                  <a:lnTo>
                    <a:pt x="16859" y="117977"/>
                  </a:lnTo>
                  <a:lnTo>
                    <a:pt x="40631" y="135936"/>
                  </a:lnTo>
                  <a:lnTo>
                    <a:pt x="48576" y="138569"/>
                  </a:lnTo>
                  <a:lnTo>
                    <a:pt x="56575" y="139387"/>
                  </a:lnTo>
                  <a:lnTo>
                    <a:pt x="61307" y="138574"/>
                  </a:lnTo>
                  <a:lnTo>
                    <a:pt x="66467" y="131393"/>
                  </a:lnTo>
                  <a:lnTo>
                    <a:pt x="71230" y="121028"/>
                  </a:lnTo>
                  <a:lnTo>
                    <a:pt x="76224" y="91800"/>
                  </a:lnTo>
                  <a:lnTo>
                    <a:pt x="74934" y="55004"/>
                  </a:lnTo>
                  <a:lnTo>
                    <a:pt x="71936" y="43333"/>
                  </a:lnTo>
                  <a:lnTo>
                    <a:pt x="61224" y="27441"/>
                  </a:lnTo>
                  <a:lnTo>
                    <a:pt x="50250" y="16618"/>
                  </a:lnTo>
                  <a:lnTo>
                    <a:pt x="41680" y="13220"/>
                  </a:lnTo>
                  <a:lnTo>
                    <a:pt x="26862" y="11038"/>
                  </a:lnTo>
                  <a:lnTo>
                    <a:pt x="24224" y="11917"/>
                  </a:lnTo>
                  <a:lnTo>
                    <a:pt x="19412" y="15717"/>
                  </a:lnTo>
                  <a:lnTo>
                    <a:pt x="18552" y="17859"/>
                  </a:lnTo>
                  <a:lnTo>
                    <a:pt x="18684" y="19992"/>
                  </a:lnTo>
                  <a:lnTo>
                    <a:pt x="21065" y="24597"/>
                  </a:lnTo>
                  <a:lnTo>
                    <a:pt x="25651" y="30172"/>
                  </a:lnTo>
                  <a:lnTo>
                    <a:pt x="53300" y="44236"/>
                  </a:lnTo>
                  <a:lnTo>
                    <a:pt x="74831" y="47308"/>
                  </a:lnTo>
                  <a:lnTo>
                    <a:pt x="92891" y="44847"/>
                  </a:lnTo>
                  <a:lnTo>
                    <a:pt x="117829" y="34807"/>
                  </a:lnTo>
                  <a:lnTo>
                    <a:pt x="134532" y="20566"/>
                  </a:lnTo>
                  <a:lnTo>
                    <a:pt x="136759" y="13798"/>
                  </a:lnTo>
                  <a:lnTo>
                    <a:pt x="138188" y="3509"/>
                  </a:lnTo>
                  <a:lnTo>
                    <a:pt x="137600" y="2312"/>
                  </a:lnTo>
                  <a:lnTo>
                    <a:pt x="135065" y="41"/>
                  </a:lnTo>
                  <a:lnTo>
                    <a:pt x="133401" y="0"/>
                  </a:lnTo>
                  <a:lnTo>
                    <a:pt x="129671" y="1836"/>
                  </a:lnTo>
                  <a:lnTo>
                    <a:pt x="123604" y="13578"/>
                  </a:lnTo>
                  <a:lnTo>
                    <a:pt x="119851" y="50967"/>
                  </a:lnTo>
                  <a:lnTo>
                    <a:pt x="128360" y="95110"/>
                  </a:lnTo>
                  <a:lnTo>
                    <a:pt x="137797" y="113260"/>
                  </a:lnTo>
                  <a:lnTo>
                    <a:pt x="144560" y="120612"/>
                  </a:lnTo>
                  <a:lnTo>
                    <a:pt x="147845" y="123067"/>
                  </a:lnTo>
                  <a:lnTo>
                    <a:pt x="165952" y="128207"/>
                  </a:lnTo>
                  <a:lnTo>
                    <a:pt x="179078" y="128593"/>
                  </a:lnTo>
                  <a:lnTo>
                    <a:pt x="186778" y="122606"/>
                  </a:lnTo>
                  <a:lnTo>
                    <a:pt x="198106" y="106394"/>
                  </a:lnTo>
                  <a:lnTo>
                    <a:pt x="205343" y="89714"/>
                  </a:lnTo>
                  <a:lnTo>
                    <a:pt x="210945" y="48250"/>
                  </a:lnTo>
                  <a:lnTo>
                    <a:pt x="209696" y="38423"/>
                  </a:lnTo>
                  <a:lnTo>
                    <a:pt x="205771" y="22702"/>
                  </a:lnTo>
                  <a:lnTo>
                    <a:pt x="205233" y="21810"/>
                  </a:lnTo>
                  <a:lnTo>
                    <a:pt x="204521" y="22274"/>
                  </a:lnTo>
                  <a:lnTo>
                    <a:pt x="203694" y="23641"/>
                  </a:lnTo>
                  <a:lnTo>
                    <a:pt x="203496" y="25258"/>
                  </a:lnTo>
                  <a:lnTo>
                    <a:pt x="210925" y="68231"/>
                  </a:lnTo>
                  <a:lnTo>
                    <a:pt x="220802" y="104288"/>
                  </a:lnTo>
                  <a:lnTo>
                    <a:pt x="230725" y="120722"/>
                  </a:lnTo>
                  <a:lnTo>
                    <a:pt x="241545" y="129982"/>
                  </a:lnTo>
                  <a:lnTo>
                    <a:pt x="245821" y="132395"/>
                  </a:lnTo>
                  <a:lnTo>
                    <a:pt x="251719" y="131586"/>
                  </a:lnTo>
                  <a:lnTo>
                    <a:pt x="258339" y="128522"/>
                  </a:lnTo>
                  <a:lnTo>
                    <a:pt x="263633" y="123633"/>
                  </a:lnTo>
                  <a:lnTo>
                    <a:pt x="275422" y="85875"/>
                  </a:lnTo>
                  <a:lnTo>
                    <a:pt x="276928" y="49816"/>
                  </a:lnTo>
                  <a:lnTo>
                    <a:pt x="274835" y="36794"/>
                  </a:lnTo>
                  <a:lnTo>
                    <a:pt x="265288" y="13698"/>
                  </a:lnTo>
                  <a:lnTo>
                    <a:pt x="259901" y="9217"/>
                  </a:lnTo>
                  <a:lnTo>
                    <a:pt x="252803" y="6403"/>
                  </a:lnTo>
                  <a:lnTo>
                    <a:pt x="242285" y="5171"/>
                  </a:lnTo>
                  <a:lnTo>
                    <a:pt x="240512" y="5536"/>
                  </a:lnTo>
                  <a:lnTo>
                    <a:pt x="239330" y="6133"/>
                  </a:lnTo>
                  <a:lnTo>
                    <a:pt x="238894" y="7236"/>
                  </a:lnTo>
                  <a:lnTo>
                    <a:pt x="239351" y="10343"/>
                  </a:lnTo>
                  <a:lnTo>
                    <a:pt x="241671" y="13136"/>
                  </a:lnTo>
                  <a:lnTo>
                    <a:pt x="246465" y="15905"/>
                  </a:lnTo>
                  <a:lnTo>
                    <a:pt x="263967" y="21551"/>
                  </a:lnTo>
                  <a:lnTo>
                    <a:pt x="283743" y="22631"/>
                  </a:lnTo>
                  <a:lnTo>
                    <a:pt x="301346" y="19948"/>
                  </a:lnTo>
                  <a:lnTo>
                    <a:pt x="306025" y="17328"/>
                  </a:lnTo>
                  <a:lnTo>
                    <a:pt x="306288" y="16817"/>
                  </a:lnTo>
                  <a:lnTo>
                    <a:pt x="306746" y="14159"/>
                  </a:lnTo>
                  <a:lnTo>
                    <a:pt x="305109" y="15505"/>
                  </a:lnTo>
                  <a:lnTo>
                    <a:pt x="304293" y="17193"/>
                  </a:lnTo>
                  <a:lnTo>
                    <a:pt x="301836" y="49110"/>
                  </a:lnTo>
                  <a:lnTo>
                    <a:pt x="305018" y="86041"/>
                  </a:lnTo>
                  <a:lnTo>
                    <a:pt x="315894" y="109841"/>
                  </a:lnTo>
                  <a:lnTo>
                    <a:pt x="320963" y="116153"/>
                  </a:lnTo>
                  <a:lnTo>
                    <a:pt x="332840" y="123375"/>
                  </a:lnTo>
                  <a:lnTo>
                    <a:pt x="345310" y="124050"/>
                  </a:lnTo>
                  <a:lnTo>
                    <a:pt x="376665" y="1152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3" name="SMARTInkShape-189">
              <a:extLst>
                <a:ext uri="{FF2B5EF4-FFF2-40B4-BE49-F238E27FC236}">
                  <a16:creationId xmlns:a16="http://schemas.microsoft.com/office/drawing/2014/main" xmlns="" id="{1BCBF423-A45F-4E7B-9495-99838D7A08E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100784" y="2755900"/>
              <a:ext cx="13767" cy="19051"/>
            </a:xfrm>
            <a:custGeom>
              <a:avLst/>
              <a:gdLst/>
              <a:ahLst/>
              <a:cxnLst/>
              <a:rect l="0" t="0" r="0" b="0"/>
              <a:pathLst>
                <a:path w="13767" h="19051">
                  <a:moveTo>
                    <a:pt x="13766" y="19050"/>
                  </a:moveTo>
                  <a:lnTo>
                    <a:pt x="13766" y="19050"/>
                  </a:lnTo>
                  <a:lnTo>
                    <a:pt x="0" y="1843"/>
                  </a:lnTo>
                  <a:lnTo>
                    <a:pt x="2" y="1229"/>
                  </a:lnTo>
                  <a:lnTo>
                    <a:pt x="106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4" name="SMARTInkShape-190">
              <a:extLst>
                <a:ext uri="{FF2B5EF4-FFF2-40B4-BE49-F238E27FC236}">
                  <a16:creationId xmlns:a16="http://schemas.microsoft.com/office/drawing/2014/main" xmlns="" id="{2470E8F3-E8CA-43DC-80C8-BF754D93812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943100" y="2901054"/>
              <a:ext cx="203201" cy="387901"/>
            </a:xfrm>
            <a:custGeom>
              <a:avLst/>
              <a:gdLst/>
              <a:ahLst/>
              <a:cxnLst/>
              <a:rect l="0" t="0" r="0" b="0"/>
              <a:pathLst>
                <a:path w="203201" h="387901">
                  <a:moveTo>
                    <a:pt x="0" y="165996"/>
                  </a:moveTo>
                  <a:lnTo>
                    <a:pt x="0" y="165996"/>
                  </a:lnTo>
                  <a:lnTo>
                    <a:pt x="3371" y="165996"/>
                  </a:lnTo>
                  <a:lnTo>
                    <a:pt x="5967" y="165055"/>
                  </a:lnTo>
                  <a:lnTo>
                    <a:pt x="17250" y="159891"/>
                  </a:lnTo>
                  <a:lnTo>
                    <a:pt x="50294" y="148723"/>
                  </a:lnTo>
                  <a:lnTo>
                    <a:pt x="91494" y="102900"/>
                  </a:lnTo>
                  <a:lnTo>
                    <a:pt x="109023" y="68238"/>
                  </a:lnTo>
                  <a:lnTo>
                    <a:pt x="123854" y="24620"/>
                  </a:lnTo>
                  <a:lnTo>
                    <a:pt x="126918" y="0"/>
                  </a:lnTo>
                  <a:lnTo>
                    <a:pt x="126964" y="1791"/>
                  </a:lnTo>
                  <a:lnTo>
                    <a:pt x="124470" y="28141"/>
                  </a:lnTo>
                  <a:lnTo>
                    <a:pt x="128283" y="67718"/>
                  </a:lnTo>
                  <a:lnTo>
                    <a:pt x="132985" y="106303"/>
                  </a:lnTo>
                  <a:lnTo>
                    <a:pt x="138713" y="146757"/>
                  </a:lnTo>
                  <a:lnTo>
                    <a:pt x="144392" y="191855"/>
                  </a:lnTo>
                  <a:lnTo>
                    <a:pt x="147440" y="225399"/>
                  </a:lnTo>
                  <a:lnTo>
                    <a:pt x="151871" y="263913"/>
                  </a:lnTo>
                  <a:lnTo>
                    <a:pt x="156529" y="310848"/>
                  </a:lnTo>
                  <a:lnTo>
                    <a:pt x="155004" y="353093"/>
                  </a:lnTo>
                  <a:lnTo>
                    <a:pt x="150349" y="373597"/>
                  </a:lnTo>
                  <a:lnTo>
                    <a:pt x="145139" y="383499"/>
                  </a:lnTo>
                  <a:lnTo>
                    <a:pt x="139295" y="387900"/>
                  </a:lnTo>
                  <a:lnTo>
                    <a:pt x="135197" y="387663"/>
                  </a:lnTo>
                  <a:lnTo>
                    <a:pt x="124999" y="383636"/>
                  </a:lnTo>
                  <a:lnTo>
                    <a:pt x="117173" y="377142"/>
                  </a:lnTo>
                  <a:lnTo>
                    <a:pt x="111344" y="368141"/>
                  </a:lnTo>
                  <a:lnTo>
                    <a:pt x="106401" y="354734"/>
                  </a:lnTo>
                  <a:lnTo>
                    <a:pt x="105436" y="313279"/>
                  </a:lnTo>
                  <a:lnTo>
                    <a:pt x="118664" y="265833"/>
                  </a:lnTo>
                  <a:lnTo>
                    <a:pt x="133663" y="223699"/>
                  </a:lnTo>
                  <a:lnTo>
                    <a:pt x="151270" y="179648"/>
                  </a:lnTo>
                  <a:lnTo>
                    <a:pt x="181969" y="137614"/>
                  </a:lnTo>
                  <a:lnTo>
                    <a:pt x="203200" y="1120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5" name="SMARTInkShape-191">
              <a:extLst>
                <a:ext uri="{FF2B5EF4-FFF2-40B4-BE49-F238E27FC236}">
                  <a16:creationId xmlns:a16="http://schemas.microsoft.com/office/drawing/2014/main" xmlns="" id="{DB1024B8-8099-444E-BBF7-A7708E03D7D4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733550" y="2696709"/>
              <a:ext cx="273051" cy="132217"/>
            </a:xfrm>
            <a:custGeom>
              <a:avLst/>
              <a:gdLst/>
              <a:ahLst/>
              <a:cxnLst/>
              <a:rect l="0" t="0" r="0" b="0"/>
              <a:pathLst>
                <a:path w="273051" h="132217">
                  <a:moveTo>
                    <a:pt x="0" y="100466"/>
                  </a:moveTo>
                  <a:lnTo>
                    <a:pt x="0" y="100466"/>
                  </a:lnTo>
                  <a:lnTo>
                    <a:pt x="0" y="103200"/>
                  </a:lnTo>
                  <a:lnTo>
                    <a:pt x="1686" y="106881"/>
                  </a:lnTo>
                  <a:lnTo>
                    <a:pt x="5335" y="109550"/>
                  </a:lnTo>
                  <a:lnTo>
                    <a:pt x="10485" y="111559"/>
                  </a:lnTo>
                  <a:lnTo>
                    <a:pt x="21705" y="113103"/>
                  </a:lnTo>
                  <a:lnTo>
                    <a:pt x="41342" y="107378"/>
                  </a:lnTo>
                  <a:lnTo>
                    <a:pt x="63605" y="92770"/>
                  </a:lnTo>
                  <a:lnTo>
                    <a:pt x="73056" y="74079"/>
                  </a:lnTo>
                  <a:lnTo>
                    <a:pt x="80506" y="42184"/>
                  </a:lnTo>
                  <a:lnTo>
                    <a:pt x="80259" y="28987"/>
                  </a:lnTo>
                  <a:lnTo>
                    <a:pt x="77951" y="18374"/>
                  </a:lnTo>
                  <a:lnTo>
                    <a:pt x="73348" y="10212"/>
                  </a:lnTo>
                  <a:lnTo>
                    <a:pt x="70771" y="8547"/>
                  </a:lnTo>
                  <a:lnTo>
                    <a:pt x="64145" y="6696"/>
                  </a:lnTo>
                  <a:lnTo>
                    <a:pt x="58377" y="6815"/>
                  </a:lnTo>
                  <a:lnTo>
                    <a:pt x="55851" y="7340"/>
                  </a:lnTo>
                  <a:lnTo>
                    <a:pt x="45555" y="14822"/>
                  </a:lnTo>
                  <a:lnTo>
                    <a:pt x="41413" y="21127"/>
                  </a:lnTo>
                  <a:lnTo>
                    <a:pt x="39573" y="28868"/>
                  </a:lnTo>
                  <a:lnTo>
                    <a:pt x="40272" y="56781"/>
                  </a:lnTo>
                  <a:lnTo>
                    <a:pt x="46034" y="80114"/>
                  </a:lnTo>
                  <a:lnTo>
                    <a:pt x="58207" y="99727"/>
                  </a:lnTo>
                  <a:lnTo>
                    <a:pt x="77702" y="121526"/>
                  </a:lnTo>
                  <a:lnTo>
                    <a:pt x="89685" y="126642"/>
                  </a:lnTo>
                  <a:lnTo>
                    <a:pt x="104418" y="129033"/>
                  </a:lnTo>
                  <a:lnTo>
                    <a:pt x="127169" y="126060"/>
                  </a:lnTo>
                  <a:lnTo>
                    <a:pt x="138481" y="121366"/>
                  </a:lnTo>
                  <a:lnTo>
                    <a:pt x="152784" y="107717"/>
                  </a:lnTo>
                  <a:lnTo>
                    <a:pt x="162588" y="88582"/>
                  </a:lnTo>
                  <a:lnTo>
                    <a:pt x="170509" y="49327"/>
                  </a:lnTo>
                  <a:lnTo>
                    <a:pt x="160333" y="19365"/>
                  </a:lnTo>
                  <a:lnTo>
                    <a:pt x="156279" y="12210"/>
                  </a:lnTo>
                  <a:lnTo>
                    <a:pt x="149773" y="5502"/>
                  </a:lnTo>
                  <a:lnTo>
                    <a:pt x="142178" y="1815"/>
                  </a:lnTo>
                  <a:lnTo>
                    <a:pt x="135157" y="530"/>
                  </a:lnTo>
                  <a:lnTo>
                    <a:pt x="130860" y="1134"/>
                  </a:lnTo>
                  <a:lnTo>
                    <a:pt x="130632" y="2495"/>
                  </a:lnTo>
                  <a:lnTo>
                    <a:pt x="133200" y="6829"/>
                  </a:lnTo>
                  <a:lnTo>
                    <a:pt x="142349" y="16405"/>
                  </a:lnTo>
                  <a:lnTo>
                    <a:pt x="163986" y="30151"/>
                  </a:lnTo>
                  <a:lnTo>
                    <a:pt x="179351" y="34398"/>
                  </a:lnTo>
                  <a:lnTo>
                    <a:pt x="198995" y="32834"/>
                  </a:lnTo>
                  <a:lnTo>
                    <a:pt x="212028" y="27902"/>
                  </a:lnTo>
                  <a:lnTo>
                    <a:pt x="216884" y="23060"/>
                  </a:lnTo>
                  <a:lnTo>
                    <a:pt x="227103" y="6417"/>
                  </a:lnTo>
                  <a:lnTo>
                    <a:pt x="227935" y="2692"/>
                  </a:lnTo>
                  <a:lnTo>
                    <a:pt x="227451" y="1417"/>
                  </a:lnTo>
                  <a:lnTo>
                    <a:pt x="226423" y="566"/>
                  </a:lnTo>
                  <a:lnTo>
                    <a:pt x="225032" y="0"/>
                  </a:lnTo>
                  <a:lnTo>
                    <a:pt x="223752" y="327"/>
                  </a:lnTo>
                  <a:lnTo>
                    <a:pt x="221389" y="2573"/>
                  </a:lnTo>
                  <a:lnTo>
                    <a:pt x="218075" y="11175"/>
                  </a:lnTo>
                  <a:lnTo>
                    <a:pt x="210493" y="57964"/>
                  </a:lnTo>
                  <a:lnTo>
                    <a:pt x="211422" y="86073"/>
                  </a:lnTo>
                  <a:lnTo>
                    <a:pt x="217395" y="104080"/>
                  </a:lnTo>
                  <a:lnTo>
                    <a:pt x="229239" y="119450"/>
                  </a:lnTo>
                  <a:lnTo>
                    <a:pt x="248976" y="129570"/>
                  </a:lnTo>
                  <a:lnTo>
                    <a:pt x="273050" y="1322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6" name="SMARTInkShape-192">
              <a:extLst>
                <a:ext uri="{FF2B5EF4-FFF2-40B4-BE49-F238E27FC236}">
                  <a16:creationId xmlns:a16="http://schemas.microsoft.com/office/drawing/2014/main" xmlns="" id="{73E1691C-9AFC-4BF7-9DDA-9DF5A13CA035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473200" y="2742311"/>
              <a:ext cx="200026" cy="356490"/>
            </a:xfrm>
            <a:custGeom>
              <a:avLst/>
              <a:gdLst/>
              <a:ahLst/>
              <a:cxnLst/>
              <a:rect l="0" t="0" r="0" b="0"/>
              <a:pathLst>
                <a:path w="200026" h="356490">
                  <a:moveTo>
                    <a:pt x="0" y="181864"/>
                  </a:moveTo>
                  <a:lnTo>
                    <a:pt x="0" y="181864"/>
                  </a:lnTo>
                  <a:lnTo>
                    <a:pt x="1686" y="181864"/>
                  </a:lnTo>
                  <a:lnTo>
                    <a:pt x="2182" y="182217"/>
                  </a:lnTo>
                  <a:lnTo>
                    <a:pt x="2513" y="182805"/>
                  </a:lnTo>
                  <a:lnTo>
                    <a:pt x="2734" y="183550"/>
                  </a:lnTo>
                  <a:lnTo>
                    <a:pt x="3234" y="184046"/>
                  </a:lnTo>
                  <a:lnTo>
                    <a:pt x="4730" y="184598"/>
                  </a:lnTo>
                  <a:lnTo>
                    <a:pt x="9352" y="185027"/>
                  </a:lnTo>
                  <a:lnTo>
                    <a:pt x="53475" y="166313"/>
                  </a:lnTo>
                  <a:lnTo>
                    <a:pt x="81811" y="146520"/>
                  </a:lnTo>
                  <a:lnTo>
                    <a:pt x="116536" y="103605"/>
                  </a:lnTo>
                  <a:lnTo>
                    <a:pt x="138601" y="63896"/>
                  </a:lnTo>
                  <a:lnTo>
                    <a:pt x="162207" y="18058"/>
                  </a:lnTo>
                  <a:lnTo>
                    <a:pt x="170093" y="742"/>
                  </a:lnTo>
                  <a:lnTo>
                    <a:pt x="170193" y="85"/>
                  </a:lnTo>
                  <a:lnTo>
                    <a:pt x="169906" y="0"/>
                  </a:lnTo>
                  <a:lnTo>
                    <a:pt x="169363" y="297"/>
                  </a:lnTo>
                  <a:lnTo>
                    <a:pt x="166745" y="38983"/>
                  </a:lnTo>
                  <a:lnTo>
                    <a:pt x="169658" y="78812"/>
                  </a:lnTo>
                  <a:lnTo>
                    <a:pt x="172605" y="117973"/>
                  </a:lnTo>
                  <a:lnTo>
                    <a:pt x="175712" y="158582"/>
                  </a:lnTo>
                  <a:lnTo>
                    <a:pt x="178867" y="205853"/>
                  </a:lnTo>
                  <a:lnTo>
                    <a:pt x="182036" y="249415"/>
                  </a:lnTo>
                  <a:lnTo>
                    <a:pt x="181838" y="292504"/>
                  </a:lnTo>
                  <a:lnTo>
                    <a:pt x="186215" y="336520"/>
                  </a:lnTo>
                  <a:lnTo>
                    <a:pt x="189889" y="348672"/>
                  </a:lnTo>
                  <a:lnTo>
                    <a:pt x="191857" y="351983"/>
                  </a:lnTo>
                  <a:lnTo>
                    <a:pt x="193874" y="353838"/>
                  </a:lnTo>
                  <a:lnTo>
                    <a:pt x="200025" y="3564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8" name="SMARTInkShape-193">
            <a:extLst>
              <a:ext uri="{FF2B5EF4-FFF2-40B4-BE49-F238E27FC236}">
                <a16:creationId xmlns:a16="http://schemas.microsoft.com/office/drawing/2014/main" xmlns="" id="{1BB05D39-8A90-4F1A-81E0-708849B1F1E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0160039" y="1035050"/>
            <a:ext cx="888962" cy="40296"/>
          </a:xfrm>
          <a:custGeom>
            <a:avLst/>
            <a:gdLst/>
            <a:ahLst/>
            <a:cxnLst/>
            <a:rect l="0" t="0" r="0" b="0"/>
            <a:pathLst>
              <a:path w="888962" h="40296">
                <a:moveTo>
                  <a:pt x="3136" y="0"/>
                </a:moveTo>
                <a:lnTo>
                  <a:pt x="3136" y="0"/>
                </a:lnTo>
                <a:lnTo>
                  <a:pt x="92" y="6088"/>
                </a:lnTo>
                <a:lnTo>
                  <a:pt x="0" y="7958"/>
                </a:lnTo>
                <a:lnTo>
                  <a:pt x="2800" y="9769"/>
                </a:lnTo>
                <a:lnTo>
                  <a:pt x="8165" y="12121"/>
                </a:lnTo>
                <a:lnTo>
                  <a:pt x="12466" y="12528"/>
                </a:lnTo>
                <a:lnTo>
                  <a:pt x="57831" y="9528"/>
                </a:lnTo>
                <a:lnTo>
                  <a:pt x="103737" y="12406"/>
                </a:lnTo>
                <a:lnTo>
                  <a:pt x="148156" y="13623"/>
                </a:lnTo>
                <a:lnTo>
                  <a:pt x="195072" y="16140"/>
                </a:lnTo>
                <a:lnTo>
                  <a:pt x="237008" y="18597"/>
                </a:lnTo>
                <a:lnTo>
                  <a:pt x="284044" y="20696"/>
                </a:lnTo>
                <a:lnTo>
                  <a:pt x="324945" y="21923"/>
                </a:lnTo>
                <a:lnTo>
                  <a:pt x="368283" y="22185"/>
                </a:lnTo>
                <a:lnTo>
                  <a:pt x="409679" y="24733"/>
                </a:lnTo>
                <a:lnTo>
                  <a:pt x="453543" y="25268"/>
                </a:lnTo>
                <a:lnTo>
                  <a:pt x="500269" y="27556"/>
                </a:lnTo>
                <a:lnTo>
                  <a:pt x="532060" y="28122"/>
                </a:lnTo>
                <a:lnTo>
                  <a:pt x="572059" y="30255"/>
                </a:lnTo>
                <a:lnTo>
                  <a:pt x="612296" y="33202"/>
                </a:lnTo>
                <a:lnTo>
                  <a:pt x="657957" y="36845"/>
                </a:lnTo>
                <a:lnTo>
                  <a:pt x="693630" y="39071"/>
                </a:lnTo>
                <a:lnTo>
                  <a:pt x="727123" y="40295"/>
                </a:lnTo>
                <a:lnTo>
                  <a:pt x="767161" y="40044"/>
                </a:lnTo>
                <a:lnTo>
                  <a:pt x="806184" y="38484"/>
                </a:lnTo>
                <a:lnTo>
                  <a:pt x="849954" y="38176"/>
                </a:lnTo>
                <a:lnTo>
                  <a:pt x="888961" y="381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43516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258527" y="590076"/>
            <a:ext cx="115473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/>
              <a:t>Ana apprend à faire du vélo. Le premier jour, elle réussit à parcourir 36 m sans tomber. Le deuxième jour, elle parcourt 12 m de plus que la veille. Le troisième jour, elle progresse encore de 18 m.</a:t>
            </a:r>
          </a:p>
          <a:p>
            <a:pPr algn="just"/>
            <a:r>
              <a:rPr lang="fr-FR" sz="2800" b="1" dirty="0"/>
              <a:t>Quelle distance Ana a-t-elle réussi à parcourir sans tomber le troisième jour? 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xmlns="" id="{532E0087-6443-4444-A0B0-363800E9614A}"/>
              </a:ext>
            </a:extLst>
          </p:cNvPr>
          <p:cNvSpPr txBox="1">
            <a:spLocks/>
          </p:cNvSpPr>
          <p:nvPr/>
        </p:nvSpPr>
        <p:spPr>
          <a:xfrm>
            <a:off x="763165" y="143374"/>
            <a:ext cx="10515600" cy="446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dirty="0">
                <a:solidFill>
                  <a:srgbClr val="7030A0"/>
                </a:solidFill>
              </a:rPr>
              <a:t>Deuxième situation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94914CEE-A96F-4F10-871F-1FD5D8BF10AB}"/>
              </a:ext>
            </a:extLst>
          </p:cNvPr>
          <p:cNvPicPr>
            <a:picLocks noChangeAspect="1"/>
          </p:cNvPicPr>
          <p:nvPr/>
        </p:nvPicPr>
        <p:blipFill rotWithShape="1"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" t="42760" r="810" b="1731"/>
          <a:stretch/>
        </p:blipFill>
        <p:spPr>
          <a:xfrm>
            <a:off x="1309587" y="2405958"/>
            <a:ext cx="9730983" cy="4119938"/>
          </a:xfrm>
          <a:prstGeom prst="rect">
            <a:avLst/>
          </a:prstGeom>
        </p:spPr>
      </p:pic>
      <p:grpSp>
        <p:nvGrpSpPr>
          <p:cNvPr id="8" name="SMARTInkShape-Group57">
            <a:extLst>
              <a:ext uri="{FF2B5EF4-FFF2-40B4-BE49-F238E27FC236}">
                <a16:creationId xmlns:a16="http://schemas.microsoft.com/office/drawing/2014/main" xmlns="" id="{55F1CC8C-574D-491F-A228-BCC96E65C3B5}"/>
              </a:ext>
            </a:extLst>
          </p:cNvPr>
          <p:cNvGrpSpPr/>
          <p:nvPr/>
        </p:nvGrpSpPr>
        <p:grpSpPr>
          <a:xfrm>
            <a:off x="1454150" y="2685091"/>
            <a:ext cx="1012826" cy="591177"/>
            <a:chOff x="1454150" y="2685091"/>
            <a:chExt cx="1012826" cy="591177"/>
          </a:xfrm>
        </p:grpSpPr>
        <p:sp>
          <p:nvSpPr>
            <p:cNvPr id="2" name="SMARTInkShape-194">
              <a:extLst>
                <a:ext uri="{FF2B5EF4-FFF2-40B4-BE49-F238E27FC236}">
                  <a16:creationId xmlns:a16="http://schemas.microsoft.com/office/drawing/2014/main" xmlns="" id="{359D4AA5-C7C6-4521-A3F1-422A8E100A01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454150" y="2729417"/>
              <a:ext cx="164122" cy="321759"/>
            </a:xfrm>
            <a:custGeom>
              <a:avLst/>
              <a:gdLst/>
              <a:ahLst/>
              <a:cxnLst/>
              <a:rect l="0" t="0" r="0" b="0"/>
              <a:pathLst>
                <a:path w="164122" h="321759">
                  <a:moveTo>
                    <a:pt x="0" y="153483"/>
                  </a:moveTo>
                  <a:lnTo>
                    <a:pt x="0" y="153483"/>
                  </a:lnTo>
                  <a:lnTo>
                    <a:pt x="19134" y="152777"/>
                  </a:lnTo>
                  <a:lnTo>
                    <a:pt x="44592" y="143839"/>
                  </a:lnTo>
                  <a:lnTo>
                    <a:pt x="82671" y="109664"/>
                  </a:lnTo>
                  <a:lnTo>
                    <a:pt x="118924" y="68608"/>
                  </a:lnTo>
                  <a:lnTo>
                    <a:pt x="144017" y="25016"/>
                  </a:lnTo>
                  <a:lnTo>
                    <a:pt x="158195" y="3777"/>
                  </a:lnTo>
                  <a:lnTo>
                    <a:pt x="161796" y="517"/>
                  </a:lnTo>
                  <a:lnTo>
                    <a:pt x="162897" y="0"/>
                  </a:lnTo>
                  <a:lnTo>
                    <a:pt x="163631" y="8"/>
                  </a:lnTo>
                  <a:lnTo>
                    <a:pt x="164121" y="366"/>
                  </a:lnTo>
                  <a:lnTo>
                    <a:pt x="164121" y="47642"/>
                  </a:lnTo>
                  <a:lnTo>
                    <a:pt x="160673" y="88322"/>
                  </a:lnTo>
                  <a:lnTo>
                    <a:pt x="157634" y="127630"/>
                  </a:lnTo>
                  <a:lnTo>
                    <a:pt x="154500" y="168283"/>
                  </a:lnTo>
                  <a:lnTo>
                    <a:pt x="151337" y="213881"/>
                  </a:lnTo>
                  <a:lnTo>
                    <a:pt x="149995" y="256979"/>
                  </a:lnTo>
                  <a:lnTo>
                    <a:pt x="151820" y="299568"/>
                  </a:lnTo>
                  <a:lnTo>
                    <a:pt x="152400" y="3217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SMARTInkShape-195">
              <a:extLst>
                <a:ext uri="{FF2B5EF4-FFF2-40B4-BE49-F238E27FC236}">
                  <a16:creationId xmlns:a16="http://schemas.microsoft.com/office/drawing/2014/main" xmlns="" id="{9264F3A7-3303-42A1-9C46-49898B486DAA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670050" y="2685091"/>
              <a:ext cx="273051" cy="124785"/>
            </a:xfrm>
            <a:custGeom>
              <a:avLst/>
              <a:gdLst/>
              <a:ahLst/>
              <a:cxnLst/>
              <a:rect l="0" t="0" r="0" b="0"/>
              <a:pathLst>
                <a:path w="273051" h="124785">
                  <a:moveTo>
                    <a:pt x="0" y="86684"/>
                  </a:moveTo>
                  <a:lnTo>
                    <a:pt x="0" y="86684"/>
                  </a:lnTo>
                  <a:lnTo>
                    <a:pt x="1686" y="86684"/>
                  </a:lnTo>
                  <a:lnTo>
                    <a:pt x="3454" y="89506"/>
                  </a:lnTo>
                  <a:lnTo>
                    <a:pt x="6121" y="94288"/>
                  </a:lnTo>
                  <a:lnTo>
                    <a:pt x="15516" y="104100"/>
                  </a:lnTo>
                  <a:lnTo>
                    <a:pt x="27300" y="111361"/>
                  </a:lnTo>
                  <a:lnTo>
                    <a:pt x="31568" y="111870"/>
                  </a:lnTo>
                  <a:lnTo>
                    <a:pt x="58551" y="96480"/>
                  </a:lnTo>
                  <a:lnTo>
                    <a:pt x="83114" y="73789"/>
                  </a:lnTo>
                  <a:lnTo>
                    <a:pt x="92242" y="56522"/>
                  </a:lnTo>
                  <a:lnTo>
                    <a:pt x="102550" y="27535"/>
                  </a:lnTo>
                  <a:lnTo>
                    <a:pt x="103786" y="17474"/>
                  </a:lnTo>
                  <a:lnTo>
                    <a:pt x="101513" y="9005"/>
                  </a:lnTo>
                  <a:lnTo>
                    <a:pt x="97681" y="2771"/>
                  </a:lnTo>
                  <a:lnTo>
                    <a:pt x="94802" y="0"/>
                  </a:lnTo>
                  <a:lnTo>
                    <a:pt x="92834" y="673"/>
                  </a:lnTo>
                  <a:lnTo>
                    <a:pt x="82073" y="11891"/>
                  </a:lnTo>
                  <a:lnTo>
                    <a:pt x="76341" y="20634"/>
                  </a:lnTo>
                  <a:lnTo>
                    <a:pt x="68793" y="42606"/>
                  </a:lnTo>
                  <a:lnTo>
                    <a:pt x="68087" y="46715"/>
                  </a:lnTo>
                  <a:lnTo>
                    <a:pt x="73835" y="67668"/>
                  </a:lnTo>
                  <a:lnTo>
                    <a:pt x="82790" y="83872"/>
                  </a:lnTo>
                  <a:lnTo>
                    <a:pt x="98888" y="100432"/>
                  </a:lnTo>
                  <a:lnTo>
                    <a:pt x="119298" y="112003"/>
                  </a:lnTo>
                  <a:lnTo>
                    <a:pt x="134243" y="116528"/>
                  </a:lnTo>
                  <a:lnTo>
                    <a:pt x="153801" y="116184"/>
                  </a:lnTo>
                  <a:lnTo>
                    <a:pt x="163724" y="113789"/>
                  </a:lnTo>
                  <a:lnTo>
                    <a:pt x="167357" y="112162"/>
                  </a:lnTo>
                  <a:lnTo>
                    <a:pt x="185158" y="92514"/>
                  </a:lnTo>
                  <a:lnTo>
                    <a:pt x="195502" y="75554"/>
                  </a:lnTo>
                  <a:lnTo>
                    <a:pt x="199544" y="62217"/>
                  </a:lnTo>
                  <a:lnTo>
                    <a:pt x="198746" y="40825"/>
                  </a:lnTo>
                  <a:lnTo>
                    <a:pt x="194870" y="30907"/>
                  </a:lnTo>
                  <a:lnTo>
                    <a:pt x="189267" y="24147"/>
                  </a:lnTo>
                  <a:lnTo>
                    <a:pt x="182074" y="18791"/>
                  </a:lnTo>
                  <a:lnTo>
                    <a:pt x="174173" y="15940"/>
                  </a:lnTo>
                  <a:lnTo>
                    <a:pt x="157602" y="14109"/>
                  </a:lnTo>
                  <a:lnTo>
                    <a:pt x="152948" y="14800"/>
                  </a:lnTo>
                  <a:lnTo>
                    <a:pt x="151707" y="15478"/>
                  </a:lnTo>
                  <a:lnTo>
                    <a:pt x="150880" y="16636"/>
                  </a:lnTo>
                  <a:lnTo>
                    <a:pt x="149960" y="19803"/>
                  </a:lnTo>
                  <a:lnTo>
                    <a:pt x="150774" y="21636"/>
                  </a:lnTo>
                  <a:lnTo>
                    <a:pt x="154499" y="25553"/>
                  </a:lnTo>
                  <a:lnTo>
                    <a:pt x="179665" y="37476"/>
                  </a:lnTo>
                  <a:lnTo>
                    <a:pt x="221837" y="42048"/>
                  </a:lnTo>
                  <a:lnTo>
                    <a:pt x="228299" y="41211"/>
                  </a:lnTo>
                  <a:lnTo>
                    <a:pt x="230516" y="40494"/>
                  </a:lnTo>
                  <a:lnTo>
                    <a:pt x="234861" y="36874"/>
                  </a:lnTo>
                  <a:lnTo>
                    <a:pt x="245342" y="22811"/>
                  </a:lnTo>
                  <a:lnTo>
                    <a:pt x="245759" y="21877"/>
                  </a:lnTo>
                  <a:lnTo>
                    <a:pt x="245684" y="21254"/>
                  </a:lnTo>
                  <a:lnTo>
                    <a:pt x="245281" y="20839"/>
                  </a:lnTo>
                  <a:lnTo>
                    <a:pt x="244659" y="20915"/>
                  </a:lnTo>
                  <a:lnTo>
                    <a:pt x="243028" y="21940"/>
                  </a:lnTo>
                  <a:lnTo>
                    <a:pt x="238441" y="27872"/>
                  </a:lnTo>
                  <a:lnTo>
                    <a:pt x="225154" y="73682"/>
                  </a:lnTo>
                  <a:lnTo>
                    <a:pt x="224796" y="94081"/>
                  </a:lnTo>
                  <a:lnTo>
                    <a:pt x="229849" y="106082"/>
                  </a:lnTo>
                  <a:lnTo>
                    <a:pt x="237622" y="115061"/>
                  </a:lnTo>
                  <a:lnTo>
                    <a:pt x="245780" y="120227"/>
                  </a:lnTo>
                  <a:lnTo>
                    <a:pt x="273050" y="1247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SMARTInkShape-196">
              <a:extLst>
                <a:ext uri="{FF2B5EF4-FFF2-40B4-BE49-F238E27FC236}">
                  <a16:creationId xmlns:a16="http://schemas.microsoft.com/office/drawing/2014/main" xmlns="" id="{5A814C15-F6F3-4771-9B9B-427DD6B05758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911350" y="2912391"/>
              <a:ext cx="174626" cy="363877"/>
            </a:xfrm>
            <a:custGeom>
              <a:avLst/>
              <a:gdLst/>
              <a:ahLst/>
              <a:cxnLst/>
              <a:rect l="0" t="0" r="0" b="0"/>
              <a:pathLst>
                <a:path w="174626" h="363877">
                  <a:moveTo>
                    <a:pt x="0" y="129259"/>
                  </a:moveTo>
                  <a:lnTo>
                    <a:pt x="0" y="129259"/>
                  </a:lnTo>
                  <a:lnTo>
                    <a:pt x="2734" y="129259"/>
                  </a:lnTo>
                  <a:lnTo>
                    <a:pt x="2881" y="129612"/>
                  </a:lnTo>
                  <a:lnTo>
                    <a:pt x="3136" y="133678"/>
                  </a:lnTo>
                  <a:lnTo>
                    <a:pt x="3855" y="134675"/>
                  </a:lnTo>
                  <a:lnTo>
                    <a:pt x="8639" y="138173"/>
                  </a:lnTo>
                  <a:lnTo>
                    <a:pt x="10948" y="138603"/>
                  </a:lnTo>
                  <a:lnTo>
                    <a:pt x="42837" y="135155"/>
                  </a:lnTo>
                  <a:lnTo>
                    <a:pt x="64198" y="126106"/>
                  </a:lnTo>
                  <a:lnTo>
                    <a:pt x="73688" y="119744"/>
                  </a:lnTo>
                  <a:lnTo>
                    <a:pt x="95829" y="90355"/>
                  </a:lnTo>
                  <a:lnTo>
                    <a:pt x="113031" y="50444"/>
                  </a:lnTo>
                  <a:lnTo>
                    <a:pt x="131108" y="5514"/>
                  </a:lnTo>
                  <a:lnTo>
                    <a:pt x="131150" y="3723"/>
                  </a:lnTo>
                  <a:lnTo>
                    <a:pt x="130367" y="0"/>
                  </a:lnTo>
                  <a:lnTo>
                    <a:pt x="124691" y="40372"/>
                  </a:lnTo>
                  <a:lnTo>
                    <a:pt x="123939" y="80316"/>
                  </a:lnTo>
                  <a:lnTo>
                    <a:pt x="124788" y="121708"/>
                  </a:lnTo>
                  <a:lnTo>
                    <a:pt x="126563" y="167514"/>
                  </a:lnTo>
                  <a:lnTo>
                    <a:pt x="130241" y="212247"/>
                  </a:lnTo>
                  <a:lnTo>
                    <a:pt x="134918" y="254765"/>
                  </a:lnTo>
                  <a:lnTo>
                    <a:pt x="137999" y="298997"/>
                  </a:lnTo>
                  <a:lnTo>
                    <a:pt x="136963" y="344977"/>
                  </a:lnTo>
                  <a:lnTo>
                    <a:pt x="136817" y="350329"/>
                  </a:lnTo>
                  <a:lnTo>
                    <a:pt x="134956" y="354603"/>
                  </a:lnTo>
                  <a:lnTo>
                    <a:pt x="128184" y="361233"/>
                  </a:lnTo>
                  <a:lnTo>
                    <a:pt x="122117" y="363709"/>
                  </a:lnTo>
                  <a:lnTo>
                    <a:pt x="119511" y="363876"/>
                  </a:lnTo>
                  <a:lnTo>
                    <a:pt x="113794" y="361239"/>
                  </a:lnTo>
                  <a:lnTo>
                    <a:pt x="110788" y="359054"/>
                  </a:lnTo>
                  <a:lnTo>
                    <a:pt x="88264" y="323723"/>
                  </a:lnTo>
                  <a:lnTo>
                    <a:pt x="82557" y="308037"/>
                  </a:lnTo>
                  <a:lnTo>
                    <a:pt x="85761" y="264058"/>
                  </a:lnTo>
                  <a:lnTo>
                    <a:pt x="89974" y="249142"/>
                  </a:lnTo>
                  <a:lnTo>
                    <a:pt x="114594" y="208994"/>
                  </a:lnTo>
                  <a:lnTo>
                    <a:pt x="150562" y="163735"/>
                  </a:lnTo>
                  <a:lnTo>
                    <a:pt x="174625" y="1324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SMARTInkShape-197">
              <a:extLst>
                <a:ext uri="{FF2B5EF4-FFF2-40B4-BE49-F238E27FC236}">
                  <a16:creationId xmlns:a16="http://schemas.microsoft.com/office/drawing/2014/main" xmlns="" id="{7F040102-A87A-414E-B0D7-3DCAE6B9CE12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2044700" y="2806700"/>
              <a:ext cx="1830" cy="6351"/>
            </a:xfrm>
            <a:custGeom>
              <a:avLst/>
              <a:gdLst/>
              <a:ahLst/>
              <a:cxnLst/>
              <a:rect l="0" t="0" r="0" b="0"/>
              <a:pathLst>
                <a:path w="1830" h="6351">
                  <a:moveTo>
                    <a:pt x="0" y="6350"/>
                  </a:moveTo>
                  <a:lnTo>
                    <a:pt x="0" y="6350"/>
                  </a:lnTo>
                  <a:lnTo>
                    <a:pt x="0" y="4664"/>
                  </a:lnTo>
                  <a:lnTo>
                    <a:pt x="353" y="4168"/>
                  </a:lnTo>
                  <a:lnTo>
                    <a:pt x="941" y="3837"/>
                  </a:lnTo>
                  <a:lnTo>
                    <a:pt x="1686" y="3616"/>
                  </a:lnTo>
                  <a:lnTo>
                    <a:pt x="1829" y="311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SMARTInkShape-198">
              <a:extLst>
                <a:ext uri="{FF2B5EF4-FFF2-40B4-BE49-F238E27FC236}">
                  <a16:creationId xmlns:a16="http://schemas.microsoft.com/office/drawing/2014/main" xmlns="" id="{242C3433-A523-48B0-B30B-C4BC6A63D498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2095656" y="2925285"/>
              <a:ext cx="371320" cy="148275"/>
            </a:xfrm>
            <a:custGeom>
              <a:avLst/>
              <a:gdLst/>
              <a:ahLst/>
              <a:cxnLst/>
              <a:rect l="0" t="0" r="0" b="0"/>
              <a:pathLst>
                <a:path w="371320" h="148275">
                  <a:moveTo>
                    <a:pt x="53819" y="30640"/>
                  </a:moveTo>
                  <a:lnTo>
                    <a:pt x="53819" y="30640"/>
                  </a:lnTo>
                  <a:lnTo>
                    <a:pt x="57059" y="30993"/>
                  </a:lnTo>
                  <a:lnTo>
                    <a:pt x="67773" y="33684"/>
                  </a:lnTo>
                  <a:lnTo>
                    <a:pt x="68766" y="32670"/>
                  </a:lnTo>
                  <a:lnTo>
                    <a:pt x="72259" y="25603"/>
                  </a:lnTo>
                  <a:lnTo>
                    <a:pt x="72688" y="22993"/>
                  </a:lnTo>
                  <a:lnTo>
                    <a:pt x="58683" y="8041"/>
                  </a:lnTo>
                  <a:lnTo>
                    <a:pt x="51395" y="3192"/>
                  </a:lnTo>
                  <a:lnTo>
                    <a:pt x="43687" y="1743"/>
                  </a:lnTo>
                  <a:lnTo>
                    <a:pt x="35205" y="2980"/>
                  </a:lnTo>
                  <a:lnTo>
                    <a:pt x="18209" y="11457"/>
                  </a:lnTo>
                  <a:lnTo>
                    <a:pt x="15262" y="13618"/>
                  </a:lnTo>
                  <a:lnTo>
                    <a:pt x="3634" y="33419"/>
                  </a:lnTo>
                  <a:lnTo>
                    <a:pt x="0" y="41753"/>
                  </a:lnTo>
                  <a:lnTo>
                    <a:pt x="561" y="79419"/>
                  </a:lnTo>
                  <a:lnTo>
                    <a:pt x="5904" y="103070"/>
                  </a:lnTo>
                  <a:lnTo>
                    <a:pt x="16770" y="118619"/>
                  </a:lnTo>
                  <a:lnTo>
                    <a:pt x="27790" y="127655"/>
                  </a:lnTo>
                  <a:lnTo>
                    <a:pt x="35430" y="129262"/>
                  </a:lnTo>
                  <a:lnTo>
                    <a:pt x="45783" y="128183"/>
                  </a:lnTo>
                  <a:lnTo>
                    <a:pt x="48462" y="127418"/>
                  </a:lnTo>
                  <a:lnTo>
                    <a:pt x="60659" y="117915"/>
                  </a:lnTo>
                  <a:lnTo>
                    <a:pt x="70388" y="105614"/>
                  </a:lnTo>
                  <a:lnTo>
                    <a:pt x="79425" y="86290"/>
                  </a:lnTo>
                  <a:lnTo>
                    <a:pt x="80957" y="71719"/>
                  </a:lnTo>
                  <a:lnTo>
                    <a:pt x="76912" y="50573"/>
                  </a:lnTo>
                  <a:lnTo>
                    <a:pt x="71138" y="37735"/>
                  </a:lnTo>
                  <a:lnTo>
                    <a:pt x="53077" y="14767"/>
                  </a:lnTo>
                  <a:lnTo>
                    <a:pt x="36961" y="3124"/>
                  </a:lnTo>
                  <a:lnTo>
                    <a:pt x="30922" y="772"/>
                  </a:lnTo>
                  <a:lnTo>
                    <a:pt x="28677" y="1203"/>
                  </a:lnTo>
                  <a:lnTo>
                    <a:pt x="26827" y="2548"/>
                  </a:lnTo>
                  <a:lnTo>
                    <a:pt x="25241" y="4504"/>
                  </a:lnTo>
                  <a:lnTo>
                    <a:pt x="24536" y="6866"/>
                  </a:lnTo>
                  <a:lnTo>
                    <a:pt x="24694" y="12313"/>
                  </a:lnTo>
                  <a:lnTo>
                    <a:pt x="26767" y="19644"/>
                  </a:lnTo>
                  <a:lnTo>
                    <a:pt x="46102" y="38125"/>
                  </a:lnTo>
                  <a:lnTo>
                    <a:pt x="54270" y="43139"/>
                  </a:lnTo>
                  <a:lnTo>
                    <a:pt x="70415" y="47239"/>
                  </a:lnTo>
                  <a:lnTo>
                    <a:pt x="81186" y="47072"/>
                  </a:lnTo>
                  <a:lnTo>
                    <a:pt x="90912" y="43941"/>
                  </a:lnTo>
                  <a:lnTo>
                    <a:pt x="99938" y="38315"/>
                  </a:lnTo>
                  <a:lnTo>
                    <a:pt x="120677" y="17082"/>
                  </a:lnTo>
                  <a:lnTo>
                    <a:pt x="127965" y="4509"/>
                  </a:lnTo>
                  <a:lnTo>
                    <a:pt x="129613" y="0"/>
                  </a:lnTo>
                  <a:lnTo>
                    <a:pt x="129748" y="335"/>
                  </a:lnTo>
                  <a:lnTo>
                    <a:pt x="129899" y="2590"/>
                  </a:lnTo>
                  <a:lnTo>
                    <a:pt x="121194" y="49540"/>
                  </a:lnTo>
                  <a:lnTo>
                    <a:pt x="124981" y="93920"/>
                  </a:lnTo>
                  <a:lnTo>
                    <a:pt x="138436" y="123522"/>
                  </a:lnTo>
                  <a:lnTo>
                    <a:pt x="142344" y="129894"/>
                  </a:lnTo>
                  <a:lnTo>
                    <a:pt x="145292" y="131734"/>
                  </a:lnTo>
                  <a:lnTo>
                    <a:pt x="153270" y="133779"/>
                  </a:lnTo>
                  <a:lnTo>
                    <a:pt x="161754" y="132806"/>
                  </a:lnTo>
                  <a:lnTo>
                    <a:pt x="170229" y="129317"/>
                  </a:lnTo>
                  <a:lnTo>
                    <a:pt x="181875" y="119771"/>
                  </a:lnTo>
                  <a:lnTo>
                    <a:pt x="189089" y="107261"/>
                  </a:lnTo>
                  <a:lnTo>
                    <a:pt x="204168" y="63979"/>
                  </a:lnTo>
                  <a:lnTo>
                    <a:pt x="208536" y="27401"/>
                  </a:lnTo>
                  <a:lnTo>
                    <a:pt x="207484" y="20851"/>
                  </a:lnTo>
                  <a:lnTo>
                    <a:pt x="205841" y="17470"/>
                  </a:lnTo>
                  <a:lnTo>
                    <a:pt x="204908" y="16568"/>
                  </a:lnTo>
                  <a:lnTo>
                    <a:pt x="204287" y="16320"/>
                  </a:lnTo>
                  <a:lnTo>
                    <a:pt x="203873" y="16507"/>
                  </a:lnTo>
                  <a:lnTo>
                    <a:pt x="203060" y="18714"/>
                  </a:lnTo>
                  <a:lnTo>
                    <a:pt x="201522" y="24399"/>
                  </a:lnTo>
                  <a:lnTo>
                    <a:pt x="207167" y="63123"/>
                  </a:lnTo>
                  <a:lnTo>
                    <a:pt x="220093" y="104920"/>
                  </a:lnTo>
                  <a:lnTo>
                    <a:pt x="234853" y="141446"/>
                  </a:lnTo>
                  <a:lnTo>
                    <a:pt x="237655" y="144022"/>
                  </a:lnTo>
                  <a:lnTo>
                    <a:pt x="245473" y="147825"/>
                  </a:lnTo>
                  <a:lnTo>
                    <a:pt x="249322" y="148274"/>
                  </a:lnTo>
                  <a:lnTo>
                    <a:pt x="256420" y="146892"/>
                  </a:lnTo>
                  <a:lnTo>
                    <a:pt x="271423" y="135406"/>
                  </a:lnTo>
                  <a:lnTo>
                    <a:pt x="282532" y="121967"/>
                  </a:lnTo>
                  <a:lnTo>
                    <a:pt x="290292" y="102307"/>
                  </a:lnTo>
                  <a:lnTo>
                    <a:pt x="291631" y="67779"/>
                  </a:lnTo>
                  <a:lnTo>
                    <a:pt x="290276" y="56671"/>
                  </a:lnTo>
                  <a:lnTo>
                    <a:pt x="280788" y="37726"/>
                  </a:lnTo>
                  <a:lnTo>
                    <a:pt x="271862" y="26585"/>
                  </a:lnTo>
                  <a:lnTo>
                    <a:pt x="261378" y="21050"/>
                  </a:lnTo>
                  <a:lnTo>
                    <a:pt x="251772" y="18213"/>
                  </a:lnTo>
                  <a:lnTo>
                    <a:pt x="256052" y="21392"/>
                  </a:lnTo>
                  <a:lnTo>
                    <a:pt x="270221" y="26252"/>
                  </a:lnTo>
                  <a:lnTo>
                    <a:pt x="309287" y="30448"/>
                  </a:lnTo>
                  <a:lnTo>
                    <a:pt x="320562" y="28898"/>
                  </a:lnTo>
                  <a:lnTo>
                    <a:pt x="328371" y="24518"/>
                  </a:lnTo>
                  <a:lnTo>
                    <a:pt x="333468" y="20438"/>
                  </a:lnTo>
                  <a:lnTo>
                    <a:pt x="335093" y="18110"/>
                  </a:lnTo>
                  <a:lnTo>
                    <a:pt x="335527" y="16995"/>
                  </a:lnTo>
                  <a:lnTo>
                    <a:pt x="335463" y="15899"/>
                  </a:lnTo>
                  <a:lnTo>
                    <a:pt x="334452" y="13740"/>
                  </a:lnTo>
                  <a:lnTo>
                    <a:pt x="334041" y="13376"/>
                  </a:lnTo>
                  <a:lnTo>
                    <a:pt x="333767" y="13486"/>
                  </a:lnTo>
                  <a:lnTo>
                    <a:pt x="322721" y="44185"/>
                  </a:lnTo>
                  <a:lnTo>
                    <a:pt x="317979" y="86344"/>
                  </a:lnTo>
                  <a:lnTo>
                    <a:pt x="321389" y="98084"/>
                  </a:lnTo>
                  <a:lnTo>
                    <a:pt x="333391" y="119496"/>
                  </a:lnTo>
                  <a:lnTo>
                    <a:pt x="347851" y="131286"/>
                  </a:lnTo>
                  <a:lnTo>
                    <a:pt x="371319" y="1417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5" name="SMARTInkShape-Group58">
            <a:extLst>
              <a:ext uri="{FF2B5EF4-FFF2-40B4-BE49-F238E27FC236}">
                <a16:creationId xmlns:a16="http://schemas.microsoft.com/office/drawing/2014/main" xmlns="" id="{9A33C83A-FBDD-4B46-A50F-8E478DA3BA1D}"/>
              </a:ext>
            </a:extLst>
          </p:cNvPr>
          <p:cNvGrpSpPr/>
          <p:nvPr/>
        </p:nvGrpSpPr>
        <p:grpSpPr>
          <a:xfrm>
            <a:off x="3657600" y="2439883"/>
            <a:ext cx="2212964" cy="627127"/>
            <a:chOff x="3657600" y="2439883"/>
            <a:chExt cx="2212964" cy="627127"/>
          </a:xfrm>
        </p:grpSpPr>
        <p:sp>
          <p:nvSpPr>
            <p:cNvPr id="9" name="SMARTInkShape-199">
              <a:extLst>
                <a:ext uri="{FF2B5EF4-FFF2-40B4-BE49-F238E27FC236}">
                  <a16:creationId xmlns:a16="http://schemas.microsoft.com/office/drawing/2014/main" xmlns="" id="{4B2C9574-2205-4219-8D80-87EDBBAF2A5D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4836663" y="2563310"/>
              <a:ext cx="246513" cy="128992"/>
            </a:xfrm>
            <a:custGeom>
              <a:avLst/>
              <a:gdLst/>
              <a:ahLst/>
              <a:cxnLst/>
              <a:rect l="0" t="0" r="0" b="0"/>
              <a:pathLst>
                <a:path w="246513" h="128992">
                  <a:moveTo>
                    <a:pt x="2037" y="94165"/>
                  </a:moveTo>
                  <a:lnTo>
                    <a:pt x="2037" y="94165"/>
                  </a:lnTo>
                  <a:lnTo>
                    <a:pt x="4219" y="99234"/>
                  </a:lnTo>
                  <a:lnTo>
                    <a:pt x="4771" y="103003"/>
                  </a:lnTo>
                  <a:lnTo>
                    <a:pt x="2943" y="112295"/>
                  </a:lnTo>
                  <a:lnTo>
                    <a:pt x="2641" y="112955"/>
                  </a:lnTo>
                  <a:lnTo>
                    <a:pt x="2440" y="113042"/>
                  </a:lnTo>
                  <a:lnTo>
                    <a:pt x="2306" y="112747"/>
                  </a:lnTo>
                  <a:lnTo>
                    <a:pt x="2048" y="110166"/>
                  </a:lnTo>
                  <a:lnTo>
                    <a:pt x="355" y="108392"/>
                  </a:lnTo>
                  <a:lnTo>
                    <a:pt x="0" y="61523"/>
                  </a:lnTo>
                  <a:lnTo>
                    <a:pt x="4255" y="43101"/>
                  </a:lnTo>
                  <a:lnTo>
                    <a:pt x="19973" y="9423"/>
                  </a:lnTo>
                  <a:lnTo>
                    <a:pt x="25178" y="4408"/>
                  </a:lnTo>
                  <a:lnTo>
                    <a:pt x="28047" y="2577"/>
                  </a:lnTo>
                  <a:lnTo>
                    <a:pt x="40514" y="0"/>
                  </a:lnTo>
                  <a:lnTo>
                    <a:pt x="47478" y="1279"/>
                  </a:lnTo>
                  <a:lnTo>
                    <a:pt x="50322" y="2607"/>
                  </a:lnTo>
                  <a:lnTo>
                    <a:pt x="61068" y="14591"/>
                  </a:lnTo>
                  <a:lnTo>
                    <a:pt x="71566" y="47807"/>
                  </a:lnTo>
                  <a:lnTo>
                    <a:pt x="74755" y="95048"/>
                  </a:lnTo>
                  <a:lnTo>
                    <a:pt x="72316" y="128412"/>
                  </a:lnTo>
                  <a:lnTo>
                    <a:pt x="71820" y="128991"/>
                  </a:lnTo>
                  <a:lnTo>
                    <a:pt x="71137" y="128671"/>
                  </a:lnTo>
                  <a:lnTo>
                    <a:pt x="70329" y="127752"/>
                  </a:lnTo>
                  <a:lnTo>
                    <a:pt x="68775" y="87082"/>
                  </a:lnTo>
                  <a:lnTo>
                    <a:pt x="73112" y="47003"/>
                  </a:lnTo>
                  <a:lnTo>
                    <a:pt x="78600" y="29156"/>
                  </a:lnTo>
                  <a:lnTo>
                    <a:pt x="88461" y="15119"/>
                  </a:lnTo>
                  <a:lnTo>
                    <a:pt x="95363" y="11409"/>
                  </a:lnTo>
                  <a:lnTo>
                    <a:pt x="102429" y="10112"/>
                  </a:lnTo>
                  <a:lnTo>
                    <a:pt x="107922" y="10712"/>
                  </a:lnTo>
                  <a:lnTo>
                    <a:pt x="120037" y="21460"/>
                  </a:lnTo>
                  <a:lnTo>
                    <a:pt x="128056" y="32994"/>
                  </a:lnTo>
                  <a:lnTo>
                    <a:pt x="141734" y="70903"/>
                  </a:lnTo>
                  <a:lnTo>
                    <a:pt x="144633" y="106415"/>
                  </a:lnTo>
                  <a:lnTo>
                    <a:pt x="142154" y="120982"/>
                  </a:lnTo>
                  <a:lnTo>
                    <a:pt x="142015" y="121215"/>
                  </a:lnTo>
                  <a:lnTo>
                    <a:pt x="141923" y="121018"/>
                  </a:lnTo>
                  <a:lnTo>
                    <a:pt x="138696" y="79624"/>
                  </a:lnTo>
                  <a:lnTo>
                    <a:pt x="145000" y="33105"/>
                  </a:lnTo>
                  <a:lnTo>
                    <a:pt x="149163" y="22680"/>
                  </a:lnTo>
                  <a:lnTo>
                    <a:pt x="154092" y="19120"/>
                  </a:lnTo>
                  <a:lnTo>
                    <a:pt x="160281" y="17067"/>
                  </a:lnTo>
                  <a:lnTo>
                    <a:pt x="165384" y="17331"/>
                  </a:lnTo>
                  <a:lnTo>
                    <a:pt x="177279" y="22834"/>
                  </a:lnTo>
                  <a:lnTo>
                    <a:pt x="184110" y="29184"/>
                  </a:lnTo>
                  <a:lnTo>
                    <a:pt x="189497" y="37768"/>
                  </a:lnTo>
                  <a:lnTo>
                    <a:pt x="196823" y="60578"/>
                  </a:lnTo>
                  <a:lnTo>
                    <a:pt x="198706" y="104304"/>
                  </a:lnTo>
                  <a:lnTo>
                    <a:pt x="198766" y="109391"/>
                  </a:lnTo>
                  <a:lnTo>
                    <a:pt x="202596" y="118806"/>
                  </a:lnTo>
                  <a:lnTo>
                    <a:pt x="205593" y="123292"/>
                  </a:lnTo>
                  <a:lnTo>
                    <a:pt x="211472" y="124872"/>
                  </a:lnTo>
                  <a:lnTo>
                    <a:pt x="246512" y="1195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SMARTInkShape-200">
              <a:extLst>
                <a:ext uri="{FF2B5EF4-FFF2-40B4-BE49-F238E27FC236}">
                  <a16:creationId xmlns:a16="http://schemas.microsoft.com/office/drawing/2014/main" xmlns="" id="{D68ECF56-5EA9-40E4-88B1-3E81D19F7DC0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4641850" y="2441682"/>
              <a:ext cx="120651" cy="234854"/>
            </a:xfrm>
            <a:custGeom>
              <a:avLst/>
              <a:gdLst/>
              <a:ahLst/>
              <a:cxnLst/>
              <a:rect l="0" t="0" r="0" b="0"/>
              <a:pathLst>
                <a:path w="120651" h="234854">
                  <a:moveTo>
                    <a:pt x="120650" y="18943"/>
                  </a:moveTo>
                  <a:lnTo>
                    <a:pt x="120650" y="18943"/>
                  </a:lnTo>
                  <a:lnTo>
                    <a:pt x="116255" y="12035"/>
                  </a:lnTo>
                  <a:lnTo>
                    <a:pt x="111994" y="8112"/>
                  </a:lnTo>
                  <a:lnTo>
                    <a:pt x="102367" y="2642"/>
                  </a:lnTo>
                  <a:lnTo>
                    <a:pt x="93570" y="255"/>
                  </a:lnTo>
                  <a:lnTo>
                    <a:pt x="89147" y="0"/>
                  </a:lnTo>
                  <a:lnTo>
                    <a:pt x="55147" y="19134"/>
                  </a:lnTo>
                  <a:lnTo>
                    <a:pt x="44383" y="30199"/>
                  </a:lnTo>
                  <a:lnTo>
                    <a:pt x="24869" y="76142"/>
                  </a:lnTo>
                  <a:lnTo>
                    <a:pt x="15104" y="114242"/>
                  </a:lnTo>
                  <a:lnTo>
                    <a:pt x="16470" y="159699"/>
                  </a:lnTo>
                  <a:lnTo>
                    <a:pt x="23597" y="192718"/>
                  </a:lnTo>
                  <a:lnTo>
                    <a:pt x="32157" y="211230"/>
                  </a:lnTo>
                  <a:lnTo>
                    <a:pt x="48137" y="227337"/>
                  </a:lnTo>
                  <a:lnTo>
                    <a:pt x="57730" y="233271"/>
                  </a:lnTo>
                  <a:lnTo>
                    <a:pt x="61770" y="234853"/>
                  </a:lnTo>
                  <a:lnTo>
                    <a:pt x="66580" y="234497"/>
                  </a:lnTo>
                  <a:lnTo>
                    <a:pt x="77569" y="230338"/>
                  </a:lnTo>
                  <a:lnTo>
                    <a:pt x="86686" y="221905"/>
                  </a:lnTo>
                  <a:lnTo>
                    <a:pt x="93208" y="211807"/>
                  </a:lnTo>
                  <a:lnTo>
                    <a:pt x="96106" y="202615"/>
                  </a:lnTo>
                  <a:lnTo>
                    <a:pt x="94367" y="182765"/>
                  </a:lnTo>
                  <a:lnTo>
                    <a:pt x="87698" y="165751"/>
                  </a:lnTo>
                  <a:lnTo>
                    <a:pt x="72277" y="150087"/>
                  </a:lnTo>
                  <a:lnTo>
                    <a:pt x="57124" y="141017"/>
                  </a:lnTo>
                  <a:lnTo>
                    <a:pt x="38641" y="139466"/>
                  </a:lnTo>
                  <a:lnTo>
                    <a:pt x="32464" y="141978"/>
                  </a:lnTo>
                  <a:lnTo>
                    <a:pt x="12697" y="159989"/>
                  </a:lnTo>
                  <a:lnTo>
                    <a:pt x="0" y="1776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SMARTInkShape-201">
              <a:extLst>
                <a:ext uri="{FF2B5EF4-FFF2-40B4-BE49-F238E27FC236}">
                  <a16:creationId xmlns:a16="http://schemas.microsoft.com/office/drawing/2014/main" xmlns="" id="{9E1658FA-F161-4644-BF8B-0951F9556539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4461524" y="2439883"/>
              <a:ext cx="149160" cy="216431"/>
            </a:xfrm>
            <a:custGeom>
              <a:avLst/>
              <a:gdLst/>
              <a:ahLst/>
              <a:cxnLst/>
              <a:rect l="0" t="0" r="0" b="0"/>
              <a:pathLst>
                <a:path w="149160" h="216431">
                  <a:moveTo>
                    <a:pt x="5701" y="49317"/>
                  </a:moveTo>
                  <a:lnTo>
                    <a:pt x="5701" y="49317"/>
                  </a:lnTo>
                  <a:lnTo>
                    <a:pt x="5701" y="51003"/>
                  </a:lnTo>
                  <a:lnTo>
                    <a:pt x="5348" y="51499"/>
                  </a:lnTo>
                  <a:lnTo>
                    <a:pt x="4760" y="51830"/>
                  </a:lnTo>
                  <a:lnTo>
                    <a:pt x="2565" y="52480"/>
                  </a:lnTo>
                  <a:lnTo>
                    <a:pt x="18" y="42129"/>
                  </a:lnTo>
                  <a:lnTo>
                    <a:pt x="0" y="36245"/>
                  </a:lnTo>
                  <a:lnTo>
                    <a:pt x="3809" y="22378"/>
                  </a:lnTo>
                  <a:lnTo>
                    <a:pt x="11882" y="10565"/>
                  </a:lnTo>
                  <a:lnTo>
                    <a:pt x="20207" y="4695"/>
                  </a:lnTo>
                  <a:lnTo>
                    <a:pt x="32930" y="347"/>
                  </a:lnTo>
                  <a:lnTo>
                    <a:pt x="48106" y="0"/>
                  </a:lnTo>
                  <a:lnTo>
                    <a:pt x="71776" y="3043"/>
                  </a:lnTo>
                  <a:lnTo>
                    <a:pt x="76209" y="5768"/>
                  </a:lnTo>
                  <a:lnTo>
                    <a:pt x="83957" y="14439"/>
                  </a:lnTo>
                  <a:lnTo>
                    <a:pt x="90899" y="32907"/>
                  </a:lnTo>
                  <a:lnTo>
                    <a:pt x="91818" y="47277"/>
                  </a:lnTo>
                  <a:lnTo>
                    <a:pt x="87837" y="54760"/>
                  </a:lnTo>
                  <a:lnTo>
                    <a:pt x="70845" y="70364"/>
                  </a:lnTo>
                  <a:lnTo>
                    <a:pt x="58883" y="76517"/>
                  </a:lnTo>
                  <a:lnTo>
                    <a:pt x="56031" y="77281"/>
                  </a:lnTo>
                  <a:lnTo>
                    <a:pt x="55129" y="77132"/>
                  </a:lnTo>
                  <a:lnTo>
                    <a:pt x="54528" y="76680"/>
                  </a:lnTo>
                  <a:lnTo>
                    <a:pt x="54128" y="76025"/>
                  </a:lnTo>
                  <a:lnTo>
                    <a:pt x="54213" y="75589"/>
                  </a:lnTo>
                  <a:lnTo>
                    <a:pt x="54623" y="75299"/>
                  </a:lnTo>
                  <a:lnTo>
                    <a:pt x="55249" y="75105"/>
                  </a:lnTo>
                  <a:lnTo>
                    <a:pt x="73019" y="80856"/>
                  </a:lnTo>
                  <a:lnTo>
                    <a:pt x="89162" y="90054"/>
                  </a:lnTo>
                  <a:lnTo>
                    <a:pt x="132551" y="130439"/>
                  </a:lnTo>
                  <a:lnTo>
                    <a:pt x="143279" y="145437"/>
                  </a:lnTo>
                  <a:lnTo>
                    <a:pt x="148692" y="165011"/>
                  </a:lnTo>
                  <a:lnTo>
                    <a:pt x="149159" y="178572"/>
                  </a:lnTo>
                  <a:lnTo>
                    <a:pt x="142007" y="192115"/>
                  </a:lnTo>
                  <a:lnTo>
                    <a:pt x="124208" y="205614"/>
                  </a:lnTo>
                  <a:lnTo>
                    <a:pt x="106117" y="213494"/>
                  </a:lnTo>
                  <a:lnTo>
                    <a:pt x="80543" y="216430"/>
                  </a:lnTo>
                  <a:lnTo>
                    <a:pt x="71420" y="215547"/>
                  </a:lnTo>
                  <a:lnTo>
                    <a:pt x="53281" y="205559"/>
                  </a:lnTo>
                  <a:lnTo>
                    <a:pt x="48250" y="201896"/>
                  </a:lnTo>
                  <a:lnTo>
                    <a:pt x="45778" y="195329"/>
                  </a:lnTo>
                  <a:lnTo>
                    <a:pt x="43801" y="1826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SMARTInkShape-202">
              <a:extLst>
                <a:ext uri="{FF2B5EF4-FFF2-40B4-BE49-F238E27FC236}">
                  <a16:creationId xmlns:a16="http://schemas.microsoft.com/office/drawing/2014/main" xmlns="" id="{1B78AD2C-B2BC-472C-ADED-4CE3382C3346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3663950" y="2806831"/>
              <a:ext cx="2187576" cy="260179"/>
            </a:xfrm>
            <a:custGeom>
              <a:avLst/>
              <a:gdLst/>
              <a:ahLst/>
              <a:cxnLst/>
              <a:rect l="0" t="0" r="0" b="0"/>
              <a:pathLst>
                <a:path w="2187576" h="260179">
                  <a:moveTo>
                    <a:pt x="0" y="3044"/>
                  </a:moveTo>
                  <a:lnTo>
                    <a:pt x="0" y="3044"/>
                  </a:lnTo>
                  <a:lnTo>
                    <a:pt x="0" y="0"/>
                  </a:lnTo>
                  <a:lnTo>
                    <a:pt x="2182" y="4612"/>
                  </a:lnTo>
                  <a:lnTo>
                    <a:pt x="3044" y="8694"/>
                  </a:lnTo>
                  <a:lnTo>
                    <a:pt x="18539" y="42461"/>
                  </a:lnTo>
                  <a:lnTo>
                    <a:pt x="21901" y="69865"/>
                  </a:lnTo>
                  <a:lnTo>
                    <a:pt x="19238" y="115114"/>
                  </a:lnTo>
                  <a:lnTo>
                    <a:pt x="19055" y="161540"/>
                  </a:lnTo>
                  <a:lnTo>
                    <a:pt x="18110" y="193596"/>
                  </a:lnTo>
                  <a:lnTo>
                    <a:pt x="15962" y="227941"/>
                  </a:lnTo>
                  <a:lnTo>
                    <a:pt x="15887" y="241905"/>
                  </a:lnTo>
                  <a:lnTo>
                    <a:pt x="19039" y="256938"/>
                  </a:lnTo>
                  <a:lnTo>
                    <a:pt x="16315" y="254301"/>
                  </a:lnTo>
                  <a:lnTo>
                    <a:pt x="15876" y="250706"/>
                  </a:lnTo>
                  <a:lnTo>
                    <a:pt x="15875" y="254069"/>
                  </a:lnTo>
                  <a:lnTo>
                    <a:pt x="15522" y="255060"/>
                  </a:lnTo>
                  <a:lnTo>
                    <a:pt x="14934" y="255722"/>
                  </a:lnTo>
                  <a:lnTo>
                    <a:pt x="14190" y="256162"/>
                  </a:lnTo>
                  <a:lnTo>
                    <a:pt x="14046" y="256456"/>
                  </a:lnTo>
                  <a:lnTo>
                    <a:pt x="14303" y="256652"/>
                  </a:lnTo>
                  <a:lnTo>
                    <a:pt x="14827" y="256783"/>
                  </a:lnTo>
                  <a:lnTo>
                    <a:pt x="15176" y="257223"/>
                  </a:lnTo>
                  <a:lnTo>
                    <a:pt x="15783" y="259755"/>
                  </a:lnTo>
                  <a:lnTo>
                    <a:pt x="25753" y="260178"/>
                  </a:lnTo>
                  <a:lnTo>
                    <a:pt x="72626" y="257061"/>
                  </a:lnTo>
                  <a:lnTo>
                    <a:pt x="118911" y="257045"/>
                  </a:lnTo>
                  <a:lnTo>
                    <a:pt x="158658" y="257044"/>
                  </a:lnTo>
                  <a:lnTo>
                    <a:pt x="204268" y="254531"/>
                  </a:lnTo>
                  <a:lnTo>
                    <a:pt x="244772" y="254309"/>
                  </a:lnTo>
                  <a:lnTo>
                    <a:pt x="285351" y="256399"/>
                  </a:lnTo>
                  <a:lnTo>
                    <a:pt x="330814" y="256959"/>
                  </a:lnTo>
                  <a:lnTo>
                    <a:pt x="369819" y="257027"/>
                  </a:lnTo>
                  <a:lnTo>
                    <a:pt x="411757" y="257041"/>
                  </a:lnTo>
                  <a:lnTo>
                    <a:pt x="449125" y="257043"/>
                  </a:lnTo>
                  <a:lnTo>
                    <a:pt x="490751" y="257044"/>
                  </a:lnTo>
                  <a:lnTo>
                    <a:pt x="532562" y="257044"/>
                  </a:lnTo>
                  <a:lnTo>
                    <a:pt x="566587" y="257044"/>
                  </a:lnTo>
                  <a:lnTo>
                    <a:pt x="608693" y="256691"/>
                  </a:lnTo>
                  <a:lnTo>
                    <a:pt x="646256" y="254862"/>
                  </a:lnTo>
                  <a:lnTo>
                    <a:pt x="681160" y="254310"/>
                  </a:lnTo>
                  <a:lnTo>
                    <a:pt x="718566" y="255685"/>
                  </a:lnTo>
                  <a:lnTo>
                    <a:pt x="758773" y="256642"/>
                  </a:lnTo>
                  <a:lnTo>
                    <a:pt x="800829" y="255239"/>
                  </a:lnTo>
                  <a:lnTo>
                    <a:pt x="833232" y="253537"/>
                  </a:lnTo>
                  <a:lnTo>
                    <a:pt x="868448" y="251958"/>
                  </a:lnTo>
                  <a:lnTo>
                    <a:pt x="904090" y="251256"/>
                  </a:lnTo>
                  <a:lnTo>
                    <a:pt x="949445" y="250860"/>
                  </a:lnTo>
                  <a:lnTo>
                    <a:pt x="981246" y="250768"/>
                  </a:lnTo>
                  <a:lnTo>
                    <a:pt x="1025341" y="250716"/>
                  </a:lnTo>
                  <a:lnTo>
                    <a:pt x="1062277" y="250700"/>
                  </a:lnTo>
                  <a:lnTo>
                    <a:pt x="1109102" y="249010"/>
                  </a:lnTo>
                  <a:lnTo>
                    <a:pt x="1148926" y="247813"/>
                  </a:lnTo>
                  <a:lnTo>
                    <a:pt x="1182386" y="247606"/>
                  </a:lnTo>
                  <a:lnTo>
                    <a:pt x="1218831" y="247558"/>
                  </a:lnTo>
                  <a:lnTo>
                    <a:pt x="1262757" y="245845"/>
                  </a:lnTo>
                  <a:lnTo>
                    <a:pt x="1305546" y="244288"/>
                  </a:lnTo>
                  <a:lnTo>
                    <a:pt x="1350478" y="242830"/>
                  </a:lnTo>
                  <a:lnTo>
                    <a:pt x="1388555" y="244045"/>
                  </a:lnTo>
                  <a:lnTo>
                    <a:pt x="1419235" y="244211"/>
                  </a:lnTo>
                  <a:lnTo>
                    <a:pt x="1453802" y="243932"/>
                  </a:lnTo>
                  <a:lnTo>
                    <a:pt x="1492303" y="242145"/>
                  </a:lnTo>
                  <a:lnTo>
                    <a:pt x="1537461" y="241458"/>
                  </a:lnTo>
                  <a:lnTo>
                    <a:pt x="1573261" y="241255"/>
                  </a:lnTo>
                  <a:lnTo>
                    <a:pt x="1619926" y="241186"/>
                  </a:lnTo>
                  <a:lnTo>
                    <a:pt x="1656845" y="241174"/>
                  </a:lnTo>
                  <a:lnTo>
                    <a:pt x="1699769" y="242111"/>
                  </a:lnTo>
                  <a:lnTo>
                    <a:pt x="1742120" y="243683"/>
                  </a:lnTo>
                  <a:lnTo>
                    <a:pt x="1781598" y="244148"/>
                  </a:lnTo>
                  <a:lnTo>
                    <a:pt x="1826963" y="242620"/>
                  </a:lnTo>
                  <a:lnTo>
                    <a:pt x="1870460" y="241360"/>
                  </a:lnTo>
                  <a:lnTo>
                    <a:pt x="1904056" y="240285"/>
                  </a:lnTo>
                  <a:lnTo>
                    <a:pt x="1948230" y="237732"/>
                  </a:lnTo>
                  <a:lnTo>
                    <a:pt x="1990758" y="235394"/>
                  </a:lnTo>
                  <a:lnTo>
                    <a:pt x="2035783" y="234933"/>
                  </a:lnTo>
                  <a:lnTo>
                    <a:pt x="2079167" y="232647"/>
                  </a:lnTo>
                  <a:lnTo>
                    <a:pt x="2123113" y="233462"/>
                  </a:lnTo>
                  <a:lnTo>
                    <a:pt x="2167745" y="233699"/>
                  </a:lnTo>
                  <a:lnTo>
                    <a:pt x="2187575" y="2316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SMARTInkShape-203">
              <a:extLst>
                <a:ext uri="{FF2B5EF4-FFF2-40B4-BE49-F238E27FC236}">
                  <a16:creationId xmlns:a16="http://schemas.microsoft.com/office/drawing/2014/main" xmlns="" id="{4A835B6B-30E7-4E2F-BDF0-F3493E65ABA7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3657600" y="2781300"/>
              <a:ext cx="2212964" cy="257176"/>
            </a:xfrm>
            <a:custGeom>
              <a:avLst/>
              <a:gdLst/>
              <a:ahLst/>
              <a:cxnLst/>
              <a:rect l="0" t="0" r="0" b="0"/>
              <a:pathLst>
                <a:path w="2212964" h="257176">
                  <a:moveTo>
                    <a:pt x="0" y="15875"/>
                  </a:moveTo>
                  <a:lnTo>
                    <a:pt x="0" y="15875"/>
                  </a:lnTo>
                  <a:lnTo>
                    <a:pt x="31859" y="15522"/>
                  </a:lnTo>
                  <a:lnTo>
                    <a:pt x="69310" y="14189"/>
                  </a:lnTo>
                  <a:lnTo>
                    <a:pt x="108848" y="13141"/>
                  </a:lnTo>
                  <a:lnTo>
                    <a:pt x="150604" y="12787"/>
                  </a:lnTo>
                  <a:lnTo>
                    <a:pt x="190524" y="12717"/>
                  </a:lnTo>
                  <a:lnTo>
                    <a:pt x="231077" y="13646"/>
                  </a:lnTo>
                  <a:lnTo>
                    <a:pt x="270726" y="15215"/>
                  </a:lnTo>
                  <a:lnTo>
                    <a:pt x="318256" y="14059"/>
                  </a:lnTo>
                  <a:lnTo>
                    <a:pt x="364739" y="15150"/>
                  </a:lnTo>
                  <a:lnTo>
                    <a:pt x="411421" y="15660"/>
                  </a:lnTo>
                  <a:lnTo>
                    <a:pt x="447007" y="16164"/>
                  </a:lnTo>
                  <a:lnTo>
                    <a:pt x="494240" y="18038"/>
                  </a:lnTo>
                  <a:lnTo>
                    <a:pt x="531008" y="18750"/>
                  </a:lnTo>
                  <a:lnTo>
                    <a:pt x="577063" y="18961"/>
                  </a:lnTo>
                  <a:lnTo>
                    <a:pt x="621792" y="18671"/>
                  </a:lnTo>
                  <a:lnTo>
                    <a:pt x="655118" y="17353"/>
                  </a:lnTo>
                  <a:lnTo>
                    <a:pt x="695564" y="16532"/>
                  </a:lnTo>
                  <a:lnTo>
                    <a:pt x="735295" y="16167"/>
                  </a:lnTo>
                  <a:lnTo>
                    <a:pt x="773882" y="15961"/>
                  </a:lnTo>
                  <a:lnTo>
                    <a:pt x="809148" y="15901"/>
                  </a:lnTo>
                  <a:lnTo>
                    <a:pt x="843515" y="15886"/>
                  </a:lnTo>
                  <a:lnTo>
                    <a:pt x="879485" y="15880"/>
                  </a:lnTo>
                  <a:lnTo>
                    <a:pt x="925927" y="15877"/>
                  </a:lnTo>
                  <a:lnTo>
                    <a:pt x="969203" y="15876"/>
                  </a:lnTo>
                  <a:lnTo>
                    <a:pt x="1015069" y="15875"/>
                  </a:lnTo>
                  <a:lnTo>
                    <a:pt x="1056294" y="15875"/>
                  </a:lnTo>
                  <a:lnTo>
                    <a:pt x="1101787" y="15875"/>
                  </a:lnTo>
                  <a:lnTo>
                    <a:pt x="1146658" y="14189"/>
                  </a:lnTo>
                  <a:lnTo>
                    <a:pt x="1185716" y="12994"/>
                  </a:lnTo>
                  <a:lnTo>
                    <a:pt x="1231817" y="12787"/>
                  </a:lnTo>
                  <a:lnTo>
                    <a:pt x="1269270" y="12373"/>
                  </a:lnTo>
                  <a:lnTo>
                    <a:pt x="1311882" y="10173"/>
                  </a:lnTo>
                  <a:lnTo>
                    <a:pt x="1350378" y="7639"/>
                  </a:lnTo>
                  <a:lnTo>
                    <a:pt x="1389385" y="6605"/>
                  </a:lnTo>
                  <a:lnTo>
                    <a:pt x="1426964" y="5485"/>
                  </a:lnTo>
                  <a:lnTo>
                    <a:pt x="1470554" y="2919"/>
                  </a:lnTo>
                  <a:lnTo>
                    <a:pt x="1506636" y="865"/>
                  </a:lnTo>
                  <a:lnTo>
                    <a:pt x="1545196" y="1197"/>
                  </a:lnTo>
                  <a:lnTo>
                    <a:pt x="1590041" y="2784"/>
                  </a:lnTo>
                  <a:lnTo>
                    <a:pt x="1633095" y="1374"/>
                  </a:lnTo>
                  <a:lnTo>
                    <a:pt x="1667031" y="611"/>
                  </a:lnTo>
                  <a:lnTo>
                    <a:pt x="1701164" y="271"/>
                  </a:lnTo>
                  <a:lnTo>
                    <a:pt x="1742063" y="80"/>
                  </a:lnTo>
                  <a:lnTo>
                    <a:pt x="1785326" y="16"/>
                  </a:lnTo>
                  <a:lnTo>
                    <a:pt x="1832011" y="3"/>
                  </a:lnTo>
                  <a:lnTo>
                    <a:pt x="1868988" y="1"/>
                  </a:lnTo>
                  <a:lnTo>
                    <a:pt x="1907568" y="0"/>
                  </a:lnTo>
                  <a:lnTo>
                    <a:pt x="1954700" y="0"/>
                  </a:lnTo>
                  <a:lnTo>
                    <a:pt x="1994584" y="0"/>
                  </a:lnTo>
                  <a:lnTo>
                    <a:pt x="2037609" y="941"/>
                  </a:lnTo>
                  <a:lnTo>
                    <a:pt x="2081101" y="2979"/>
                  </a:lnTo>
                  <a:lnTo>
                    <a:pt x="2126002" y="7583"/>
                  </a:lnTo>
                  <a:lnTo>
                    <a:pt x="2169494" y="11946"/>
                  </a:lnTo>
                  <a:lnTo>
                    <a:pt x="2199449" y="17387"/>
                  </a:lnTo>
                  <a:lnTo>
                    <a:pt x="2207023" y="21256"/>
                  </a:lnTo>
                  <a:lnTo>
                    <a:pt x="2212502" y="28079"/>
                  </a:lnTo>
                  <a:lnTo>
                    <a:pt x="2212963" y="40755"/>
                  </a:lnTo>
                  <a:lnTo>
                    <a:pt x="2212029" y="43749"/>
                  </a:lnTo>
                  <a:lnTo>
                    <a:pt x="2211286" y="45041"/>
                  </a:lnTo>
                  <a:lnTo>
                    <a:pt x="2209931" y="57285"/>
                  </a:lnTo>
                  <a:lnTo>
                    <a:pt x="2210742" y="100973"/>
                  </a:lnTo>
                  <a:lnTo>
                    <a:pt x="2212596" y="146740"/>
                  </a:lnTo>
                  <a:lnTo>
                    <a:pt x="2205375" y="190320"/>
                  </a:lnTo>
                  <a:lnTo>
                    <a:pt x="2200495" y="231882"/>
                  </a:lnTo>
                  <a:lnTo>
                    <a:pt x="2203450" y="257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4" name="SMARTInkShape-Group59">
            <a:extLst>
              <a:ext uri="{FF2B5EF4-FFF2-40B4-BE49-F238E27FC236}">
                <a16:creationId xmlns:a16="http://schemas.microsoft.com/office/drawing/2014/main" xmlns="" id="{362CBD25-4B1E-4BBA-B21E-5B1232B13A8B}"/>
              </a:ext>
            </a:extLst>
          </p:cNvPr>
          <p:cNvGrpSpPr/>
          <p:nvPr/>
        </p:nvGrpSpPr>
        <p:grpSpPr>
          <a:xfrm>
            <a:off x="1565680" y="3175000"/>
            <a:ext cx="1063221" cy="679239"/>
            <a:chOff x="1565680" y="3175000"/>
            <a:chExt cx="1063221" cy="679239"/>
          </a:xfrm>
        </p:grpSpPr>
        <p:sp>
          <p:nvSpPr>
            <p:cNvPr id="16" name="SMARTInkShape-204">
              <a:extLst>
                <a:ext uri="{FF2B5EF4-FFF2-40B4-BE49-F238E27FC236}">
                  <a16:creationId xmlns:a16="http://schemas.microsoft.com/office/drawing/2014/main" xmlns="" id="{96A1AF29-6565-4D72-857B-B6779970A24F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565680" y="3335470"/>
              <a:ext cx="148821" cy="228798"/>
            </a:xfrm>
            <a:custGeom>
              <a:avLst/>
              <a:gdLst/>
              <a:ahLst/>
              <a:cxnLst/>
              <a:rect l="0" t="0" r="0" b="0"/>
              <a:pathLst>
                <a:path w="148821" h="228798">
                  <a:moveTo>
                    <a:pt x="91670" y="93530"/>
                  </a:moveTo>
                  <a:lnTo>
                    <a:pt x="91670" y="93530"/>
                  </a:lnTo>
                  <a:lnTo>
                    <a:pt x="86940" y="93530"/>
                  </a:lnTo>
                  <a:lnTo>
                    <a:pt x="85099" y="95412"/>
                  </a:lnTo>
                  <a:lnTo>
                    <a:pt x="83105" y="97894"/>
                  </a:lnTo>
                  <a:lnTo>
                    <a:pt x="79294" y="99644"/>
                  </a:lnTo>
                  <a:lnTo>
                    <a:pt x="71422" y="101888"/>
                  </a:lnTo>
                  <a:lnTo>
                    <a:pt x="61368" y="102356"/>
                  </a:lnTo>
                  <a:lnTo>
                    <a:pt x="57271" y="101216"/>
                  </a:lnTo>
                  <a:lnTo>
                    <a:pt x="51296" y="95219"/>
                  </a:lnTo>
                  <a:lnTo>
                    <a:pt x="49031" y="89695"/>
                  </a:lnTo>
                  <a:lnTo>
                    <a:pt x="47578" y="74154"/>
                  </a:lnTo>
                  <a:lnTo>
                    <a:pt x="54895" y="46076"/>
                  </a:lnTo>
                  <a:lnTo>
                    <a:pt x="71305" y="21168"/>
                  </a:lnTo>
                  <a:lnTo>
                    <a:pt x="80070" y="12313"/>
                  </a:lnTo>
                  <a:lnTo>
                    <a:pt x="98527" y="0"/>
                  </a:lnTo>
                  <a:lnTo>
                    <a:pt x="100475" y="1190"/>
                  </a:lnTo>
                  <a:lnTo>
                    <a:pt x="105461" y="7217"/>
                  </a:lnTo>
                  <a:lnTo>
                    <a:pt x="111863" y="39256"/>
                  </a:lnTo>
                  <a:lnTo>
                    <a:pt x="111882" y="64945"/>
                  </a:lnTo>
                  <a:lnTo>
                    <a:pt x="102783" y="105013"/>
                  </a:lnTo>
                  <a:lnTo>
                    <a:pt x="92219" y="138994"/>
                  </a:lnTo>
                  <a:lnTo>
                    <a:pt x="69935" y="173123"/>
                  </a:lnTo>
                  <a:lnTo>
                    <a:pt x="55009" y="188100"/>
                  </a:lnTo>
                  <a:lnTo>
                    <a:pt x="42333" y="193769"/>
                  </a:lnTo>
                  <a:lnTo>
                    <a:pt x="29878" y="195583"/>
                  </a:lnTo>
                  <a:lnTo>
                    <a:pt x="17270" y="192991"/>
                  </a:lnTo>
                  <a:lnTo>
                    <a:pt x="11449" y="190886"/>
                  </a:lnTo>
                  <a:lnTo>
                    <a:pt x="6510" y="185953"/>
                  </a:lnTo>
                  <a:lnTo>
                    <a:pt x="1644" y="178065"/>
                  </a:lnTo>
                  <a:lnTo>
                    <a:pt x="506" y="175551"/>
                  </a:lnTo>
                  <a:lnTo>
                    <a:pt x="202" y="175375"/>
                  </a:lnTo>
                  <a:lnTo>
                    <a:pt x="0" y="175610"/>
                  </a:lnTo>
                  <a:lnTo>
                    <a:pt x="3086" y="179312"/>
                  </a:lnTo>
                  <a:lnTo>
                    <a:pt x="46808" y="212596"/>
                  </a:lnTo>
                  <a:lnTo>
                    <a:pt x="79600" y="225473"/>
                  </a:lnTo>
                  <a:lnTo>
                    <a:pt x="103737" y="228797"/>
                  </a:lnTo>
                  <a:lnTo>
                    <a:pt x="134599" y="225517"/>
                  </a:lnTo>
                  <a:lnTo>
                    <a:pt x="148820" y="21735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SMARTInkShape-205">
              <a:extLst>
                <a:ext uri="{FF2B5EF4-FFF2-40B4-BE49-F238E27FC236}">
                  <a16:creationId xmlns:a16="http://schemas.microsoft.com/office/drawing/2014/main" xmlns="" id="{F852F30B-34EC-4483-93D6-420F50559597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746250" y="3318670"/>
              <a:ext cx="298451" cy="128008"/>
            </a:xfrm>
            <a:custGeom>
              <a:avLst/>
              <a:gdLst/>
              <a:ahLst/>
              <a:cxnLst/>
              <a:rect l="0" t="0" r="0" b="0"/>
              <a:pathLst>
                <a:path w="298451" h="128008">
                  <a:moveTo>
                    <a:pt x="0" y="46830"/>
                  </a:moveTo>
                  <a:lnTo>
                    <a:pt x="0" y="46830"/>
                  </a:lnTo>
                  <a:lnTo>
                    <a:pt x="1686" y="46830"/>
                  </a:lnTo>
                  <a:lnTo>
                    <a:pt x="2182" y="47183"/>
                  </a:lnTo>
                  <a:lnTo>
                    <a:pt x="2513" y="47771"/>
                  </a:lnTo>
                  <a:lnTo>
                    <a:pt x="2734" y="48516"/>
                  </a:lnTo>
                  <a:lnTo>
                    <a:pt x="2528" y="49012"/>
                  </a:lnTo>
                  <a:lnTo>
                    <a:pt x="2038" y="49343"/>
                  </a:lnTo>
                  <a:lnTo>
                    <a:pt x="1359" y="49564"/>
                  </a:lnTo>
                  <a:lnTo>
                    <a:pt x="906" y="50064"/>
                  </a:lnTo>
                  <a:lnTo>
                    <a:pt x="403" y="51560"/>
                  </a:lnTo>
                  <a:lnTo>
                    <a:pt x="10" y="56182"/>
                  </a:lnTo>
                  <a:lnTo>
                    <a:pt x="9436" y="60685"/>
                  </a:lnTo>
                  <a:lnTo>
                    <a:pt x="21016" y="62439"/>
                  </a:lnTo>
                  <a:lnTo>
                    <a:pt x="41006" y="58263"/>
                  </a:lnTo>
                  <a:lnTo>
                    <a:pt x="55398" y="51662"/>
                  </a:lnTo>
                  <a:lnTo>
                    <a:pt x="59664" y="47684"/>
                  </a:lnTo>
                  <a:lnTo>
                    <a:pt x="64049" y="38107"/>
                  </a:lnTo>
                  <a:lnTo>
                    <a:pt x="64567" y="30371"/>
                  </a:lnTo>
                  <a:lnTo>
                    <a:pt x="63711" y="17277"/>
                  </a:lnTo>
                  <a:lnTo>
                    <a:pt x="58506" y="6755"/>
                  </a:lnTo>
                  <a:lnTo>
                    <a:pt x="54107" y="2560"/>
                  </a:lnTo>
                  <a:lnTo>
                    <a:pt x="49095" y="696"/>
                  </a:lnTo>
                  <a:lnTo>
                    <a:pt x="39045" y="0"/>
                  </a:lnTo>
                  <a:lnTo>
                    <a:pt x="33699" y="1087"/>
                  </a:lnTo>
                  <a:lnTo>
                    <a:pt x="23351" y="13795"/>
                  </a:lnTo>
                  <a:lnTo>
                    <a:pt x="12112" y="44066"/>
                  </a:lnTo>
                  <a:lnTo>
                    <a:pt x="15833" y="79932"/>
                  </a:lnTo>
                  <a:lnTo>
                    <a:pt x="19384" y="90117"/>
                  </a:lnTo>
                  <a:lnTo>
                    <a:pt x="35096" y="111080"/>
                  </a:lnTo>
                  <a:lnTo>
                    <a:pt x="43820" y="118072"/>
                  </a:lnTo>
                  <a:lnTo>
                    <a:pt x="57238" y="123285"/>
                  </a:lnTo>
                  <a:lnTo>
                    <a:pt x="62245" y="123379"/>
                  </a:lnTo>
                  <a:lnTo>
                    <a:pt x="73790" y="118077"/>
                  </a:lnTo>
                  <a:lnTo>
                    <a:pt x="83325" y="109803"/>
                  </a:lnTo>
                  <a:lnTo>
                    <a:pt x="98569" y="64039"/>
                  </a:lnTo>
                  <a:lnTo>
                    <a:pt x="109397" y="25803"/>
                  </a:lnTo>
                  <a:lnTo>
                    <a:pt x="110679" y="24698"/>
                  </a:lnTo>
                  <a:lnTo>
                    <a:pt x="112238" y="24314"/>
                  </a:lnTo>
                  <a:lnTo>
                    <a:pt x="113984" y="24411"/>
                  </a:lnTo>
                  <a:lnTo>
                    <a:pt x="115501" y="25181"/>
                  </a:lnTo>
                  <a:lnTo>
                    <a:pt x="118126" y="27918"/>
                  </a:lnTo>
                  <a:lnTo>
                    <a:pt x="128799" y="60311"/>
                  </a:lnTo>
                  <a:lnTo>
                    <a:pt x="133152" y="106217"/>
                  </a:lnTo>
                  <a:lnTo>
                    <a:pt x="133338" y="123306"/>
                  </a:lnTo>
                  <a:lnTo>
                    <a:pt x="136804" y="80707"/>
                  </a:lnTo>
                  <a:lnTo>
                    <a:pt x="142206" y="54362"/>
                  </a:lnTo>
                  <a:lnTo>
                    <a:pt x="149511" y="39211"/>
                  </a:lnTo>
                  <a:lnTo>
                    <a:pt x="153233" y="34624"/>
                  </a:lnTo>
                  <a:lnTo>
                    <a:pt x="156063" y="32586"/>
                  </a:lnTo>
                  <a:lnTo>
                    <a:pt x="157664" y="32748"/>
                  </a:lnTo>
                  <a:lnTo>
                    <a:pt x="161325" y="34809"/>
                  </a:lnTo>
                  <a:lnTo>
                    <a:pt x="164363" y="39959"/>
                  </a:lnTo>
                  <a:lnTo>
                    <a:pt x="172957" y="67964"/>
                  </a:lnTo>
                  <a:lnTo>
                    <a:pt x="182856" y="111515"/>
                  </a:lnTo>
                  <a:lnTo>
                    <a:pt x="185104" y="117442"/>
                  </a:lnTo>
                  <a:lnTo>
                    <a:pt x="191982" y="122428"/>
                  </a:lnTo>
                  <a:lnTo>
                    <a:pt x="206903" y="128007"/>
                  </a:lnTo>
                  <a:lnTo>
                    <a:pt x="213900" y="126888"/>
                  </a:lnTo>
                  <a:lnTo>
                    <a:pt x="223892" y="122292"/>
                  </a:lnTo>
                  <a:lnTo>
                    <a:pt x="226520" y="120421"/>
                  </a:lnTo>
                  <a:lnTo>
                    <a:pt x="238466" y="97235"/>
                  </a:lnTo>
                  <a:lnTo>
                    <a:pt x="241051" y="73078"/>
                  </a:lnTo>
                  <a:lnTo>
                    <a:pt x="240249" y="68138"/>
                  </a:lnTo>
                  <a:lnTo>
                    <a:pt x="238545" y="63778"/>
                  </a:lnTo>
                  <a:lnTo>
                    <a:pt x="238052" y="63773"/>
                  </a:lnTo>
                  <a:lnTo>
                    <a:pt x="236564" y="64708"/>
                  </a:lnTo>
                  <a:lnTo>
                    <a:pt x="236379" y="65452"/>
                  </a:lnTo>
                  <a:lnTo>
                    <a:pt x="236608" y="66300"/>
                  </a:lnTo>
                  <a:lnTo>
                    <a:pt x="237451" y="68183"/>
                  </a:lnTo>
                  <a:lnTo>
                    <a:pt x="237825" y="70196"/>
                  </a:lnTo>
                  <a:lnTo>
                    <a:pt x="244052" y="77929"/>
                  </a:lnTo>
                  <a:lnTo>
                    <a:pt x="245252" y="79204"/>
                  </a:lnTo>
                  <a:lnTo>
                    <a:pt x="248465" y="80621"/>
                  </a:lnTo>
                  <a:lnTo>
                    <a:pt x="250310" y="80999"/>
                  </a:lnTo>
                  <a:lnTo>
                    <a:pt x="251893" y="80898"/>
                  </a:lnTo>
                  <a:lnTo>
                    <a:pt x="254592" y="79845"/>
                  </a:lnTo>
                  <a:lnTo>
                    <a:pt x="261466" y="73899"/>
                  </a:lnTo>
                  <a:lnTo>
                    <a:pt x="273393" y="55174"/>
                  </a:lnTo>
                  <a:lnTo>
                    <a:pt x="274026" y="47599"/>
                  </a:lnTo>
                  <a:lnTo>
                    <a:pt x="273243" y="33420"/>
                  </a:lnTo>
                  <a:lnTo>
                    <a:pt x="272120" y="31187"/>
                  </a:lnTo>
                  <a:lnTo>
                    <a:pt x="268051" y="27766"/>
                  </a:lnTo>
                  <a:lnTo>
                    <a:pt x="261773" y="26950"/>
                  </a:lnTo>
                  <a:lnTo>
                    <a:pt x="252188" y="28475"/>
                  </a:lnTo>
                  <a:lnTo>
                    <a:pt x="249617" y="29302"/>
                  </a:lnTo>
                  <a:lnTo>
                    <a:pt x="240942" y="37207"/>
                  </a:lnTo>
                  <a:lnTo>
                    <a:pt x="235040" y="50172"/>
                  </a:lnTo>
                  <a:lnTo>
                    <a:pt x="230591" y="74367"/>
                  </a:lnTo>
                  <a:lnTo>
                    <a:pt x="231013" y="84586"/>
                  </a:lnTo>
                  <a:lnTo>
                    <a:pt x="236606" y="101644"/>
                  </a:lnTo>
                  <a:lnTo>
                    <a:pt x="244966" y="113362"/>
                  </a:lnTo>
                  <a:lnTo>
                    <a:pt x="253865" y="117910"/>
                  </a:lnTo>
                  <a:lnTo>
                    <a:pt x="273455" y="122018"/>
                  </a:lnTo>
                  <a:lnTo>
                    <a:pt x="298450" y="1135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SMARTInkShape-206">
              <a:extLst>
                <a:ext uri="{FF2B5EF4-FFF2-40B4-BE49-F238E27FC236}">
                  <a16:creationId xmlns:a16="http://schemas.microsoft.com/office/drawing/2014/main" xmlns="" id="{B9DB0AD0-4E0E-45EE-AD84-9A3ECC991E79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2143125" y="3423525"/>
              <a:ext cx="161926" cy="430714"/>
            </a:xfrm>
            <a:custGeom>
              <a:avLst/>
              <a:gdLst/>
              <a:ahLst/>
              <a:cxnLst/>
              <a:rect l="0" t="0" r="0" b="0"/>
              <a:pathLst>
                <a:path w="161926" h="430714">
                  <a:moveTo>
                    <a:pt x="0" y="129300"/>
                  </a:moveTo>
                  <a:lnTo>
                    <a:pt x="0" y="129300"/>
                  </a:lnTo>
                  <a:lnTo>
                    <a:pt x="1686" y="129300"/>
                  </a:lnTo>
                  <a:lnTo>
                    <a:pt x="2182" y="129653"/>
                  </a:lnTo>
                  <a:lnTo>
                    <a:pt x="2513" y="130241"/>
                  </a:lnTo>
                  <a:lnTo>
                    <a:pt x="2734" y="130986"/>
                  </a:lnTo>
                  <a:lnTo>
                    <a:pt x="3586" y="131482"/>
                  </a:lnTo>
                  <a:lnTo>
                    <a:pt x="9252" y="132436"/>
                  </a:lnTo>
                  <a:lnTo>
                    <a:pt x="40209" y="112699"/>
                  </a:lnTo>
                  <a:lnTo>
                    <a:pt x="48799" y="98628"/>
                  </a:lnTo>
                  <a:lnTo>
                    <a:pt x="58735" y="51521"/>
                  </a:lnTo>
                  <a:lnTo>
                    <a:pt x="62466" y="5771"/>
                  </a:lnTo>
                  <a:lnTo>
                    <a:pt x="63040" y="2079"/>
                  </a:lnTo>
                  <a:lnTo>
                    <a:pt x="62841" y="1094"/>
                  </a:lnTo>
                  <a:lnTo>
                    <a:pt x="62355" y="438"/>
                  </a:lnTo>
                  <a:lnTo>
                    <a:pt x="61678" y="0"/>
                  </a:lnTo>
                  <a:lnTo>
                    <a:pt x="61227" y="1119"/>
                  </a:lnTo>
                  <a:lnTo>
                    <a:pt x="60341" y="47860"/>
                  </a:lnTo>
                  <a:lnTo>
                    <a:pt x="60680" y="88014"/>
                  </a:lnTo>
                  <a:lnTo>
                    <a:pt x="62860" y="127220"/>
                  </a:lnTo>
                  <a:lnTo>
                    <a:pt x="66093" y="173212"/>
                  </a:lnTo>
                  <a:lnTo>
                    <a:pt x="71363" y="217766"/>
                  </a:lnTo>
                  <a:lnTo>
                    <a:pt x="75344" y="251051"/>
                  </a:lnTo>
                  <a:lnTo>
                    <a:pt x="79465" y="284894"/>
                  </a:lnTo>
                  <a:lnTo>
                    <a:pt x="84811" y="330036"/>
                  </a:lnTo>
                  <a:lnTo>
                    <a:pt x="87688" y="367635"/>
                  </a:lnTo>
                  <a:lnTo>
                    <a:pt x="86660" y="398062"/>
                  </a:lnTo>
                  <a:lnTo>
                    <a:pt x="82613" y="411027"/>
                  </a:lnTo>
                  <a:lnTo>
                    <a:pt x="74934" y="422669"/>
                  </a:lnTo>
                  <a:lnTo>
                    <a:pt x="67524" y="429020"/>
                  </a:lnTo>
                  <a:lnTo>
                    <a:pt x="64066" y="430713"/>
                  </a:lnTo>
                  <a:lnTo>
                    <a:pt x="59997" y="429725"/>
                  </a:lnTo>
                  <a:lnTo>
                    <a:pt x="37347" y="410659"/>
                  </a:lnTo>
                  <a:lnTo>
                    <a:pt x="16510" y="369210"/>
                  </a:lnTo>
                  <a:lnTo>
                    <a:pt x="6018" y="324229"/>
                  </a:lnTo>
                  <a:lnTo>
                    <a:pt x="5850" y="303424"/>
                  </a:lnTo>
                  <a:lnTo>
                    <a:pt x="13336" y="262227"/>
                  </a:lnTo>
                  <a:lnTo>
                    <a:pt x="30344" y="222504"/>
                  </a:lnTo>
                  <a:lnTo>
                    <a:pt x="47600" y="199288"/>
                  </a:lnTo>
                  <a:lnTo>
                    <a:pt x="75095" y="181278"/>
                  </a:lnTo>
                  <a:lnTo>
                    <a:pt x="116140" y="167590"/>
                  </a:lnTo>
                  <a:lnTo>
                    <a:pt x="161925" y="151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SMARTInkShape-207">
              <a:extLst>
                <a:ext uri="{FF2B5EF4-FFF2-40B4-BE49-F238E27FC236}">
                  <a16:creationId xmlns:a16="http://schemas.microsoft.com/office/drawing/2014/main" xmlns="" id="{30411860-229A-4CEA-9CAF-2EA132C39231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2216150" y="3314700"/>
              <a:ext cx="3176" cy="6351"/>
            </a:xfrm>
            <a:custGeom>
              <a:avLst/>
              <a:gdLst/>
              <a:ahLst/>
              <a:cxnLst/>
              <a:rect l="0" t="0" r="0" b="0"/>
              <a:pathLst>
                <a:path w="3176" h="6351">
                  <a:moveTo>
                    <a:pt x="0" y="0"/>
                  </a:moveTo>
                  <a:lnTo>
                    <a:pt x="0" y="0"/>
                  </a:lnTo>
                  <a:lnTo>
                    <a:pt x="1686" y="0"/>
                  </a:lnTo>
                  <a:lnTo>
                    <a:pt x="2182" y="353"/>
                  </a:lnTo>
                  <a:lnTo>
                    <a:pt x="2513" y="941"/>
                  </a:lnTo>
                  <a:lnTo>
                    <a:pt x="3136" y="3044"/>
                  </a:lnTo>
                  <a:lnTo>
                    <a:pt x="3175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SMARTInkShape-208">
              <a:extLst>
                <a:ext uri="{FF2B5EF4-FFF2-40B4-BE49-F238E27FC236}">
                  <a16:creationId xmlns:a16="http://schemas.microsoft.com/office/drawing/2014/main" xmlns="" id="{E9FA172A-A0EB-4653-84D2-AF2961B539A2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2290203" y="3446269"/>
              <a:ext cx="338698" cy="151007"/>
            </a:xfrm>
            <a:custGeom>
              <a:avLst/>
              <a:gdLst/>
              <a:ahLst/>
              <a:cxnLst/>
              <a:rect l="0" t="0" r="0" b="0"/>
              <a:pathLst>
                <a:path w="338698" h="151007">
                  <a:moveTo>
                    <a:pt x="78347" y="74806"/>
                  </a:moveTo>
                  <a:lnTo>
                    <a:pt x="78347" y="74806"/>
                  </a:lnTo>
                  <a:lnTo>
                    <a:pt x="80033" y="74806"/>
                  </a:lnTo>
                  <a:lnTo>
                    <a:pt x="80529" y="74453"/>
                  </a:lnTo>
                  <a:lnTo>
                    <a:pt x="80860" y="73865"/>
                  </a:lnTo>
                  <a:lnTo>
                    <a:pt x="81228" y="71566"/>
                  </a:lnTo>
                  <a:lnTo>
                    <a:pt x="81519" y="56145"/>
                  </a:lnTo>
                  <a:lnTo>
                    <a:pt x="62654" y="31478"/>
                  </a:lnTo>
                  <a:lnTo>
                    <a:pt x="52911" y="24034"/>
                  </a:lnTo>
                  <a:lnTo>
                    <a:pt x="41177" y="19546"/>
                  </a:lnTo>
                  <a:lnTo>
                    <a:pt x="29312" y="19902"/>
                  </a:lnTo>
                  <a:lnTo>
                    <a:pt x="21981" y="23240"/>
                  </a:lnTo>
                  <a:lnTo>
                    <a:pt x="15196" y="28957"/>
                  </a:lnTo>
                  <a:lnTo>
                    <a:pt x="6131" y="41740"/>
                  </a:lnTo>
                  <a:lnTo>
                    <a:pt x="2389" y="50350"/>
                  </a:lnTo>
                  <a:lnTo>
                    <a:pt x="0" y="80820"/>
                  </a:lnTo>
                  <a:lnTo>
                    <a:pt x="2412" y="100616"/>
                  </a:lnTo>
                  <a:lnTo>
                    <a:pt x="6851" y="114617"/>
                  </a:lnTo>
                  <a:lnTo>
                    <a:pt x="20357" y="133012"/>
                  </a:lnTo>
                  <a:lnTo>
                    <a:pt x="32707" y="142891"/>
                  </a:lnTo>
                  <a:lnTo>
                    <a:pt x="41600" y="144695"/>
                  </a:lnTo>
                  <a:lnTo>
                    <a:pt x="50726" y="143968"/>
                  </a:lnTo>
                  <a:lnTo>
                    <a:pt x="58310" y="141293"/>
                  </a:lnTo>
                  <a:lnTo>
                    <a:pt x="70215" y="127392"/>
                  </a:lnTo>
                  <a:lnTo>
                    <a:pt x="79628" y="108947"/>
                  </a:lnTo>
                  <a:lnTo>
                    <a:pt x="86647" y="76946"/>
                  </a:lnTo>
                  <a:lnTo>
                    <a:pt x="81744" y="42318"/>
                  </a:lnTo>
                  <a:lnTo>
                    <a:pt x="80612" y="38331"/>
                  </a:lnTo>
                  <a:lnTo>
                    <a:pt x="73709" y="30137"/>
                  </a:lnTo>
                  <a:lnTo>
                    <a:pt x="68905" y="25977"/>
                  </a:lnTo>
                  <a:lnTo>
                    <a:pt x="56982" y="21354"/>
                  </a:lnTo>
                  <a:lnTo>
                    <a:pt x="40149" y="19693"/>
                  </a:lnTo>
                  <a:lnTo>
                    <a:pt x="19923" y="23977"/>
                  </a:lnTo>
                  <a:lnTo>
                    <a:pt x="8512" y="29603"/>
                  </a:lnTo>
                  <a:lnTo>
                    <a:pt x="6743" y="32323"/>
                  </a:lnTo>
                  <a:lnTo>
                    <a:pt x="5718" y="39109"/>
                  </a:lnTo>
                  <a:lnTo>
                    <a:pt x="6645" y="42189"/>
                  </a:lnTo>
                  <a:lnTo>
                    <a:pt x="10496" y="47492"/>
                  </a:lnTo>
                  <a:lnTo>
                    <a:pt x="17617" y="51260"/>
                  </a:lnTo>
                  <a:lnTo>
                    <a:pt x="56864" y="63524"/>
                  </a:lnTo>
                  <a:lnTo>
                    <a:pt x="81185" y="63993"/>
                  </a:lnTo>
                  <a:lnTo>
                    <a:pt x="100462" y="59467"/>
                  </a:lnTo>
                  <a:lnTo>
                    <a:pt x="108402" y="56112"/>
                  </a:lnTo>
                  <a:lnTo>
                    <a:pt x="115694" y="48506"/>
                  </a:lnTo>
                  <a:lnTo>
                    <a:pt x="126800" y="28604"/>
                  </a:lnTo>
                  <a:lnTo>
                    <a:pt x="128838" y="20239"/>
                  </a:lnTo>
                  <a:lnTo>
                    <a:pt x="128588" y="19731"/>
                  </a:lnTo>
                  <a:lnTo>
                    <a:pt x="128069" y="19745"/>
                  </a:lnTo>
                  <a:lnTo>
                    <a:pt x="127370" y="20107"/>
                  </a:lnTo>
                  <a:lnTo>
                    <a:pt x="121676" y="35073"/>
                  </a:lnTo>
                  <a:lnTo>
                    <a:pt x="120833" y="68141"/>
                  </a:lnTo>
                  <a:lnTo>
                    <a:pt x="130472" y="114318"/>
                  </a:lnTo>
                  <a:lnTo>
                    <a:pt x="139230" y="136297"/>
                  </a:lnTo>
                  <a:lnTo>
                    <a:pt x="141161" y="139083"/>
                  </a:lnTo>
                  <a:lnTo>
                    <a:pt x="143506" y="140941"/>
                  </a:lnTo>
                  <a:lnTo>
                    <a:pt x="148934" y="143005"/>
                  </a:lnTo>
                  <a:lnTo>
                    <a:pt x="151511" y="142144"/>
                  </a:lnTo>
                  <a:lnTo>
                    <a:pt x="158508" y="134543"/>
                  </a:lnTo>
                  <a:lnTo>
                    <a:pt x="162893" y="128520"/>
                  </a:lnTo>
                  <a:lnTo>
                    <a:pt x="172640" y="87123"/>
                  </a:lnTo>
                  <a:lnTo>
                    <a:pt x="176409" y="44769"/>
                  </a:lnTo>
                  <a:lnTo>
                    <a:pt x="175799" y="16408"/>
                  </a:lnTo>
                  <a:lnTo>
                    <a:pt x="174250" y="11524"/>
                  </a:lnTo>
                  <a:lnTo>
                    <a:pt x="174032" y="11451"/>
                  </a:lnTo>
                  <a:lnTo>
                    <a:pt x="178338" y="53457"/>
                  </a:lnTo>
                  <a:lnTo>
                    <a:pt x="187026" y="100899"/>
                  </a:lnTo>
                  <a:lnTo>
                    <a:pt x="198827" y="122618"/>
                  </a:lnTo>
                  <a:lnTo>
                    <a:pt x="206330" y="126983"/>
                  </a:lnTo>
                  <a:lnTo>
                    <a:pt x="215662" y="129393"/>
                  </a:lnTo>
                  <a:lnTo>
                    <a:pt x="223337" y="129288"/>
                  </a:lnTo>
                  <a:lnTo>
                    <a:pt x="231217" y="125244"/>
                  </a:lnTo>
                  <a:lnTo>
                    <a:pt x="239775" y="116978"/>
                  </a:lnTo>
                  <a:lnTo>
                    <a:pt x="255879" y="89565"/>
                  </a:lnTo>
                  <a:lnTo>
                    <a:pt x="262875" y="61689"/>
                  </a:lnTo>
                  <a:lnTo>
                    <a:pt x="263158" y="42384"/>
                  </a:lnTo>
                  <a:lnTo>
                    <a:pt x="259322" y="25492"/>
                  </a:lnTo>
                  <a:lnTo>
                    <a:pt x="252031" y="12687"/>
                  </a:lnTo>
                  <a:lnTo>
                    <a:pt x="240792" y="2119"/>
                  </a:lnTo>
                  <a:lnTo>
                    <a:pt x="237210" y="168"/>
                  </a:lnTo>
                  <a:lnTo>
                    <a:pt x="236114" y="0"/>
                  </a:lnTo>
                  <a:lnTo>
                    <a:pt x="235383" y="241"/>
                  </a:lnTo>
                  <a:lnTo>
                    <a:pt x="234896" y="754"/>
                  </a:lnTo>
                  <a:lnTo>
                    <a:pt x="234211" y="6533"/>
                  </a:lnTo>
                  <a:lnTo>
                    <a:pt x="235173" y="8830"/>
                  </a:lnTo>
                  <a:lnTo>
                    <a:pt x="239064" y="13263"/>
                  </a:lnTo>
                  <a:lnTo>
                    <a:pt x="254902" y="21505"/>
                  </a:lnTo>
                  <a:lnTo>
                    <a:pt x="272926" y="25955"/>
                  </a:lnTo>
                  <a:lnTo>
                    <a:pt x="290995" y="26667"/>
                  </a:lnTo>
                  <a:lnTo>
                    <a:pt x="297086" y="24951"/>
                  </a:lnTo>
                  <a:lnTo>
                    <a:pt x="297550" y="24636"/>
                  </a:lnTo>
                  <a:lnTo>
                    <a:pt x="297508" y="24426"/>
                  </a:lnTo>
                  <a:lnTo>
                    <a:pt x="296519" y="24193"/>
                  </a:lnTo>
                  <a:lnTo>
                    <a:pt x="295762" y="24130"/>
                  </a:lnTo>
                  <a:lnTo>
                    <a:pt x="287647" y="26565"/>
                  </a:lnTo>
                  <a:lnTo>
                    <a:pt x="284494" y="28436"/>
                  </a:lnTo>
                  <a:lnTo>
                    <a:pt x="277387" y="47227"/>
                  </a:lnTo>
                  <a:lnTo>
                    <a:pt x="279809" y="86416"/>
                  </a:lnTo>
                  <a:lnTo>
                    <a:pt x="284403" y="105096"/>
                  </a:lnTo>
                  <a:lnTo>
                    <a:pt x="299175" y="129891"/>
                  </a:lnTo>
                  <a:lnTo>
                    <a:pt x="306315" y="137623"/>
                  </a:lnTo>
                  <a:lnTo>
                    <a:pt x="338697" y="1510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SMARTInkShape-209">
              <a:extLst>
                <a:ext uri="{FF2B5EF4-FFF2-40B4-BE49-F238E27FC236}">
                  <a16:creationId xmlns:a16="http://schemas.microsoft.com/office/drawing/2014/main" xmlns="" id="{A09EC035-E29C-4E15-8F27-BFDCD9F13617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708150" y="3175000"/>
              <a:ext cx="69851" cy="66676"/>
            </a:xfrm>
            <a:custGeom>
              <a:avLst/>
              <a:gdLst/>
              <a:ahLst/>
              <a:cxnLst/>
              <a:rect l="0" t="0" r="0" b="0"/>
              <a:pathLst>
                <a:path w="69851" h="66676">
                  <a:moveTo>
                    <a:pt x="0" y="0"/>
                  </a:moveTo>
                  <a:lnTo>
                    <a:pt x="0" y="0"/>
                  </a:lnTo>
                  <a:lnTo>
                    <a:pt x="10490" y="16120"/>
                  </a:lnTo>
                  <a:lnTo>
                    <a:pt x="69850" y="666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SMARTInkShape-210">
              <a:extLst>
                <a:ext uri="{FF2B5EF4-FFF2-40B4-BE49-F238E27FC236}">
                  <a16:creationId xmlns:a16="http://schemas.microsoft.com/office/drawing/2014/main" xmlns="" id="{2097109B-898E-4CA6-A13E-D54569239129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905000" y="3344650"/>
              <a:ext cx="53976" cy="93876"/>
            </a:xfrm>
            <a:custGeom>
              <a:avLst/>
              <a:gdLst/>
              <a:ahLst/>
              <a:cxnLst/>
              <a:rect l="0" t="0" r="0" b="0"/>
              <a:pathLst>
                <a:path w="53976" h="93876">
                  <a:moveTo>
                    <a:pt x="0" y="27200"/>
                  </a:moveTo>
                  <a:lnTo>
                    <a:pt x="0" y="27200"/>
                  </a:lnTo>
                  <a:lnTo>
                    <a:pt x="2734" y="24466"/>
                  </a:lnTo>
                  <a:lnTo>
                    <a:pt x="5870" y="24064"/>
                  </a:lnTo>
                  <a:lnTo>
                    <a:pt x="7893" y="24037"/>
                  </a:lnTo>
                  <a:lnTo>
                    <a:pt x="8437" y="23680"/>
                  </a:lnTo>
                  <a:lnTo>
                    <a:pt x="8800" y="23089"/>
                  </a:lnTo>
                  <a:lnTo>
                    <a:pt x="9042" y="22343"/>
                  </a:lnTo>
                  <a:lnTo>
                    <a:pt x="12216" y="18247"/>
                  </a:lnTo>
                  <a:lnTo>
                    <a:pt x="12957" y="13071"/>
                  </a:lnTo>
                  <a:lnTo>
                    <a:pt x="15206" y="9412"/>
                  </a:lnTo>
                  <a:lnTo>
                    <a:pt x="17107" y="7182"/>
                  </a:lnTo>
                  <a:lnTo>
                    <a:pt x="19127" y="5956"/>
                  </a:lnTo>
                  <a:lnTo>
                    <a:pt x="21201" y="5058"/>
                  </a:lnTo>
                  <a:lnTo>
                    <a:pt x="24352" y="2922"/>
                  </a:lnTo>
                  <a:lnTo>
                    <a:pt x="27520" y="2133"/>
                  </a:lnTo>
                  <a:lnTo>
                    <a:pt x="31045" y="1546"/>
                  </a:lnTo>
                  <a:lnTo>
                    <a:pt x="34494" y="158"/>
                  </a:lnTo>
                  <a:lnTo>
                    <a:pt x="35696" y="0"/>
                  </a:lnTo>
                  <a:lnTo>
                    <a:pt x="36497" y="247"/>
                  </a:lnTo>
                  <a:lnTo>
                    <a:pt x="37032" y="765"/>
                  </a:lnTo>
                  <a:lnTo>
                    <a:pt x="38566" y="1340"/>
                  </a:lnTo>
                  <a:lnTo>
                    <a:pt x="39469" y="1493"/>
                  </a:lnTo>
                  <a:lnTo>
                    <a:pt x="40071" y="1948"/>
                  </a:lnTo>
                  <a:lnTo>
                    <a:pt x="40740" y="3394"/>
                  </a:lnTo>
                  <a:lnTo>
                    <a:pt x="42210" y="17019"/>
                  </a:lnTo>
                  <a:lnTo>
                    <a:pt x="46545" y="25417"/>
                  </a:lnTo>
                  <a:lnTo>
                    <a:pt x="47483" y="31338"/>
                  </a:lnTo>
                  <a:lnTo>
                    <a:pt x="47978" y="76990"/>
                  </a:lnTo>
                  <a:lnTo>
                    <a:pt x="50506" y="84316"/>
                  </a:lnTo>
                  <a:lnTo>
                    <a:pt x="50761" y="91405"/>
                  </a:lnTo>
                  <a:lnTo>
                    <a:pt x="51127" y="92229"/>
                  </a:lnTo>
                  <a:lnTo>
                    <a:pt x="51723" y="92777"/>
                  </a:lnTo>
                  <a:lnTo>
                    <a:pt x="53975" y="93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SMARTInkShape-211">
            <a:extLst>
              <a:ext uri="{FF2B5EF4-FFF2-40B4-BE49-F238E27FC236}">
                <a16:creationId xmlns:a16="http://schemas.microsoft.com/office/drawing/2014/main" xmlns="" id="{4D018564-7F80-4C6C-8102-89A1F9EC004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657600" y="3346450"/>
            <a:ext cx="3102519" cy="256503"/>
          </a:xfrm>
          <a:custGeom>
            <a:avLst/>
            <a:gdLst/>
            <a:ahLst/>
            <a:cxnLst/>
            <a:rect l="0" t="0" r="0" b="0"/>
            <a:pathLst>
              <a:path w="3102519" h="256503">
                <a:moveTo>
                  <a:pt x="19050" y="0"/>
                </a:moveTo>
                <a:lnTo>
                  <a:pt x="19050" y="0"/>
                </a:lnTo>
                <a:lnTo>
                  <a:pt x="13427" y="42813"/>
                </a:lnTo>
                <a:lnTo>
                  <a:pt x="6678" y="89910"/>
                </a:lnTo>
                <a:lnTo>
                  <a:pt x="2294" y="136327"/>
                </a:lnTo>
                <a:lnTo>
                  <a:pt x="2" y="183020"/>
                </a:lnTo>
                <a:lnTo>
                  <a:pt x="0" y="229637"/>
                </a:lnTo>
                <a:lnTo>
                  <a:pt x="353" y="233924"/>
                </a:lnTo>
                <a:lnTo>
                  <a:pt x="2734" y="241875"/>
                </a:lnTo>
                <a:lnTo>
                  <a:pt x="3440" y="248325"/>
                </a:lnTo>
                <a:lnTo>
                  <a:pt x="4058" y="249159"/>
                </a:lnTo>
                <a:lnTo>
                  <a:pt x="4822" y="249714"/>
                </a:lnTo>
                <a:lnTo>
                  <a:pt x="5331" y="250437"/>
                </a:lnTo>
                <a:lnTo>
                  <a:pt x="5897" y="252181"/>
                </a:lnTo>
                <a:lnTo>
                  <a:pt x="6401" y="252788"/>
                </a:lnTo>
                <a:lnTo>
                  <a:pt x="9044" y="253840"/>
                </a:lnTo>
                <a:lnTo>
                  <a:pt x="9204" y="253541"/>
                </a:lnTo>
                <a:lnTo>
                  <a:pt x="9513" y="250952"/>
                </a:lnTo>
                <a:lnTo>
                  <a:pt x="53764" y="251178"/>
                </a:lnTo>
                <a:lnTo>
                  <a:pt x="98599" y="256502"/>
                </a:lnTo>
                <a:lnTo>
                  <a:pt x="145977" y="254053"/>
                </a:lnTo>
                <a:lnTo>
                  <a:pt x="187633" y="254003"/>
                </a:lnTo>
                <a:lnTo>
                  <a:pt x="228986" y="254000"/>
                </a:lnTo>
                <a:lnTo>
                  <a:pt x="271953" y="254000"/>
                </a:lnTo>
                <a:lnTo>
                  <a:pt x="318369" y="254000"/>
                </a:lnTo>
                <a:lnTo>
                  <a:pt x="359847" y="254000"/>
                </a:lnTo>
                <a:lnTo>
                  <a:pt x="400040" y="254000"/>
                </a:lnTo>
                <a:lnTo>
                  <a:pt x="447285" y="251818"/>
                </a:lnTo>
                <a:lnTo>
                  <a:pt x="491242" y="252641"/>
                </a:lnTo>
                <a:lnTo>
                  <a:pt x="533279" y="253821"/>
                </a:lnTo>
                <a:lnTo>
                  <a:pt x="576533" y="252279"/>
                </a:lnTo>
                <a:lnTo>
                  <a:pt x="618947" y="251016"/>
                </a:lnTo>
                <a:lnTo>
                  <a:pt x="661592" y="250498"/>
                </a:lnTo>
                <a:lnTo>
                  <a:pt x="702198" y="249258"/>
                </a:lnTo>
                <a:lnTo>
                  <a:pt x="747514" y="248437"/>
                </a:lnTo>
                <a:lnTo>
                  <a:pt x="794686" y="247753"/>
                </a:lnTo>
                <a:lnTo>
                  <a:pt x="831046" y="248605"/>
                </a:lnTo>
                <a:lnTo>
                  <a:pt x="873240" y="249226"/>
                </a:lnTo>
                <a:lnTo>
                  <a:pt x="912149" y="249647"/>
                </a:lnTo>
                <a:lnTo>
                  <a:pt x="954277" y="250592"/>
                </a:lnTo>
                <a:lnTo>
                  <a:pt x="995124" y="250794"/>
                </a:lnTo>
                <a:lnTo>
                  <a:pt x="1037802" y="250821"/>
                </a:lnTo>
                <a:lnTo>
                  <a:pt x="1084708" y="249139"/>
                </a:lnTo>
                <a:lnTo>
                  <a:pt x="1131365" y="247846"/>
                </a:lnTo>
                <a:lnTo>
                  <a:pt x="1175204" y="245494"/>
                </a:lnTo>
                <a:lnTo>
                  <a:pt x="1215623" y="244609"/>
                </a:lnTo>
                <a:lnTo>
                  <a:pt x="1258031" y="244149"/>
                </a:lnTo>
                <a:lnTo>
                  <a:pt x="1303724" y="241745"/>
                </a:lnTo>
                <a:lnTo>
                  <a:pt x="1345009" y="241388"/>
                </a:lnTo>
                <a:lnTo>
                  <a:pt x="1387362" y="241312"/>
                </a:lnTo>
                <a:lnTo>
                  <a:pt x="1426258" y="240950"/>
                </a:lnTo>
                <a:lnTo>
                  <a:pt x="1470578" y="238787"/>
                </a:lnTo>
                <a:lnTo>
                  <a:pt x="1513330" y="238256"/>
                </a:lnTo>
                <a:lnTo>
                  <a:pt x="1554949" y="238151"/>
                </a:lnTo>
                <a:lnTo>
                  <a:pt x="1589667" y="239071"/>
                </a:lnTo>
                <a:lnTo>
                  <a:pt x="1631163" y="240860"/>
                </a:lnTo>
                <a:lnTo>
                  <a:pt x="1672482" y="241213"/>
                </a:lnTo>
                <a:lnTo>
                  <a:pt x="1719502" y="241289"/>
                </a:lnTo>
                <a:lnTo>
                  <a:pt x="1764537" y="241298"/>
                </a:lnTo>
                <a:lnTo>
                  <a:pt x="1802230" y="241300"/>
                </a:lnTo>
                <a:lnTo>
                  <a:pt x="1848010" y="241300"/>
                </a:lnTo>
                <a:lnTo>
                  <a:pt x="1888684" y="239614"/>
                </a:lnTo>
                <a:lnTo>
                  <a:pt x="1935895" y="238321"/>
                </a:lnTo>
                <a:lnTo>
                  <a:pt x="1981636" y="237798"/>
                </a:lnTo>
                <a:lnTo>
                  <a:pt x="2029200" y="235395"/>
                </a:lnTo>
                <a:lnTo>
                  <a:pt x="2076370" y="232255"/>
                </a:lnTo>
                <a:lnTo>
                  <a:pt x="2122327" y="229325"/>
                </a:lnTo>
                <a:lnTo>
                  <a:pt x="2164257" y="228695"/>
                </a:lnTo>
                <a:lnTo>
                  <a:pt x="2211394" y="226927"/>
                </a:lnTo>
                <a:lnTo>
                  <a:pt x="2258089" y="225557"/>
                </a:lnTo>
                <a:lnTo>
                  <a:pt x="2303309" y="222703"/>
                </a:lnTo>
                <a:lnTo>
                  <a:pt x="2339768" y="222310"/>
                </a:lnTo>
                <a:lnTo>
                  <a:pt x="2384933" y="221905"/>
                </a:lnTo>
                <a:lnTo>
                  <a:pt x="2427108" y="219370"/>
                </a:lnTo>
                <a:lnTo>
                  <a:pt x="2473500" y="219092"/>
                </a:lnTo>
                <a:lnTo>
                  <a:pt x="2519437" y="219077"/>
                </a:lnTo>
                <a:lnTo>
                  <a:pt x="2559970" y="219075"/>
                </a:lnTo>
                <a:lnTo>
                  <a:pt x="2605413" y="216194"/>
                </a:lnTo>
                <a:lnTo>
                  <a:pt x="2652902" y="215917"/>
                </a:lnTo>
                <a:lnTo>
                  <a:pt x="2694851" y="216842"/>
                </a:lnTo>
                <a:lnTo>
                  <a:pt x="2741037" y="218879"/>
                </a:lnTo>
                <a:lnTo>
                  <a:pt x="2787078" y="219402"/>
                </a:lnTo>
                <a:lnTo>
                  <a:pt x="2833196" y="223491"/>
                </a:lnTo>
                <a:lnTo>
                  <a:pt x="2877278" y="226111"/>
                </a:lnTo>
                <a:lnTo>
                  <a:pt x="2917688" y="227862"/>
                </a:lnTo>
                <a:lnTo>
                  <a:pt x="2965266" y="228454"/>
                </a:lnTo>
                <a:lnTo>
                  <a:pt x="3009354" y="228924"/>
                </a:lnTo>
                <a:lnTo>
                  <a:pt x="3053080" y="232989"/>
                </a:lnTo>
                <a:lnTo>
                  <a:pt x="3099882" y="238796"/>
                </a:lnTo>
                <a:lnTo>
                  <a:pt x="3102518" y="23892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SMARTInkShape-212">
            <a:extLst>
              <a:ext uri="{FF2B5EF4-FFF2-40B4-BE49-F238E27FC236}">
                <a16:creationId xmlns:a16="http://schemas.microsoft.com/office/drawing/2014/main" xmlns="" id="{941D8B0B-2641-4183-91DC-FC586AE4A57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670300" y="3316313"/>
            <a:ext cx="3091104" cy="261913"/>
          </a:xfrm>
          <a:custGeom>
            <a:avLst/>
            <a:gdLst/>
            <a:ahLst/>
            <a:cxnLst/>
            <a:rect l="0" t="0" r="0" b="0"/>
            <a:pathLst>
              <a:path w="3091104" h="261913">
                <a:moveTo>
                  <a:pt x="0" y="11087"/>
                </a:moveTo>
                <a:lnTo>
                  <a:pt x="0" y="11087"/>
                </a:lnTo>
                <a:lnTo>
                  <a:pt x="1686" y="11087"/>
                </a:lnTo>
                <a:lnTo>
                  <a:pt x="3454" y="10146"/>
                </a:lnTo>
                <a:lnTo>
                  <a:pt x="13136" y="3635"/>
                </a:lnTo>
                <a:lnTo>
                  <a:pt x="18798" y="1643"/>
                </a:lnTo>
                <a:lnTo>
                  <a:pt x="41943" y="0"/>
                </a:lnTo>
                <a:lnTo>
                  <a:pt x="51351" y="2040"/>
                </a:lnTo>
                <a:lnTo>
                  <a:pt x="64432" y="5890"/>
                </a:lnTo>
                <a:lnTo>
                  <a:pt x="109923" y="12940"/>
                </a:lnTo>
                <a:lnTo>
                  <a:pt x="153592" y="16698"/>
                </a:lnTo>
                <a:lnTo>
                  <a:pt x="195879" y="19885"/>
                </a:lnTo>
                <a:lnTo>
                  <a:pt x="236994" y="23061"/>
                </a:lnTo>
                <a:lnTo>
                  <a:pt x="282724" y="26236"/>
                </a:lnTo>
                <a:lnTo>
                  <a:pt x="329553" y="29048"/>
                </a:lnTo>
                <a:lnTo>
                  <a:pt x="371739" y="29922"/>
                </a:lnTo>
                <a:lnTo>
                  <a:pt x="412959" y="30094"/>
                </a:lnTo>
                <a:lnTo>
                  <a:pt x="450499" y="30128"/>
                </a:lnTo>
                <a:lnTo>
                  <a:pt x="490841" y="29195"/>
                </a:lnTo>
                <a:lnTo>
                  <a:pt x="536674" y="29089"/>
                </a:lnTo>
                <a:lnTo>
                  <a:pt x="576938" y="29826"/>
                </a:lnTo>
                <a:lnTo>
                  <a:pt x="614960" y="30075"/>
                </a:lnTo>
                <a:lnTo>
                  <a:pt x="655677" y="30119"/>
                </a:lnTo>
                <a:lnTo>
                  <a:pt x="698991" y="30134"/>
                </a:lnTo>
                <a:lnTo>
                  <a:pt x="744341" y="30136"/>
                </a:lnTo>
                <a:lnTo>
                  <a:pt x="780913" y="28451"/>
                </a:lnTo>
                <a:lnTo>
                  <a:pt x="824166" y="27403"/>
                </a:lnTo>
                <a:lnTo>
                  <a:pt x="862068" y="27093"/>
                </a:lnTo>
                <a:lnTo>
                  <a:pt x="900697" y="27001"/>
                </a:lnTo>
                <a:lnTo>
                  <a:pt x="941745" y="24788"/>
                </a:lnTo>
                <a:lnTo>
                  <a:pt x="988998" y="23985"/>
                </a:lnTo>
                <a:lnTo>
                  <a:pt x="1025638" y="22905"/>
                </a:lnTo>
                <a:lnTo>
                  <a:pt x="1072153" y="21065"/>
                </a:lnTo>
                <a:lnTo>
                  <a:pt x="1113228" y="19061"/>
                </a:lnTo>
                <a:lnTo>
                  <a:pt x="1157776" y="17918"/>
                </a:lnTo>
                <a:lnTo>
                  <a:pt x="1197780" y="16710"/>
                </a:lnTo>
                <a:lnTo>
                  <a:pt x="1238255" y="14997"/>
                </a:lnTo>
                <a:lnTo>
                  <a:pt x="1275764" y="12402"/>
                </a:lnTo>
                <a:lnTo>
                  <a:pt x="1314433" y="11477"/>
                </a:lnTo>
                <a:lnTo>
                  <a:pt x="1360281" y="10223"/>
                </a:lnTo>
                <a:lnTo>
                  <a:pt x="1399408" y="8597"/>
                </a:lnTo>
                <a:lnTo>
                  <a:pt x="1446551" y="8047"/>
                </a:lnTo>
                <a:lnTo>
                  <a:pt x="1493957" y="7952"/>
                </a:lnTo>
                <a:lnTo>
                  <a:pt x="1540826" y="7567"/>
                </a:lnTo>
                <a:lnTo>
                  <a:pt x="1579825" y="5732"/>
                </a:lnTo>
                <a:lnTo>
                  <a:pt x="1617133" y="5032"/>
                </a:lnTo>
                <a:lnTo>
                  <a:pt x="1655155" y="4824"/>
                </a:lnTo>
                <a:lnTo>
                  <a:pt x="1700766" y="3813"/>
                </a:lnTo>
                <a:lnTo>
                  <a:pt x="1743709" y="2229"/>
                </a:lnTo>
                <a:lnTo>
                  <a:pt x="1790668" y="1694"/>
                </a:lnTo>
                <a:lnTo>
                  <a:pt x="1827693" y="1601"/>
                </a:lnTo>
                <a:lnTo>
                  <a:pt x="1863201" y="1574"/>
                </a:lnTo>
                <a:lnTo>
                  <a:pt x="1902806" y="1565"/>
                </a:lnTo>
                <a:lnTo>
                  <a:pt x="1943686" y="1915"/>
                </a:lnTo>
                <a:lnTo>
                  <a:pt x="1985568" y="3744"/>
                </a:lnTo>
                <a:lnTo>
                  <a:pt x="2025023" y="4443"/>
                </a:lnTo>
                <a:lnTo>
                  <a:pt x="2067977" y="4679"/>
                </a:lnTo>
                <a:lnTo>
                  <a:pt x="2114601" y="4725"/>
                </a:lnTo>
                <a:lnTo>
                  <a:pt x="2159977" y="6917"/>
                </a:lnTo>
                <a:lnTo>
                  <a:pt x="2198260" y="7716"/>
                </a:lnTo>
                <a:lnTo>
                  <a:pt x="2239659" y="8795"/>
                </a:lnTo>
                <a:lnTo>
                  <a:pt x="2284411" y="10634"/>
                </a:lnTo>
                <a:lnTo>
                  <a:pt x="2329705" y="11027"/>
                </a:lnTo>
                <a:lnTo>
                  <a:pt x="2369623" y="10129"/>
                </a:lnTo>
                <a:lnTo>
                  <a:pt x="2412820" y="8350"/>
                </a:lnTo>
                <a:lnTo>
                  <a:pt x="2456199" y="7998"/>
                </a:lnTo>
                <a:lnTo>
                  <a:pt x="2503387" y="7919"/>
                </a:lnTo>
                <a:lnTo>
                  <a:pt x="2547140" y="7914"/>
                </a:lnTo>
                <a:lnTo>
                  <a:pt x="2585834" y="7912"/>
                </a:lnTo>
                <a:lnTo>
                  <a:pt x="2632506" y="7912"/>
                </a:lnTo>
                <a:lnTo>
                  <a:pt x="2677564" y="5730"/>
                </a:lnTo>
                <a:lnTo>
                  <a:pt x="2715418" y="4933"/>
                </a:lnTo>
                <a:lnTo>
                  <a:pt x="2752607" y="4795"/>
                </a:lnTo>
                <a:lnTo>
                  <a:pt x="2794251" y="3063"/>
                </a:lnTo>
                <a:lnTo>
                  <a:pt x="2839224" y="4273"/>
                </a:lnTo>
                <a:lnTo>
                  <a:pt x="2884870" y="5029"/>
                </a:lnTo>
                <a:lnTo>
                  <a:pt x="2927821" y="7612"/>
                </a:lnTo>
                <a:lnTo>
                  <a:pt x="2971104" y="11348"/>
                </a:lnTo>
                <a:lnTo>
                  <a:pt x="3018209" y="23323"/>
                </a:lnTo>
                <a:lnTo>
                  <a:pt x="3040838" y="32235"/>
                </a:lnTo>
                <a:lnTo>
                  <a:pt x="3058253" y="45350"/>
                </a:lnTo>
                <a:lnTo>
                  <a:pt x="3065667" y="57686"/>
                </a:lnTo>
                <a:lnTo>
                  <a:pt x="3080222" y="104343"/>
                </a:lnTo>
                <a:lnTo>
                  <a:pt x="3081724" y="107920"/>
                </a:lnTo>
                <a:lnTo>
                  <a:pt x="3084649" y="125564"/>
                </a:lnTo>
                <a:lnTo>
                  <a:pt x="3083998" y="151026"/>
                </a:lnTo>
                <a:lnTo>
                  <a:pt x="3089225" y="198025"/>
                </a:lnTo>
                <a:lnTo>
                  <a:pt x="3088328" y="215808"/>
                </a:lnTo>
                <a:lnTo>
                  <a:pt x="3087585" y="218476"/>
                </a:lnTo>
                <a:lnTo>
                  <a:pt x="3089267" y="257418"/>
                </a:lnTo>
                <a:lnTo>
                  <a:pt x="3090212" y="259092"/>
                </a:lnTo>
                <a:lnTo>
                  <a:pt x="3090959" y="260032"/>
                </a:lnTo>
                <a:lnTo>
                  <a:pt x="3091103" y="260659"/>
                </a:lnTo>
                <a:lnTo>
                  <a:pt x="3090846" y="261076"/>
                </a:lnTo>
                <a:lnTo>
                  <a:pt x="3090323" y="261355"/>
                </a:lnTo>
                <a:lnTo>
                  <a:pt x="3086100" y="26191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SMARTInkShape-Group62">
            <a:extLst>
              <a:ext uri="{FF2B5EF4-FFF2-40B4-BE49-F238E27FC236}">
                <a16:creationId xmlns:a16="http://schemas.microsoft.com/office/drawing/2014/main" xmlns="" id="{E396A173-F2EC-49B6-A6EB-868C47A52BF0}"/>
              </a:ext>
            </a:extLst>
          </p:cNvPr>
          <p:cNvGrpSpPr/>
          <p:nvPr/>
        </p:nvGrpSpPr>
        <p:grpSpPr>
          <a:xfrm>
            <a:off x="5870787" y="2504416"/>
            <a:ext cx="831639" cy="508660"/>
            <a:chOff x="5870787" y="2504416"/>
            <a:chExt cx="831639" cy="508660"/>
          </a:xfrm>
        </p:grpSpPr>
        <p:sp>
          <p:nvSpPr>
            <p:cNvPr id="27" name="SMARTInkShape-213">
              <a:extLst>
                <a:ext uri="{FF2B5EF4-FFF2-40B4-BE49-F238E27FC236}">
                  <a16:creationId xmlns:a16="http://schemas.microsoft.com/office/drawing/2014/main" xmlns="" id="{54013626-0834-4E36-9A90-E68AD19E4767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5883275" y="2921005"/>
              <a:ext cx="819151" cy="14525"/>
            </a:xfrm>
            <a:custGeom>
              <a:avLst/>
              <a:gdLst/>
              <a:ahLst/>
              <a:cxnLst/>
              <a:rect l="0" t="0" r="0" b="0"/>
              <a:pathLst>
                <a:path w="819151" h="14525">
                  <a:moveTo>
                    <a:pt x="0" y="3170"/>
                  </a:moveTo>
                  <a:lnTo>
                    <a:pt x="0" y="3170"/>
                  </a:lnTo>
                  <a:lnTo>
                    <a:pt x="2734" y="436"/>
                  </a:lnTo>
                  <a:lnTo>
                    <a:pt x="15756" y="34"/>
                  </a:lnTo>
                  <a:lnTo>
                    <a:pt x="61337" y="3497"/>
                  </a:lnTo>
                  <a:lnTo>
                    <a:pt x="104713" y="7899"/>
                  </a:lnTo>
                  <a:lnTo>
                    <a:pt x="152281" y="11063"/>
                  </a:lnTo>
                  <a:lnTo>
                    <a:pt x="197642" y="12552"/>
                  </a:lnTo>
                  <a:lnTo>
                    <a:pt x="239941" y="11735"/>
                  </a:lnTo>
                  <a:lnTo>
                    <a:pt x="286120" y="9812"/>
                  </a:lnTo>
                  <a:lnTo>
                    <a:pt x="332056" y="9558"/>
                  </a:lnTo>
                  <a:lnTo>
                    <a:pt x="373436" y="6993"/>
                  </a:lnTo>
                  <a:lnTo>
                    <a:pt x="417494" y="3743"/>
                  </a:lnTo>
                  <a:lnTo>
                    <a:pt x="457402" y="2305"/>
                  </a:lnTo>
                  <a:lnTo>
                    <a:pt x="500396" y="451"/>
                  </a:lnTo>
                  <a:lnTo>
                    <a:pt x="542756" y="55"/>
                  </a:lnTo>
                  <a:lnTo>
                    <a:pt x="590008" y="0"/>
                  </a:lnTo>
                  <a:lnTo>
                    <a:pt x="637539" y="2509"/>
                  </a:lnTo>
                  <a:lnTo>
                    <a:pt x="683443" y="3144"/>
                  </a:lnTo>
                  <a:lnTo>
                    <a:pt x="730972" y="8948"/>
                  </a:lnTo>
                  <a:lnTo>
                    <a:pt x="746396" y="9839"/>
                  </a:lnTo>
                  <a:lnTo>
                    <a:pt x="747364" y="10438"/>
                  </a:lnTo>
                  <a:lnTo>
                    <a:pt x="748009" y="11190"/>
                  </a:lnTo>
                  <a:lnTo>
                    <a:pt x="750608" y="12026"/>
                  </a:lnTo>
                  <a:lnTo>
                    <a:pt x="759774" y="12656"/>
                  </a:lnTo>
                  <a:lnTo>
                    <a:pt x="766277" y="10858"/>
                  </a:lnTo>
                  <a:lnTo>
                    <a:pt x="812017" y="13636"/>
                  </a:lnTo>
                  <a:lnTo>
                    <a:pt x="813336" y="14381"/>
                  </a:lnTo>
                  <a:lnTo>
                    <a:pt x="814216" y="14524"/>
                  </a:lnTo>
                  <a:lnTo>
                    <a:pt x="814802" y="14267"/>
                  </a:lnTo>
                  <a:lnTo>
                    <a:pt x="815743" y="13006"/>
                  </a:lnTo>
                  <a:lnTo>
                    <a:pt x="819150" y="1269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SMARTInkShape-214">
              <a:extLst>
                <a:ext uri="{FF2B5EF4-FFF2-40B4-BE49-F238E27FC236}">
                  <a16:creationId xmlns:a16="http://schemas.microsoft.com/office/drawing/2014/main" xmlns="" id="{D2A0C810-F5FE-448A-B4EC-9FA5D3F6DB62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6613525" y="2863850"/>
              <a:ext cx="82360" cy="130176"/>
            </a:xfrm>
            <a:custGeom>
              <a:avLst/>
              <a:gdLst/>
              <a:ahLst/>
              <a:cxnLst/>
              <a:rect l="0" t="0" r="0" b="0"/>
              <a:pathLst>
                <a:path w="82360" h="130176">
                  <a:moveTo>
                    <a:pt x="0" y="0"/>
                  </a:moveTo>
                  <a:lnTo>
                    <a:pt x="0" y="0"/>
                  </a:lnTo>
                  <a:lnTo>
                    <a:pt x="1685" y="0"/>
                  </a:lnTo>
                  <a:lnTo>
                    <a:pt x="3453" y="941"/>
                  </a:lnTo>
                  <a:lnTo>
                    <a:pt x="5778" y="2734"/>
                  </a:lnTo>
                  <a:lnTo>
                    <a:pt x="5969" y="2528"/>
                  </a:lnTo>
                  <a:lnTo>
                    <a:pt x="6300" y="402"/>
                  </a:lnTo>
                  <a:lnTo>
                    <a:pt x="26315" y="4740"/>
                  </a:lnTo>
                  <a:lnTo>
                    <a:pt x="31216" y="8457"/>
                  </a:lnTo>
                  <a:lnTo>
                    <a:pt x="62544" y="42004"/>
                  </a:lnTo>
                  <a:lnTo>
                    <a:pt x="72098" y="59450"/>
                  </a:lnTo>
                  <a:lnTo>
                    <a:pt x="75925" y="64181"/>
                  </a:lnTo>
                  <a:lnTo>
                    <a:pt x="81585" y="72806"/>
                  </a:lnTo>
                  <a:lnTo>
                    <a:pt x="82359" y="75529"/>
                  </a:lnTo>
                  <a:lnTo>
                    <a:pt x="73431" y="78955"/>
                  </a:lnTo>
                  <a:lnTo>
                    <a:pt x="67422" y="83758"/>
                  </a:lnTo>
                  <a:lnTo>
                    <a:pt x="46077" y="94873"/>
                  </a:lnTo>
                  <a:lnTo>
                    <a:pt x="13770" y="120157"/>
                  </a:lnTo>
                  <a:lnTo>
                    <a:pt x="12707" y="122085"/>
                  </a:lnTo>
                  <a:lnTo>
                    <a:pt x="12352" y="124076"/>
                  </a:lnTo>
                  <a:lnTo>
                    <a:pt x="12468" y="126109"/>
                  </a:lnTo>
                  <a:lnTo>
                    <a:pt x="12898" y="127464"/>
                  </a:lnTo>
                  <a:lnTo>
                    <a:pt x="15875" y="13017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SMARTInkShape-215">
              <a:extLst>
                <a:ext uri="{FF2B5EF4-FFF2-40B4-BE49-F238E27FC236}">
                  <a16:creationId xmlns:a16="http://schemas.microsoft.com/office/drawing/2014/main" xmlns="" id="{52AF4D9C-7251-4A24-B409-81364D4D0ED8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5870787" y="2863850"/>
              <a:ext cx="95039" cy="149226"/>
            </a:xfrm>
            <a:custGeom>
              <a:avLst/>
              <a:gdLst/>
              <a:ahLst/>
              <a:cxnLst/>
              <a:rect l="0" t="0" r="0" b="0"/>
              <a:pathLst>
                <a:path w="95039" h="149226">
                  <a:moveTo>
                    <a:pt x="44238" y="0"/>
                  </a:moveTo>
                  <a:lnTo>
                    <a:pt x="44238" y="0"/>
                  </a:lnTo>
                  <a:lnTo>
                    <a:pt x="46972" y="0"/>
                  </a:lnTo>
                  <a:lnTo>
                    <a:pt x="47410" y="9317"/>
                  </a:lnTo>
                  <a:lnTo>
                    <a:pt x="35840" y="23812"/>
                  </a:lnTo>
                  <a:lnTo>
                    <a:pt x="23307" y="31998"/>
                  </a:lnTo>
                  <a:lnTo>
                    <a:pt x="7662" y="40721"/>
                  </a:lnTo>
                  <a:lnTo>
                    <a:pt x="504" y="46965"/>
                  </a:lnTo>
                  <a:lnTo>
                    <a:pt x="106" y="48272"/>
                  </a:lnTo>
                  <a:lnTo>
                    <a:pt x="0" y="49115"/>
                  </a:lnTo>
                  <a:lnTo>
                    <a:pt x="823" y="50992"/>
                  </a:lnTo>
                  <a:lnTo>
                    <a:pt x="8942" y="59905"/>
                  </a:lnTo>
                  <a:lnTo>
                    <a:pt x="54342" y="103968"/>
                  </a:lnTo>
                  <a:lnTo>
                    <a:pt x="95038" y="14922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SMARTInkShape-216">
              <a:extLst>
                <a:ext uri="{FF2B5EF4-FFF2-40B4-BE49-F238E27FC236}">
                  <a16:creationId xmlns:a16="http://schemas.microsoft.com/office/drawing/2014/main" xmlns="" id="{C080A1AF-7AB6-4E48-9EFD-58077DA777F4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6064250" y="2504416"/>
              <a:ext cx="85266" cy="209547"/>
            </a:xfrm>
            <a:custGeom>
              <a:avLst/>
              <a:gdLst/>
              <a:ahLst/>
              <a:cxnLst/>
              <a:rect l="0" t="0" r="0" b="0"/>
              <a:pathLst>
                <a:path w="85266" h="209547">
                  <a:moveTo>
                    <a:pt x="0" y="111784"/>
                  </a:moveTo>
                  <a:lnTo>
                    <a:pt x="0" y="111784"/>
                  </a:lnTo>
                  <a:lnTo>
                    <a:pt x="2734" y="114518"/>
                  </a:lnTo>
                  <a:lnTo>
                    <a:pt x="3044" y="116514"/>
                  </a:lnTo>
                  <a:lnTo>
                    <a:pt x="3793" y="117054"/>
                  </a:lnTo>
                  <a:lnTo>
                    <a:pt x="9260" y="118092"/>
                  </a:lnTo>
                  <a:lnTo>
                    <a:pt x="11132" y="118121"/>
                  </a:lnTo>
                  <a:lnTo>
                    <a:pt x="40536" y="85740"/>
                  </a:lnTo>
                  <a:lnTo>
                    <a:pt x="67112" y="39250"/>
                  </a:lnTo>
                  <a:lnTo>
                    <a:pt x="81455" y="2801"/>
                  </a:lnTo>
                  <a:lnTo>
                    <a:pt x="82064" y="200"/>
                  </a:lnTo>
                  <a:lnTo>
                    <a:pt x="82226" y="0"/>
                  </a:lnTo>
                  <a:lnTo>
                    <a:pt x="82334" y="220"/>
                  </a:lnTo>
                  <a:lnTo>
                    <a:pt x="85265" y="17660"/>
                  </a:lnTo>
                  <a:lnTo>
                    <a:pt x="82465" y="63296"/>
                  </a:lnTo>
                  <a:lnTo>
                    <a:pt x="79340" y="110230"/>
                  </a:lnTo>
                  <a:lnTo>
                    <a:pt x="74998" y="150320"/>
                  </a:lnTo>
                  <a:lnTo>
                    <a:pt x="75323" y="194807"/>
                  </a:lnTo>
                  <a:lnTo>
                    <a:pt x="75587" y="205175"/>
                  </a:lnTo>
                  <a:lnTo>
                    <a:pt x="75086" y="206853"/>
                  </a:lnTo>
                  <a:lnTo>
                    <a:pt x="73432" y="209546"/>
                  </a:lnTo>
                  <a:lnTo>
                    <a:pt x="73296" y="209414"/>
                  </a:lnTo>
                  <a:lnTo>
                    <a:pt x="73025" y="20703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SMARTInkShape-217">
              <a:extLst>
                <a:ext uri="{FF2B5EF4-FFF2-40B4-BE49-F238E27FC236}">
                  <a16:creationId xmlns:a16="http://schemas.microsoft.com/office/drawing/2014/main" xmlns="" id="{53C5F76F-4AAF-42E6-A957-EFB722064678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6159093" y="2506783"/>
              <a:ext cx="117883" cy="196934"/>
            </a:xfrm>
            <a:custGeom>
              <a:avLst/>
              <a:gdLst/>
              <a:ahLst/>
              <a:cxnLst/>
              <a:rect l="0" t="0" r="0" b="0"/>
              <a:pathLst>
                <a:path w="117883" h="196934">
                  <a:moveTo>
                    <a:pt x="86132" y="58617"/>
                  </a:moveTo>
                  <a:lnTo>
                    <a:pt x="86132" y="58617"/>
                  </a:lnTo>
                  <a:lnTo>
                    <a:pt x="85779" y="64738"/>
                  </a:lnTo>
                  <a:lnTo>
                    <a:pt x="82996" y="77405"/>
                  </a:lnTo>
                  <a:lnTo>
                    <a:pt x="77912" y="75904"/>
                  </a:lnTo>
                  <a:lnTo>
                    <a:pt x="74483" y="73238"/>
                  </a:lnTo>
                  <a:lnTo>
                    <a:pt x="66035" y="62406"/>
                  </a:lnTo>
                  <a:lnTo>
                    <a:pt x="63089" y="52893"/>
                  </a:lnTo>
                  <a:lnTo>
                    <a:pt x="61197" y="34595"/>
                  </a:lnTo>
                  <a:lnTo>
                    <a:pt x="65927" y="20729"/>
                  </a:lnTo>
                  <a:lnTo>
                    <a:pt x="70659" y="12192"/>
                  </a:lnTo>
                  <a:lnTo>
                    <a:pt x="79353" y="4057"/>
                  </a:lnTo>
                  <a:lnTo>
                    <a:pt x="85000" y="854"/>
                  </a:lnTo>
                  <a:lnTo>
                    <a:pt x="87494" y="0"/>
                  </a:lnTo>
                  <a:lnTo>
                    <a:pt x="94028" y="933"/>
                  </a:lnTo>
                  <a:lnTo>
                    <a:pt x="97746" y="2169"/>
                  </a:lnTo>
                  <a:lnTo>
                    <a:pt x="100578" y="5110"/>
                  </a:lnTo>
                  <a:lnTo>
                    <a:pt x="104664" y="14022"/>
                  </a:lnTo>
                  <a:lnTo>
                    <a:pt x="107263" y="27569"/>
                  </a:lnTo>
                  <a:lnTo>
                    <a:pt x="96279" y="66636"/>
                  </a:lnTo>
                  <a:lnTo>
                    <a:pt x="69506" y="113897"/>
                  </a:lnTo>
                  <a:lnTo>
                    <a:pt x="33016" y="157529"/>
                  </a:lnTo>
                  <a:lnTo>
                    <a:pt x="19516" y="168946"/>
                  </a:lnTo>
                  <a:lnTo>
                    <a:pt x="11369" y="171975"/>
                  </a:lnTo>
                  <a:lnTo>
                    <a:pt x="7715" y="172289"/>
                  </a:lnTo>
                  <a:lnTo>
                    <a:pt x="4926" y="171793"/>
                  </a:lnTo>
                  <a:lnTo>
                    <a:pt x="887" y="169360"/>
                  </a:lnTo>
                  <a:lnTo>
                    <a:pt x="21" y="167371"/>
                  </a:lnTo>
                  <a:lnTo>
                    <a:pt x="0" y="162338"/>
                  </a:lnTo>
                  <a:lnTo>
                    <a:pt x="1972" y="155240"/>
                  </a:lnTo>
                  <a:lnTo>
                    <a:pt x="3920" y="153724"/>
                  </a:lnTo>
                  <a:lnTo>
                    <a:pt x="9847" y="152040"/>
                  </a:lnTo>
                  <a:lnTo>
                    <a:pt x="12697" y="152296"/>
                  </a:lnTo>
                  <a:lnTo>
                    <a:pt x="17746" y="154462"/>
                  </a:lnTo>
                  <a:lnTo>
                    <a:pt x="60782" y="190488"/>
                  </a:lnTo>
                  <a:lnTo>
                    <a:pt x="74740" y="195997"/>
                  </a:lnTo>
                  <a:lnTo>
                    <a:pt x="82833" y="196933"/>
                  </a:lnTo>
                  <a:lnTo>
                    <a:pt x="99578" y="194660"/>
                  </a:lnTo>
                  <a:lnTo>
                    <a:pt x="102505" y="193762"/>
                  </a:lnTo>
                  <a:lnTo>
                    <a:pt x="108578" y="186180"/>
                  </a:lnTo>
                  <a:lnTo>
                    <a:pt x="117882" y="16974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SMARTInkShape-218">
              <a:extLst>
                <a:ext uri="{FF2B5EF4-FFF2-40B4-BE49-F238E27FC236}">
                  <a16:creationId xmlns:a16="http://schemas.microsoft.com/office/drawing/2014/main" xmlns="" id="{F1D07C01-D3A9-4A12-A768-114AB25AD656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6340916" y="2604945"/>
              <a:ext cx="313885" cy="131906"/>
            </a:xfrm>
            <a:custGeom>
              <a:avLst/>
              <a:gdLst/>
              <a:ahLst/>
              <a:cxnLst/>
              <a:rect l="0" t="0" r="0" b="0"/>
              <a:pathLst>
                <a:path w="313885" h="131906">
                  <a:moveTo>
                    <a:pt x="2734" y="93805"/>
                  </a:moveTo>
                  <a:lnTo>
                    <a:pt x="2734" y="93805"/>
                  </a:lnTo>
                  <a:lnTo>
                    <a:pt x="2734" y="106736"/>
                  </a:lnTo>
                  <a:lnTo>
                    <a:pt x="2381" y="107717"/>
                  </a:lnTo>
                  <a:lnTo>
                    <a:pt x="1793" y="108372"/>
                  </a:lnTo>
                  <a:lnTo>
                    <a:pt x="0" y="109422"/>
                  </a:lnTo>
                  <a:lnTo>
                    <a:pt x="206" y="109508"/>
                  </a:lnTo>
                  <a:lnTo>
                    <a:pt x="1375" y="109603"/>
                  </a:lnTo>
                  <a:lnTo>
                    <a:pt x="1584" y="62311"/>
                  </a:lnTo>
                  <a:lnTo>
                    <a:pt x="6740" y="39214"/>
                  </a:lnTo>
                  <a:lnTo>
                    <a:pt x="23222" y="14519"/>
                  </a:lnTo>
                  <a:lnTo>
                    <a:pt x="25917" y="11314"/>
                  </a:lnTo>
                  <a:lnTo>
                    <a:pt x="39825" y="3433"/>
                  </a:lnTo>
                  <a:lnTo>
                    <a:pt x="50609" y="0"/>
                  </a:lnTo>
                  <a:lnTo>
                    <a:pt x="54053" y="930"/>
                  </a:lnTo>
                  <a:lnTo>
                    <a:pt x="61644" y="5725"/>
                  </a:lnTo>
                  <a:lnTo>
                    <a:pt x="72165" y="19729"/>
                  </a:lnTo>
                  <a:lnTo>
                    <a:pt x="76928" y="37285"/>
                  </a:lnTo>
                  <a:lnTo>
                    <a:pt x="83177" y="80278"/>
                  </a:lnTo>
                  <a:lnTo>
                    <a:pt x="86915" y="119198"/>
                  </a:lnTo>
                  <a:lnTo>
                    <a:pt x="87429" y="120612"/>
                  </a:lnTo>
                  <a:lnTo>
                    <a:pt x="87773" y="120848"/>
                  </a:lnTo>
                  <a:lnTo>
                    <a:pt x="88002" y="120300"/>
                  </a:lnTo>
                  <a:lnTo>
                    <a:pt x="96237" y="75880"/>
                  </a:lnTo>
                  <a:lnTo>
                    <a:pt x="111251" y="32484"/>
                  </a:lnTo>
                  <a:lnTo>
                    <a:pt x="118691" y="20877"/>
                  </a:lnTo>
                  <a:lnTo>
                    <a:pt x="124120" y="16355"/>
                  </a:lnTo>
                  <a:lnTo>
                    <a:pt x="127050" y="14655"/>
                  </a:lnTo>
                  <a:lnTo>
                    <a:pt x="135008" y="14648"/>
                  </a:lnTo>
                  <a:lnTo>
                    <a:pt x="143720" y="17349"/>
                  </a:lnTo>
                  <a:lnTo>
                    <a:pt x="151120" y="22077"/>
                  </a:lnTo>
                  <a:lnTo>
                    <a:pt x="164606" y="39117"/>
                  </a:lnTo>
                  <a:lnTo>
                    <a:pt x="173031" y="56983"/>
                  </a:lnTo>
                  <a:lnTo>
                    <a:pt x="178333" y="87903"/>
                  </a:lnTo>
                  <a:lnTo>
                    <a:pt x="176506" y="122046"/>
                  </a:lnTo>
                  <a:lnTo>
                    <a:pt x="174643" y="129958"/>
                  </a:lnTo>
                  <a:lnTo>
                    <a:pt x="174137" y="129901"/>
                  </a:lnTo>
                  <a:lnTo>
                    <a:pt x="172634" y="127957"/>
                  </a:lnTo>
                  <a:lnTo>
                    <a:pt x="171490" y="121210"/>
                  </a:lnTo>
                  <a:lnTo>
                    <a:pt x="173924" y="83833"/>
                  </a:lnTo>
                  <a:lnTo>
                    <a:pt x="181210" y="52153"/>
                  </a:lnTo>
                  <a:lnTo>
                    <a:pt x="191396" y="37288"/>
                  </a:lnTo>
                  <a:lnTo>
                    <a:pt x="203900" y="26769"/>
                  </a:lnTo>
                  <a:lnTo>
                    <a:pt x="214857" y="20869"/>
                  </a:lnTo>
                  <a:lnTo>
                    <a:pt x="217880" y="21192"/>
                  </a:lnTo>
                  <a:lnTo>
                    <a:pt x="220601" y="22819"/>
                  </a:lnTo>
                  <a:lnTo>
                    <a:pt x="228351" y="32197"/>
                  </a:lnTo>
                  <a:lnTo>
                    <a:pt x="239910" y="79181"/>
                  </a:lnTo>
                  <a:lnTo>
                    <a:pt x="249554" y="106327"/>
                  </a:lnTo>
                  <a:lnTo>
                    <a:pt x="262950" y="120772"/>
                  </a:lnTo>
                  <a:lnTo>
                    <a:pt x="271462" y="126600"/>
                  </a:lnTo>
                  <a:lnTo>
                    <a:pt x="313884" y="13190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2" name="SMARTInkShape-Group63">
            <a:extLst>
              <a:ext uri="{FF2B5EF4-FFF2-40B4-BE49-F238E27FC236}">
                <a16:creationId xmlns:a16="http://schemas.microsoft.com/office/drawing/2014/main" xmlns="" id="{302B978D-1C46-4976-BFEF-DB50B294768C}"/>
              </a:ext>
            </a:extLst>
          </p:cNvPr>
          <p:cNvGrpSpPr/>
          <p:nvPr/>
        </p:nvGrpSpPr>
        <p:grpSpPr>
          <a:xfrm>
            <a:off x="4495800" y="3811960"/>
            <a:ext cx="1304926" cy="305647"/>
            <a:chOff x="4495800" y="3811960"/>
            <a:chExt cx="1304926" cy="305647"/>
          </a:xfrm>
        </p:grpSpPr>
        <p:sp>
          <p:nvSpPr>
            <p:cNvPr id="34" name="SMARTInkShape-219">
              <a:extLst>
                <a:ext uri="{FF2B5EF4-FFF2-40B4-BE49-F238E27FC236}">
                  <a16:creationId xmlns:a16="http://schemas.microsoft.com/office/drawing/2014/main" xmlns="" id="{171726D3-DFB9-462B-8636-251D156F74BE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4495800" y="3811960"/>
              <a:ext cx="218299" cy="305647"/>
            </a:xfrm>
            <a:custGeom>
              <a:avLst/>
              <a:gdLst/>
              <a:ahLst/>
              <a:cxnLst/>
              <a:rect l="0" t="0" r="0" b="0"/>
              <a:pathLst>
                <a:path w="218299" h="305647">
                  <a:moveTo>
                    <a:pt x="0" y="55190"/>
                  </a:moveTo>
                  <a:lnTo>
                    <a:pt x="0" y="55190"/>
                  </a:lnTo>
                  <a:lnTo>
                    <a:pt x="0" y="58362"/>
                  </a:lnTo>
                  <a:lnTo>
                    <a:pt x="12321" y="42385"/>
                  </a:lnTo>
                  <a:lnTo>
                    <a:pt x="55909" y="12598"/>
                  </a:lnTo>
                  <a:lnTo>
                    <a:pt x="76503" y="4195"/>
                  </a:lnTo>
                  <a:lnTo>
                    <a:pt x="112638" y="0"/>
                  </a:lnTo>
                  <a:lnTo>
                    <a:pt x="129722" y="3481"/>
                  </a:lnTo>
                  <a:lnTo>
                    <a:pt x="142506" y="10040"/>
                  </a:lnTo>
                  <a:lnTo>
                    <a:pt x="160705" y="27455"/>
                  </a:lnTo>
                  <a:lnTo>
                    <a:pt x="165483" y="34703"/>
                  </a:lnTo>
                  <a:lnTo>
                    <a:pt x="165762" y="49747"/>
                  </a:lnTo>
                  <a:lnTo>
                    <a:pt x="158005" y="79230"/>
                  </a:lnTo>
                  <a:lnTo>
                    <a:pt x="148098" y="95556"/>
                  </a:lnTo>
                  <a:lnTo>
                    <a:pt x="131943" y="113216"/>
                  </a:lnTo>
                  <a:lnTo>
                    <a:pt x="127903" y="116022"/>
                  </a:lnTo>
                  <a:lnTo>
                    <a:pt x="121662" y="117899"/>
                  </a:lnTo>
                  <a:lnTo>
                    <a:pt x="115345" y="118456"/>
                  </a:lnTo>
                  <a:lnTo>
                    <a:pt x="112060" y="117645"/>
                  </a:lnTo>
                  <a:lnTo>
                    <a:pt x="108227" y="116146"/>
                  </a:lnTo>
                  <a:lnTo>
                    <a:pt x="104977" y="115552"/>
                  </a:lnTo>
                  <a:lnTo>
                    <a:pt x="111714" y="115875"/>
                  </a:lnTo>
                  <a:lnTo>
                    <a:pt x="156732" y="138116"/>
                  </a:lnTo>
                  <a:lnTo>
                    <a:pt x="193526" y="169796"/>
                  </a:lnTo>
                  <a:lnTo>
                    <a:pt x="207822" y="186967"/>
                  </a:lnTo>
                  <a:lnTo>
                    <a:pt x="213702" y="201440"/>
                  </a:lnTo>
                  <a:lnTo>
                    <a:pt x="218298" y="230577"/>
                  </a:lnTo>
                  <a:lnTo>
                    <a:pt x="216034" y="249930"/>
                  </a:lnTo>
                  <a:lnTo>
                    <a:pt x="205487" y="273695"/>
                  </a:lnTo>
                  <a:lnTo>
                    <a:pt x="189488" y="290877"/>
                  </a:lnTo>
                  <a:lnTo>
                    <a:pt x="179460" y="297610"/>
                  </a:lnTo>
                  <a:lnTo>
                    <a:pt x="160646" y="304146"/>
                  </a:lnTo>
                  <a:lnTo>
                    <a:pt x="141368" y="305646"/>
                  </a:lnTo>
                  <a:lnTo>
                    <a:pt x="132327" y="303969"/>
                  </a:lnTo>
                  <a:lnTo>
                    <a:pt x="86153" y="281342"/>
                  </a:lnTo>
                  <a:lnTo>
                    <a:pt x="61083" y="270630"/>
                  </a:lnTo>
                  <a:lnTo>
                    <a:pt x="34807" y="271000"/>
                  </a:lnTo>
                  <a:lnTo>
                    <a:pt x="34925" y="2710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SMARTInkShape-220">
              <a:extLst>
                <a:ext uri="{FF2B5EF4-FFF2-40B4-BE49-F238E27FC236}">
                  <a16:creationId xmlns:a16="http://schemas.microsoft.com/office/drawing/2014/main" xmlns="" id="{9600865D-51D5-463C-B52C-EB42EEE0034E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4790602" y="3821776"/>
              <a:ext cx="133169" cy="273506"/>
            </a:xfrm>
            <a:custGeom>
              <a:avLst/>
              <a:gdLst/>
              <a:ahLst/>
              <a:cxnLst/>
              <a:rect l="0" t="0" r="0" b="0"/>
              <a:pathLst>
                <a:path w="133169" h="273506">
                  <a:moveTo>
                    <a:pt x="130648" y="35849"/>
                  </a:moveTo>
                  <a:lnTo>
                    <a:pt x="130648" y="35849"/>
                  </a:lnTo>
                  <a:lnTo>
                    <a:pt x="130648" y="28696"/>
                  </a:lnTo>
                  <a:lnTo>
                    <a:pt x="127277" y="21970"/>
                  </a:lnTo>
                  <a:lnTo>
                    <a:pt x="118287" y="10845"/>
                  </a:lnTo>
                  <a:lnTo>
                    <a:pt x="104636" y="3628"/>
                  </a:lnTo>
                  <a:lnTo>
                    <a:pt x="86879" y="0"/>
                  </a:lnTo>
                  <a:lnTo>
                    <a:pt x="76858" y="278"/>
                  </a:lnTo>
                  <a:lnTo>
                    <a:pt x="54916" y="10230"/>
                  </a:lnTo>
                  <a:lnTo>
                    <a:pt x="42474" y="18537"/>
                  </a:lnTo>
                  <a:lnTo>
                    <a:pt x="28630" y="34729"/>
                  </a:lnTo>
                  <a:lnTo>
                    <a:pt x="8519" y="80607"/>
                  </a:lnTo>
                  <a:lnTo>
                    <a:pt x="65" y="126567"/>
                  </a:lnTo>
                  <a:lnTo>
                    <a:pt x="0" y="152216"/>
                  </a:lnTo>
                  <a:lnTo>
                    <a:pt x="6761" y="194832"/>
                  </a:lnTo>
                  <a:lnTo>
                    <a:pt x="22163" y="234723"/>
                  </a:lnTo>
                  <a:lnTo>
                    <a:pt x="38572" y="255677"/>
                  </a:lnTo>
                  <a:lnTo>
                    <a:pt x="52214" y="265966"/>
                  </a:lnTo>
                  <a:lnTo>
                    <a:pt x="62627" y="270415"/>
                  </a:lnTo>
                  <a:lnTo>
                    <a:pt x="91104" y="273505"/>
                  </a:lnTo>
                  <a:lnTo>
                    <a:pt x="109340" y="271347"/>
                  </a:lnTo>
                  <a:lnTo>
                    <a:pt x="121409" y="266583"/>
                  </a:lnTo>
                  <a:lnTo>
                    <a:pt x="124489" y="264813"/>
                  </a:lnTo>
                  <a:lnTo>
                    <a:pt x="128851" y="260025"/>
                  </a:lnTo>
                  <a:lnTo>
                    <a:pt x="130508" y="257266"/>
                  </a:lnTo>
                  <a:lnTo>
                    <a:pt x="133168" y="240871"/>
                  </a:lnTo>
                  <a:lnTo>
                    <a:pt x="132923" y="228300"/>
                  </a:lnTo>
                  <a:lnTo>
                    <a:pt x="122975" y="189924"/>
                  </a:lnTo>
                  <a:lnTo>
                    <a:pt x="115753" y="178358"/>
                  </a:lnTo>
                  <a:lnTo>
                    <a:pt x="103617" y="165641"/>
                  </a:lnTo>
                  <a:lnTo>
                    <a:pt x="83031" y="154401"/>
                  </a:lnTo>
                  <a:lnTo>
                    <a:pt x="72952" y="151409"/>
                  </a:lnTo>
                  <a:lnTo>
                    <a:pt x="47499" y="151256"/>
                  </a:lnTo>
                  <a:lnTo>
                    <a:pt x="40071" y="153110"/>
                  </a:lnTo>
                  <a:lnTo>
                    <a:pt x="34417" y="156286"/>
                  </a:lnTo>
                  <a:lnTo>
                    <a:pt x="25582" y="170469"/>
                  </a:lnTo>
                  <a:lnTo>
                    <a:pt x="21318" y="185254"/>
                  </a:lnTo>
                  <a:lnTo>
                    <a:pt x="19523" y="2041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SMARTInkShape-221">
              <a:extLst>
                <a:ext uri="{FF2B5EF4-FFF2-40B4-BE49-F238E27FC236}">
                  <a16:creationId xmlns:a16="http://schemas.microsoft.com/office/drawing/2014/main" xmlns="" id="{897877C3-AACE-447C-BA63-10CAE79280CA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5060950" y="3949715"/>
              <a:ext cx="9526" cy="146036"/>
            </a:xfrm>
            <a:custGeom>
              <a:avLst/>
              <a:gdLst/>
              <a:ahLst/>
              <a:cxnLst/>
              <a:rect l="0" t="0" r="0" b="0"/>
              <a:pathLst>
                <a:path w="9526" h="146036">
                  <a:moveTo>
                    <a:pt x="6350" y="6335"/>
                  </a:moveTo>
                  <a:lnTo>
                    <a:pt x="6350" y="6335"/>
                  </a:lnTo>
                  <a:lnTo>
                    <a:pt x="6350" y="4649"/>
                  </a:lnTo>
                  <a:lnTo>
                    <a:pt x="7291" y="2881"/>
                  </a:lnTo>
                  <a:lnTo>
                    <a:pt x="9514" y="0"/>
                  </a:lnTo>
                  <a:lnTo>
                    <a:pt x="9525" y="44899"/>
                  </a:lnTo>
                  <a:lnTo>
                    <a:pt x="6437" y="92170"/>
                  </a:lnTo>
                  <a:lnTo>
                    <a:pt x="6351" y="137829"/>
                  </a:lnTo>
                  <a:lnTo>
                    <a:pt x="5409" y="141565"/>
                  </a:lnTo>
                  <a:lnTo>
                    <a:pt x="3616" y="145152"/>
                  </a:lnTo>
                  <a:lnTo>
                    <a:pt x="3116" y="145446"/>
                  </a:lnTo>
                  <a:lnTo>
                    <a:pt x="0" y="1460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SMARTInkShape-222">
              <a:extLst>
                <a:ext uri="{FF2B5EF4-FFF2-40B4-BE49-F238E27FC236}">
                  <a16:creationId xmlns:a16="http://schemas.microsoft.com/office/drawing/2014/main" xmlns="" id="{4D5F355B-1ECE-4ACA-84FC-E19EC031EBE6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5003800" y="3990975"/>
              <a:ext cx="117476" cy="28576"/>
            </a:xfrm>
            <a:custGeom>
              <a:avLst/>
              <a:gdLst/>
              <a:ahLst/>
              <a:cxnLst/>
              <a:rect l="0" t="0" r="0" b="0"/>
              <a:pathLst>
                <a:path w="117476" h="28576">
                  <a:moveTo>
                    <a:pt x="0" y="0"/>
                  </a:moveTo>
                  <a:lnTo>
                    <a:pt x="0" y="0"/>
                  </a:lnTo>
                  <a:lnTo>
                    <a:pt x="1685" y="1686"/>
                  </a:lnTo>
                  <a:lnTo>
                    <a:pt x="2513" y="3454"/>
                  </a:lnTo>
                  <a:lnTo>
                    <a:pt x="2734" y="4419"/>
                  </a:lnTo>
                  <a:lnTo>
                    <a:pt x="5801" y="6433"/>
                  </a:lnTo>
                  <a:lnTo>
                    <a:pt x="44228" y="17299"/>
                  </a:lnTo>
                  <a:lnTo>
                    <a:pt x="87686" y="23478"/>
                  </a:lnTo>
                  <a:lnTo>
                    <a:pt x="117475" y="285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SMARTInkShape-223">
              <a:extLst>
                <a:ext uri="{FF2B5EF4-FFF2-40B4-BE49-F238E27FC236}">
                  <a16:creationId xmlns:a16="http://schemas.microsoft.com/office/drawing/2014/main" xmlns="" id="{FFB9C10A-D794-4FC8-90DD-29A85DBD8E84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5213600" y="3864717"/>
              <a:ext cx="97735" cy="240900"/>
            </a:xfrm>
            <a:custGeom>
              <a:avLst/>
              <a:gdLst/>
              <a:ahLst/>
              <a:cxnLst/>
              <a:rect l="0" t="0" r="0" b="0"/>
              <a:pathLst>
                <a:path w="97735" h="240900">
                  <a:moveTo>
                    <a:pt x="75950" y="2433"/>
                  </a:moveTo>
                  <a:lnTo>
                    <a:pt x="75950" y="2433"/>
                  </a:lnTo>
                  <a:lnTo>
                    <a:pt x="73437" y="8400"/>
                  </a:lnTo>
                  <a:lnTo>
                    <a:pt x="73216" y="9586"/>
                  </a:lnTo>
                  <a:lnTo>
                    <a:pt x="32681" y="52097"/>
                  </a:lnTo>
                  <a:lnTo>
                    <a:pt x="0" y="91040"/>
                  </a:lnTo>
                  <a:lnTo>
                    <a:pt x="5877" y="83517"/>
                  </a:lnTo>
                  <a:lnTo>
                    <a:pt x="28506" y="49238"/>
                  </a:lnTo>
                  <a:lnTo>
                    <a:pt x="69872" y="7566"/>
                  </a:lnTo>
                  <a:lnTo>
                    <a:pt x="72190" y="4362"/>
                  </a:lnTo>
                  <a:lnTo>
                    <a:pt x="78072" y="0"/>
                  </a:lnTo>
                  <a:lnTo>
                    <a:pt x="78776" y="105"/>
                  </a:lnTo>
                  <a:lnTo>
                    <a:pt x="81452" y="1939"/>
                  </a:lnTo>
                  <a:lnTo>
                    <a:pt x="83452" y="3742"/>
                  </a:lnTo>
                  <a:lnTo>
                    <a:pt x="89717" y="23121"/>
                  </a:lnTo>
                  <a:lnTo>
                    <a:pt x="94669" y="66228"/>
                  </a:lnTo>
                  <a:lnTo>
                    <a:pt x="96673" y="113579"/>
                  </a:lnTo>
                  <a:lnTo>
                    <a:pt x="97734" y="154891"/>
                  </a:lnTo>
                  <a:lnTo>
                    <a:pt x="95127" y="200465"/>
                  </a:lnTo>
                  <a:lnTo>
                    <a:pt x="91865" y="240541"/>
                  </a:lnTo>
                  <a:lnTo>
                    <a:pt x="92204" y="240899"/>
                  </a:lnTo>
                  <a:lnTo>
                    <a:pt x="92783" y="240433"/>
                  </a:lnTo>
                  <a:lnTo>
                    <a:pt x="95000" y="2373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SMARTInkShape-224">
              <a:extLst>
                <a:ext uri="{FF2B5EF4-FFF2-40B4-BE49-F238E27FC236}">
                  <a16:creationId xmlns:a16="http://schemas.microsoft.com/office/drawing/2014/main" xmlns="" id="{4E81EDF6-9DC1-4EE6-B94D-A7A2519EEAF3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5364652" y="3875630"/>
              <a:ext cx="132584" cy="209208"/>
            </a:xfrm>
            <a:custGeom>
              <a:avLst/>
              <a:gdLst/>
              <a:ahLst/>
              <a:cxnLst/>
              <a:rect l="0" t="0" r="0" b="0"/>
              <a:pathLst>
                <a:path w="132584" h="209208">
                  <a:moveTo>
                    <a:pt x="96348" y="77245"/>
                  </a:moveTo>
                  <a:lnTo>
                    <a:pt x="96348" y="77245"/>
                  </a:lnTo>
                  <a:lnTo>
                    <a:pt x="98033" y="78931"/>
                  </a:lnTo>
                  <a:lnTo>
                    <a:pt x="98177" y="80132"/>
                  </a:lnTo>
                  <a:lnTo>
                    <a:pt x="94671" y="94937"/>
                  </a:lnTo>
                  <a:lnTo>
                    <a:pt x="93113" y="96095"/>
                  </a:lnTo>
                  <a:lnTo>
                    <a:pt x="91017" y="96514"/>
                  </a:lnTo>
                  <a:lnTo>
                    <a:pt x="83418" y="96338"/>
                  </a:lnTo>
                  <a:lnTo>
                    <a:pt x="76289" y="91252"/>
                  </a:lnTo>
                  <a:lnTo>
                    <a:pt x="70845" y="86412"/>
                  </a:lnTo>
                  <a:lnTo>
                    <a:pt x="69138" y="80144"/>
                  </a:lnTo>
                  <a:lnTo>
                    <a:pt x="68833" y="54055"/>
                  </a:lnTo>
                  <a:lnTo>
                    <a:pt x="72216" y="37034"/>
                  </a:lnTo>
                  <a:lnTo>
                    <a:pt x="78614" y="25075"/>
                  </a:lnTo>
                  <a:lnTo>
                    <a:pt x="94919" y="7001"/>
                  </a:lnTo>
                  <a:lnTo>
                    <a:pt x="103215" y="1869"/>
                  </a:lnTo>
                  <a:lnTo>
                    <a:pt x="108925" y="0"/>
                  </a:lnTo>
                  <a:lnTo>
                    <a:pt x="113815" y="345"/>
                  </a:lnTo>
                  <a:lnTo>
                    <a:pt x="118339" y="2616"/>
                  </a:lnTo>
                  <a:lnTo>
                    <a:pt x="126993" y="9822"/>
                  </a:lnTo>
                  <a:lnTo>
                    <a:pt x="129371" y="13883"/>
                  </a:lnTo>
                  <a:lnTo>
                    <a:pt x="132583" y="34037"/>
                  </a:lnTo>
                  <a:lnTo>
                    <a:pt x="132210" y="49391"/>
                  </a:lnTo>
                  <a:lnTo>
                    <a:pt x="117049" y="81614"/>
                  </a:lnTo>
                  <a:lnTo>
                    <a:pt x="96656" y="110672"/>
                  </a:lnTo>
                  <a:lnTo>
                    <a:pt x="60861" y="143296"/>
                  </a:lnTo>
                  <a:lnTo>
                    <a:pt x="38460" y="152172"/>
                  </a:lnTo>
                  <a:lnTo>
                    <a:pt x="24633" y="154361"/>
                  </a:lnTo>
                  <a:lnTo>
                    <a:pt x="18966" y="153147"/>
                  </a:lnTo>
                  <a:lnTo>
                    <a:pt x="4801" y="146346"/>
                  </a:lnTo>
                  <a:lnTo>
                    <a:pt x="1803" y="141235"/>
                  </a:lnTo>
                  <a:lnTo>
                    <a:pt x="0" y="135671"/>
                  </a:lnTo>
                  <a:lnTo>
                    <a:pt x="13" y="134188"/>
                  </a:lnTo>
                  <a:lnTo>
                    <a:pt x="969" y="132186"/>
                  </a:lnTo>
                  <a:lnTo>
                    <a:pt x="2569" y="130120"/>
                  </a:lnTo>
                  <a:lnTo>
                    <a:pt x="4195" y="129782"/>
                  </a:lnTo>
                  <a:lnTo>
                    <a:pt x="8825" y="130345"/>
                  </a:lnTo>
                  <a:lnTo>
                    <a:pt x="12528" y="132713"/>
                  </a:lnTo>
                  <a:lnTo>
                    <a:pt x="17781" y="139981"/>
                  </a:lnTo>
                  <a:lnTo>
                    <a:pt x="40925" y="179065"/>
                  </a:lnTo>
                  <a:lnTo>
                    <a:pt x="63426" y="203572"/>
                  </a:lnTo>
                  <a:lnTo>
                    <a:pt x="66991" y="205913"/>
                  </a:lnTo>
                  <a:lnTo>
                    <a:pt x="82123" y="209207"/>
                  </a:lnTo>
                  <a:lnTo>
                    <a:pt x="100012" y="208499"/>
                  </a:lnTo>
                  <a:lnTo>
                    <a:pt x="107736" y="206018"/>
                  </a:lnTo>
                  <a:lnTo>
                    <a:pt x="118573" y="19789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SMARTInkShape-225">
              <a:extLst>
                <a:ext uri="{FF2B5EF4-FFF2-40B4-BE49-F238E27FC236}">
                  <a16:creationId xmlns:a16="http://schemas.microsoft.com/office/drawing/2014/main" xmlns="" id="{D4A790EB-A7F6-4864-A133-281854D6FBE2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5661025" y="4003675"/>
              <a:ext cx="139701" cy="19051"/>
            </a:xfrm>
            <a:custGeom>
              <a:avLst/>
              <a:gdLst/>
              <a:ahLst/>
              <a:cxnLst/>
              <a:rect l="0" t="0" r="0" b="0"/>
              <a:pathLst>
                <a:path w="139701" h="19051">
                  <a:moveTo>
                    <a:pt x="0" y="0"/>
                  </a:moveTo>
                  <a:lnTo>
                    <a:pt x="0" y="0"/>
                  </a:lnTo>
                  <a:lnTo>
                    <a:pt x="1685" y="0"/>
                  </a:lnTo>
                  <a:lnTo>
                    <a:pt x="3454" y="941"/>
                  </a:lnTo>
                  <a:lnTo>
                    <a:pt x="12424" y="9252"/>
                  </a:lnTo>
                  <a:lnTo>
                    <a:pt x="58091" y="14572"/>
                  </a:lnTo>
                  <a:lnTo>
                    <a:pt x="102646" y="16740"/>
                  </a:lnTo>
                  <a:lnTo>
                    <a:pt x="13970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SMARTInkShape-226">
              <a:extLst>
                <a:ext uri="{FF2B5EF4-FFF2-40B4-BE49-F238E27FC236}">
                  <a16:creationId xmlns:a16="http://schemas.microsoft.com/office/drawing/2014/main" xmlns="" id="{0328C9D9-209E-4E76-BFA6-547A3B4ED058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5651500" y="4092575"/>
              <a:ext cx="146051" cy="22226"/>
            </a:xfrm>
            <a:custGeom>
              <a:avLst/>
              <a:gdLst/>
              <a:ahLst/>
              <a:cxnLst/>
              <a:rect l="0" t="0" r="0" b="0"/>
              <a:pathLst>
                <a:path w="146051" h="22226">
                  <a:moveTo>
                    <a:pt x="0" y="0"/>
                  </a:moveTo>
                  <a:lnTo>
                    <a:pt x="0" y="0"/>
                  </a:lnTo>
                  <a:lnTo>
                    <a:pt x="353" y="5069"/>
                  </a:lnTo>
                  <a:lnTo>
                    <a:pt x="1685" y="8838"/>
                  </a:lnTo>
                  <a:lnTo>
                    <a:pt x="2887" y="10126"/>
                  </a:lnTo>
                  <a:lnTo>
                    <a:pt x="14692" y="15333"/>
                  </a:lnTo>
                  <a:lnTo>
                    <a:pt x="58730" y="15827"/>
                  </a:lnTo>
                  <a:lnTo>
                    <a:pt x="106281" y="19322"/>
                  </a:lnTo>
                  <a:lnTo>
                    <a:pt x="146050" y="222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6" name="SMARTInkShape-Group64">
            <a:extLst>
              <a:ext uri="{FF2B5EF4-FFF2-40B4-BE49-F238E27FC236}">
                <a16:creationId xmlns:a16="http://schemas.microsoft.com/office/drawing/2014/main" xmlns="" id="{61D44127-284D-4852-A5FF-07C4C00D2103}"/>
              </a:ext>
            </a:extLst>
          </p:cNvPr>
          <p:cNvGrpSpPr/>
          <p:nvPr/>
        </p:nvGrpSpPr>
        <p:grpSpPr>
          <a:xfrm>
            <a:off x="6013784" y="3829062"/>
            <a:ext cx="372830" cy="330189"/>
            <a:chOff x="6013784" y="3829062"/>
            <a:chExt cx="372830" cy="330189"/>
          </a:xfrm>
        </p:grpSpPr>
        <p:sp>
          <p:nvSpPr>
            <p:cNvPr id="43" name="SMARTInkShape-227">
              <a:extLst>
                <a:ext uri="{FF2B5EF4-FFF2-40B4-BE49-F238E27FC236}">
                  <a16:creationId xmlns:a16="http://schemas.microsoft.com/office/drawing/2014/main" xmlns="" id="{88FF3636-A5D1-4181-B418-B9B1ABC7F660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6013784" y="3829062"/>
              <a:ext cx="186992" cy="295264"/>
            </a:xfrm>
            <a:custGeom>
              <a:avLst/>
              <a:gdLst/>
              <a:ahLst/>
              <a:cxnLst/>
              <a:rect l="0" t="0" r="0" b="0"/>
              <a:pathLst>
                <a:path w="186992" h="295264">
                  <a:moveTo>
                    <a:pt x="72691" y="3163"/>
                  </a:moveTo>
                  <a:lnTo>
                    <a:pt x="72691" y="3163"/>
                  </a:lnTo>
                  <a:lnTo>
                    <a:pt x="74376" y="3163"/>
                  </a:lnTo>
                  <a:lnTo>
                    <a:pt x="74873" y="2810"/>
                  </a:lnTo>
                  <a:lnTo>
                    <a:pt x="75204" y="2222"/>
                  </a:lnTo>
                  <a:lnTo>
                    <a:pt x="75425" y="1477"/>
                  </a:lnTo>
                  <a:lnTo>
                    <a:pt x="75925" y="981"/>
                  </a:lnTo>
                  <a:lnTo>
                    <a:pt x="78999" y="0"/>
                  </a:lnTo>
                  <a:lnTo>
                    <a:pt x="73700" y="40184"/>
                  </a:lnTo>
                  <a:lnTo>
                    <a:pt x="60058" y="84578"/>
                  </a:lnTo>
                  <a:lnTo>
                    <a:pt x="43441" y="127496"/>
                  </a:lnTo>
                  <a:lnTo>
                    <a:pt x="28626" y="174459"/>
                  </a:lnTo>
                  <a:lnTo>
                    <a:pt x="11807" y="221683"/>
                  </a:lnTo>
                  <a:lnTo>
                    <a:pt x="0" y="251456"/>
                  </a:lnTo>
                  <a:lnTo>
                    <a:pt x="242" y="252301"/>
                  </a:lnTo>
                  <a:lnTo>
                    <a:pt x="755" y="252863"/>
                  </a:lnTo>
                  <a:lnTo>
                    <a:pt x="2267" y="253488"/>
                  </a:lnTo>
                  <a:lnTo>
                    <a:pt x="46046" y="261361"/>
                  </a:lnTo>
                  <a:lnTo>
                    <a:pt x="88297" y="270796"/>
                  </a:lnTo>
                  <a:lnTo>
                    <a:pt x="135033" y="283303"/>
                  </a:lnTo>
                  <a:lnTo>
                    <a:pt x="186991" y="2952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SMARTInkShape-228">
              <a:extLst>
                <a:ext uri="{FF2B5EF4-FFF2-40B4-BE49-F238E27FC236}">
                  <a16:creationId xmlns:a16="http://schemas.microsoft.com/office/drawing/2014/main" xmlns="" id="{00F8C509-C5E0-45C3-8189-7815EF5A0A98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6086475" y="4013200"/>
              <a:ext cx="25107" cy="146051"/>
            </a:xfrm>
            <a:custGeom>
              <a:avLst/>
              <a:gdLst/>
              <a:ahLst/>
              <a:cxnLst/>
              <a:rect l="0" t="0" r="0" b="0"/>
              <a:pathLst>
                <a:path w="25107" h="146051">
                  <a:moveTo>
                    <a:pt x="22225" y="0"/>
                  </a:moveTo>
                  <a:lnTo>
                    <a:pt x="22225" y="0"/>
                  </a:lnTo>
                  <a:lnTo>
                    <a:pt x="22225" y="1686"/>
                  </a:lnTo>
                  <a:lnTo>
                    <a:pt x="25106" y="11737"/>
                  </a:lnTo>
                  <a:lnTo>
                    <a:pt x="24960" y="17981"/>
                  </a:lnTo>
                  <a:lnTo>
                    <a:pt x="18479" y="60465"/>
                  </a:lnTo>
                  <a:lnTo>
                    <a:pt x="9608" y="105273"/>
                  </a:lnTo>
                  <a:lnTo>
                    <a:pt x="4006" y="140110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SMARTInkShape-229">
              <a:extLst>
                <a:ext uri="{FF2B5EF4-FFF2-40B4-BE49-F238E27FC236}">
                  <a16:creationId xmlns:a16="http://schemas.microsoft.com/office/drawing/2014/main" xmlns="" id="{3E6AA99E-5FF8-4286-828D-220FE957B23A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6273428" y="3835665"/>
              <a:ext cx="113186" cy="271774"/>
            </a:xfrm>
            <a:custGeom>
              <a:avLst/>
              <a:gdLst/>
              <a:ahLst/>
              <a:cxnLst/>
              <a:rect l="0" t="0" r="0" b="0"/>
              <a:pathLst>
                <a:path w="113186" h="271774">
                  <a:moveTo>
                    <a:pt x="47997" y="12435"/>
                  </a:moveTo>
                  <a:lnTo>
                    <a:pt x="47997" y="12435"/>
                  </a:lnTo>
                  <a:lnTo>
                    <a:pt x="46312" y="14121"/>
                  </a:lnTo>
                  <a:lnTo>
                    <a:pt x="40207" y="15169"/>
                  </a:lnTo>
                  <a:lnTo>
                    <a:pt x="29647" y="15598"/>
                  </a:lnTo>
                  <a:lnTo>
                    <a:pt x="21218" y="31189"/>
                  </a:lnTo>
                  <a:lnTo>
                    <a:pt x="15047" y="48856"/>
                  </a:lnTo>
                  <a:lnTo>
                    <a:pt x="13950" y="56139"/>
                  </a:lnTo>
                  <a:lnTo>
                    <a:pt x="16703" y="69560"/>
                  </a:lnTo>
                  <a:lnTo>
                    <a:pt x="26136" y="86657"/>
                  </a:lnTo>
                  <a:lnTo>
                    <a:pt x="61791" y="131512"/>
                  </a:lnTo>
                  <a:lnTo>
                    <a:pt x="89602" y="166890"/>
                  </a:lnTo>
                  <a:lnTo>
                    <a:pt x="102409" y="200955"/>
                  </a:lnTo>
                  <a:lnTo>
                    <a:pt x="104253" y="219961"/>
                  </a:lnTo>
                  <a:lnTo>
                    <a:pt x="101746" y="233693"/>
                  </a:lnTo>
                  <a:lnTo>
                    <a:pt x="92716" y="251135"/>
                  </a:lnTo>
                  <a:lnTo>
                    <a:pt x="90510" y="254118"/>
                  </a:lnTo>
                  <a:lnTo>
                    <a:pt x="72818" y="265805"/>
                  </a:lnTo>
                  <a:lnTo>
                    <a:pt x="61114" y="270560"/>
                  </a:lnTo>
                  <a:lnTo>
                    <a:pt x="48865" y="271773"/>
                  </a:lnTo>
                  <a:lnTo>
                    <a:pt x="37005" y="269702"/>
                  </a:lnTo>
                  <a:lnTo>
                    <a:pt x="28002" y="264071"/>
                  </a:lnTo>
                  <a:lnTo>
                    <a:pt x="17770" y="254132"/>
                  </a:lnTo>
                  <a:lnTo>
                    <a:pt x="1387" y="221197"/>
                  </a:lnTo>
                  <a:lnTo>
                    <a:pt x="0" y="211640"/>
                  </a:lnTo>
                  <a:lnTo>
                    <a:pt x="1984" y="194502"/>
                  </a:lnTo>
                  <a:lnTo>
                    <a:pt x="8141" y="179152"/>
                  </a:lnTo>
                  <a:lnTo>
                    <a:pt x="36902" y="140886"/>
                  </a:lnTo>
                  <a:lnTo>
                    <a:pt x="82076" y="101428"/>
                  </a:lnTo>
                  <a:lnTo>
                    <a:pt x="98003" y="86667"/>
                  </a:lnTo>
                  <a:lnTo>
                    <a:pt x="111327" y="66987"/>
                  </a:lnTo>
                  <a:lnTo>
                    <a:pt x="113185" y="60317"/>
                  </a:lnTo>
                  <a:lnTo>
                    <a:pt x="109175" y="40498"/>
                  </a:lnTo>
                  <a:lnTo>
                    <a:pt x="101284" y="24630"/>
                  </a:lnTo>
                  <a:lnTo>
                    <a:pt x="83816" y="8170"/>
                  </a:lnTo>
                  <a:lnTo>
                    <a:pt x="72501" y="1720"/>
                  </a:lnTo>
                  <a:lnTo>
                    <a:pt x="67507" y="0"/>
                  </a:lnTo>
                  <a:lnTo>
                    <a:pt x="25772" y="60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3" name="SMARTInkShape-Group65">
            <a:extLst>
              <a:ext uri="{FF2B5EF4-FFF2-40B4-BE49-F238E27FC236}">
                <a16:creationId xmlns:a16="http://schemas.microsoft.com/office/drawing/2014/main" xmlns="" id="{2BCB1A9A-7572-4C01-8882-75CB3FA5E098}"/>
              </a:ext>
            </a:extLst>
          </p:cNvPr>
          <p:cNvGrpSpPr/>
          <p:nvPr/>
        </p:nvGrpSpPr>
        <p:grpSpPr>
          <a:xfrm>
            <a:off x="1657350" y="4178741"/>
            <a:ext cx="996951" cy="711601"/>
            <a:chOff x="1657350" y="4178741"/>
            <a:chExt cx="996951" cy="711601"/>
          </a:xfrm>
        </p:grpSpPr>
        <p:sp>
          <p:nvSpPr>
            <p:cNvPr id="47" name="SMARTInkShape-230">
              <a:extLst>
                <a:ext uri="{FF2B5EF4-FFF2-40B4-BE49-F238E27FC236}">
                  <a16:creationId xmlns:a16="http://schemas.microsoft.com/office/drawing/2014/main" xmlns="" id="{E592229C-56A0-40CF-A9B1-0631A2C76CCF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657350" y="4382757"/>
              <a:ext cx="198303" cy="247735"/>
            </a:xfrm>
            <a:custGeom>
              <a:avLst/>
              <a:gdLst/>
              <a:ahLst/>
              <a:cxnLst/>
              <a:rect l="0" t="0" r="0" b="0"/>
              <a:pathLst>
                <a:path w="198303" h="247735">
                  <a:moveTo>
                    <a:pt x="0" y="27318"/>
                  </a:moveTo>
                  <a:lnTo>
                    <a:pt x="0" y="27318"/>
                  </a:lnTo>
                  <a:lnTo>
                    <a:pt x="0" y="29003"/>
                  </a:lnTo>
                  <a:lnTo>
                    <a:pt x="353" y="29147"/>
                  </a:lnTo>
                  <a:lnTo>
                    <a:pt x="47785" y="5103"/>
                  </a:lnTo>
                  <a:lnTo>
                    <a:pt x="72234" y="0"/>
                  </a:lnTo>
                  <a:lnTo>
                    <a:pt x="100664" y="2363"/>
                  </a:lnTo>
                  <a:lnTo>
                    <a:pt x="108592" y="5291"/>
                  </a:lnTo>
                  <a:lnTo>
                    <a:pt x="119172" y="11295"/>
                  </a:lnTo>
                  <a:lnTo>
                    <a:pt x="127166" y="19609"/>
                  </a:lnTo>
                  <a:lnTo>
                    <a:pt x="132366" y="28478"/>
                  </a:lnTo>
                  <a:lnTo>
                    <a:pt x="134676" y="35947"/>
                  </a:lnTo>
                  <a:lnTo>
                    <a:pt x="131443" y="57741"/>
                  </a:lnTo>
                  <a:lnTo>
                    <a:pt x="129210" y="65063"/>
                  </a:lnTo>
                  <a:lnTo>
                    <a:pt x="120913" y="76524"/>
                  </a:lnTo>
                  <a:lnTo>
                    <a:pt x="110537" y="85433"/>
                  </a:lnTo>
                  <a:lnTo>
                    <a:pt x="103856" y="89066"/>
                  </a:lnTo>
                  <a:lnTo>
                    <a:pt x="93152" y="90587"/>
                  </a:lnTo>
                  <a:lnTo>
                    <a:pt x="89849" y="89775"/>
                  </a:lnTo>
                  <a:lnTo>
                    <a:pt x="88474" y="89064"/>
                  </a:lnTo>
                  <a:lnTo>
                    <a:pt x="87911" y="88238"/>
                  </a:lnTo>
                  <a:lnTo>
                    <a:pt x="87888" y="87334"/>
                  </a:lnTo>
                  <a:lnTo>
                    <a:pt x="88225" y="86379"/>
                  </a:lnTo>
                  <a:lnTo>
                    <a:pt x="91422" y="84377"/>
                  </a:lnTo>
                  <a:lnTo>
                    <a:pt x="98232" y="82207"/>
                  </a:lnTo>
                  <a:lnTo>
                    <a:pt x="127127" y="79801"/>
                  </a:lnTo>
                  <a:lnTo>
                    <a:pt x="150700" y="86055"/>
                  </a:lnTo>
                  <a:lnTo>
                    <a:pt x="172632" y="104576"/>
                  </a:lnTo>
                  <a:lnTo>
                    <a:pt x="186343" y="121744"/>
                  </a:lnTo>
                  <a:lnTo>
                    <a:pt x="196591" y="157644"/>
                  </a:lnTo>
                  <a:lnTo>
                    <a:pt x="198302" y="178312"/>
                  </a:lnTo>
                  <a:lnTo>
                    <a:pt x="191053" y="215904"/>
                  </a:lnTo>
                  <a:lnTo>
                    <a:pt x="178316" y="232381"/>
                  </a:lnTo>
                  <a:lnTo>
                    <a:pt x="156081" y="243378"/>
                  </a:lnTo>
                  <a:lnTo>
                    <a:pt x="136126" y="247734"/>
                  </a:lnTo>
                  <a:lnTo>
                    <a:pt x="100842" y="244136"/>
                  </a:lnTo>
                  <a:lnTo>
                    <a:pt x="55781" y="228876"/>
                  </a:lnTo>
                  <a:lnTo>
                    <a:pt x="39946" y="220042"/>
                  </a:lnTo>
                  <a:lnTo>
                    <a:pt x="31750" y="21146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SMARTInkShape-231">
              <a:extLst>
                <a:ext uri="{FF2B5EF4-FFF2-40B4-BE49-F238E27FC236}">
                  <a16:creationId xmlns:a16="http://schemas.microsoft.com/office/drawing/2014/main" xmlns="" id="{A9A383A5-C4E3-4509-B8E8-74178188208E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876425" y="4336281"/>
              <a:ext cx="333376" cy="113753"/>
            </a:xfrm>
            <a:custGeom>
              <a:avLst/>
              <a:gdLst/>
              <a:ahLst/>
              <a:cxnLst/>
              <a:rect l="0" t="0" r="0" b="0"/>
              <a:pathLst>
                <a:path w="333376" h="113753">
                  <a:moveTo>
                    <a:pt x="0" y="64269"/>
                  </a:moveTo>
                  <a:lnTo>
                    <a:pt x="0" y="64269"/>
                  </a:lnTo>
                  <a:lnTo>
                    <a:pt x="0" y="66098"/>
                  </a:lnTo>
                  <a:lnTo>
                    <a:pt x="0" y="65317"/>
                  </a:lnTo>
                  <a:lnTo>
                    <a:pt x="0" y="67413"/>
                  </a:lnTo>
                  <a:lnTo>
                    <a:pt x="11616" y="71449"/>
                  </a:lnTo>
                  <a:lnTo>
                    <a:pt x="17039" y="71223"/>
                  </a:lnTo>
                  <a:lnTo>
                    <a:pt x="24060" y="69113"/>
                  </a:lnTo>
                  <a:lnTo>
                    <a:pt x="27509" y="66304"/>
                  </a:lnTo>
                  <a:lnTo>
                    <a:pt x="51644" y="33427"/>
                  </a:lnTo>
                  <a:lnTo>
                    <a:pt x="53762" y="22927"/>
                  </a:lnTo>
                  <a:lnTo>
                    <a:pt x="53933" y="6871"/>
                  </a:lnTo>
                  <a:lnTo>
                    <a:pt x="52536" y="4484"/>
                  </a:lnTo>
                  <a:lnTo>
                    <a:pt x="47221" y="891"/>
                  </a:lnTo>
                  <a:lnTo>
                    <a:pt x="42036" y="0"/>
                  </a:lnTo>
                  <a:lnTo>
                    <a:pt x="37027" y="1133"/>
                  </a:lnTo>
                  <a:lnTo>
                    <a:pt x="31273" y="3988"/>
                  </a:lnTo>
                  <a:lnTo>
                    <a:pt x="27069" y="8550"/>
                  </a:lnTo>
                  <a:lnTo>
                    <a:pt x="19811" y="25158"/>
                  </a:lnTo>
                  <a:lnTo>
                    <a:pt x="14823" y="52480"/>
                  </a:lnTo>
                  <a:lnTo>
                    <a:pt x="17444" y="75751"/>
                  </a:lnTo>
                  <a:lnTo>
                    <a:pt x="21281" y="95386"/>
                  </a:lnTo>
                  <a:lnTo>
                    <a:pt x="25568" y="102088"/>
                  </a:lnTo>
                  <a:lnTo>
                    <a:pt x="31472" y="107536"/>
                  </a:lnTo>
                  <a:lnTo>
                    <a:pt x="36448" y="109957"/>
                  </a:lnTo>
                  <a:lnTo>
                    <a:pt x="46587" y="109634"/>
                  </a:lnTo>
                  <a:lnTo>
                    <a:pt x="56842" y="105619"/>
                  </a:lnTo>
                  <a:lnTo>
                    <a:pt x="62423" y="99110"/>
                  </a:lnTo>
                  <a:lnTo>
                    <a:pt x="71754" y="77187"/>
                  </a:lnTo>
                  <a:lnTo>
                    <a:pt x="80504" y="30232"/>
                  </a:lnTo>
                  <a:lnTo>
                    <a:pt x="87838" y="8276"/>
                  </a:lnTo>
                  <a:lnTo>
                    <a:pt x="88897" y="6832"/>
                  </a:lnTo>
                  <a:lnTo>
                    <a:pt x="90309" y="5869"/>
                  </a:lnTo>
                  <a:lnTo>
                    <a:pt x="91956" y="5227"/>
                  </a:lnTo>
                  <a:lnTo>
                    <a:pt x="93760" y="5858"/>
                  </a:lnTo>
                  <a:lnTo>
                    <a:pt x="97645" y="9380"/>
                  </a:lnTo>
                  <a:lnTo>
                    <a:pt x="102114" y="15629"/>
                  </a:lnTo>
                  <a:lnTo>
                    <a:pt x="106937" y="39680"/>
                  </a:lnTo>
                  <a:lnTo>
                    <a:pt x="107932" y="84882"/>
                  </a:lnTo>
                  <a:lnTo>
                    <a:pt x="105215" y="97612"/>
                  </a:lnTo>
                  <a:lnTo>
                    <a:pt x="105068" y="97434"/>
                  </a:lnTo>
                  <a:lnTo>
                    <a:pt x="104814" y="91903"/>
                  </a:lnTo>
                  <a:lnTo>
                    <a:pt x="119955" y="45098"/>
                  </a:lnTo>
                  <a:lnTo>
                    <a:pt x="128117" y="30809"/>
                  </a:lnTo>
                  <a:lnTo>
                    <a:pt x="133846" y="25527"/>
                  </a:lnTo>
                  <a:lnTo>
                    <a:pt x="141092" y="20946"/>
                  </a:lnTo>
                  <a:lnTo>
                    <a:pt x="144905" y="23142"/>
                  </a:lnTo>
                  <a:lnTo>
                    <a:pt x="152605" y="29804"/>
                  </a:lnTo>
                  <a:lnTo>
                    <a:pt x="156381" y="41828"/>
                  </a:lnTo>
                  <a:lnTo>
                    <a:pt x="158542" y="65657"/>
                  </a:lnTo>
                  <a:lnTo>
                    <a:pt x="157003" y="76440"/>
                  </a:lnTo>
                  <a:lnTo>
                    <a:pt x="152967" y="85449"/>
                  </a:lnTo>
                  <a:lnTo>
                    <a:pt x="152778" y="85444"/>
                  </a:lnTo>
                  <a:lnTo>
                    <a:pt x="152568" y="84499"/>
                  </a:lnTo>
                  <a:lnTo>
                    <a:pt x="152415" y="66383"/>
                  </a:lnTo>
                  <a:lnTo>
                    <a:pt x="167638" y="28023"/>
                  </a:lnTo>
                  <a:lnTo>
                    <a:pt x="175377" y="18879"/>
                  </a:lnTo>
                  <a:lnTo>
                    <a:pt x="181002" y="15072"/>
                  </a:lnTo>
                  <a:lnTo>
                    <a:pt x="186588" y="13944"/>
                  </a:lnTo>
                  <a:lnTo>
                    <a:pt x="188245" y="14491"/>
                  </a:lnTo>
                  <a:lnTo>
                    <a:pt x="191027" y="16980"/>
                  </a:lnTo>
                  <a:lnTo>
                    <a:pt x="194576" y="25720"/>
                  </a:lnTo>
                  <a:lnTo>
                    <a:pt x="201156" y="67239"/>
                  </a:lnTo>
                  <a:lnTo>
                    <a:pt x="207030" y="88609"/>
                  </a:lnTo>
                  <a:lnTo>
                    <a:pt x="213860" y="98880"/>
                  </a:lnTo>
                  <a:lnTo>
                    <a:pt x="217698" y="102583"/>
                  </a:lnTo>
                  <a:lnTo>
                    <a:pt x="219215" y="103570"/>
                  </a:lnTo>
                  <a:lnTo>
                    <a:pt x="225605" y="101845"/>
                  </a:lnTo>
                  <a:lnTo>
                    <a:pt x="239023" y="93799"/>
                  </a:lnTo>
                  <a:lnTo>
                    <a:pt x="246231" y="84151"/>
                  </a:lnTo>
                  <a:lnTo>
                    <a:pt x="249464" y="74040"/>
                  </a:lnTo>
                  <a:lnTo>
                    <a:pt x="250422" y="64342"/>
                  </a:lnTo>
                  <a:lnTo>
                    <a:pt x="249705" y="59833"/>
                  </a:lnTo>
                  <a:lnTo>
                    <a:pt x="248056" y="54063"/>
                  </a:lnTo>
                  <a:lnTo>
                    <a:pt x="248273" y="52879"/>
                  </a:lnTo>
                  <a:lnTo>
                    <a:pt x="249456" y="50623"/>
                  </a:lnTo>
                  <a:lnTo>
                    <a:pt x="249912" y="50233"/>
                  </a:lnTo>
                  <a:lnTo>
                    <a:pt x="250216" y="50325"/>
                  </a:lnTo>
                  <a:lnTo>
                    <a:pt x="250419" y="50740"/>
                  </a:lnTo>
                  <a:lnTo>
                    <a:pt x="252526" y="51200"/>
                  </a:lnTo>
                  <a:lnTo>
                    <a:pt x="255814" y="51758"/>
                  </a:lnTo>
                  <a:lnTo>
                    <a:pt x="261280" y="54055"/>
                  </a:lnTo>
                  <a:lnTo>
                    <a:pt x="266466" y="57051"/>
                  </a:lnTo>
                  <a:lnTo>
                    <a:pt x="268712" y="57886"/>
                  </a:lnTo>
                  <a:lnTo>
                    <a:pt x="270887" y="59433"/>
                  </a:lnTo>
                  <a:lnTo>
                    <a:pt x="275852" y="58474"/>
                  </a:lnTo>
                  <a:lnTo>
                    <a:pt x="285480" y="53796"/>
                  </a:lnTo>
                  <a:lnTo>
                    <a:pt x="291275" y="43801"/>
                  </a:lnTo>
                  <a:lnTo>
                    <a:pt x="297632" y="16547"/>
                  </a:lnTo>
                  <a:lnTo>
                    <a:pt x="297905" y="14462"/>
                  </a:lnTo>
                  <a:lnTo>
                    <a:pt x="297028" y="12720"/>
                  </a:lnTo>
                  <a:lnTo>
                    <a:pt x="293232" y="9844"/>
                  </a:lnTo>
                  <a:lnTo>
                    <a:pt x="290385" y="9994"/>
                  </a:lnTo>
                  <a:lnTo>
                    <a:pt x="274997" y="17245"/>
                  </a:lnTo>
                  <a:lnTo>
                    <a:pt x="270270" y="23378"/>
                  </a:lnTo>
                  <a:lnTo>
                    <a:pt x="263172" y="40003"/>
                  </a:lnTo>
                  <a:lnTo>
                    <a:pt x="262872" y="56021"/>
                  </a:lnTo>
                  <a:lnTo>
                    <a:pt x="268388" y="72487"/>
                  </a:lnTo>
                  <a:lnTo>
                    <a:pt x="280096" y="88537"/>
                  </a:lnTo>
                  <a:lnTo>
                    <a:pt x="302037" y="106522"/>
                  </a:lnTo>
                  <a:lnTo>
                    <a:pt x="312979" y="112564"/>
                  </a:lnTo>
                  <a:lnTo>
                    <a:pt x="317661" y="113752"/>
                  </a:lnTo>
                  <a:lnTo>
                    <a:pt x="333375" y="11189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SMARTInkShape-232">
              <a:extLst>
                <a:ext uri="{FF2B5EF4-FFF2-40B4-BE49-F238E27FC236}">
                  <a16:creationId xmlns:a16="http://schemas.microsoft.com/office/drawing/2014/main" xmlns="" id="{737EA7C0-1D11-44EA-9260-7D40451487CD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835150" y="4178741"/>
              <a:ext cx="50801" cy="31310"/>
            </a:xfrm>
            <a:custGeom>
              <a:avLst/>
              <a:gdLst/>
              <a:ahLst/>
              <a:cxnLst/>
              <a:rect l="0" t="0" r="0" b="0"/>
              <a:pathLst>
                <a:path w="50801" h="31310">
                  <a:moveTo>
                    <a:pt x="0" y="2734"/>
                  </a:moveTo>
                  <a:lnTo>
                    <a:pt x="0" y="2734"/>
                  </a:lnTo>
                  <a:lnTo>
                    <a:pt x="0" y="1048"/>
                  </a:lnTo>
                  <a:lnTo>
                    <a:pt x="706" y="552"/>
                  </a:lnTo>
                  <a:lnTo>
                    <a:pt x="3371" y="0"/>
                  </a:lnTo>
                  <a:lnTo>
                    <a:pt x="10524" y="1375"/>
                  </a:lnTo>
                  <a:lnTo>
                    <a:pt x="50800" y="3130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SMARTInkShape-233">
              <a:extLst>
                <a:ext uri="{FF2B5EF4-FFF2-40B4-BE49-F238E27FC236}">
                  <a16:creationId xmlns:a16="http://schemas.microsoft.com/office/drawing/2014/main" xmlns="" id="{649C9E13-9271-4F63-8F14-6E202E05CD4B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2231171" y="4479460"/>
              <a:ext cx="102455" cy="410882"/>
            </a:xfrm>
            <a:custGeom>
              <a:avLst/>
              <a:gdLst/>
              <a:ahLst/>
              <a:cxnLst/>
              <a:rect l="0" t="0" r="0" b="0"/>
              <a:pathLst>
                <a:path w="102455" h="410882">
                  <a:moveTo>
                    <a:pt x="4029" y="124290"/>
                  </a:moveTo>
                  <a:lnTo>
                    <a:pt x="4029" y="124290"/>
                  </a:lnTo>
                  <a:lnTo>
                    <a:pt x="4029" y="134176"/>
                  </a:lnTo>
                  <a:lnTo>
                    <a:pt x="4382" y="135114"/>
                  </a:lnTo>
                  <a:lnTo>
                    <a:pt x="4970" y="135739"/>
                  </a:lnTo>
                  <a:lnTo>
                    <a:pt x="6564" y="136434"/>
                  </a:lnTo>
                  <a:lnTo>
                    <a:pt x="8448" y="136743"/>
                  </a:lnTo>
                  <a:lnTo>
                    <a:pt x="14863" y="133546"/>
                  </a:lnTo>
                  <a:lnTo>
                    <a:pt x="45223" y="97802"/>
                  </a:lnTo>
                  <a:lnTo>
                    <a:pt x="71929" y="53167"/>
                  </a:lnTo>
                  <a:lnTo>
                    <a:pt x="83918" y="25589"/>
                  </a:lnTo>
                  <a:lnTo>
                    <a:pt x="89489" y="0"/>
                  </a:lnTo>
                  <a:lnTo>
                    <a:pt x="89577" y="155"/>
                  </a:lnTo>
                  <a:lnTo>
                    <a:pt x="83181" y="45429"/>
                  </a:lnTo>
                  <a:lnTo>
                    <a:pt x="77034" y="89027"/>
                  </a:lnTo>
                  <a:lnTo>
                    <a:pt x="72817" y="127359"/>
                  </a:lnTo>
                  <a:lnTo>
                    <a:pt x="69645" y="170041"/>
                  </a:lnTo>
                  <a:lnTo>
                    <a:pt x="67947" y="213212"/>
                  </a:lnTo>
                  <a:lnTo>
                    <a:pt x="67300" y="254079"/>
                  </a:lnTo>
                  <a:lnTo>
                    <a:pt x="65041" y="299466"/>
                  </a:lnTo>
                  <a:lnTo>
                    <a:pt x="61910" y="344104"/>
                  </a:lnTo>
                  <a:lnTo>
                    <a:pt x="55217" y="390334"/>
                  </a:lnTo>
                  <a:lnTo>
                    <a:pt x="49339" y="405338"/>
                  </a:lnTo>
                  <a:lnTo>
                    <a:pt x="46583" y="407963"/>
                  </a:lnTo>
                  <a:lnTo>
                    <a:pt x="39758" y="410881"/>
                  </a:lnTo>
                  <a:lnTo>
                    <a:pt x="32020" y="410296"/>
                  </a:lnTo>
                  <a:lnTo>
                    <a:pt x="27982" y="409152"/>
                  </a:lnTo>
                  <a:lnTo>
                    <a:pt x="19731" y="402237"/>
                  </a:lnTo>
                  <a:lnTo>
                    <a:pt x="9034" y="386444"/>
                  </a:lnTo>
                  <a:lnTo>
                    <a:pt x="2337" y="366477"/>
                  </a:lnTo>
                  <a:lnTo>
                    <a:pt x="0" y="344568"/>
                  </a:lnTo>
                  <a:lnTo>
                    <a:pt x="1886" y="330141"/>
                  </a:lnTo>
                  <a:lnTo>
                    <a:pt x="7427" y="313146"/>
                  </a:lnTo>
                  <a:lnTo>
                    <a:pt x="37757" y="271583"/>
                  </a:lnTo>
                  <a:lnTo>
                    <a:pt x="74671" y="230187"/>
                  </a:lnTo>
                  <a:lnTo>
                    <a:pt x="102454" y="19096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SMARTInkShape-234">
              <a:extLst>
                <a:ext uri="{FF2B5EF4-FFF2-40B4-BE49-F238E27FC236}">
                  <a16:creationId xmlns:a16="http://schemas.microsoft.com/office/drawing/2014/main" xmlns="" id="{E190B0FC-0F34-4959-BA97-BDFD74FEB81F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2359025" y="4410075"/>
              <a:ext cx="1" cy="3176"/>
            </a:xfrm>
            <a:custGeom>
              <a:avLst/>
              <a:gdLst/>
              <a:ahLst/>
              <a:cxnLst/>
              <a:rect l="0" t="0" r="0" b="0"/>
              <a:pathLst>
                <a:path w="1" h="3176">
                  <a:moveTo>
                    <a:pt x="0" y="0"/>
                  </a:moveTo>
                  <a:lnTo>
                    <a:pt x="0" y="0"/>
                  </a:lnTo>
                  <a:lnTo>
                    <a:pt x="0" y="317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SMARTInkShape-235">
              <a:extLst>
                <a:ext uri="{FF2B5EF4-FFF2-40B4-BE49-F238E27FC236}">
                  <a16:creationId xmlns:a16="http://schemas.microsoft.com/office/drawing/2014/main" xmlns="" id="{A510F0E5-47DF-4E13-B205-8642F39473F9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2361904" y="4517283"/>
              <a:ext cx="292397" cy="130918"/>
            </a:xfrm>
            <a:custGeom>
              <a:avLst/>
              <a:gdLst/>
              <a:ahLst/>
              <a:cxnLst/>
              <a:rect l="0" t="0" r="0" b="0"/>
              <a:pathLst>
                <a:path w="292397" h="130918">
                  <a:moveTo>
                    <a:pt x="51096" y="29317"/>
                  </a:moveTo>
                  <a:lnTo>
                    <a:pt x="51096" y="29317"/>
                  </a:lnTo>
                  <a:lnTo>
                    <a:pt x="51096" y="32361"/>
                  </a:lnTo>
                  <a:lnTo>
                    <a:pt x="51096" y="23266"/>
                  </a:lnTo>
                  <a:lnTo>
                    <a:pt x="42616" y="7929"/>
                  </a:lnTo>
                  <a:lnTo>
                    <a:pt x="41209" y="6591"/>
                  </a:lnTo>
                  <a:lnTo>
                    <a:pt x="39213" y="6053"/>
                  </a:lnTo>
                  <a:lnTo>
                    <a:pt x="34173" y="6395"/>
                  </a:lnTo>
                  <a:lnTo>
                    <a:pt x="27071" y="8571"/>
                  </a:lnTo>
                  <a:lnTo>
                    <a:pt x="22662" y="13276"/>
                  </a:lnTo>
                  <a:lnTo>
                    <a:pt x="4417" y="49576"/>
                  </a:lnTo>
                  <a:lnTo>
                    <a:pt x="0" y="77625"/>
                  </a:lnTo>
                  <a:lnTo>
                    <a:pt x="2834" y="99448"/>
                  </a:lnTo>
                  <a:lnTo>
                    <a:pt x="8496" y="113244"/>
                  </a:lnTo>
                  <a:lnTo>
                    <a:pt x="16719" y="123329"/>
                  </a:lnTo>
                  <a:lnTo>
                    <a:pt x="22765" y="127309"/>
                  </a:lnTo>
                  <a:lnTo>
                    <a:pt x="33804" y="129848"/>
                  </a:lnTo>
                  <a:lnTo>
                    <a:pt x="41882" y="127620"/>
                  </a:lnTo>
                  <a:lnTo>
                    <a:pt x="49117" y="123454"/>
                  </a:lnTo>
                  <a:lnTo>
                    <a:pt x="53509" y="119251"/>
                  </a:lnTo>
                  <a:lnTo>
                    <a:pt x="63214" y="97006"/>
                  </a:lnTo>
                  <a:lnTo>
                    <a:pt x="66751" y="51860"/>
                  </a:lnTo>
                  <a:lnTo>
                    <a:pt x="65024" y="34821"/>
                  </a:lnTo>
                  <a:lnTo>
                    <a:pt x="63557" y="28753"/>
                  </a:lnTo>
                  <a:lnTo>
                    <a:pt x="57222" y="19189"/>
                  </a:lnTo>
                  <a:lnTo>
                    <a:pt x="47502" y="10676"/>
                  </a:lnTo>
                  <a:lnTo>
                    <a:pt x="45525" y="9481"/>
                  </a:lnTo>
                  <a:lnTo>
                    <a:pt x="39566" y="9095"/>
                  </a:lnTo>
                  <a:lnTo>
                    <a:pt x="32919" y="10451"/>
                  </a:lnTo>
                  <a:lnTo>
                    <a:pt x="27613" y="13406"/>
                  </a:lnTo>
                  <a:lnTo>
                    <a:pt x="23843" y="18012"/>
                  </a:lnTo>
                  <a:lnTo>
                    <a:pt x="22344" y="20722"/>
                  </a:lnTo>
                  <a:lnTo>
                    <a:pt x="21619" y="25615"/>
                  </a:lnTo>
                  <a:lnTo>
                    <a:pt x="21920" y="27907"/>
                  </a:lnTo>
                  <a:lnTo>
                    <a:pt x="25076" y="32336"/>
                  </a:lnTo>
                  <a:lnTo>
                    <a:pt x="37411" y="42613"/>
                  </a:lnTo>
                  <a:lnTo>
                    <a:pt x="44308" y="45810"/>
                  </a:lnTo>
                  <a:lnTo>
                    <a:pt x="69158" y="47862"/>
                  </a:lnTo>
                  <a:lnTo>
                    <a:pt x="86081" y="48217"/>
                  </a:lnTo>
                  <a:lnTo>
                    <a:pt x="101169" y="43266"/>
                  </a:lnTo>
                  <a:lnTo>
                    <a:pt x="107806" y="38927"/>
                  </a:lnTo>
                  <a:lnTo>
                    <a:pt x="118311" y="27021"/>
                  </a:lnTo>
                  <a:lnTo>
                    <a:pt x="121539" y="21124"/>
                  </a:lnTo>
                  <a:lnTo>
                    <a:pt x="123356" y="12896"/>
                  </a:lnTo>
                  <a:lnTo>
                    <a:pt x="123611" y="9903"/>
                  </a:lnTo>
                  <a:lnTo>
                    <a:pt x="123076" y="7555"/>
                  </a:lnTo>
                  <a:lnTo>
                    <a:pt x="120599" y="4005"/>
                  </a:lnTo>
                  <a:lnTo>
                    <a:pt x="119303" y="3270"/>
                  </a:lnTo>
                  <a:lnTo>
                    <a:pt x="118087" y="3133"/>
                  </a:lnTo>
                  <a:lnTo>
                    <a:pt x="116923" y="3394"/>
                  </a:lnTo>
                  <a:lnTo>
                    <a:pt x="111915" y="8819"/>
                  </a:lnTo>
                  <a:lnTo>
                    <a:pt x="106436" y="23020"/>
                  </a:lnTo>
                  <a:lnTo>
                    <a:pt x="100512" y="50609"/>
                  </a:lnTo>
                  <a:lnTo>
                    <a:pt x="103329" y="74354"/>
                  </a:lnTo>
                  <a:lnTo>
                    <a:pt x="109611" y="87386"/>
                  </a:lnTo>
                  <a:lnTo>
                    <a:pt x="116144" y="93108"/>
                  </a:lnTo>
                  <a:lnTo>
                    <a:pt x="125873" y="97372"/>
                  </a:lnTo>
                  <a:lnTo>
                    <a:pt x="128464" y="97970"/>
                  </a:lnTo>
                  <a:lnTo>
                    <a:pt x="136047" y="94872"/>
                  </a:lnTo>
                  <a:lnTo>
                    <a:pt x="150230" y="84756"/>
                  </a:lnTo>
                  <a:lnTo>
                    <a:pt x="154305" y="78416"/>
                  </a:lnTo>
                  <a:lnTo>
                    <a:pt x="164873" y="37537"/>
                  </a:lnTo>
                  <a:lnTo>
                    <a:pt x="167488" y="13864"/>
                  </a:lnTo>
                  <a:lnTo>
                    <a:pt x="165741" y="924"/>
                  </a:lnTo>
                  <a:lnTo>
                    <a:pt x="165273" y="158"/>
                  </a:lnTo>
                  <a:lnTo>
                    <a:pt x="164609" y="0"/>
                  </a:lnTo>
                  <a:lnTo>
                    <a:pt x="163813" y="247"/>
                  </a:lnTo>
                  <a:lnTo>
                    <a:pt x="162693" y="9023"/>
                  </a:lnTo>
                  <a:lnTo>
                    <a:pt x="164967" y="53426"/>
                  </a:lnTo>
                  <a:lnTo>
                    <a:pt x="175882" y="94227"/>
                  </a:lnTo>
                  <a:lnTo>
                    <a:pt x="183045" y="106092"/>
                  </a:lnTo>
                  <a:lnTo>
                    <a:pt x="193007" y="113527"/>
                  </a:lnTo>
                  <a:lnTo>
                    <a:pt x="198952" y="115192"/>
                  </a:lnTo>
                  <a:lnTo>
                    <a:pt x="201525" y="115142"/>
                  </a:lnTo>
                  <a:lnTo>
                    <a:pt x="208147" y="111323"/>
                  </a:lnTo>
                  <a:lnTo>
                    <a:pt x="214735" y="105276"/>
                  </a:lnTo>
                  <a:lnTo>
                    <a:pt x="221133" y="93804"/>
                  </a:lnTo>
                  <a:lnTo>
                    <a:pt x="230422" y="68762"/>
                  </a:lnTo>
                  <a:lnTo>
                    <a:pt x="231040" y="41904"/>
                  </a:lnTo>
                  <a:lnTo>
                    <a:pt x="226905" y="26265"/>
                  </a:lnTo>
                  <a:lnTo>
                    <a:pt x="221211" y="17202"/>
                  </a:lnTo>
                  <a:lnTo>
                    <a:pt x="215409" y="12479"/>
                  </a:lnTo>
                  <a:lnTo>
                    <a:pt x="212554" y="11250"/>
                  </a:lnTo>
                  <a:lnTo>
                    <a:pt x="211651" y="11275"/>
                  </a:lnTo>
                  <a:lnTo>
                    <a:pt x="211049" y="11645"/>
                  </a:lnTo>
                  <a:lnTo>
                    <a:pt x="210648" y="12244"/>
                  </a:lnTo>
                  <a:lnTo>
                    <a:pt x="210084" y="14773"/>
                  </a:lnTo>
                  <a:lnTo>
                    <a:pt x="212774" y="17679"/>
                  </a:lnTo>
                  <a:lnTo>
                    <a:pt x="214973" y="19442"/>
                  </a:lnTo>
                  <a:lnTo>
                    <a:pt x="236024" y="27076"/>
                  </a:lnTo>
                  <a:lnTo>
                    <a:pt x="267431" y="29300"/>
                  </a:lnTo>
                  <a:lnTo>
                    <a:pt x="269894" y="28369"/>
                  </a:lnTo>
                  <a:lnTo>
                    <a:pt x="273144" y="26272"/>
                  </a:lnTo>
                  <a:lnTo>
                    <a:pt x="266407" y="31237"/>
                  </a:lnTo>
                  <a:lnTo>
                    <a:pt x="263442" y="34992"/>
                  </a:lnTo>
                  <a:lnTo>
                    <a:pt x="254787" y="57866"/>
                  </a:lnTo>
                  <a:lnTo>
                    <a:pt x="252198" y="86227"/>
                  </a:lnTo>
                  <a:lnTo>
                    <a:pt x="253128" y="96238"/>
                  </a:lnTo>
                  <a:lnTo>
                    <a:pt x="260692" y="112881"/>
                  </a:lnTo>
                  <a:lnTo>
                    <a:pt x="271720" y="121254"/>
                  </a:lnTo>
                  <a:lnTo>
                    <a:pt x="292396" y="13091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4" name="SMARTInkShape-236">
            <a:extLst>
              <a:ext uri="{FF2B5EF4-FFF2-40B4-BE49-F238E27FC236}">
                <a16:creationId xmlns:a16="http://schemas.microsoft.com/office/drawing/2014/main" xmlns="" id="{81049678-8297-4C6B-8122-8F4B29FAEA2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673475" y="4403725"/>
            <a:ext cx="4327526" cy="323849"/>
          </a:xfrm>
          <a:custGeom>
            <a:avLst/>
            <a:gdLst/>
            <a:ahLst/>
            <a:cxnLst/>
            <a:rect l="0" t="0" r="0" b="0"/>
            <a:pathLst>
              <a:path w="4327526" h="323849">
                <a:moveTo>
                  <a:pt x="0" y="3175"/>
                </a:moveTo>
                <a:lnTo>
                  <a:pt x="0" y="3175"/>
                </a:lnTo>
                <a:lnTo>
                  <a:pt x="0" y="0"/>
                </a:lnTo>
                <a:lnTo>
                  <a:pt x="2513" y="5967"/>
                </a:lnTo>
                <a:lnTo>
                  <a:pt x="2734" y="7153"/>
                </a:lnTo>
                <a:lnTo>
                  <a:pt x="3920" y="9411"/>
                </a:lnTo>
                <a:lnTo>
                  <a:pt x="8941" y="17975"/>
                </a:lnTo>
                <a:lnTo>
                  <a:pt x="14941" y="21689"/>
                </a:lnTo>
                <a:lnTo>
                  <a:pt x="15253" y="22221"/>
                </a:lnTo>
                <a:lnTo>
                  <a:pt x="15793" y="24912"/>
                </a:lnTo>
                <a:lnTo>
                  <a:pt x="13134" y="32510"/>
                </a:lnTo>
                <a:lnTo>
                  <a:pt x="12738" y="46285"/>
                </a:lnTo>
                <a:lnTo>
                  <a:pt x="18730" y="90390"/>
                </a:lnTo>
                <a:lnTo>
                  <a:pt x="21780" y="136939"/>
                </a:lnTo>
                <a:lnTo>
                  <a:pt x="24258" y="177854"/>
                </a:lnTo>
                <a:lnTo>
                  <a:pt x="23128" y="183116"/>
                </a:lnTo>
                <a:lnTo>
                  <a:pt x="22225" y="230637"/>
                </a:lnTo>
                <a:lnTo>
                  <a:pt x="22225" y="233537"/>
                </a:lnTo>
                <a:lnTo>
                  <a:pt x="22225" y="232077"/>
                </a:lnTo>
                <a:lnTo>
                  <a:pt x="24959" y="231801"/>
                </a:lnTo>
                <a:lnTo>
                  <a:pt x="23483" y="231780"/>
                </a:lnTo>
                <a:lnTo>
                  <a:pt x="25078" y="231776"/>
                </a:lnTo>
                <a:lnTo>
                  <a:pt x="23619" y="231775"/>
                </a:lnTo>
                <a:lnTo>
                  <a:pt x="23507" y="231422"/>
                </a:lnTo>
                <a:lnTo>
                  <a:pt x="24324" y="230089"/>
                </a:lnTo>
                <a:lnTo>
                  <a:pt x="25035" y="229593"/>
                </a:lnTo>
                <a:lnTo>
                  <a:pt x="28039" y="228731"/>
                </a:lnTo>
                <a:lnTo>
                  <a:pt x="38966" y="228248"/>
                </a:lnTo>
                <a:lnTo>
                  <a:pt x="39736" y="227659"/>
                </a:lnTo>
                <a:lnTo>
                  <a:pt x="40249" y="226914"/>
                </a:lnTo>
                <a:lnTo>
                  <a:pt x="43641" y="226087"/>
                </a:lnTo>
                <a:lnTo>
                  <a:pt x="90073" y="222339"/>
                </a:lnTo>
                <a:lnTo>
                  <a:pt x="136980" y="216760"/>
                </a:lnTo>
                <a:lnTo>
                  <a:pt x="179698" y="211531"/>
                </a:lnTo>
                <a:lnTo>
                  <a:pt x="223247" y="207131"/>
                </a:lnTo>
                <a:lnTo>
                  <a:pt x="265304" y="201057"/>
                </a:lnTo>
                <a:lnTo>
                  <a:pt x="308458" y="194731"/>
                </a:lnTo>
                <a:lnTo>
                  <a:pt x="349605" y="189441"/>
                </a:lnTo>
                <a:lnTo>
                  <a:pt x="392283" y="184150"/>
                </a:lnTo>
                <a:lnTo>
                  <a:pt x="434919" y="179211"/>
                </a:lnTo>
                <a:lnTo>
                  <a:pt x="478904" y="176300"/>
                </a:lnTo>
                <a:lnTo>
                  <a:pt x="516298" y="174603"/>
                </a:lnTo>
                <a:lnTo>
                  <a:pt x="551146" y="172541"/>
                </a:lnTo>
                <a:lnTo>
                  <a:pt x="596303" y="171665"/>
                </a:lnTo>
                <a:lnTo>
                  <a:pt x="636528" y="171493"/>
                </a:lnTo>
                <a:lnTo>
                  <a:pt x="675545" y="169629"/>
                </a:lnTo>
                <a:lnTo>
                  <a:pt x="718634" y="170986"/>
                </a:lnTo>
                <a:lnTo>
                  <a:pt x="760058" y="171358"/>
                </a:lnTo>
                <a:lnTo>
                  <a:pt x="797835" y="171784"/>
                </a:lnTo>
                <a:lnTo>
                  <a:pt x="837059" y="173979"/>
                </a:lnTo>
                <a:lnTo>
                  <a:pt x="874550" y="176511"/>
                </a:lnTo>
                <a:lnTo>
                  <a:pt x="916041" y="178486"/>
                </a:lnTo>
                <a:lnTo>
                  <a:pt x="957920" y="180483"/>
                </a:lnTo>
                <a:lnTo>
                  <a:pt x="1001130" y="183413"/>
                </a:lnTo>
                <a:lnTo>
                  <a:pt x="1045675" y="187389"/>
                </a:lnTo>
                <a:lnTo>
                  <a:pt x="1091398" y="191571"/>
                </a:lnTo>
                <a:lnTo>
                  <a:pt x="1135943" y="194339"/>
                </a:lnTo>
                <a:lnTo>
                  <a:pt x="1179909" y="196519"/>
                </a:lnTo>
                <a:lnTo>
                  <a:pt x="1226177" y="198492"/>
                </a:lnTo>
                <a:lnTo>
                  <a:pt x="1263735" y="200075"/>
                </a:lnTo>
                <a:lnTo>
                  <a:pt x="1309933" y="202478"/>
                </a:lnTo>
                <a:lnTo>
                  <a:pt x="1357469" y="203458"/>
                </a:lnTo>
                <a:lnTo>
                  <a:pt x="1404581" y="205921"/>
                </a:lnTo>
                <a:lnTo>
                  <a:pt x="1445352" y="206638"/>
                </a:lnTo>
                <a:lnTo>
                  <a:pt x="1491414" y="209097"/>
                </a:lnTo>
                <a:lnTo>
                  <a:pt x="1535680" y="212944"/>
                </a:lnTo>
                <a:lnTo>
                  <a:pt x="1583026" y="215316"/>
                </a:lnTo>
                <a:lnTo>
                  <a:pt x="1627550" y="219277"/>
                </a:lnTo>
                <a:lnTo>
                  <a:pt x="1668791" y="224041"/>
                </a:lnTo>
                <a:lnTo>
                  <a:pt x="1710628" y="226928"/>
                </a:lnTo>
                <a:lnTo>
                  <a:pt x="1749246" y="229320"/>
                </a:lnTo>
                <a:lnTo>
                  <a:pt x="1795173" y="231290"/>
                </a:lnTo>
                <a:lnTo>
                  <a:pt x="1841362" y="234224"/>
                </a:lnTo>
                <a:lnTo>
                  <a:pt x="1888451" y="234886"/>
                </a:lnTo>
                <a:lnTo>
                  <a:pt x="1932624" y="234942"/>
                </a:lnTo>
                <a:lnTo>
                  <a:pt x="1975700" y="234949"/>
                </a:lnTo>
                <a:lnTo>
                  <a:pt x="2017900" y="234950"/>
                </a:lnTo>
                <a:lnTo>
                  <a:pt x="2061118" y="234950"/>
                </a:lnTo>
                <a:lnTo>
                  <a:pt x="2103799" y="235891"/>
                </a:lnTo>
                <a:lnTo>
                  <a:pt x="2145394" y="237831"/>
                </a:lnTo>
                <a:lnTo>
                  <a:pt x="2187396" y="238066"/>
                </a:lnTo>
                <a:lnTo>
                  <a:pt x="2234275" y="238117"/>
                </a:lnTo>
                <a:lnTo>
                  <a:pt x="2273574" y="238123"/>
                </a:lnTo>
                <a:lnTo>
                  <a:pt x="2318204" y="238478"/>
                </a:lnTo>
                <a:lnTo>
                  <a:pt x="2356881" y="240638"/>
                </a:lnTo>
                <a:lnTo>
                  <a:pt x="2395016" y="242855"/>
                </a:lnTo>
                <a:lnTo>
                  <a:pt x="2435501" y="244155"/>
                </a:lnTo>
                <a:lnTo>
                  <a:pt x="2477887" y="244412"/>
                </a:lnTo>
                <a:lnTo>
                  <a:pt x="2517383" y="246148"/>
                </a:lnTo>
                <a:lnTo>
                  <a:pt x="2563389" y="248393"/>
                </a:lnTo>
                <a:lnTo>
                  <a:pt x="2607142" y="252687"/>
                </a:lnTo>
                <a:lnTo>
                  <a:pt x="2647585" y="254682"/>
                </a:lnTo>
                <a:lnTo>
                  <a:pt x="2686017" y="258368"/>
                </a:lnTo>
                <a:lnTo>
                  <a:pt x="2728560" y="262141"/>
                </a:lnTo>
                <a:lnTo>
                  <a:pt x="2772247" y="266714"/>
                </a:lnTo>
                <a:lnTo>
                  <a:pt x="2812476" y="270399"/>
                </a:lnTo>
                <a:lnTo>
                  <a:pt x="2853858" y="273407"/>
                </a:lnTo>
                <a:lnTo>
                  <a:pt x="2897010" y="278948"/>
                </a:lnTo>
                <a:lnTo>
                  <a:pt x="2941803" y="284632"/>
                </a:lnTo>
                <a:lnTo>
                  <a:pt x="2989331" y="288854"/>
                </a:lnTo>
                <a:lnTo>
                  <a:pt x="3029708" y="293288"/>
                </a:lnTo>
                <a:lnTo>
                  <a:pt x="3076509" y="295013"/>
                </a:lnTo>
                <a:lnTo>
                  <a:pt x="3122467" y="297775"/>
                </a:lnTo>
                <a:lnTo>
                  <a:pt x="3168226" y="301048"/>
                </a:lnTo>
                <a:lnTo>
                  <a:pt x="3209068" y="305003"/>
                </a:lnTo>
                <a:lnTo>
                  <a:pt x="3251218" y="305402"/>
                </a:lnTo>
                <a:lnTo>
                  <a:pt x="3298510" y="306565"/>
                </a:lnTo>
                <a:lnTo>
                  <a:pt x="3338352" y="309878"/>
                </a:lnTo>
                <a:lnTo>
                  <a:pt x="3382804" y="312668"/>
                </a:lnTo>
                <a:lnTo>
                  <a:pt x="3424716" y="315047"/>
                </a:lnTo>
                <a:lnTo>
                  <a:pt x="3470573" y="317530"/>
                </a:lnTo>
                <a:lnTo>
                  <a:pt x="3516502" y="321876"/>
                </a:lnTo>
                <a:lnTo>
                  <a:pt x="3555698" y="323460"/>
                </a:lnTo>
                <a:lnTo>
                  <a:pt x="3600532" y="323798"/>
                </a:lnTo>
                <a:lnTo>
                  <a:pt x="3645505" y="323840"/>
                </a:lnTo>
                <a:lnTo>
                  <a:pt x="3682767" y="323848"/>
                </a:lnTo>
                <a:lnTo>
                  <a:pt x="3727863" y="323497"/>
                </a:lnTo>
                <a:lnTo>
                  <a:pt x="3771354" y="321337"/>
                </a:lnTo>
                <a:lnTo>
                  <a:pt x="3810754" y="320806"/>
                </a:lnTo>
                <a:lnTo>
                  <a:pt x="3856474" y="320692"/>
                </a:lnTo>
                <a:lnTo>
                  <a:pt x="3894596" y="318993"/>
                </a:lnTo>
                <a:lnTo>
                  <a:pt x="3938729" y="317696"/>
                </a:lnTo>
                <a:lnTo>
                  <a:pt x="3984526" y="317173"/>
                </a:lnTo>
                <a:lnTo>
                  <a:pt x="4024104" y="314052"/>
                </a:lnTo>
                <a:lnTo>
                  <a:pt x="4070576" y="310464"/>
                </a:lnTo>
                <a:lnTo>
                  <a:pt x="4116754" y="303702"/>
                </a:lnTo>
                <a:lnTo>
                  <a:pt x="4158082" y="296331"/>
                </a:lnTo>
                <a:lnTo>
                  <a:pt x="4199289" y="289983"/>
                </a:lnTo>
                <a:lnTo>
                  <a:pt x="4245598" y="283692"/>
                </a:lnTo>
                <a:lnTo>
                  <a:pt x="4258997" y="282200"/>
                </a:lnTo>
                <a:lnTo>
                  <a:pt x="4284848" y="274124"/>
                </a:lnTo>
                <a:lnTo>
                  <a:pt x="4325712" y="267185"/>
                </a:lnTo>
                <a:lnTo>
                  <a:pt x="4326317" y="266671"/>
                </a:lnTo>
                <a:lnTo>
                  <a:pt x="4326988" y="265158"/>
                </a:lnTo>
                <a:lnTo>
                  <a:pt x="4327167" y="264967"/>
                </a:lnTo>
                <a:lnTo>
                  <a:pt x="4327286" y="265192"/>
                </a:lnTo>
                <a:lnTo>
                  <a:pt x="4327525" y="266700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SMARTInkShape-237">
            <a:extLst>
              <a:ext uri="{FF2B5EF4-FFF2-40B4-BE49-F238E27FC236}">
                <a16:creationId xmlns:a16="http://schemas.microsoft.com/office/drawing/2014/main" xmlns="" id="{82AE27B3-1D25-4F35-A21F-C5D8237D45C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683000" y="4350073"/>
            <a:ext cx="4371295" cy="338200"/>
          </a:xfrm>
          <a:custGeom>
            <a:avLst/>
            <a:gdLst/>
            <a:ahLst/>
            <a:cxnLst/>
            <a:rect l="0" t="0" r="0" b="0"/>
            <a:pathLst>
              <a:path w="4371295" h="338200">
                <a:moveTo>
                  <a:pt x="0" y="72702"/>
                </a:moveTo>
                <a:lnTo>
                  <a:pt x="0" y="72702"/>
                </a:lnTo>
                <a:lnTo>
                  <a:pt x="3371" y="72702"/>
                </a:lnTo>
                <a:lnTo>
                  <a:pt x="5967" y="71761"/>
                </a:lnTo>
                <a:lnTo>
                  <a:pt x="9317" y="69658"/>
                </a:lnTo>
                <a:lnTo>
                  <a:pt x="15612" y="68847"/>
                </a:lnTo>
                <a:lnTo>
                  <a:pt x="29277" y="64063"/>
                </a:lnTo>
                <a:lnTo>
                  <a:pt x="32532" y="64512"/>
                </a:lnTo>
                <a:lnTo>
                  <a:pt x="37389" y="65534"/>
                </a:lnTo>
                <a:lnTo>
                  <a:pt x="79614" y="66342"/>
                </a:lnTo>
                <a:lnTo>
                  <a:pt x="123896" y="63471"/>
                </a:lnTo>
                <a:lnTo>
                  <a:pt x="166813" y="63203"/>
                </a:lnTo>
                <a:lnTo>
                  <a:pt x="211196" y="63180"/>
                </a:lnTo>
                <a:lnTo>
                  <a:pt x="254879" y="62236"/>
                </a:lnTo>
                <a:lnTo>
                  <a:pt x="297730" y="60649"/>
                </a:lnTo>
                <a:lnTo>
                  <a:pt x="339125" y="62573"/>
                </a:lnTo>
                <a:lnTo>
                  <a:pt x="377746" y="63058"/>
                </a:lnTo>
                <a:lnTo>
                  <a:pt x="423946" y="62220"/>
                </a:lnTo>
                <a:lnTo>
                  <a:pt x="469741" y="60294"/>
                </a:lnTo>
                <a:lnTo>
                  <a:pt x="511197" y="60040"/>
                </a:lnTo>
                <a:lnTo>
                  <a:pt x="549692" y="60007"/>
                </a:lnTo>
                <a:lnTo>
                  <a:pt x="596410" y="57489"/>
                </a:lnTo>
                <a:lnTo>
                  <a:pt x="641059" y="53431"/>
                </a:lnTo>
                <a:lnTo>
                  <a:pt x="687420" y="50736"/>
                </a:lnTo>
                <a:lnTo>
                  <a:pt x="729452" y="47759"/>
                </a:lnTo>
                <a:lnTo>
                  <a:pt x="774222" y="47342"/>
                </a:lnTo>
                <a:lnTo>
                  <a:pt x="814832" y="44572"/>
                </a:lnTo>
                <a:lnTo>
                  <a:pt x="859130" y="45852"/>
                </a:lnTo>
                <a:lnTo>
                  <a:pt x="903097" y="47246"/>
                </a:lnTo>
                <a:lnTo>
                  <a:pt x="949242" y="47300"/>
                </a:lnTo>
                <a:lnTo>
                  <a:pt x="995271" y="47302"/>
                </a:lnTo>
                <a:lnTo>
                  <a:pt x="1037376" y="47302"/>
                </a:lnTo>
                <a:lnTo>
                  <a:pt x="1084952" y="46361"/>
                </a:lnTo>
                <a:lnTo>
                  <a:pt x="1130503" y="44258"/>
                </a:lnTo>
                <a:lnTo>
                  <a:pt x="1175036" y="44134"/>
                </a:lnTo>
                <a:lnTo>
                  <a:pt x="1215223" y="44128"/>
                </a:lnTo>
                <a:lnTo>
                  <a:pt x="1256402" y="44127"/>
                </a:lnTo>
                <a:lnTo>
                  <a:pt x="1301925" y="41614"/>
                </a:lnTo>
                <a:lnTo>
                  <a:pt x="1348789" y="39305"/>
                </a:lnTo>
                <a:lnTo>
                  <a:pt x="1393053" y="37911"/>
                </a:lnTo>
                <a:lnTo>
                  <a:pt x="1436746" y="32722"/>
                </a:lnTo>
                <a:lnTo>
                  <a:pt x="1478414" y="31188"/>
                </a:lnTo>
                <a:lnTo>
                  <a:pt x="1520297" y="28556"/>
                </a:lnTo>
                <a:lnTo>
                  <a:pt x="1567239" y="24921"/>
                </a:lnTo>
                <a:lnTo>
                  <a:pt x="1606804" y="21359"/>
                </a:lnTo>
                <a:lnTo>
                  <a:pt x="1650217" y="18017"/>
                </a:lnTo>
                <a:lnTo>
                  <a:pt x="1696322" y="15769"/>
                </a:lnTo>
                <a:lnTo>
                  <a:pt x="1741204" y="15580"/>
                </a:lnTo>
                <a:lnTo>
                  <a:pt x="1783076" y="15556"/>
                </a:lnTo>
                <a:lnTo>
                  <a:pt x="1829405" y="17238"/>
                </a:lnTo>
                <a:lnTo>
                  <a:pt x="1870012" y="18596"/>
                </a:lnTo>
                <a:lnTo>
                  <a:pt x="1911546" y="21223"/>
                </a:lnTo>
                <a:lnTo>
                  <a:pt x="1952037" y="21768"/>
                </a:lnTo>
                <a:lnTo>
                  <a:pt x="1992633" y="25338"/>
                </a:lnTo>
                <a:lnTo>
                  <a:pt x="2032408" y="28221"/>
                </a:lnTo>
                <a:lnTo>
                  <a:pt x="2076238" y="30935"/>
                </a:lnTo>
                <a:lnTo>
                  <a:pt x="2115201" y="33512"/>
                </a:lnTo>
                <a:lnTo>
                  <a:pt x="2161895" y="34458"/>
                </a:lnTo>
                <a:lnTo>
                  <a:pt x="2207084" y="34583"/>
                </a:lnTo>
                <a:lnTo>
                  <a:pt x="2248640" y="34599"/>
                </a:lnTo>
                <a:lnTo>
                  <a:pt x="2290000" y="34602"/>
                </a:lnTo>
                <a:lnTo>
                  <a:pt x="2327410" y="33661"/>
                </a:lnTo>
                <a:lnTo>
                  <a:pt x="2374787" y="31721"/>
                </a:lnTo>
                <a:lnTo>
                  <a:pt x="2415450" y="29780"/>
                </a:lnTo>
                <a:lnTo>
                  <a:pt x="2454981" y="28453"/>
                </a:lnTo>
                <a:lnTo>
                  <a:pt x="2500007" y="28278"/>
                </a:lnTo>
                <a:lnTo>
                  <a:pt x="2541898" y="28255"/>
                </a:lnTo>
                <a:lnTo>
                  <a:pt x="2579948" y="29193"/>
                </a:lnTo>
                <a:lnTo>
                  <a:pt x="2627316" y="32172"/>
                </a:lnTo>
                <a:lnTo>
                  <a:pt x="2668620" y="34282"/>
                </a:lnTo>
                <a:lnTo>
                  <a:pt x="2711467" y="34560"/>
                </a:lnTo>
                <a:lnTo>
                  <a:pt x="2751926" y="34596"/>
                </a:lnTo>
                <a:lnTo>
                  <a:pt x="2799480" y="34602"/>
                </a:lnTo>
                <a:lnTo>
                  <a:pt x="2844616" y="34602"/>
                </a:lnTo>
                <a:lnTo>
                  <a:pt x="2889160" y="32420"/>
                </a:lnTo>
                <a:lnTo>
                  <a:pt x="2932599" y="31486"/>
                </a:lnTo>
                <a:lnTo>
                  <a:pt x="2978933" y="31432"/>
                </a:lnTo>
                <a:lnTo>
                  <a:pt x="3024106" y="31427"/>
                </a:lnTo>
                <a:lnTo>
                  <a:pt x="3066582" y="31780"/>
                </a:lnTo>
                <a:lnTo>
                  <a:pt x="3106303" y="34161"/>
                </a:lnTo>
                <a:lnTo>
                  <a:pt x="3152267" y="31830"/>
                </a:lnTo>
                <a:lnTo>
                  <a:pt x="3199357" y="31462"/>
                </a:lnTo>
                <a:lnTo>
                  <a:pt x="3240505" y="31430"/>
                </a:lnTo>
                <a:lnTo>
                  <a:pt x="3284329" y="31427"/>
                </a:lnTo>
                <a:lnTo>
                  <a:pt x="3329611" y="31427"/>
                </a:lnTo>
                <a:lnTo>
                  <a:pt x="3375861" y="31427"/>
                </a:lnTo>
                <a:lnTo>
                  <a:pt x="3419466" y="34161"/>
                </a:lnTo>
                <a:lnTo>
                  <a:pt x="3466575" y="34563"/>
                </a:lnTo>
                <a:lnTo>
                  <a:pt x="3512221" y="37110"/>
                </a:lnTo>
                <a:lnTo>
                  <a:pt x="3557880" y="37718"/>
                </a:lnTo>
                <a:lnTo>
                  <a:pt x="3603520" y="37774"/>
                </a:lnTo>
                <a:lnTo>
                  <a:pt x="3642763" y="37776"/>
                </a:lnTo>
                <a:lnTo>
                  <a:pt x="3689121" y="39462"/>
                </a:lnTo>
                <a:lnTo>
                  <a:pt x="3733326" y="40756"/>
                </a:lnTo>
                <a:lnTo>
                  <a:pt x="3775117" y="40926"/>
                </a:lnTo>
                <a:lnTo>
                  <a:pt x="3815397" y="39263"/>
                </a:lnTo>
                <a:lnTo>
                  <a:pt x="3860385" y="37908"/>
                </a:lnTo>
                <a:lnTo>
                  <a:pt x="3902094" y="37794"/>
                </a:lnTo>
                <a:lnTo>
                  <a:pt x="3949288" y="40292"/>
                </a:lnTo>
                <a:lnTo>
                  <a:pt x="3995934" y="38381"/>
                </a:lnTo>
                <a:lnTo>
                  <a:pt x="4039005" y="34376"/>
                </a:lnTo>
                <a:lnTo>
                  <a:pt x="4083643" y="30745"/>
                </a:lnTo>
                <a:lnTo>
                  <a:pt x="4127935" y="27530"/>
                </a:lnTo>
                <a:lnTo>
                  <a:pt x="4174554" y="20801"/>
                </a:lnTo>
                <a:lnTo>
                  <a:pt x="4219917" y="15615"/>
                </a:lnTo>
                <a:lnTo>
                  <a:pt x="4265347" y="6951"/>
                </a:lnTo>
                <a:lnTo>
                  <a:pt x="4312545" y="0"/>
                </a:lnTo>
                <a:lnTo>
                  <a:pt x="4317442" y="125"/>
                </a:lnTo>
                <a:lnTo>
                  <a:pt x="4338819" y="6060"/>
                </a:lnTo>
                <a:lnTo>
                  <a:pt x="4343331" y="8477"/>
                </a:lnTo>
                <a:lnTo>
                  <a:pt x="4344412" y="8719"/>
                </a:lnTo>
                <a:lnTo>
                  <a:pt x="4347620" y="10744"/>
                </a:lnTo>
                <a:lnTo>
                  <a:pt x="4355040" y="18050"/>
                </a:lnTo>
                <a:lnTo>
                  <a:pt x="4357863" y="23034"/>
                </a:lnTo>
                <a:lnTo>
                  <a:pt x="4361686" y="32464"/>
                </a:lnTo>
                <a:lnTo>
                  <a:pt x="4363639" y="35180"/>
                </a:lnTo>
                <a:lnTo>
                  <a:pt x="4368061" y="52888"/>
                </a:lnTo>
                <a:lnTo>
                  <a:pt x="4369676" y="71694"/>
                </a:lnTo>
                <a:lnTo>
                  <a:pt x="4371294" y="81576"/>
                </a:lnTo>
                <a:lnTo>
                  <a:pt x="4370088" y="126475"/>
                </a:lnTo>
                <a:lnTo>
                  <a:pt x="4365886" y="172675"/>
                </a:lnTo>
                <a:lnTo>
                  <a:pt x="4363448" y="218985"/>
                </a:lnTo>
                <a:lnTo>
                  <a:pt x="4355336" y="263203"/>
                </a:lnTo>
                <a:lnTo>
                  <a:pt x="4352988" y="302381"/>
                </a:lnTo>
                <a:lnTo>
                  <a:pt x="4354506" y="319135"/>
                </a:lnTo>
                <a:lnTo>
                  <a:pt x="4353237" y="328578"/>
                </a:lnTo>
                <a:lnTo>
                  <a:pt x="4354816" y="336532"/>
                </a:lnTo>
                <a:lnTo>
                  <a:pt x="4354538" y="337489"/>
                </a:lnTo>
                <a:lnTo>
                  <a:pt x="4354001" y="338126"/>
                </a:lnTo>
                <a:lnTo>
                  <a:pt x="4353642" y="338199"/>
                </a:lnTo>
                <a:lnTo>
                  <a:pt x="4353403" y="337895"/>
                </a:lnTo>
                <a:lnTo>
                  <a:pt x="4353020" y="336556"/>
                </a:lnTo>
                <a:lnTo>
                  <a:pt x="4349582" y="331268"/>
                </a:lnTo>
                <a:lnTo>
                  <a:pt x="4318000" y="317177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2" name="SMARTInkShape-Group68">
            <a:extLst>
              <a:ext uri="{FF2B5EF4-FFF2-40B4-BE49-F238E27FC236}">
                <a16:creationId xmlns:a16="http://schemas.microsoft.com/office/drawing/2014/main" xmlns="" id="{6580EF3D-A99C-4CE3-9F9F-D423A5119006}"/>
              </a:ext>
            </a:extLst>
          </p:cNvPr>
          <p:cNvGrpSpPr/>
          <p:nvPr/>
        </p:nvGrpSpPr>
        <p:grpSpPr>
          <a:xfrm>
            <a:off x="6762986" y="3296784"/>
            <a:ext cx="1295505" cy="360817"/>
            <a:chOff x="6762986" y="3296784"/>
            <a:chExt cx="1295505" cy="360817"/>
          </a:xfrm>
        </p:grpSpPr>
        <p:sp>
          <p:nvSpPr>
            <p:cNvPr id="56" name="SMARTInkShape-238">
              <a:extLst>
                <a:ext uri="{FF2B5EF4-FFF2-40B4-BE49-F238E27FC236}">
                  <a16:creationId xmlns:a16="http://schemas.microsoft.com/office/drawing/2014/main" xmlns="" id="{725F9601-7CE7-451C-968E-FDF77C1A84C3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788151" y="3562350"/>
              <a:ext cx="1237505" cy="40828"/>
            </a:xfrm>
            <a:custGeom>
              <a:avLst/>
              <a:gdLst/>
              <a:ahLst/>
              <a:cxnLst/>
              <a:rect l="0" t="0" r="0" b="0"/>
              <a:pathLst>
                <a:path w="1237505" h="40828">
                  <a:moveTo>
                    <a:pt x="3174" y="0"/>
                  </a:moveTo>
                  <a:lnTo>
                    <a:pt x="3174" y="0"/>
                  </a:lnTo>
                  <a:lnTo>
                    <a:pt x="440" y="0"/>
                  </a:lnTo>
                  <a:lnTo>
                    <a:pt x="294" y="353"/>
                  </a:lnTo>
                  <a:lnTo>
                    <a:pt x="87" y="1829"/>
                  </a:lnTo>
                  <a:lnTo>
                    <a:pt x="0" y="27"/>
                  </a:lnTo>
                  <a:lnTo>
                    <a:pt x="5966" y="2517"/>
                  </a:lnTo>
                  <a:lnTo>
                    <a:pt x="7152" y="2736"/>
                  </a:lnTo>
                  <a:lnTo>
                    <a:pt x="7943" y="3235"/>
                  </a:lnTo>
                  <a:lnTo>
                    <a:pt x="8470" y="3921"/>
                  </a:lnTo>
                  <a:lnTo>
                    <a:pt x="9316" y="5870"/>
                  </a:lnTo>
                  <a:lnTo>
                    <a:pt x="10372" y="6137"/>
                  </a:lnTo>
                  <a:lnTo>
                    <a:pt x="13925" y="6308"/>
                  </a:lnTo>
                  <a:lnTo>
                    <a:pt x="60118" y="3192"/>
                  </a:lnTo>
                  <a:lnTo>
                    <a:pt x="107020" y="3176"/>
                  </a:lnTo>
                  <a:lnTo>
                    <a:pt x="146217" y="3528"/>
                  </a:lnTo>
                  <a:lnTo>
                    <a:pt x="188501" y="5909"/>
                  </a:lnTo>
                  <a:lnTo>
                    <a:pt x="230425" y="8798"/>
                  </a:lnTo>
                  <a:lnTo>
                    <a:pt x="277971" y="12116"/>
                  </a:lnTo>
                  <a:lnTo>
                    <a:pt x="314842" y="14213"/>
                  </a:lnTo>
                  <a:lnTo>
                    <a:pt x="361215" y="18434"/>
                  </a:lnTo>
                  <a:lnTo>
                    <a:pt x="398969" y="23022"/>
                  </a:lnTo>
                  <a:lnTo>
                    <a:pt x="434027" y="25401"/>
                  </a:lnTo>
                  <a:lnTo>
                    <a:pt x="480778" y="30287"/>
                  </a:lnTo>
                  <a:lnTo>
                    <a:pt x="516867" y="32257"/>
                  </a:lnTo>
                  <a:lnTo>
                    <a:pt x="558369" y="33194"/>
                  </a:lnTo>
                  <a:lnTo>
                    <a:pt x="597948" y="32178"/>
                  </a:lnTo>
                  <a:lnTo>
                    <a:pt x="632643" y="32293"/>
                  </a:lnTo>
                  <a:lnTo>
                    <a:pt x="671581" y="33520"/>
                  </a:lnTo>
                  <a:lnTo>
                    <a:pt x="712945" y="34509"/>
                  </a:lnTo>
                  <a:lnTo>
                    <a:pt x="754872" y="36487"/>
                  </a:lnTo>
                  <a:lnTo>
                    <a:pt x="792382" y="37622"/>
                  </a:lnTo>
                  <a:lnTo>
                    <a:pt x="832581" y="39644"/>
                  </a:lnTo>
                  <a:lnTo>
                    <a:pt x="869029" y="40792"/>
                  </a:lnTo>
                  <a:lnTo>
                    <a:pt x="916543" y="40827"/>
                  </a:lnTo>
                  <a:lnTo>
                    <a:pt x="963924" y="37802"/>
                  </a:lnTo>
                  <a:lnTo>
                    <a:pt x="1010095" y="32769"/>
                  </a:lnTo>
                  <a:lnTo>
                    <a:pt x="1052711" y="27511"/>
                  </a:lnTo>
                  <a:lnTo>
                    <a:pt x="1095773" y="25585"/>
                  </a:lnTo>
                  <a:lnTo>
                    <a:pt x="1139550" y="25416"/>
                  </a:lnTo>
                  <a:lnTo>
                    <a:pt x="1187032" y="25400"/>
                  </a:lnTo>
                  <a:lnTo>
                    <a:pt x="1227819" y="25753"/>
                  </a:lnTo>
                  <a:lnTo>
                    <a:pt x="1235734" y="28134"/>
                  </a:lnTo>
                  <a:lnTo>
                    <a:pt x="1236572" y="27928"/>
                  </a:lnTo>
                  <a:lnTo>
                    <a:pt x="1237131" y="27438"/>
                  </a:lnTo>
                  <a:lnTo>
                    <a:pt x="1237504" y="26759"/>
                  </a:lnTo>
                  <a:lnTo>
                    <a:pt x="1237399" y="26658"/>
                  </a:lnTo>
                  <a:lnTo>
                    <a:pt x="1236343" y="27488"/>
                  </a:lnTo>
                  <a:lnTo>
                    <a:pt x="1225549" y="2857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SMARTInkShape-239">
              <a:extLst>
                <a:ext uri="{FF2B5EF4-FFF2-40B4-BE49-F238E27FC236}">
                  <a16:creationId xmlns:a16="http://schemas.microsoft.com/office/drawing/2014/main" xmlns="" id="{A9E16EE7-BB34-4F4A-87A6-2CF8F391833C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962900" y="3534516"/>
              <a:ext cx="95591" cy="119910"/>
            </a:xfrm>
            <a:custGeom>
              <a:avLst/>
              <a:gdLst/>
              <a:ahLst/>
              <a:cxnLst/>
              <a:rect l="0" t="0" r="0" b="0"/>
              <a:pathLst>
                <a:path w="95591" h="119910">
                  <a:moveTo>
                    <a:pt x="12700" y="11959"/>
                  </a:moveTo>
                  <a:lnTo>
                    <a:pt x="12700" y="11959"/>
                  </a:lnTo>
                  <a:lnTo>
                    <a:pt x="12700" y="10273"/>
                  </a:lnTo>
                  <a:lnTo>
                    <a:pt x="9656" y="0"/>
                  </a:lnTo>
                  <a:lnTo>
                    <a:pt x="9965" y="106"/>
                  </a:lnTo>
                  <a:lnTo>
                    <a:pt x="54139" y="31278"/>
                  </a:lnTo>
                  <a:lnTo>
                    <a:pt x="85577" y="55013"/>
                  </a:lnTo>
                  <a:lnTo>
                    <a:pt x="94162" y="67971"/>
                  </a:lnTo>
                  <a:lnTo>
                    <a:pt x="95590" y="73072"/>
                  </a:lnTo>
                  <a:lnTo>
                    <a:pt x="95476" y="74926"/>
                  </a:lnTo>
                  <a:lnTo>
                    <a:pt x="93469" y="78867"/>
                  </a:lnTo>
                  <a:lnTo>
                    <a:pt x="86432" y="87147"/>
                  </a:lnTo>
                  <a:lnTo>
                    <a:pt x="81453" y="89473"/>
                  </a:lnTo>
                  <a:lnTo>
                    <a:pt x="34175" y="102351"/>
                  </a:lnTo>
                  <a:lnTo>
                    <a:pt x="7432" y="113306"/>
                  </a:lnTo>
                  <a:lnTo>
                    <a:pt x="0" y="11990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SMARTInkShape-240">
              <a:extLst>
                <a:ext uri="{FF2B5EF4-FFF2-40B4-BE49-F238E27FC236}">
                  <a16:creationId xmlns:a16="http://schemas.microsoft.com/office/drawing/2014/main" xmlns="" id="{E5883547-E213-461D-9209-2A147EFD36F7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762986" y="3486150"/>
              <a:ext cx="131892" cy="171451"/>
            </a:xfrm>
            <a:custGeom>
              <a:avLst/>
              <a:gdLst/>
              <a:ahLst/>
              <a:cxnLst/>
              <a:rect l="0" t="0" r="0" b="0"/>
              <a:pathLst>
                <a:path w="131892" h="171451">
                  <a:moveTo>
                    <a:pt x="66439" y="0"/>
                  </a:moveTo>
                  <a:lnTo>
                    <a:pt x="66439" y="0"/>
                  </a:lnTo>
                  <a:lnTo>
                    <a:pt x="68268" y="0"/>
                  </a:lnTo>
                  <a:lnTo>
                    <a:pt x="67487" y="0"/>
                  </a:lnTo>
                  <a:lnTo>
                    <a:pt x="69583" y="0"/>
                  </a:lnTo>
                  <a:lnTo>
                    <a:pt x="62004" y="11262"/>
                  </a:lnTo>
                  <a:lnTo>
                    <a:pt x="36766" y="25878"/>
                  </a:lnTo>
                  <a:lnTo>
                    <a:pt x="5809" y="38895"/>
                  </a:lnTo>
                  <a:lnTo>
                    <a:pt x="2451" y="41746"/>
                  </a:lnTo>
                  <a:lnTo>
                    <a:pt x="959" y="44189"/>
                  </a:lnTo>
                  <a:lnTo>
                    <a:pt x="0" y="46946"/>
                  </a:lnTo>
                  <a:lnTo>
                    <a:pt x="810" y="48264"/>
                  </a:lnTo>
                  <a:lnTo>
                    <a:pt x="2698" y="50026"/>
                  </a:lnTo>
                  <a:lnTo>
                    <a:pt x="48542" y="83997"/>
                  </a:lnTo>
                  <a:lnTo>
                    <a:pt x="92710" y="124611"/>
                  </a:lnTo>
                  <a:lnTo>
                    <a:pt x="114205" y="145178"/>
                  </a:lnTo>
                  <a:lnTo>
                    <a:pt x="131809" y="168808"/>
                  </a:lnTo>
                  <a:lnTo>
                    <a:pt x="131891" y="169689"/>
                  </a:lnTo>
                  <a:lnTo>
                    <a:pt x="129939" y="17145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SMARTInkShape-241">
              <a:extLst>
                <a:ext uri="{FF2B5EF4-FFF2-40B4-BE49-F238E27FC236}">
                  <a16:creationId xmlns:a16="http://schemas.microsoft.com/office/drawing/2014/main" xmlns="" id="{67B8C915-F273-44DA-8CB6-20A84AF342F4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054850" y="3296784"/>
              <a:ext cx="123195" cy="182073"/>
            </a:xfrm>
            <a:custGeom>
              <a:avLst/>
              <a:gdLst/>
              <a:ahLst/>
              <a:cxnLst/>
              <a:rect l="0" t="0" r="0" b="0"/>
              <a:pathLst>
                <a:path w="123195" h="182073">
                  <a:moveTo>
                    <a:pt x="0" y="148091"/>
                  </a:moveTo>
                  <a:lnTo>
                    <a:pt x="0" y="148091"/>
                  </a:lnTo>
                  <a:lnTo>
                    <a:pt x="1685" y="149777"/>
                  </a:lnTo>
                  <a:lnTo>
                    <a:pt x="2535" y="149920"/>
                  </a:lnTo>
                  <a:lnTo>
                    <a:pt x="3453" y="149663"/>
                  </a:lnTo>
                  <a:lnTo>
                    <a:pt x="5415" y="148790"/>
                  </a:lnTo>
                  <a:lnTo>
                    <a:pt x="9344" y="148118"/>
                  </a:lnTo>
                  <a:lnTo>
                    <a:pt x="55980" y="106683"/>
                  </a:lnTo>
                  <a:lnTo>
                    <a:pt x="78452" y="75667"/>
                  </a:lnTo>
                  <a:lnTo>
                    <a:pt x="103335" y="28411"/>
                  </a:lnTo>
                  <a:lnTo>
                    <a:pt x="116324" y="1419"/>
                  </a:lnTo>
                  <a:lnTo>
                    <a:pt x="118492" y="0"/>
                  </a:lnTo>
                  <a:lnTo>
                    <a:pt x="119564" y="1034"/>
                  </a:lnTo>
                  <a:lnTo>
                    <a:pt x="122406" y="8524"/>
                  </a:lnTo>
                  <a:lnTo>
                    <a:pt x="123194" y="13271"/>
                  </a:lnTo>
                  <a:lnTo>
                    <a:pt x="120555" y="56957"/>
                  </a:lnTo>
                  <a:lnTo>
                    <a:pt x="116265" y="99323"/>
                  </a:lnTo>
                  <a:lnTo>
                    <a:pt x="114473" y="145144"/>
                  </a:lnTo>
                  <a:lnTo>
                    <a:pt x="116492" y="180364"/>
                  </a:lnTo>
                  <a:lnTo>
                    <a:pt x="117038" y="182072"/>
                  </a:lnTo>
                  <a:lnTo>
                    <a:pt x="117184" y="182034"/>
                  </a:lnTo>
                  <a:lnTo>
                    <a:pt x="117475" y="17984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SMARTInkShape-242">
              <a:extLst>
                <a:ext uri="{FF2B5EF4-FFF2-40B4-BE49-F238E27FC236}">
                  <a16:creationId xmlns:a16="http://schemas.microsoft.com/office/drawing/2014/main" xmlns="" id="{37B5E8C4-BF21-4E1E-9046-5352735C83E7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240347" y="3302184"/>
              <a:ext cx="75060" cy="192543"/>
            </a:xfrm>
            <a:custGeom>
              <a:avLst/>
              <a:gdLst/>
              <a:ahLst/>
              <a:cxnLst/>
              <a:rect l="0" t="0" r="0" b="0"/>
              <a:pathLst>
                <a:path w="75060" h="192543">
                  <a:moveTo>
                    <a:pt x="33578" y="12516"/>
                  </a:moveTo>
                  <a:lnTo>
                    <a:pt x="33578" y="12516"/>
                  </a:lnTo>
                  <a:lnTo>
                    <a:pt x="35263" y="12516"/>
                  </a:lnTo>
                  <a:lnTo>
                    <a:pt x="35407" y="12163"/>
                  </a:lnTo>
                  <a:lnTo>
                    <a:pt x="34626" y="10830"/>
                  </a:lnTo>
                  <a:lnTo>
                    <a:pt x="30518" y="8097"/>
                  </a:lnTo>
                  <a:lnTo>
                    <a:pt x="14801" y="0"/>
                  </a:lnTo>
                  <a:lnTo>
                    <a:pt x="11238" y="3242"/>
                  </a:lnTo>
                  <a:lnTo>
                    <a:pt x="5714" y="12041"/>
                  </a:lnTo>
                  <a:lnTo>
                    <a:pt x="4495" y="19596"/>
                  </a:lnTo>
                  <a:lnTo>
                    <a:pt x="5994" y="39358"/>
                  </a:lnTo>
                  <a:lnTo>
                    <a:pt x="12941" y="58961"/>
                  </a:lnTo>
                  <a:lnTo>
                    <a:pt x="39845" y="105131"/>
                  </a:lnTo>
                  <a:lnTo>
                    <a:pt x="69860" y="150921"/>
                  </a:lnTo>
                  <a:lnTo>
                    <a:pt x="75059" y="164728"/>
                  </a:lnTo>
                  <a:lnTo>
                    <a:pt x="74990" y="169024"/>
                  </a:lnTo>
                  <a:lnTo>
                    <a:pt x="67881" y="185160"/>
                  </a:lnTo>
                  <a:lnTo>
                    <a:pt x="62699" y="188965"/>
                  </a:lnTo>
                  <a:lnTo>
                    <a:pt x="55693" y="191479"/>
                  </a:lnTo>
                  <a:lnTo>
                    <a:pt x="43110" y="192542"/>
                  </a:lnTo>
                  <a:lnTo>
                    <a:pt x="19167" y="188993"/>
                  </a:lnTo>
                  <a:lnTo>
                    <a:pt x="10297" y="184319"/>
                  </a:lnTo>
                  <a:lnTo>
                    <a:pt x="3201" y="175094"/>
                  </a:lnTo>
                  <a:lnTo>
                    <a:pt x="0" y="168481"/>
                  </a:lnTo>
                  <a:lnTo>
                    <a:pt x="7480" y="154174"/>
                  </a:lnTo>
                  <a:lnTo>
                    <a:pt x="45484" y="107513"/>
                  </a:lnTo>
                  <a:lnTo>
                    <a:pt x="67209" y="72873"/>
                  </a:lnTo>
                  <a:lnTo>
                    <a:pt x="74156" y="53134"/>
                  </a:lnTo>
                  <a:lnTo>
                    <a:pt x="74779" y="45150"/>
                  </a:lnTo>
                  <a:lnTo>
                    <a:pt x="69175" y="36427"/>
                  </a:lnTo>
                  <a:lnTo>
                    <a:pt x="56943" y="25363"/>
                  </a:lnTo>
                  <a:lnTo>
                    <a:pt x="41912" y="18910"/>
                  </a:lnTo>
                  <a:lnTo>
                    <a:pt x="21662" y="13779"/>
                  </a:lnTo>
                  <a:lnTo>
                    <a:pt x="11586" y="14576"/>
                  </a:lnTo>
                  <a:lnTo>
                    <a:pt x="5003" y="1886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SMARTInkShape-243">
              <a:extLst>
                <a:ext uri="{FF2B5EF4-FFF2-40B4-BE49-F238E27FC236}">
                  <a16:creationId xmlns:a16="http://schemas.microsoft.com/office/drawing/2014/main" xmlns="" id="{FE34F12A-1A1F-42CE-BDC6-17E730166A9E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420106" y="3376526"/>
              <a:ext cx="295145" cy="130099"/>
            </a:xfrm>
            <a:custGeom>
              <a:avLst/>
              <a:gdLst/>
              <a:ahLst/>
              <a:cxnLst/>
              <a:rect l="0" t="0" r="0" b="0"/>
              <a:pathLst>
                <a:path w="295145" h="130099">
                  <a:moveTo>
                    <a:pt x="3044" y="128674"/>
                  </a:moveTo>
                  <a:lnTo>
                    <a:pt x="3044" y="128674"/>
                  </a:lnTo>
                  <a:lnTo>
                    <a:pt x="0" y="128674"/>
                  </a:lnTo>
                  <a:lnTo>
                    <a:pt x="2917" y="125630"/>
                  </a:lnTo>
                  <a:lnTo>
                    <a:pt x="6259" y="116575"/>
                  </a:lnTo>
                  <a:lnTo>
                    <a:pt x="20547" y="70325"/>
                  </a:lnTo>
                  <a:lnTo>
                    <a:pt x="39212" y="24914"/>
                  </a:lnTo>
                  <a:lnTo>
                    <a:pt x="44491" y="11892"/>
                  </a:lnTo>
                  <a:lnTo>
                    <a:pt x="49923" y="6097"/>
                  </a:lnTo>
                  <a:lnTo>
                    <a:pt x="57040" y="1876"/>
                  </a:lnTo>
                  <a:lnTo>
                    <a:pt x="64907" y="0"/>
                  </a:lnTo>
                  <a:lnTo>
                    <a:pt x="72166" y="1047"/>
                  </a:lnTo>
                  <a:lnTo>
                    <a:pt x="75584" y="2315"/>
                  </a:lnTo>
                  <a:lnTo>
                    <a:pt x="82204" y="9367"/>
                  </a:lnTo>
                  <a:lnTo>
                    <a:pt x="95731" y="35365"/>
                  </a:lnTo>
                  <a:lnTo>
                    <a:pt x="102674" y="60710"/>
                  </a:lnTo>
                  <a:lnTo>
                    <a:pt x="101614" y="105496"/>
                  </a:lnTo>
                  <a:lnTo>
                    <a:pt x="101498" y="118138"/>
                  </a:lnTo>
                  <a:lnTo>
                    <a:pt x="101841" y="119533"/>
                  </a:lnTo>
                  <a:lnTo>
                    <a:pt x="102422" y="120463"/>
                  </a:lnTo>
                  <a:lnTo>
                    <a:pt x="103163" y="121083"/>
                  </a:lnTo>
                  <a:lnTo>
                    <a:pt x="103304" y="121144"/>
                  </a:lnTo>
                  <a:lnTo>
                    <a:pt x="102520" y="120271"/>
                  </a:lnTo>
                  <a:lnTo>
                    <a:pt x="105280" y="73771"/>
                  </a:lnTo>
                  <a:lnTo>
                    <a:pt x="112478" y="52500"/>
                  </a:lnTo>
                  <a:lnTo>
                    <a:pt x="122302" y="36369"/>
                  </a:lnTo>
                  <a:lnTo>
                    <a:pt x="133943" y="28691"/>
                  </a:lnTo>
                  <a:lnTo>
                    <a:pt x="141822" y="25319"/>
                  </a:lnTo>
                  <a:lnTo>
                    <a:pt x="145979" y="25471"/>
                  </a:lnTo>
                  <a:lnTo>
                    <a:pt x="154398" y="28443"/>
                  </a:lnTo>
                  <a:lnTo>
                    <a:pt x="158624" y="36972"/>
                  </a:lnTo>
                  <a:lnTo>
                    <a:pt x="170137" y="83488"/>
                  </a:lnTo>
                  <a:lnTo>
                    <a:pt x="177544" y="130098"/>
                  </a:lnTo>
                  <a:lnTo>
                    <a:pt x="177586" y="129976"/>
                  </a:lnTo>
                  <a:lnTo>
                    <a:pt x="181462" y="87021"/>
                  </a:lnTo>
                  <a:lnTo>
                    <a:pt x="189485" y="44190"/>
                  </a:lnTo>
                  <a:lnTo>
                    <a:pt x="197313" y="23549"/>
                  </a:lnTo>
                  <a:lnTo>
                    <a:pt x="204185" y="14270"/>
                  </a:lnTo>
                  <a:lnTo>
                    <a:pt x="206988" y="12541"/>
                  </a:lnTo>
                  <a:lnTo>
                    <a:pt x="212925" y="11560"/>
                  </a:lnTo>
                  <a:lnTo>
                    <a:pt x="218150" y="13241"/>
                  </a:lnTo>
                  <a:lnTo>
                    <a:pt x="220532" y="14677"/>
                  </a:lnTo>
                  <a:lnTo>
                    <a:pt x="224118" y="21917"/>
                  </a:lnTo>
                  <a:lnTo>
                    <a:pt x="229900" y="62892"/>
                  </a:lnTo>
                  <a:lnTo>
                    <a:pt x="234893" y="90123"/>
                  </a:lnTo>
                  <a:lnTo>
                    <a:pt x="240967" y="103074"/>
                  </a:lnTo>
                  <a:lnTo>
                    <a:pt x="252133" y="113063"/>
                  </a:lnTo>
                  <a:lnTo>
                    <a:pt x="266150" y="119972"/>
                  </a:lnTo>
                  <a:lnTo>
                    <a:pt x="295144" y="12549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2" name="SMARTInkShape-Group69">
            <a:extLst>
              <a:ext uri="{FF2B5EF4-FFF2-40B4-BE49-F238E27FC236}">
                <a16:creationId xmlns:a16="http://schemas.microsoft.com/office/drawing/2014/main" xmlns="" id="{A8C73DD7-C946-4DAD-B6C6-0A88D1D2BFBC}"/>
              </a:ext>
            </a:extLst>
          </p:cNvPr>
          <p:cNvGrpSpPr/>
          <p:nvPr/>
        </p:nvGrpSpPr>
        <p:grpSpPr>
          <a:xfrm>
            <a:off x="4766194" y="4832375"/>
            <a:ext cx="1425057" cy="370134"/>
            <a:chOff x="4766194" y="4832375"/>
            <a:chExt cx="1425057" cy="370134"/>
          </a:xfrm>
        </p:grpSpPr>
        <p:sp>
          <p:nvSpPr>
            <p:cNvPr id="63" name="SMARTInkShape-244">
              <a:extLst>
                <a:ext uri="{FF2B5EF4-FFF2-40B4-BE49-F238E27FC236}">
                  <a16:creationId xmlns:a16="http://schemas.microsoft.com/office/drawing/2014/main" xmlns="" id="{E103A3B4-CF75-4C40-B0E4-9EC26161EC14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4766194" y="4832375"/>
              <a:ext cx="199740" cy="263501"/>
            </a:xfrm>
            <a:custGeom>
              <a:avLst/>
              <a:gdLst/>
              <a:ahLst/>
              <a:cxnLst/>
              <a:rect l="0" t="0" r="0" b="0"/>
              <a:pathLst>
                <a:path w="199740" h="263501">
                  <a:moveTo>
                    <a:pt x="85206" y="6325"/>
                  </a:moveTo>
                  <a:lnTo>
                    <a:pt x="85206" y="6325"/>
                  </a:lnTo>
                  <a:lnTo>
                    <a:pt x="86891" y="8010"/>
                  </a:lnTo>
                  <a:lnTo>
                    <a:pt x="87388" y="8154"/>
                  </a:lnTo>
                  <a:lnTo>
                    <a:pt x="87719" y="7897"/>
                  </a:lnTo>
                  <a:lnTo>
                    <a:pt x="91076" y="950"/>
                  </a:lnTo>
                  <a:lnTo>
                    <a:pt x="91589" y="625"/>
                  </a:lnTo>
                  <a:lnTo>
                    <a:pt x="94588" y="0"/>
                  </a:lnTo>
                  <a:lnTo>
                    <a:pt x="90299" y="34056"/>
                  </a:lnTo>
                  <a:lnTo>
                    <a:pt x="71674" y="75406"/>
                  </a:lnTo>
                  <a:lnTo>
                    <a:pt x="50328" y="122745"/>
                  </a:lnTo>
                  <a:lnTo>
                    <a:pt x="30972" y="168350"/>
                  </a:lnTo>
                  <a:lnTo>
                    <a:pt x="13506" y="209856"/>
                  </a:lnTo>
                  <a:lnTo>
                    <a:pt x="0" y="243666"/>
                  </a:lnTo>
                  <a:lnTo>
                    <a:pt x="180" y="243927"/>
                  </a:lnTo>
                  <a:lnTo>
                    <a:pt x="1320" y="244217"/>
                  </a:lnTo>
                  <a:lnTo>
                    <a:pt x="3003" y="243406"/>
                  </a:lnTo>
                  <a:lnTo>
                    <a:pt x="3946" y="242696"/>
                  </a:lnTo>
                  <a:lnTo>
                    <a:pt x="18286" y="238666"/>
                  </a:lnTo>
                  <a:lnTo>
                    <a:pt x="58003" y="240668"/>
                  </a:lnTo>
                  <a:lnTo>
                    <a:pt x="101874" y="247651"/>
                  </a:lnTo>
                  <a:lnTo>
                    <a:pt x="142016" y="252567"/>
                  </a:lnTo>
                  <a:lnTo>
                    <a:pt x="189338" y="255606"/>
                  </a:lnTo>
                  <a:lnTo>
                    <a:pt x="198179" y="258378"/>
                  </a:lnTo>
                  <a:lnTo>
                    <a:pt x="199327" y="259380"/>
                  </a:lnTo>
                  <a:lnTo>
                    <a:pt x="199739" y="260401"/>
                  </a:lnTo>
                  <a:lnTo>
                    <a:pt x="199506" y="2635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SMARTInkShape-245">
              <a:extLst>
                <a:ext uri="{FF2B5EF4-FFF2-40B4-BE49-F238E27FC236}">
                  <a16:creationId xmlns:a16="http://schemas.microsoft.com/office/drawing/2014/main" xmlns="" id="{DABF9CEB-D0FC-4C8A-9463-D5E89241E512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4879975" y="4965700"/>
              <a:ext cx="22226" cy="236809"/>
            </a:xfrm>
            <a:custGeom>
              <a:avLst/>
              <a:gdLst/>
              <a:ahLst/>
              <a:cxnLst/>
              <a:rect l="0" t="0" r="0" b="0"/>
              <a:pathLst>
                <a:path w="22226" h="236809">
                  <a:moveTo>
                    <a:pt x="22225" y="0"/>
                  </a:moveTo>
                  <a:lnTo>
                    <a:pt x="22225" y="0"/>
                  </a:lnTo>
                  <a:lnTo>
                    <a:pt x="22225" y="1685"/>
                  </a:lnTo>
                  <a:lnTo>
                    <a:pt x="21284" y="3454"/>
                  </a:lnTo>
                  <a:lnTo>
                    <a:pt x="20540" y="4419"/>
                  </a:lnTo>
                  <a:lnTo>
                    <a:pt x="19712" y="7373"/>
                  </a:lnTo>
                  <a:lnTo>
                    <a:pt x="15602" y="48363"/>
                  </a:lnTo>
                  <a:lnTo>
                    <a:pt x="12619" y="94528"/>
                  </a:lnTo>
                  <a:lnTo>
                    <a:pt x="10136" y="140890"/>
                  </a:lnTo>
                  <a:lnTo>
                    <a:pt x="5282" y="186763"/>
                  </a:lnTo>
                  <a:lnTo>
                    <a:pt x="2358" y="232780"/>
                  </a:lnTo>
                  <a:lnTo>
                    <a:pt x="1048" y="236808"/>
                  </a:lnTo>
                  <a:lnTo>
                    <a:pt x="0" y="23495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SMARTInkShape-246">
              <a:extLst>
                <a:ext uri="{FF2B5EF4-FFF2-40B4-BE49-F238E27FC236}">
                  <a16:creationId xmlns:a16="http://schemas.microsoft.com/office/drawing/2014/main" xmlns="" id="{950CDC23-96B6-49A6-A0F2-6DBEBF9E38BB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5051425" y="4849993"/>
              <a:ext cx="138298" cy="331994"/>
            </a:xfrm>
            <a:custGeom>
              <a:avLst/>
              <a:gdLst/>
              <a:ahLst/>
              <a:cxnLst/>
              <a:rect l="0" t="0" r="0" b="0"/>
              <a:pathLst>
                <a:path w="138298" h="331994">
                  <a:moveTo>
                    <a:pt x="98425" y="20457"/>
                  </a:moveTo>
                  <a:lnTo>
                    <a:pt x="98425" y="20457"/>
                  </a:lnTo>
                  <a:lnTo>
                    <a:pt x="98425" y="22142"/>
                  </a:lnTo>
                  <a:lnTo>
                    <a:pt x="96543" y="20147"/>
                  </a:lnTo>
                  <a:lnTo>
                    <a:pt x="83330" y="2345"/>
                  </a:lnTo>
                  <a:lnTo>
                    <a:pt x="77725" y="0"/>
                  </a:lnTo>
                  <a:lnTo>
                    <a:pt x="60934" y="2127"/>
                  </a:lnTo>
                  <a:lnTo>
                    <a:pt x="55792" y="4709"/>
                  </a:lnTo>
                  <a:lnTo>
                    <a:pt x="48197" y="12282"/>
                  </a:lnTo>
                  <a:lnTo>
                    <a:pt x="37573" y="29687"/>
                  </a:lnTo>
                  <a:lnTo>
                    <a:pt x="33044" y="40787"/>
                  </a:lnTo>
                  <a:lnTo>
                    <a:pt x="31585" y="62307"/>
                  </a:lnTo>
                  <a:lnTo>
                    <a:pt x="33386" y="78130"/>
                  </a:lnTo>
                  <a:lnTo>
                    <a:pt x="47597" y="109814"/>
                  </a:lnTo>
                  <a:lnTo>
                    <a:pt x="85958" y="157397"/>
                  </a:lnTo>
                  <a:lnTo>
                    <a:pt x="115071" y="197819"/>
                  </a:lnTo>
                  <a:lnTo>
                    <a:pt x="132601" y="231737"/>
                  </a:lnTo>
                  <a:lnTo>
                    <a:pt x="138297" y="260844"/>
                  </a:lnTo>
                  <a:lnTo>
                    <a:pt x="136535" y="286271"/>
                  </a:lnTo>
                  <a:lnTo>
                    <a:pt x="130962" y="301437"/>
                  </a:lnTo>
                  <a:lnTo>
                    <a:pt x="116794" y="320304"/>
                  </a:lnTo>
                  <a:lnTo>
                    <a:pt x="108000" y="326936"/>
                  </a:lnTo>
                  <a:lnTo>
                    <a:pt x="97036" y="331060"/>
                  </a:lnTo>
                  <a:lnTo>
                    <a:pt x="82335" y="331993"/>
                  </a:lnTo>
                  <a:lnTo>
                    <a:pt x="67356" y="326665"/>
                  </a:lnTo>
                  <a:lnTo>
                    <a:pt x="53432" y="313327"/>
                  </a:lnTo>
                  <a:lnTo>
                    <a:pt x="47111" y="302711"/>
                  </a:lnTo>
                  <a:lnTo>
                    <a:pt x="45329" y="279359"/>
                  </a:lnTo>
                  <a:lnTo>
                    <a:pt x="46369" y="270286"/>
                  </a:lnTo>
                  <a:lnTo>
                    <a:pt x="68973" y="233894"/>
                  </a:lnTo>
                  <a:lnTo>
                    <a:pt x="101814" y="187168"/>
                  </a:lnTo>
                  <a:lnTo>
                    <a:pt x="117151" y="158827"/>
                  </a:lnTo>
                  <a:lnTo>
                    <a:pt x="128224" y="115535"/>
                  </a:lnTo>
                  <a:lnTo>
                    <a:pt x="128946" y="69005"/>
                  </a:lnTo>
                  <a:lnTo>
                    <a:pt x="125042" y="52735"/>
                  </a:lnTo>
                  <a:lnTo>
                    <a:pt x="116017" y="37978"/>
                  </a:lnTo>
                  <a:lnTo>
                    <a:pt x="96843" y="17999"/>
                  </a:lnTo>
                  <a:lnTo>
                    <a:pt x="81141" y="15014"/>
                  </a:lnTo>
                  <a:lnTo>
                    <a:pt x="56027" y="16257"/>
                  </a:lnTo>
                  <a:lnTo>
                    <a:pt x="42540" y="21060"/>
                  </a:lnTo>
                  <a:lnTo>
                    <a:pt x="17935" y="36589"/>
                  </a:lnTo>
                  <a:lnTo>
                    <a:pt x="0" y="5538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SMARTInkShape-247">
              <a:extLst>
                <a:ext uri="{FF2B5EF4-FFF2-40B4-BE49-F238E27FC236}">
                  <a16:creationId xmlns:a16="http://schemas.microsoft.com/office/drawing/2014/main" xmlns="" id="{8865554E-A9DC-49FE-AA0D-1FA23386BB97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381625" y="4968914"/>
              <a:ext cx="8876" cy="180937"/>
            </a:xfrm>
            <a:custGeom>
              <a:avLst/>
              <a:gdLst/>
              <a:ahLst/>
              <a:cxnLst/>
              <a:rect l="0" t="0" r="0" b="0"/>
              <a:pathLst>
                <a:path w="8876" h="180937">
                  <a:moveTo>
                    <a:pt x="0" y="3136"/>
                  </a:moveTo>
                  <a:lnTo>
                    <a:pt x="0" y="3136"/>
                  </a:lnTo>
                  <a:lnTo>
                    <a:pt x="1685" y="1450"/>
                  </a:lnTo>
                  <a:lnTo>
                    <a:pt x="3454" y="623"/>
                  </a:lnTo>
                  <a:lnTo>
                    <a:pt x="6181" y="0"/>
                  </a:lnTo>
                  <a:lnTo>
                    <a:pt x="8875" y="39828"/>
                  </a:lnTo>
                  <a:lnTo>
                    <a:pt x="5067" y="87217"/>
                  </a:lnTo>
                  <a:lnTo>
                    <a:pt x="911" y="127402"/>
                  </a:lnTo>
                  <a:lnTo>
                    <a:pt x="36" y="173990"/>
                  </a:lnTo>
                  <a:lnTo>
                    <a:pt x="0" y="18093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SMARTInkShape-248">
              <a:extLst>
                <a:ext uri="{FF2B5EF4-FFF2-40B4-BE49-F238E27FC236}">
                  <a16:creationId xmlns:a16="http://schemas.microsoft.com/office/drawing/2014/main" xmlns="" id="{FD6DE528-3E60-4B4E-A072-B9F1FBB3C6E1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319008" y="5032375"/>
              <a:ext cx="132468" cy="12701"/>
            </a:xfrm>
            <a:custGeom>
              <a:avLst/>
              <a:gdLst/>
              <a:ahLst/>
              <a:cxnLst/>
              <a:rect l="0" t="0" r="0" b="0"/>
              <a:pathLst>
                <a:path w="132468" h="127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58" y="353"/>
                  </a:lnTo>
                  <a:lnTo>
                    <a:pt x="1064" y="1685"/>
                  </a:lnTo>
                  <a:lnTo>
                    <a:pt x="4568" y="2513"/>
                  </a:lnTo>
                  <a:lnTo>
                    <a:pt x="35147" y="4099"/>
                  </a:lnTo>
                  <a:lnTo>
                    <a:pt x="78349" y="6623"/>
                  </a:lnTo>
                  <a:lnTo>
                    <a:pt x="132467" y="127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SMARTInkShape-249">
              <a:extLst>
                <a:ext uri="{FF2B5EF4-FFF2-40B4-BE49-F238E27FC236}">
                  <a16:creationId xmlns:a16="http://schemas.microsoft.com/office/drawing/2014/main" xmlns="" id="{DBF97E12-641D-4E67-AB11-656E8B435789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518984" y="4849271"/>
              <a:ext cx="91922" cy="304903"/>
            </a:xfrm>
            <a:custGeom>
              <a:avLst/>
              <a:gdLst/>
              <a:ahLst/>
              <a:cxnLst/>
              <a:rect l="0" t="0" r="0" b="0"/>
              <a:pathLst>
                <a:path w="91922" h="304903">
                  <a:moveTo>
                    <a:pt x="75366" y="27529"/>
                  </a:moveTo>
                  <a:lnTo>
                    <a:pt x="75366" y="27529"/>
                  </a:lnTo>
                  <a:lnTo>
                    <a:pt x="78410" y="27529"/>
                  </a:lnTo>
                  <a:lnTo>
                    <a:pt x="78502" y="29214"/>
                  </a:lnTo>
                  <a:lnTo>
                    <a:pt x="77583" y="30983"/>
                  </a:lnTo>
                  <a:lnTo>
                    <a:pt x="46392" y="77341"/>
                  </a:lnTo>
                  <a:lnTo>
                    <a:pt x="11888" y="122059"/>
                  </a:lnTo>
                  <a:lnTo>
                    <a:pt x="0" y="140381"/>
                  </a:lnTo>
                  <a:lnTo>
                    <a:pt x="3695" y="134291"/>
                  </a:lnTo>
                  <a:lnTo>
                    <a:pt x="17718" y="89259"/>
                  </a:lnTo>
                  <a:lnTo>
                    <a:pt x="41308" y="44777"/>
                  </a:lnTo>
                  <a:lnTo>
                    <a:pt x="66499" y="9021"/>
                  </a:lnTo>
                  <a:lnTo>
                    <a:pt x="74365" y="4251"/>
                  </a:lnTo>
                  <a:lnTo>
                    <a:pt x="87045" y="0"/>
                  </a:lnTo>
                  <a:lnTo>
                    <a:pt x="88797" y="1768"/>
                  </a:lnTo>
                  <a:lnTo>
                    <a:pt x="91683" y="9377"/>
                  </a:lnTo>
                  <a:lnTo>
                    <a:pt x="91921" y="22190"/>
                  </a:lnTo>
                  <a:lnTo>
                    <a:pt x="86936" y="62857"/>
                  </a:lnTo>
                  <a:lnTo>
                    <a:pt x="82747" y="103221"/>
                  </a:lnTo>
                  <a:lnTo>
                    <a:pt x="82021" y="140032"/>
                  </a:lnTo>
                  <a:lnTo>
                    <a:pt x="81776" y="180240"/>
                  </a:lnTo>
                  <a:lnTo>
                    <a:pt x="81734" y="220238"/>
                  </a:lnTo>
                  <a:lnTo>
                    <a:pt x="81719" y="266730"/>
                  </a:lnTo>
                  <a:lnTo>
                    <a:pt x="82764" y="302632"/>
                  </a:lnTo>
                  <a:lnTo>
                    <a:pt x="82062" y="304417"/>
                  </a:lnTo>
                  <a:lnTo>
                    <a:pt x="81241" y="304902"/>
                  </a:lnTo>
                  <a:lnTo>
                    <a:pt x="78541" y="30375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SMARTInkShape-250">
              <a:extLst>
                <a:ext uri="{FF2B5EF4-FFF2-40B4-BE49-F238E27FC236}">
                  <a16:creationId xmlns:a16="http://schemas.microsoft.com/office/drawing/2014/main" xmlns="" id="{7849A0C7-D4B3-40CA-BB0D-C32A0F12B2C2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667375" y="4863836"/>
              <a:ext cx="128915" cy="298707"/>
            </a:xfrm>
            <a:custGeom>
              <a:avLst/>
              <a:gdLst/>
              <a:ahLst/>
              <a:cxnLst/>
              <a:rect l="0" t="0" r="0" b="0"/>
              <a:pathLst>
                <a:path w="128915" h="298707">
                  <a:moveTo>
                    <a:pt x="57150" y="44714"/>
                  </a:moveTo>
                  <a:lnTo>
                    <a:pt x="57150" y="44714"/>
                  </a:lnTo>
                  <a:lnTo>
                    <a:pt x="57150" y="29154"/>
                  </a:lnTo>
                  <a:lnTo>
                    <a:pt x="55465" y="27247"/>
                  </a:lnTo>
                  <a:lnTo>
                    <a:pt x="44303" y="26133"/>
                  </a:lnTo>
                  <a:lnTo>
                    <a:pt x="34333" y="27488"/>
                  </a:lnTo>
                  <a:lnTo>
                    <a:pt x="28312" y="32943"/>
                  </a:lnTo>
                  <a:lnTo>
                    <a:pt x="23166" y="40188"/>
                  </a:lnTo>
                  <a:lnTo>
                    <a:pt x="20880" y="45760"/>
                  </a:lnTo>
                  <a:lnTo>
                    <a:pt x="19592" y="57920"/>
                  </a:lnTo>
                  <a:lnTo>
                    <a:pt x="25953" y="76065"/>
                  </a:lnTo>
                  <a:lnTo>
                    <a:pt x="56738" y="120969"/>
                  </a:lnTo>
                  <a:lnTo>
                    <a:pt x="95131" y="165335"/>
                  </a:lnTo>
                  <a:lnTo>
                    <a:pt x="117661" y="206259"/>
                  </a:lnTo>
                  <a:lnTo>
                    <a:pt x="128283" y="251083"/>
                  </a:lnTo>
                  <a:lnTo>
                    <a:pt x="128914" y="256377"/>
                  </a:lnTo>
                  <a:lnTo>
                    <a:pt x="125851" y="268843"/>
                  </a:lnTo>
                  <a:lnTo>
                    <a:pt x="120140" y="280852"/>
                  </a:lnTo>
                  <a:lnTo>
                    <a:pt x="114073" y="288541"/>
                  </a:lnTo>
                  <a:lnTo>
                    <a:pt x="99651" y="296836"/>
                  </a:lnTo>
                  <a:lnTo>
                    <a:pt x="76916" y="298706"/>
                  </a:lnTo>
                  <a:lnTo>
                    <a:pt x="64877" y="295888"/>
                  </a:lnTo>
                  <a:lnTo>
                    <a:pt x="60184" y="293655"/>
                  </a:lnTo>
                  <a:lnTo>
                    <a:pt x="54030" y="287411"/>
                  </a:lnTo>
                  <a:lnTo>
                    <a:pt x="51895" y="283770"/>
                  </a:lnTo>
                  <a:lnTo>
                    <a:pt x="50576" y="263477"/>
                  </a:lnTo>
                  <a:lnTo>
                    <a:pt x="54104" y="244098"/>
                  </a:lnTo>
                  <a:lnTo>
                    <a:pt x="73708" y="201280"/>
                  </a:lnTo>
                  <a:lnTo>
                    <a:pt x="90466" y="156283"/>
                  </a:lnTo>
                  <a:lnTo>
                    <a:pt x="100678" y="113895"/>
                  </a:lnTo>
                  <a:lnTo>
                    <a:pt x="106749" y="66285"/>
                  </a:lnTo>
                  <a:lnTo>
                    <a:pt x="106358" y="52890"/>
                  </a:lnTo>
                  <a:lnTo>
                    <a:pt x="98424" y="25006"/>
                  </a:lnTo>
                  <a:lnTo>
                    <a:pt x="96308" y="20992"/>
                  </a:lnTo>
                  <a:lnTo>
                    <a:pt x="79845" y="6915"/>
                  </a:lnTo>
                  <a:lnTo>
                    <a:pt x="67825" y="1456"/>
                  </a:lnTo>
                  <a:lnTo>
                    <a:pt x="62150" y="0"/>
                  </a:lnTo>
                  <a:lnTo>
                    <a:pt x="48318" y="2146"/>
                  </a:lnTo>
                  <a:lnTo>
                    <a:pt x="33822" y="8509"/>
                  </a:lnTo>
                  <a:lnTo>
                    <a:pt x="21500" y="18392"/>
                  </a:lnTo>
                  <a:lnTo>
                    <a:pt x="0" y="6058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SMARTInkShape-251">
              <a:extLst>
                <a:ext uri="{FF2B5EF4-FFF2-40B4-BE49-F238E27FC236}">
                  <a16:creationId xmlns:a16="http://schemas.microsoft.com/office/drawing/2014/main" xmlns="" id="{599759A2-6FD1-488E-8ADC-C66E12FFAE65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953125" y="5038765"/>
              <a:ext cx="238126" cy="19011"/>
            </a:xfrm>
            <a:custGeom>
              <a:avLst/>
              <a:gdLst/>
              <a:ahLst/>
              <a:cxnLst/>
              <a:rect l="0" t="0" r="0" b="0"/>
              <a:pathLst>
                <a:path w="238126" h="19011">
                  <a:moveTo>
                    <a:pt x="0" y="19010"/>
                  </a:moveTo>
                  <a:lnTo>
                    <a:pt x="0" y="19010"/>
                  </a:lnTo>
                  <a:lnTo>
                    <a:pt x="3240" y="18657"/>
                  </a:lnTo>
                  <a:lnTo>
                    <a:pt x="7790" y="17324"/>
                  </a:lnTo>
                  <a:lnTo>
                    <a:pt x="12399" y="13675"/>
                  </a:lnTo>
                  <a:lnTo>
                    <a:pt x="18661" y="6741"/>
                  </a:lnTo>
                  <a:lnTo>
                    <a:pt x="64355" y="2254"/>
                  </a:lnTo>
                  <a:lnTo>
                    <a:pt x="109967" y="162"/>
                  </a:lnTo>
                  <a:lnTo>
                    <a:pt x="149035" y="0"/>
                  </a:lnTo>
                  <a:lnTo>
                    <a:pt x="196272" y="3419"/>
                  </a:lnTo>
                  <a:lnTo>
                    <a:pt x="238125" y="631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SMARTInkShape-252">
              <a:extLst>
                <a:ext uri="{FF2B5EF4-FFF2-40B4-BE49-F238E27FC236}">
                  <a16:creationId xmlns:a16="http://schemas.microsoft.com/office/drawing/2014/main" xmlns="" id="{6AD1A157-F2B2-4322-97E4-E92A470353C0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994400" y="5134106"/>
              <a:ext cx="174626" cy="9395"/>
            </a:xfrm>
            <a:custGeom>
              <a:avLst/>
              <a:gdLst/>
              <a:ahLst/>
              <a:cxnLst/>
              <a:rect l="0" t="0" r="0" b="0"/>
              <a:pathLst>
                <a:path w="174626" h="9395">
                  <a:moveTo>
                    <a:pt x="0" y="3044"/>
                  </a:moveTo>
                  <a:lnTo>
                    <a:pt x="0" y="3044"/>
                  </a:lnTo>
                  <a:lnTo>
                    <a:pt x="0" y="1358"/>
                  </a:lnTo>
                  <a:lnTo>
                    <a:pt x="353" y="862"/>
                  </a:lnTo>
                  <a:lnTo>
                    <a:pt x="941" y="531"/>
                  </a:lnTo>
                  <a:lnTo>
                    <a:pt x="4419" y="0"/>
                  </a:lnTo>
                  <a:lnTo>
                    <a:pt x="21483" y="827"/>
                  </a:lnTo>
                  <a:lnTo>
                    <a:pt x="51719" y="3663"/>
                  </a:lnTo>
                  <a:lnTo>
                    <a:pt x="98128" y="6376"/>
                  </a:lnTo>
                  <a:lnTo>
                    <a:pt x="174625" y="939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5" name="SMARTInkShape-Group70">
            <a:extLst>
              <a:ext uri="{FF2B5EF4-FFF2-40B4-BE49-F238E27FC236}">
                <a16:creationId xmlns:a16="http://schemas.microsoft.com/office/drawing/2014/main" xmlns="" id="{B6AA212A-6C24-4ED1-AAB2-FF6611031F84}"/>
              </a:ext>
            </a:extLst>
          </p:cNvPr>
          <p:cNvGrpSpPr/>
          <p:nvPr/>
        </p:nvGrpSpPr>
        <p:grpSpPr>
          <a:xfrm>
            <a:off x="6410325" y="4839009"/>
            <a:ext cx="351277" cy="314691"/>
            <a:chOff x="6410325" y="4839009"/>
            <a:chExt cx="351277" cy="314691"/>
          </a:xfrm>
        </p:grpSpPr>
        <p:sp>
          <p:nvSpPr>
            <p:cNvPr id="73" name="SMARTInkShape-253">
              <a:extLst>
                <a:ext uri="{FF2B5EF4-FFF2-40B4-BE49-F238E27FC236}">
                  <a16:creationId xmlns:a16="http://schemas.microsoft.com/office/drawing/2014/main" xmlns="" id="{8DE505C3-E316-4D26-95F2-0A46C1822F54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410325" y="4839009"/>
              <a:ext cx="158751" cy="298037"/>
            </a:xfrm>
            <a:custGeom>
              <a:avLst/>
              <a:gdLst/>
              <a:ahLst/>
              <a:cxnLst/>
              <a:rect l="0" t="0" r="0" b="0"/>
              <a:pathLst>
                <a:path w="158751" h="298037">
                  <a:moveTo>
                    <a:pt x="158750" y="21916"/>
                  </a:moveTo>
                  <a:lnTo>
                    <a:pt x="158750" y="21916"/>
                  </a:lnTo>
                  <a:lnTo>
                    <a:pt x="149406" y="0"/>
                  </a:lnTo>
                  <a:lnTo>
                    <a:pt x="113758" y="1613"/>
                  </a:lnTo>
                  <a:lnTo>
                    <a:pt x="77566" y="17426"/>
                  </a:lnTo>
                  <a:lnTo>
                    <a:pt x="60847" y="30346"/>
                  </a:lnTo>
                  <a:lnTo>
                    <a:pt x="29397" y="71653"/>
                  </a:lnTo>
                  <a:lnTo>
                    <a:pt x="22116" y="92000"/>
                  </a:lnTo>
                  <a:lnTo>
                    <a:pt x="14427" y="138625"/>
                  </a:lnTo>
                  <a:lnTo>
                    <a:pt x="16412" y="180671"/>
                  </a:lnTo>
                  <a:lnTo>
                    <a:pt x="22475" y="218375"/>
                  </a:lnTo>
                  <a:lnTo>
                    <a:pt x="39065" y="264902"/>
                  </a:lnTo>
                  <a:lnTo>
                    <a:pt x="56338" y="285000"/>
                  </a:lnTo>
                  <a:lnTo>
                    <a:pt x="72589" y="295933"/>
                  </a:lnTo>
                  <a:lnTo>
                    <a:pt x="94768" y="298036"/>
                  </a:lnTo>
                  <a:lnTo>
                    <a:pt x="108558" y="294332"/>
                  </a:lnTo>
                  <a:lnTo>
                    <a:pt x="123417" y="285253"/>
                  </a:lnTo>
                  <a:lnTo>
                    <a:pt x="126728" y="282140"/>
                  </a:lnTo>
                  <a:lnTo>
                    <a:pt x="131348" y="271157"/>
                  </a:lnTo>
                  <a:lnTo>
                    <a:pt x="133518" y="258631"/>
                  </a:lnTo>
                  <a:lnTo>
                    <a:pt x="132131" y="249537"/>
                  </a:lnTo>
                  <a:lnTo>
                    <a:pt x="115585" y="231725"/>
                  </a:lnTo>
                  <a:lnTo>
                    <a:pt x="72977" y="203513"/>
                  </a:lnTo>
                  <a:lnTo>
                    <a:pt x="67701" y="200131"/>
                  </a:lnTo>
                  <a:lnTo>
                    <a:pt x="46792" y="195370"/>
                  </a:lnTo>
                  <a:lnTo>
                    <a:pt x="29465" y="197331"/>
                  </a:lnTo>
                  <a:lnTo>
                    <a:pt x="0" y="21876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SMARTInkShape-254">
              <a:extLst>
                <a:ext uri="{FF2B5EF4-FFF2-40B4-BE49-F238E27FC236}">
                  <a16:creationId xmlns:a16="http://schemas.microsoft.com/office/drawing/2014/main" xmlns="" id="{9C87D316-65AD-4EB6-B9B2-B3BE6674440C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638583" y="4842370"/>
              <a:ext cx="123019" cy="311330"/>
            </a:xfrm>
            <a:custGeom>
              <a:avLst/>
              <a:gdLst/>
              <a:ahLst/>
              <a:cxnLst/>
              <a:rect l="0" t="0" r="0" b="0"/>
              <a:pathLst>
                <a:path w="123019" h="311330">
                  <a:moveTo>
                    <a:pt x="101942" y="12205"/>
                  </a:moveTo>
                  <a:lnTo>
                    <a:pt x="101942" y="12205"/>
                  </a:lnTo>
                  <a:lnTo>
                    <a:pt x="77559" y="0"/>
                  </a:lnTo>
                  <a:lnTo>
                    <a:pt x="51682" y="7207"/>
                  </a:lnTo>
                  <a:lnTo>
                    <a:pt x="37661" y="15780"/>
                  </a:lnTo>
                  <a:lnTo>
                    <a:pt x="20709" y="34679"/>
                  </a:lnTo>
                  <a:lnTo>
                    <a:pt x="9487" y="58037"/>
                  </a:lnTo>
                  <a:lnTo>
                    <a:pt x="0" y="102389"/>
                  </a:lnTo>
                  <a:lnTo>
                    <a:pt x="994" y="146630"/>
                  </a:lnTo>
                  <a:lnTo>
                    <a:pt x="3890" y="185299"/>
                  </a:lnTo>
                  <a:lnTo>
                    <a:pt x="10626" y="227372"/>
                  </a:lnTo>
                  <a:lnTo>
                    <a:pt x="24402" y="272019"/>
                  </a:lnTo>
                  <a:lnTo>
                    <a:pt x="40699" y="296425"/>
                  </a:lnTo>
                  <a:lnTo>
                    <a:pt x="55025" y="308202"/>
                  </a:lnTo>
                  <a:lnTo>
                    <a:pt x="62745" y="311329"/>
                  </a:lnTo>
                  <a:lnTo>
                    <a:pt x="86882" y="310801"/>
                  </a:lnTo>
                  <a:lnTo>
                    <a:pt x="94779" y="309191"/>
                  </a:lnTo>
                  <a:lnTo>
                    <a:pt x="108247" y="297874"/>
                  </a:lnTo>
                  <a:lnTo>
                    <a:pt x="118353" y="279430"/>
                  </a:lnTo>
                  <a:lnTo>
                    <a:pt x="123018" y="255438"/>
                  </a:lnTo>
                  <a:lnTo>
                    <a:pt x="122059" y="228591"/>
                  </a:lnTo>
                  <a:lnTo>
                    <a:pt x="120645" y="222079"/>
                  </a:lnTo>
                  <a:lnTo>
                    <a:pt x="108542" y="202801"/>
                  </a:lnTo>
                  <a:lnTo>
                    <a:pt x="93236" y="187054"/>
                  </a:lnTo>
                  <a:lnTo>
                    <a:pt x="79963" y="180697"/>
                  </a:lnTo>
                  <a:lnTo>
                    <a:pt x="65716" y="177755"/>
                  </a:lnTo>
                  <a:lnTo>
                    <a:pt x="53503" y="178798"/>
                  </a:lnTo>
                  <a:lnTo>
                    <a:pt x="22567" y="19318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1" name="SMARTInkShape-Group71">
            <a:extLst>
              <a:ext uri="{FF2B5EF4-FFF2-40B4-BE49-F238E27FC236}">
                <a16:creationId xmlns:a16="http://schemas.microsoft.com/office/drawing/2014/main" xmlns="" id="{706198A2-076B-4510-9ABF-2DDCBC12666F}"/>
              </a:ext>
            </a:extLst>
          </p:cNvPr>
          <p:cNvGrpSpPr/>
          <p:nvPr/>
        </p:nvGrpSpPr>
        <p:grpSpPr>
          <a:xfrm>
            <a:off x="2581275" y="5307641"/>
            <a:ext cx="930276" cy="414418"/>
            <a:chOff x="2581275" y="5307641"/>
            <a:chExt cx="930276" cy="414418"/>
          </a:xfrm>
        </p:grpSpPr>
        <p:sp>
          <p:nvSpPr>
            <p:cNvPr id="76" name="SMARTInkShape-255">
              <a:extLst>
                <a:ext uri="{FF2B5EF4-FFF2-40B4-BE49-F238E27FC236}">
                  <a16:creationId xmlns:a16="http://schemas.microsoft.com/office/drawing/2014/main" xmlns="" id="{7386DB90-4E3A-4FB6-8E6E-2557962A16AC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2581275" y="5307641"/>
              <a:ext cx="252655" cy="381502"/>
            </a:xfrm>
            <a:custGeom>
              <a:avLst/>
              <a:gdLst/>
              <a:ahLst/>
              <a:cxnLst/>
              <a:rect l="0" t="0" r="0" b="0"/>
              <a:pathLst>
                <a:path w="252655" h="381502">
                  <a:moveTo>
                    <a:pt x="0" y="321634"/>
                  </a:moveTo>
                  <a:lnTo>
                    <a:pt x="0" y="321634"/>
                  </a:lnTo>
                  <a:lnTo>
                    <a:pt x="41642" y="366647"/>
                  </a:lnTo>
                  <a:lnTo>
                    <a:pt x="54829" y="378559"/>
                  </a:lnTo>
                  <a:lnTo>
                    <a:pt x="62468" y="381271"/>
                  </a:lnTo>
                  <a:lnTo>
                    <a:pt x="65987" y="381501"/>
                  </a:lnTo>
                  <a:lnTo>
                    <a:pt x="76482" y="376111"/>
                  </a:lnTo>
                  <a:lnTo>
                    <a:pt x="91571" y="363058"/>
                  </a:lnTo>
                  <a:lnTo>
                    <a:pt x="101451" y="346490"/>
                  </a:lnTo>
                  <a:lnTo>
                    <a:pt x="106825" y="331623"/>
                  </a:lnTo>
                  <a:lnTo>
                    <a:pt x="109335" y="294379"/>
                  </a:lnTo>
                  <a:lnTo>
                    <a:pt x="106479" y="252880"/>
                  </a:lnTo>
                  <a:lnTo>
                    <a:pt x="102105" y="211069"/>
                  </a:lnTo>
                  <a:lnTo>
                    <a:pt x="99152" y="171657"/>
                  </a:lnTo>
                  <a:lnTo>
                    <a:pt x="100326" y="128442"/>
                  </a:lnTo>
                  <a:lnTo>
                    <a:pt x="106279" y="82163"/>
                  </a:lnTo>
                  <a:lnTo>
                    <a:pt x="116296" y="41145"/>
                  </a:lnTo>
                  <a:lnTo>
                    <a:pt x="131340" y="9002"/>
                  </a:lnTo>
                  <a:lnTo>
                    <a:pt x="134127" y="5262"/>
                  </a:lnTo>
                  <a:lnTo>
                    <a:pt x="140986" y="1108"/>
                  </a:lnTo>
                  <a:lnTo>
                    <a:pt x="144791" y="0"/>
                  </a:lnTo>
                  <a:lnTo>
                    <a:pt x="148386" y="320"/>
                  </a:lnTo>
                  <a:lnTo>
                    <a:pt x="155202" y="3497"/>
                  </a:lnTo>
                  <a:lnTo>
                    <a:pt x="160818" y="12200"/>
                  </a:lnTo>
                  <a:lnTo>
                    <a:pt x="170173" y="48021"/>
                  </a:lnTo>
                  <a:lnTo>
                    <a:pt x="173746" y="86521"/>
                  </a:lnTo>
                  <a:lnTo>
                    <a:pt x="174012" y="124422"/>
                  </a:lnTo>
                  <a:lnTo>
                    <a:pt x="171660" y="163835"/>
                  </a:lnTo>
                  <a:lnTo>
                    <a:pt x="167005" y="205734"/>
                  </a:lnTo>
                  <a:lnTo>
                    <a:pt x="162092" y="252853"/>
                  </a:lnTo>
                  <a:lnTo>
                    <a:pt x="161096" y="300326"/>
                  </a:lnTo>
                  <a:lnTo>
                    <a:pt x="172177" y="345905"/>
                  </a:lnTo>
                  <a:lnTo>
                    <a:pt x="179534" y="358879"/>
                  </a:lnTo>
                  <a:lnTo>
                    <a:pt x="191036" y="370525"/>
                  </a:lnTo>
                  <a:lnTo>
                    <a:pt x="204379" y="377818"/>
                  </a:lnTo>
                  <a:lnTo>
                    <a:pt x="216777" y="381177"/>
                  </a:lnTo>
                  <a:lnTo>
                    <a:pt x="224639" y="380318"/>
                  </a:lnTo>
                  <a:lnTo>
                    <a:pt x="236402" y="374182"/>
                  </a:lnTo>
                  <a:lnTo>
                    <a:pt x="245454" y="363976"/>
                  </a:lnTo>
                  <a:lnTo>
                    <a:pt x="250919" y="346958"/>
                  </a:lnTo>
                  <a:lnTo>
                    <a:pt x="252654" y="308044"/>
                  </a:lnTo>
                  <a:lnTo>
                    <a:pt x="252044" y="303049"/>
                  </a:lnTo>
                  <a:lnTo>
                    <a:pt x="248545" y="295617"/>
                  </a:lnTo>
                  <a:lnTo>
                    <a:pt x="246130" y="292648"/>
                  </a:lnTo>
                  <a:lnTo>
                    <a:pt x="243461" y="291021"/>
                  </a:lnTo>
                  <a:lnTo>
                    <a:pt x="237675" y="290154"/>
                  </a:lnTo>
                  <a:lnTo>
                    <a:pt x="196850" y="3057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SMARTInkShape-256">
              <a:extLst>
                <a:ext uri="{FF2B5EF4-FFF2-40B4-BE49-F238E27FC236}">
                  <a16:creationId xmlns:a16="http://schemas.microsoft.com/office/drawing/2014/main" xmlns="" id="{DE9AA458-7854-4E4E-8407-23A4A1B4FC76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2614371" y="5441950"/>
              <a:ext cx="119305" cy="12701"/>
            </a:xfrm>
            <a:custGeom>
              <a:avLst/>
              <a:gdLst/>
              <a:ahLst/>
              <a:cxnLst/>
              <a:rect l="0" t="0" r="0" b="0"/>
              <a:pathLst>
                <a:path w="119305" h="12701">
                  <a:moveTo>
                    <a:pt x="1829" y="12700"/>
                  </a:moveTo>
                  <a:lnTo>
                    <a:pt x="1829" y="12700"/>
                  </a:lnTo>
                  <a:lnTo>
                    <a:pt x="0" y="10871"/>
                  </a:lnTo>
                  <a:lnTo>
                    <a:pt x="781" y="11652"/>
                  </a:lnTo>
                  <a:lnTo>
                    <a:pt x="32631" y="12692"/>
                  </a:lnTo>
                  <a:lnTo>
                    <a:pt x="75436" y="5955"/>
                  </a:lnTo>
                  <a:lnTo>
                    <a:pt x="11930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SMARTInkShape-257">
              <a:extLst>
                <a:ext uri="{FF2B5EF4-FFF2-40B4-BE49-F238E27FC236}">
                  <a16:creationId xmlns:a16="http://schemas.microsoft.com/office/drawing/2014/main" xmlns="" id="{41566AFA-539E-49E0-9B7B-5F47EF2D0CF8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2819400" y="5582212"/>
              <a:ext cx="288926" cy="139847"/>
            </a:xfrm>
            <a:custGeom>
              <a:avLst/>
              <a:gdLst/>
              <a:ahLst/>
              <a:cxnLst/>
              <a:rect l="0" t="0" r="0" b="0"/>
              <a:pathLst>
                <a:path w="288926" h="139847">
                  <a:moveTo>
                    <a:pt x="0" y="85163"/>
                  </a:moveTo>
                  <a:lnTo>
                    <a:pt x="0" y="85163"/>
                  </a:lnTo>
                  <a:lnTo>
                    <a:pt x="0" y="88534"/>
                  </a:lnTo>
                  <a:lnTo>
                    <a:pt x="941" y="91130"/>
                  </a:lnTo>
                  <a:lnTo>
                    <a:pt x="1686" y="92316"/>
                  </a:lnTo>
                  <a:lnTo>
                    <a:pt x="6105" y="95670"/>
                  </a:lnTo>
                  <a:lnTo>
                    <a:pt x="10197" y="97213"/>
                  </a:lnTo>
                  <a:lnTo>
                    <a:pt x="19810" y="97382"/>
                  </a:lnTo>
                  <a:lnTo>
                    <a:pt x="28800" y="94937"/>
                  </a:lnTo>
                  <a:lnTo>
                    <a:pt x="42794" y="87661"/>
                  </a:lnTo>
                  <a:lnTo>
                    <a:pt x="64240" y="63924"/>
                  </a:lnTo>
                  <a:lnTo>
                    <a:pt x="90719" y="18430"/>
                  </a:lnTo>
                  <a:lnTo>
                    <a:pt x="103133" y="2914"/>
                  </a:lnTo>
                  <a:lnTo>
                    <a:pt x="104739" y="1755"/>
                  </a:lnTo>
                  <a:lnTo>
                    <a:pt x="106515" y="1336"/>
                  </a:lnTo>
                  <a:lnTo>
                    <a:pt x="110369" y="1810"/>
                  </a:lnTo>
                  <a:lnTo>
                    <a:pt x="118192" y="9117"/>
                  </a:lnTo>
                  <a:lnTo>
                    <a:pt x="123841" y="20219"/>
                  </a:lnTo>
                  <a:lnTo>
                    <a:pt x="133775" y="65198"/>
                  </a:lnTo>
                  <a:lnTo>
                    <a:pt x="140783" y="109461"/>
                  </a:lnTo>
                  <a:lnTo>
                    <a:pt x="143167" y="125959"/>
                  </a:lnTo>
                  <a:lnTo>
                    <a:pt x="148600" y="139671"/>
                  </a:lnTo>
                  <a:lnTo>
                    <a:pt x="148809" y="139846"/>
                  </a:lnTo>
                  <a:lnTo>
                    <a:pt x="148947" y="139610"/>
                  </a:lnTo>
                  <a:lnTo>
                    <a:pt x="144163" y="126326"/>
                  </a:lnTo>
                  <a:lnTo>
                    <a:pt x="134283" y="84866"/>
                  </a:lnTo>
                  <a:lnTo>
                    <a:pt x="136858" y="38078"/>
                  </a:lnTo>
                  <a:lnTo>
                    <a:pt x="139848" y="28606"/>
                  </a:lnTo>
                  <a:lnTo>
                    <a:pt x="153839" y="5840"/>
                  </a:lnTo>
                  <a:lnTo>
                    <a:pt x="158449" y="2283"/>
                  </a:lnTo>
                  <a:lnTo>
                    <a:pt x="165011" y="281"/>
                  </a:lnTo>
                  <a:lnTo>
                    <a:pt x="167157" y="0"/>
                  </a:lnTo>
                  <a:lnTo>
                    <a:pt x="169646" y="1577"/>
                  </a:lnTo>
                  <a:lnTo>
                    <a:pt x="185263" y="20708"/>
                  </a:lnTo>
                  <a:lnTo>
                    <a:pt x="192947" y="37333"/>
                  </a:lnTo>
                  <a:lnTo>
                    <a:pt x="207221" y="82907"/>
                  </a:lnTo>
                  <a:lnTo>
                    <a:pt x="220789" y="108136"/>
                  </a:lnTo>
                  <a:lnTo>
                    <a:pt x="227951" y="116893"/>
                  </a:lnTo>
                  <a:lnTo>
                    <a:pt x="234661" y="121960"/>
                  </a:lnTo>
                  <a:lnTo>
                    <a:pt x="243994" y="123508"/>
                  </a:lnTo>
                  <a:lnTo>
                    <a:pt x="249446" y="123426"/>
                  </a:lnTo>
                  <a:lnTo>
                    <a:pt x="261148" y="118632"/>
                  </a:lnTo>
                  <a:lnTo>
                    <a:pt x="288925" y="978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SMARTInkShape-258">
              <a:extLst>
                <a:ext uri="{FF2B5EF4-FFF2-40B4-BE49-F238E27FC236}">
                  <a16:creationId xmlns:a16="http://schemas.microsoft.com/office/drawing/2014/main" xmlns="" id="{9B50A647-6592-4511-804F-8B673F4B7820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3093513" y="5586023"/>
              <a:ext cx="157688" cy="114616"/>
            </a:xfrm>
            <a:custGeom>
              <a:avLst/>
              <a:gdLst/>
              <a:ahLst/>
              <a:cxnLst/>
              <a:rect l="0" t="0" r="0" b="0"/>
              <a:pathLst>
                <a:path w="157688" h="114616">
                  <a:moveTo>
                    <a:pt x="56087" y="30552"/>
                  </a:moveTo>
                  <a:lnTo>
                    <a:pt x="56087" y="30552"/>
                  </a:lnTo>
                  <a:lnTo>
                    <a:pt x="56087" y="33286"/>
                  </a:lnTo>
                  <a:lnTo>
                    <a:pt x="61143" y="35282"/>
                  </a:lnTo>
                  <a:lnTo>
                    <a:pt x="62986" y="35469"/>
                  </a:lnTo>
                  <a:lnTo>
                    <a:pt x="69639" y="34026"/>
                  </a:lnTo>
                  <a:lnTo>
                    <a:pt x="70413" y="33221"/>
                  </a:lnTo>
                  <a:lnTo>
                    <a:pt x="71274" y="30445"/>
                  </a:lnTo>
                  <a:lnTo>
                    <a:pt x="70715" y="26859"/>
                  </a:lnTo>
                  <a:lnTo>
                    <a:pt x="66153" y="12714"/>
                  </a:lnTo>
                  <a:lnTo>
                    <a:pt x="62795" y="8748"/>
                  </a:lnTo>
                  <a:lnTo>
                    <a:pt x="52708" y="1498"/>
                  </a:lnTo>
                  <a:lnTo>
                    <a:pt x="48000" y="0"/>
                  </a:lnTo>
                  <a:lnTo>
                    <a:pt x="36326" y="843"/>
                  </a:lnTo>
                  <a:lnTo>
                    <a:pt x="23382" y="6697"/>
                  </a:lnTo>
                  <a:lnTo>
                    <a:pt x="13980" y="13450"/>
                  </a:lnTo>
                  <a:lnTo>
                    <a:pt x="5041" y="28346"/>
                  </a:lnTo>
                  <a:lnTo>
                    <a:pt x="746" y="41658"/>
                  </a:lnTo>
                  <a:lnTo>
                    <a:pt x="0" y="69435"/>
                  </a:lnTo>
                  <a:lnTo>
                    <a:pt x="4112" y="86680"/>
                  </a:lnTo>
                  <a:lnTo>
                    <a:pt x="7823" y="93833"/>
                  </a:lnTo>
                  <a:lnTo>
                    <a:pt x="18934" y="103512"/>
                  </a:lnTo>
                  <a:lnTo>
                    <a:pt x="28341" y="108026"/>
                  </a:lnTo>
                  <a:lnTo>
                    <a:pt x="38968" y="109364"/>
                  </a:lnTo>
                  <a:lnTo>
                    <a:pt x="42205" y="108493"/>
                  </a:lnTo>
                  <a:lnTo>
                    <a:pt x="47683" y="104704"/>
                  </a:lnTo>
                  <a:lnTo>
                    <a:pt x="67396" y="79732"/>
                  </a:lnTo>
                  <a:lnTo>
                    <a:pt x="72843" y="66878"/>
                  </a:lnTo>
                  <a:lnTo>
                    <a:pt x="78122" y="29802"/>
                  </a:lnTo>
                  <a:lnTo>
                    <a:pt x="78295" y="17541"/>
                  </a:lnTo>
                  <a:lnTo>
                    <a:pt x="78654" y="16939"/>
                  </a:lnTo>
                  <a:lnTo>
                    <a:pt x="79245" y="16891"/>
                  </a:lnTo>
                  <a:lnTo>
                    <a:pt x="79993" y="17211"/>
                  </a:lnTo>
                  <a:lnTo>
                    <a:pt x="82730" y="22718"/>
                  </a:lnTo>
                  <a:lnTo>
                    <a:pt x="90606" y="69140"/>
                  </a:lnTo>
                  <a:lnTo>
                    <a:pt x="99208" y="96608"/>
                  </a:lnTo>
                  <a:lnTo>
                    <a:pt x="101768" y="101048"/>
                  </a:lnTo>
                  <a:lnTo>
                    <a:pt x="109316" y="107862"/>
                  </a:lnTo>
                  <a:lnTo>
                    <a:pt x="117844" y="112537"/>
                  </a:lnTo>
                  <a:lnTo>
                    <a:pt x="125162" y="114615"/>
                  </a:lnTo>
                  <a:lnTo>
                    <a:pt x="140289" y="112413"/>
                  </a:lnTo>
                  <a:lnTo>
                    <a:pt x="157687" y="1035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" name="SMARTInkShape-259">
              <a:extLst>
                <a:ext uri="{FF2B5EF4-FFF2-40B4-BE49-F238E27FC236}">
                  <a16:creationId xmlns:a16="http://schemas.microsoft.com/office/drawing/2014/main" xmlns="" id="{2FAACD63-6DE3-4B28-84A4-FD1C516D72E2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3366757" y="5585647"/>
              <a:ext cx="144794" cy="124347"/>
            </a:xfrm>
            <a:custGeom>
              <a:avLst/>
              <a:gdLst/>
              <a:ahLst/>
              <a:cxnLst/>
              <a:rect l="0" t="0" r="0" b="0"/>
              <a:pathLst>
                <a:path w="144794" h="124347">
                  <a:moveTo>
                    <a:pt x="65418" y="49978"/>
                  </a:moveTo>
                  <a:lnTo>
                    <a:pt x="65418" y="49978"/>
                  </a:lnTo>
                  <a:lnTo>
                    <a:pt x="67104" y="49978"/>
                  </a:lnTo>
                  <a:lnTo>
                    <a:pt x="67600" y="49272"/>
                  </a:lnTo>
                  <a:lnTo>
                    <a:pt x="68652" y="45614"/>
                  </a:lnTo>
                  <a:lnTo>
                    <a:pt x="69338" y="44952"/>
                  </a:lnTo>
                  <a:lnTo>
                    <a:pt x="70148" y="44511"/>
                  </a:lnTo>
                  <a:lnTo>
                    <a:pt x="72973" y="40518"/>
                  </a:lnTo>
                  <a:lnTo>
                    <a:pt x="74892" y="34318"/>
                  </a:lnTo>
                  <a:lnTo>
                    <a:pt x="64434" y="6694"/>
                  </a:lnTo>
                  <a:lnTo>
                    <a:pt x="58513" y="3342"/>
                  </a:lnTo>
                  <a:lnTo>
                    <a:pt x="45396" y="0"/>
                  </a:lnTo>
                  <a:lnTo>
                    <a:pt x="31498" y="2793"/>
                  </a:lnTo>
                  <a:lnTo>
                    <a:pt x="20717" y="8088"/>
                  </a:lnTo>
                  <a:lnTo>
                    <a:pt x="6315" y="27537"/>
                  </a:lnTo>
                  <a:lnTo>
                    <a:pt x="605" y="47309"/>
                  </a:lnTo>
                  <a:lnTo>
                    <a:pt x="0" y="62554"/>
                  </a:lnTo>
                  <a:lnTo>
                    <a:pt x="10700" y="103772"/>
                  </a:lnTo>
                  <a:lnTo>
                    <a:pt x="12006" y="107007"/>
                  </a:lnTo>
                  <a:lnTo>
                    <a:pt x="20042" y="112484"/>
                  </a:lnTo>
                  <a:lnTo>
                    <a:pt x="35628" y="117652"/>
                  </a:lnTo>
                  <a:lnTo>
                    <a:pt x="44770" y="118155"/>
                  </a:lnTo>
                  <a:lnTo>
                    <a:pt x="53537" y="116027"/>
                  </a:lnTo>
                  <a:lnTo>
                    <a:pt x="59314" y="111789"/>
                  </a:lnTo>
                  <a:lnTo>
                    <a:pt x="69269" y="97074"/>
                  </a:lnTo>
                  <a:lnTo>
                    <a:pt x="73822" y="73875"/>
                  </a:lnTo>
                  <a:lnTo>
                    <a:pt x="77117" y="27322"/>
                  </a:lnTo>
                  <a:lnTo>
                    <a:pt x="77673" y="24269"/>
                  </a:lnTo>
                  <a:lnTo>
                    <a:pt x="77468" y="23666"/>
                  </a:lnTo>
                  <a:lnTo>
                    <a:pt x="76979" y="23617"/>
                  </a:lnTo>
                  <a:lnTo>
                    <a:pt x="76301" y="23937"/>
                  </a:lnTo>
                  <a:lnTo>
                    <a:pt x="75848" y="24857"/>
                  </a:lnTo>
                  <a:lnTo>
                    <a:pt x="75062" y="43473"/>
                  </a:lnTo>
                  <a:lnTo>
                    <a:pt x="77854" y="70121"/>
                  </a:lnTo>
                  <a:lnTo>
                    <a:pt x="84311" y="85109"/>
                  </a:lnTo>
                  <a:lnTo>
                    <a:pt x="100978" y="107979"/>
                  </a:lnTo>
                  <a:lnTo>
                    <a:pt x="116539" y="119996"/>
                  </a:lnTo>
                  <a:lnTo>
                    <a:pt x="128073" y="124346"/>
                  </a:lnTo>
                  <a:lnTo>
                    <a:pt x="144793" y="1230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1" name="SMARTInkShape-Group72">
            <a:extLst>
              <a:ext uri="{FF2B5EF4-FFF2-40B4-BE49-F238E27FC236}">
                <a16:creationId xmlns:a16="http://schemas.microsoft.com/office/drawing/2014/main" xmlns="" id="{D46E9235-0A1A-4F0A-872C-BEC579E4880D}"/>
              </a:ext>
            </a:extLst>
          </p:cNvPr>
          <p:cNvGrpSpPr/>
          <p:nvPr/>
        </p:nvGrpSpPr>
        <p:grpSpPr>
          <a:xfrm>
            <a:off x="3622675" y="5419725"/>
            <a:ext cx="1844676" cy="435058"/>
            <a:chOff x="3622675" y="5419725"/>
            <a:chExt cx="1844676" cy="435058"/>
          </a:xfrm>
        </p:grpSpPr>
        <p:sp>
          <p:nvSpPr>
            <p:cNvPr id="82" name="SMARTInkShape-260">
              <a:extLst>
                <a:ext uri="{FF2B5EF4-FFF2-40B4-BE49-F238E27FC236}">
                  <a16:creationId xmlns:a16="http://schemas.microsoft.com/office/drawing/2014/main" xmlns="" id="{420B8678-F7C5-4887-8C3D-44CDAD741BA1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622675" y="5573294"/>
              <a:ext cx="685801" cy="142557"/>
            </a:xfrm>
            <a:custGeom>
              <a:avLst/>
              <a:gdLst/>
              <a:ahLst/>
              <a:cxnLst/>
              <a:rect l="0" t="0" r="0" b="0"/>
              <a:pathLst>
                <a:path w="685801" h="142557">
                  <a:moveTo>
                    <a:pt x="0" y="125831"/>
                  </a:moveTo>
                  <a:lnTo>
                    <a:pt x="0" y="125831"/>
                  </a:lnTo>
                  <a:lnTo>
                    <a:pt x="9987" y="125478"/>
                  </a:lnTo>
                  <a:lnTo>
                    <a:pt x="13023" y="124145"/>
                  </a:lnTo>
                  <a:lnTo>
                    <a:pt x="27978" y="113562"/>
                  </a:lnTo>
                  <a:lnTo>
                    <a:pt x="39367" y="70700"/>
                  </a:lnTo>
                  <a:lnTo>
                    <a:pt x="43781" y="42044"/>
                  </a:lnTo>
                  <a:lnTo>
                    <a:pt x="41430" y="19061"/>
                  </a:lnTo>
                  <a:lnTo>
                    <a:pt x="38286" y="10292"/>
                  </a:lnTo>
                  <a:lnTo>
                    <a:pt x="33597" y="4747"/>
                  </a:lnTo>
                  <a:lnTo>
                    <a:pt x="26888" y="584"/>
                  </a:lnTo>
                  <a:lnTo>
                    <a:pt x="25334" y="0"/>
                  </a:lnTo>
                  <a:lnTo>
                    <a:pt x="23592" y="315"/>
                  </a:lnTo>
                  <a:lnTo>
                    <a:pt x="19775" y="2548"/>
                  </a:lnTo>
                  <a:lnTo>
                    <a:pt x="15345" y="7772"/>
                  </a:lnTo>
                  <a:lnTo>
                    <a:pt x="14817" y="15505"/>
                  </a:lnTo>
                  <a:lnTo>
                    <a:pt x="17351" y="30974"/>
                  </a:lnTo>
                  <a:lnTo>
                    <a:pt x="22058" y="36165"/>
                  </a:lnTo>
                  <a:lnTo>
                    <a:pt x="28148" y="40118"/>
                  </a:lnTo>
                  <a:lnTo>
                    <a:pt x="33207" y="41875"/>
                  </a:lnTo>
                  <a:lnTo>
                    <a:pt x="45077" y="41179"/>
                  </a:lnTo>
                  <a:lnTo>
                    <a:pt x="73216" y="30827"/>
                  </a:lnTo>
                  <a:lnTo>
                    <a:pt x="99295" y="16897"/>
                  </a:lnTo>
                  <a:lnTo>
                    <a:pt x="100769" y="16873"/>
                  </a:lnTo>
                  <a:lnTo>
                    <a:pt x="103984" y="17682"/>
                  </a:lnTo>
                  <a:lnTo>
                    <a:pt x="104266" y="32698"/>
                  </a:lnTo>
                  <a:lnTo>
                    <a:pt x="100039" y="79070"/>
                  </a:lnTo>
                  <a:lnTo>
                    <a:pt x="99449" y="100131"/>
                  </a:lnTo>
                  <a:lnTo>
                    <a:pt x="105620" y="125330"/>
                  </a:lnTo>
                  <a:lnTo>
                    <a:pt x="108513" y="127966"/>
                  </a:lnTo>
                  <a:lnTo>
                    <a:pt x="117373" y="131836"/>
                  </a:lnTo>
                  <a:lnTo>
                    <a:pt x="124602" y="132851"/>
                  </a:lnTo>
                  <a:lnTo>
                    <a:pt x="127518" y="132628"/>
                  </a:lnTo>
                  <a:lnTo>
                    <a:pt x="140050" y="127257"/>
                  </a:lnTo>
                  <a:lnTo>
                    <a:pt x="167489" y="105361"/>
                  </a:lnTo>
                  <a:lnTo>
                    <a:pt x="173570" y="97330"/>
                  </a:lnTo>
                  <a:lnTo>
                    <a:pt x="186661" y="63858"/>
                  </a:lnTo>
                  <a:lnTo>
                    <a:pt x="186530" y="63349"/>
                  </a:lnTo>
                  <a:lnTo>
                    <a:pt x="186089" y="63010"/>
                  </a:lnTo>
                  <a:lnTo>
                    <a:pt x="184533" y="62465"/>
                  </a:lnTo>
                  <a:lnTo>
                    <a:pt x="184405" y="62773"/>
                  </a:lnTo>
                  <a:lnTo>
                    <a:pt x="184264" y="64056"/>
                  </a:lnTo>
                  <a:lnTo>
                    <a:pt x="185141" y="65802"/>
                  </a:lnTo>
                  <a:lnTo>
                    <a:pt x="186355" y="67754"/>
                  </a:lnTo>
                  <a:lnTo>
                    <a:pt x="186894" y="69798"/>
                  </a:lnTo>
                  <a:lnTo>
                    <a:pt x="187743" y="70484"/>
                  </a:lnTo>
                  <a:lnTo>
                    <a:pt x="190568" y="71246"/>
                  </a:lnTo>
                  <a:lnTo>
                    <a:pt x="199496" y="69990"/>
                  </a:lnTo>
                  <a:lnTo>
                    <a:pt x="204258" y="67381"/>
                  </a:lnTo>
                  <a:lnTo>
                    <a:pt x="223546" y="47683"/>
                  </a:lnTo>
                  <a:lnTo>
                    <a:pt x="227102" y="38980"/>
                  </a:lnTo>
                  <a:lnTo>
                    <a:pt x="226471" y="26877"/>
                  </a:lnTo>
                  <a:lnTo>
                    <a:pt x="224050" y="17175"/>
                  </a:lnTo>
                  <a:lnTo>
                    <a:pt x="222391" y="14941"/>
                  </a:lnTo>
                  <a:lnTo>
                    <a:pt x="217727" y="11518"/>
                  </a:lnTo>
                  <a:lnTo>
                    <a:pt x="210836" y="9293"/>
                  </a:lnTo>
                  <a:lnTo>
                    <a:pt x="197584" y="13690"/>
                  </a:lnTo>
                  <a:lnTo>
                    <a:pt x="190003" y="19781"/>
                  </a:lnTo>
                  <a:lnTo>
                    <a:pt x="184634" y="27192"/>
                  </a:lnTo>
                  <a:lnTo>
                    <a:pt x="174082" y="55833"/>
                  </a:lnTo>
                  <a:lnTo>
                    <a:pt x="172620" y="64029"/>
                  </a:lnTo>
                  <a:lnTo>
                    <a:pt x="178705" y="95361"/>
                  </a:lnTo>
                  <a:lnTo>
                    <a:pt x="192348" y="121607"/>
                  </a:lnTo>
                  <a:lnTo>
                    <a:pt x="202258" y="130185"/>
                  </a:lnTo>
                  <a:lnTo>
                    <a:pt x="211953" y="132117"/>
                  </a:lnTo>
                  <a:lnTo>
                    <a:pt x="225549" y="131221"/>
                  </a:lnTo>
                  <a:lnTo>
                    <a:pt x="228683" y="130483"/>
                  </a:lnTo>
                  <a:lnTo>
                    <a:pt x="234987" y="125899"/>
                  </a:lnTo>
                  <a:lnTo>
                    <a:pt x="245972" y="113145"/>
                  </a:lnTo>
                  <a:lnTo>
                    <a:pt x="260285" y="83148"/>
                  </a:lnTo>
                  <a:lnTo>
                    <a:pt x="268739" y="37103"/>
                  </a:lnTo>
                  <a:lnTo>
                    <a:pt x="269186" y="28515"/>
                  </a:lnTo>
                  <a:lnTo>
                    <a:pt x="268710" y="27087"/>
                  </a:lnTo>
                  <a:lnTo>
                    <a:pt x="266818" y="24398"/>
                  </a:lnTo>
                  <a:lnTo>
                    <a:pt x="265129" y="65124"/>
                  </a:lnTo>
                  <a:lnTo>
                    <a:pt x="272529" y="111185"/>
                  </a:lnTo>
                  <a:lnTo>
                    <a:pt x="273761" y="116067"/>
                  </a:lnTo>
                  <a:lnTo>
                    <a:pt x="278893" y="124314"/>
                  </a:lnTo>
                  <a:lnTo>
                    <a:pt x="290314" y="134860"/>
                  </a:lnTo>
                  <a:lnTo>
                    <a:pt x="298715" y="135959"/>
                  </a:lnTo>
                  <a:lnTo>
                    <a:pt x="312927" y="135475"/>
                  </a:lnTo>
                  <a:lnTo>
                    <a:pt x="318290" y="132587"/>
                  </a:lnTo>
                  <a:lnTo>
                    <a:pt x="321202" y="130335"/>
                  </a:lnTo>
                  <a:lnTo>
                    <a:pt x="335352" y="107501"/>
                  </a:lnTo>
                  <a:lnTo>
                    <a:pt x="344175" y="78436"/>
                  </a:lnTo>
                  <a:lnTo>
                    <a:pt x="349039" y="36861"/>
                  </a:lnTo>
                  <a:lnTo>
                    <a:pt x="349109" y="36884"/>
                  </a:lnTo>
                  <a:lnTo>
                    <a:pt x="347523" y="41974"/>
                  </a:lnTo>
                  <a:lnTo>
                    <a:pt x="349209" y="88194"/>
                  </a:lnTo>
                  <a:lnTo>
                    <a:pt x="350290" y="99226"/>
                  </a:lnTo>
                  <a:lnTo>
                    <a:pt x="365535" y="136220"/>
                  </a:lnTo>
                  <a:lnTo>
                    <a:pt x="369893" y="140209"/>
                  </a:lnTo>
                  <a:lnTo>
                    <a:pt x="374653" y="142452"/>
                  </a:lnTo>
                  <a:lnTo>
                    <a:pt x="376415" y="142556"/>
                  </a:lnTo>
                  <a:lnTo>
                    <a:pt x="377944" y="142273"/>
                  </a:lnTo>
                  <a:lnTo>
                    <a:pt x="392012" y="134213"/>
                  </a:lnTo>
                  <a:lnTo>
                    <a:pt x="397771" y="128498"/>
                  </a:lnTo>
                  <a:lnTo>
                    <a:pt x="414318" y="95606"/>
                  </a:lnTo>
                  <a:lnTo>
                    <a:pt x="423496" y="61204"/>
                  </a:lnTo>
                  <a:lnTo>
                    <a:pt x="425416" y="23214"/>
                  </a:lnTo>
                  <a:lnTo>
                    <a:pt x="425074" y="22495"/>
                  </a:lnTo>
                  <a:lnTo>
                    <a:pt x="424494" y="22015"/>
                  </a:lnTo>
                  <a:lnTo>
                    <a:pt x="423754" y="21695"/>
                  </a:lnTo>
                  <a:lnTo>
                    <a:pt x="423261" y="21835"/>
                  </a:lnTo>
                  <a:lnTo>
                    <a:pt x="422933" y="22281"/>
                  </a:lnTo>
                  <a:lnTo>
                    <a:pt x="422713" y="22931"/>
                  </a:lnTo>
                  <a:lnTo>
                    <a:pt x="428702" y="53002"/>
                  </a:lnTo>
                  <a:lnTo>
                    <a:pt x="447872" y="89647"/>
                  </a:lnTo>
                  <a:lnTo>
                    <a:pt x="471434" y="122904"/>
                  </a:lnTo>
                  <a:lnTo>
                    <a:pt x="475299" y="134582"/>
                  </a:lnTo>
                  <a:lnTo>
                    <a:pt x="475263" y="136251"/>
                  </a:lnTo>
                  <a:lnTo>
                    <a:pt x="474283" y="139046"/>
                  </a:lnTo>
                  <a:lnTo>
                    <a:pt x="472469" y="139933"/>
                  </a:lnTo>
                  <a:lnTo>
                    <a:pt x="455504" y="141472"/>
                  </a:lnTo>
                  <a:lnTo>
                    <a:pt x="436773" y="138221"/>
                  </a:lnTo>
                  <a:lnTo>
                    <a:pt x="430098" y="135265"/>
                  </a:lnTo>
                  <a:lnTo>
                    <a:pt x="427516" y="133199"/>
                  </a:lnTo>
                  <a:lnTo>
                    <a:pt x="425722" y="129628"/>
                  </a:lnTo>
                  <a:lnTo>
                    <a:pt x="430587" y="127505"/>
                  </a:lnTo>
                  <a:lnTo>
                    <a:pt x="471688" y="116695"/>
                  </a:lnTo>
                  <a:lnTo>
                    <a:pt x="498877" y="97093"/>
                  </a:lnTo>
                  <a:lnTo>
                    <a:pt x="503710" y="90834"/>
                  </a:lnTo>
                  <a:lnTo>
                    <a:pt x="517875" y="48426"/>
                  </a:lnTo>
                  <a:lnTo>
                    <a:pt x="520686" y="7429"/>
                  </a:lnTo>
                  <a:lnTo>
                    <a:pt x="523940" y="51222"/>
                  </a:lnTo>
                  <a:lnTo>
                    <a:pt x="540759" y="96668"/>
                  </a:lnTo>
                  <a:lnTo>
                    <a:pt x="552679" y="121031"/>
                  </a:lnTo>
                  <a:lnTo>
                    <a:pt x="552550" y="132943"/>
                  </a:lnTo>
                  <a:lnTo>
                    <a:pt x="550400" y="134453"/>
                  </a:lnTo>
                  <a:lnTo>
                    <a:pt x="542367" y="135190"/>
                  </a:lnTo>
                  <a:lnTo>
                    <a:pt x="525738" y="130606"/>
                  </a:lnTo>
                  <a:lnTo>
                    <a:pt x="506715" y="121580"/>
                  </a:lnTo>
                  <a:lnTo>
                    <a:pt x="503901" y="118885"/>
                  </a:lnTo>
                  <a:lnTo>
                    <a:pt x="503503" y="117673"/>
                  </a:lnTo>
                  <a:lnTo>
                    <a:pt x="503591" y="116512"/>
                  </a:lnTo>
                  <a:lnTo>
                    <a:pt x="504003" y="115385"/>
                  </a:lnTo>
                  <a:lnTo>
                    <a:pt x="504982" y="114634"/>
                  </a:lnTo>
                  <a:lnTo>
                    <a:pt x="507952" y="113799"/>
                  </a:lnTo>
                  <a:lnTo>
                    <a:pt x="550613" y="108279"/>
                  </a:lnTo>
                  <a:lnTo>
                    <a:pt x="566512" y="102844"/>
                  </a:lnTo>
                  <a:lnTo>
                    <a:pt x="590835" y="86337"/>
                  </a:lnTo>
                  <a:lnTo>
                    <a:pt x="607094" y="61621"/>
                  </a:lnTo>
                  <a:lnTo>
                    <a:pt x="613338" y="43572"/>
                  </a:lnTo>
                  <a:lnTo>
                    <a:pt x="617406" y="21997"/>
                  </a:lnTo>
                  <a:lnTo>
                    <a:pt x="617979" y="21331"/>
                  </a:lnTo>
                  <a:lnTo>
                    <a:pt x="618361" y="21592"/>
                  </a:lnTo>
                  <a:lnTo>
                    <a:pt x="618899" y="25331"/>
                  </a:lnTo>
                  <a:lnTo>
                    <a:pt x="618117" y="32788"/>
                  </a:lnTo>
                  <a:lnTo>
                    <a:pt x="616006" y="79265"/>
                  </a:lnTo>
                  <a:lnTo>
                    <a:pt x="617646" y="98759"/>
                  </a:lnTo>
                  <a:lnTo>
                    <a:pt x="622231" y="106038"/>
                  </a:lnTo>
                  <a:lnTo>
                    <a:pt x="633301" y="117649"/>
                  </a:lnTo>
                  <a:lnTo>
                    <a:pt x="642594" y="119490"/>
                  </a:lnTo>
                  <a:lnTo>
                    <a:pt x="657006" y="118543"/>
                  </a:lnTo>
                  <a:lnTo>
                    <a:pt x="668567" y="114146"/>
                  </a:lnTo>
                  <a:lnTo>
                    <a:pt x="673253" y="111691"/>
                  </a:lnTo>
                  <a:lnTo>
                    <a:pt x="679400" y="104260"/>
                  </a:lnTo>
                  <a:lnTo>
                    <a:pt x="685800" y="909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SMARTInkShape-261">
              <a:extLst>
                <a:ext uri="{FF2B5EF4-FFF2-40B4-BE49-F238E27FC236}">
                  <a16:creationId xmlns:a16="http://schemas.microsoft.com/office/drawing/2014/main" xmlns="" id="{31A7C82F-BC68-4B3D-B2AF-28B49BA5943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238625" y="5518150"/>
              <a:ext cx="15876" cy="15876"/>
            </a:xfrm>
            <a:custGeom>
              <a:avLst/>
              <a:gdLst/>
              <a:ahLst/>
              <a:cxnLst/>
              <a:rect l="0" t="0" r="0" b="0"/>
              <a:pathLst>
                <a:path w="15876" h="15876">
                  <a:moveTo>
                    <a:pt x="0" y="15875"/>
                  </a:moveTo>
                  <a:lnTo>
                    <a:pt x="0" y="15875"/>
                  </a:lnTo>
                  <a:lnTo>
                    <a:pt x="0" y="8722"/>
                  </a:lnTo>
                  <a:lnTo>
                    <a:pt x="1058" y="7579"/>
                  </a:lnTo>
                  <a:lnTo>
                    <a:pt x="6899" y="4637"/>
                  </a:lnTo>
                  <a:lnTo>
                    <a:pt x="11177" y="3255"/>
                  </a:lnTo>
                  <a:lnTo>
                    <a:pt x="15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SMARTInkShape-262">
              <a:extLst>
                <a:ext uri="{FF2B5EF4-FFF2-40B4-BE49-F238E27FC236}">
                  <a16:creationId xmlns:a16="http://schemas.microsoft.com/office/drawing/2014/main" xmlns="" id="{6CD2559C-D8D8-4A88-93D2-B8E451FD312E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810039" y="5419725"/>
              <a:ext cx="133312" cy="69851"/>
            </a:xfrm>
            <a:custGeom>
              <a:avLst/>
              <a:gdLst/>
              <a:ahLst/>
              <a:cxnLst/>
              <a:rect l="0" t="0" r="0" b="0"/>
              <a:pathLst>
                <a:path w="133312" h="69851">
                  <a:moveTo>
                    <a:pt x="3136" y="69850"/>
                  </a:moveTo>
                  <a:lnTo>
                    <a:pt x="3136" y="69850"/>
                  </a:lnTo>
                  <a:lnTo>
                    <a:pt x="402" y="69850"/>
                  </a:lnTo>
                  <a:lnTo>
                    <a:pt x="255" y="69497"/>
                  </a:lnTo>
                  <a:lnTo>
                    <a:pt x="0" y="65431"/>
                  </a:lnTo>
                  <a:lnTo>
                    <a:pt x="692" y="64787"/>
                  </a:lnTo>
                  <a:lnTo>
                    <a:pt x="41041" y="54847"/>
                  </a:lnTo>
                  <a:lnTo>
                    <a:pt x="82864" y="36665"/>
                  </a:lnTo>
                  <a:lnTo>
                    <a:pt x="13331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SMARTInkShape-263">
              <a:extLst>
                <a:ext uri="{FF2B5EF4-FFF2-40B4-BE49-F238E27FC236}">
                  <a16:creationId xmlns:a16="http://schemas.microsoft.com/office/drawing/2014/main" xmlns="" id="{C73687D8-9179-44DA-B18B-6477E663F169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523465" y="5580115"/>
              <a:ext cx="143786" cy="124480"/>
            </a:xfrm>
            <a:custGeom>
              <a:avLst/>
              <a:gdLst/>
              <a:ahLst/>
              <a:cxnLst/>
              <a:rect l="0" t="0" r="0" b="0"/>
              <a:pathLst>
                <a:path w="143786" h="124480">
                  <a:moveTo>
                    <a:pt x="42185" y="49160"/>
                  </a:moveTo>
                  <a:lnTo>
                    <a:pt x="42185" y="49160"/>
                  </a:lnTo>
                  <a:lnTo>
                    <a:pt x="47963" y="49160"/>
                  </a:lnTo>
                  <a:lnTo>
                    <a:pt x="53422" y="47474"/>
                  </a:lnTo>
                  <a:lnTo>
                    <a:pt x="56939" y="44765"/>
                  </a:lnTo>
                  <a:lnTo>
                    <a:pt x="64205" y="36680"/>
                  </a:lnTo>
                  <a:lnTo>
                    <a:pt x="66035" y="26412"/>
                  </a:lnTo>
                  <a:lnTo>
                    <a:pt x="65015" y="17648"/>
                  </a:lnTo>
                  <a:lnTo>
                    <a:pt x="62209" y="9755"/>
                  </a:lnTo>
                  <a:lnTo>
                    <a:pt x="58610" y="3895"/>
                  </a:lnTo>
                  <a:lnTo>
                    <a:pt x="54659" y="820"/>
                  </a:lnTo>
                  <a:lnTo>
                    <a:pt x="52618" y="0"/>
                  </a:lnTo>
                  <a:lnTo>
                    <a:pt x="47527" y="30"/>
                  </a:lnTo>
                  <a:lnTo>
                    <a:pt x="32527" y="4224"/>
                  </a:lnTo>
                  <a:lnTo>
                    <a:pt x="22743" y="10132"/>
                  </a:lnTo>
                  <a:lnTo>
                    <a:pt x="9796" y="22532"/>
                  </a:lnTo>
                  <a:lnTo>
                    <a:pt x="7892" y="25058"/>
                  </a:lnTo>
                  <a:lnTo>
                    <a:pt x="0" y="56592"/>
                  </a:lnTo>
                  <a:lnTo>
                    <a:pt x="92" y="72646"/>
                  </a:lnTo>
                  <a:lnTo>
                    <a:pt x="4038" y="87438"/>
                  </a:lnTo>
                  <a:lnTo>
                    <a:pt x="29073" y="115327"/>
                  </a:lnTo>
                  <a:lnTo>
                    <a:pt x="36475" y="120901"/>
                  </a:lnTo>
                  <a:lnTo>
                    <a:pt x="42469" y="123378"/>
                  </a:lnTo>
                  <a:lnTo>
                    <a:pt x="48661" y="124479"/>
                  </a:lnTo>
                  <a:lnTo>
                    <a:pt x="54000" y="124028"/>
                  </a:lnTo>
                  <a:lnTo>
                    <a:pt x="56412" y="123414"/>
                  </a:lnTo>
                  <a:lnTo>
                    <a:pt x="60973" y="119909"/>
                  </a:lnTo>
                  <a:lnTo>
                    <a:pt x="64646" y="115176"/>
                  </a:lnTo>
                  <a:lnTo>
                    <a:pt x="67067" y="106781"/>
                  </a:lnTo>
                  <a:lnTo>
                    <a:pt x="73329" y="62608"/>
                  </a:lnTo>
                  <a:lnTo>
                    <a:pt x="73933" y="33528"/>
                  </a:lnTo>
                  <a:lnTo>
                    <a:pt x="71422" y="42738"/>
                  </a:lnTo>
                  <a:lnTo>
                    <a:pt x="71201" y="44878"/>
                  </a:lnTo>
                  <a:lnTo>
                    <a:pt x="87981" y="90612"/>
                  </a:lnTo>
                  <a:lnTo>
                    <a:pt x="98315" y="109090"/>
                  </a:lnTo>
                  <a:lnTo>
                    <a:pt x="103468" y="113778"/>
                  </a:lnTo>
                  <a:lnTo>
                    <a:pt x="106323" y="115522"/>
                  </a:lnTo>
                  <a:lnTo>
                    <a:pt x="113259" y="116519"/>
                  </a:lnTo>
                  <a:lnTo>
                    <a:pt x="117084" y="116291"/>
                  </a:lnTo>
                  <a:lnTo>
                    <a:pt x="132581" y="107542"/>
                  </a:lnTo>
                  <a:lnTo>
                    <a:pt x="143785" y="904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6" name="SMARTInkShape-264">
              <a:extLst>
                <a:ext uri="{FF2B5EF4-FFF2-40B4-BE49-F238E27FC236}">
                  <a16:creationId xmlns:a16="http://schemas.microsoft.com/office/drawing/2014/main" xmlns="" id="{00767643-4B96-41C1-8DD6-71A15C8BDFA3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533900" y="5442212"/>
              <a:ext cx="28576" cy="28314"/>
            </a:xfrm>
            <a:custGeom>
              <a:avLst/>
              <a:gdLst/>
              <a:ahLst/>
              <a:cxnLst/>
              <a:rect l="0" t="0" r="0" b="0"/>
              <a:pathLst>
                <a:path w="28576" h="28314">
                  <a:moveTo>
                    <a:pt x="0" y="6088"/>
                  </a:moveTo>
                  <a:lnTo>
                    <a:pt x="0" y="6088"/>
                  </a:lnTo>
                  <a:lnTo>
                    <a:pt x="2734" y="621"/>
                  </a:lnTo>
                  <a:lnTo>
                    <a:pt x="3234" y="326"/>
                  </a:lnTo>
                  <a:lnTo>
                    <a:pt x="4730" y="0"/>
                  </a:lnTo>
                  <a:lnTo>
                    <a:pt x="6571" y="795"/>
                  </a:lnTo>
                  <a:lnTo>
                    <a:pt x="9623" y="3735"/>
                  </a:lnTo>
                  <a:lnTo>
                    <a:pt x="28575" y="283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SMARTInkShape-265">
              <a:extLst>
                <a:ext uri="{FF2B5EF4-FFF2-40B4-BE49-F238E27FC236}">
                  <a16:creationId xmlns:a16="http://schemas.microsoft.com/office/drawing/2014/main" xmlns="" id="{38C02A73-53C0-47D7-8AB1-0734B9C9D0A6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816475" y="5619750"/>
              <a:ext cx="85726" cy="88460"/>
            </a:xfrm>
            <a:custGeom>
              <a:avLst/>
              <a:gdLst/>
              <a:ahLst/>
              <a:cxnLst/>
              <a:rect l="0" t="0" r="0" b="0"/>
              <a:pathLst>
                <a:path w="85726" h="88460">
                  <a:moveTo>
                    <a:pt x="0" y="85725"/>
                  </a:moveTo>
                  <a:lnTo>
                    <a:pt x="0" y="85725"/>
                  </a:lnTo>
                  <a:lnTo>
                    <a:pt x="1685" y="87410"/>
                  </a:lnTo>
                  <a:lnTo>
                    <a:pt x="7790" y="88459"/>
                  </a:lnTo>
                  <a:lnTo>
                    <a:pt x="14616" y="87084"/>
                  </a:lnTo>
                  <a:lnTo>
                    <a:pt x="31112" y="79672"/>
                  </a:lnTo>
                  <a:lnTo>
                    <a:pt x="71351" y="36513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SMARTInkShape-266">
              <a:extLst>
                <a:ext uri="{FF2B5EF4-FFF2-40B4-BE49-F238E27FC236}">
                  <a16:creationId xmlns:a16="http://schemas.microsoft.com/office/drawing/2014/main" xmlns="" id="{D04F5A25-F68E-49DB-B67A-1D76C604B34F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864178" y="5556250"/>
              <a:ext cx="177723" cy="298533"/>
            </a:xfrm>
            <a:custGeom>
              <a:avLst/>
              <a:gdLst/>
              <a:ahLst/>
              <a:cxnLst/>
              <a:rect l="0" t="0" r="0" b="0"/>
              <a:pathLst>
                <a:path w="177723" h="298533">
                  <a:moveTo>
                    <a:pt x="9447" y="0"/>
                  </a:moveTo>
                  <a:lnTo>
                    <a:pt x="9447" y="0"/>
                  </a:lnTo>
                  <a:lnTo>
                    <a:pt x="9447" y="37559"/>
                  </a:lnTo>
                  <a:lnTo>
                    <a:pt x="7618" y="79399"/>
                  </a:lnTo>
                  <a:lnTo>
                    <a:pt x="9922" y="119283"/>
                  </a:lnTo>
                  <a:lnTo>
                    <a:pt x="12089" y="165300"/>
                  </a:lnTo>
                  <a:lnTo>
                    <a:pt x="12517" y="209433"/>
                  </a:lnTo>
                  <a:lnTo>
                    <a:pt x="12601" y="247731"/>
                  </a:lnTo>
                  <a:lnTo>
                    <a:pt x="7558" y="294665"/>
                  </a:lnTo>
                  <a:lnTo>
                    <a:pt x="6844" y="298532"/>
                  </a:lnTo>
                  <a:lnTo>
                    <a:pt x="6301" y="298152"/>
                  </a:lnTo>
                  <a:lnTo>
                    <a:pt x="3850" y="289464"/>
                  </a:lnTo>
                  <a:lnTo>
                    <a:pt x="313" y="250325"/>
                  </a:lnTo>
                  <a:lnTo>
                    <a:pt x="0" y="208327"/>
                  </a:lnTo>
                  <a:lnTo>
                    <a:pt x="3308" y="170385"/>
                  </a:lnTo>
                  <a:lnTo>
                    <a:pt x="9335" y="124382"/>
                  </a:lnTo>
                  <a:lnTo>
                    <a:pt x="16553" y="81500"/>
                  </a:lnTo>
                  <a:lnTo>
                    <a:pt x="22025" y="59268"/>
                  </a:lnTo>
                  <a:lnTo>
                    <a:pt x="29401" y="46567"/>
                  </a:lnTo>
                  <a:lnTo>
                    <a:pt x="39975" y="37238"/>
                  </a:lnTo>
                  <a:lnTo>
                    <a:pt x="47945" y="34189"/>
                  </a:lnTo>
                  <a:lnTo>
                    <a:pt x="69615" y="32232"/>
                  </a:lnTo>
                  <a:lnTo>
                    <a:pt x="79580" y="34787"/>
                  </a:lnTo>
                  <a:lnTo>
                    <a:pt x="86831" y="39097"/>
                  </a:lnTo>
                  <a:lnTo>
                    <a:pt x="91230" y="43364"/>
                  </a:lnTo>
                  <a:lnTo>
                    <a:pt x="96575" y="65298"/>
                  </a:lnTo>
                  <a:lnTo>
                    <a:pt x="99964" y="109789"/>
                  </a:lnTo>
                  <a:lnTo>
                    <a:pt x="107802" y="125311"/>
                  </a:lnTo>
                  <a:lnTo>
                    <a:pt x="120747" y="139944"/>
                  </a:lnTo>
                  <a:lnTo>
                    <a:pt x="127823" y="145100"/>
                  </a:lnTo>
                  <a:lnTo>
                    <a:pt x="130698" y="146475"/>
                  </a:lnTo>
                  <a:lnTo>
                    <a:pt x="144857" y="146725"/>
                  </a:lnTo>
                  <a:lnTo>
                    <a:pt x="159086" y="141193"/>
                  </a:lnTo>
                  <a:lnTo>
                    <a:pt x="170554" y="129481"/>
                  </a:lnTo>
                  <a:lnTo>
                    <a:pt x="177722" y="111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9" name="SMARTInkShape-267">
              <a:extLst>
                <a:ext uri="{FF2B5EF4-FFF2-40B4-BE49-F238E27FC236}">
                  <a16:creationId xmlns:a16="http://schemas.microsoft.com/office/drawing/2014/main" xmlns="" id="{0445C9BA-5228-4686-8523-17F246F5B609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045679" y="5586745"/>
              <a:ext cx="326422" cy="119307"/>
            </a:xfrm>
            <a:custGeom>
              <a:avLst/>
              <a:gdLst/>
              <a:ahLst/>
              <a:cxnLst/>
              <a:rect l="0" t="0" r="0" b="0"/>
              <a:pathLst>
                <a:path w="326422" h="119307">
                  <a:moveTo>
                    <a:pt x="59721" y="45705"/>
                  </a:moveTo>
                  <a:lnTo>
                    <a:pt x="59721" y="45705"/>
                  </a:lnTo>
                  <a:lnTo>
                    <a:pt x="62455" y="45705"/>
                  </a:lnTo>
                  <a:lnTo>
                    <a:pt x="65344" y="43523"/>
                  </a:lnTo>
                  <a:lnTo>
                    <a:pt x="68286" y="42471"/>
                  </a:lnTo>
                  <a:lnTo>
                    <a:pt x="71807" y="39835"/>
                  </a:lnTo>
                  <a:lnTo>
                    <a:pt x="72148" y="38628"/>
                  </a:lnTo>
                  <a:lnTo>
                    <a:pt x="72032" y="17988"/>
                  </a:lnTo>
                  <a:lnTo>
                    <a:pt x="70720" y="9398"/>
                  </a:lnTo>
                  <a:lnTo>
                    <a:pt x="69523" y="6683"/>
                  </a:lnTo>
                  <a:lnTo>
                    <a:pt x="68019" y="4874"/>
                  </a:lnTo>
                  <a:lnTo>
                    <a:pt x="63762" y="2511"/>
                  </a:lnTo>
                  <a:lnTo>
                    <a:pt x="57166" y="285"/>
                  </a:lnTo>
                  <a:lnTo>
                    <a:pt x="50472" y="0"/>
                  </a:lnTo>
                  <a:lnTo>
                    <a:pt x="47205" y="419"/>
                  </a:lnTo>
                  <a:lnTo>
                    <a:pt x="17052" y="25374"/>
                  </a:lnTo>
                  <a:lnTo>
                    <a:pt x="6274" y="42542"/>
                  </a:lnTo>
                  <a:lnTo>
                    <a:pt x="1434" y="61584"/>
                  </a:lnTo>
                  <a:lnTo>
                    <a:pt x="0" y="82317"/>
                  </a:lnTo>
                  <a:lnTo>
                    <a:pt x="4631" y="102414"/>
                  </a:lnTo>
                  <a:lnTo>
                    <a:pt x="9837" y="110656"/>
                  </a:lnTo>
                  <a:lnTo>
                    <a:pt x="12706" y="113347"/>
                  </a:lnTo>
                  <a:lnTo>
                    <a:pt x="26858" y="118821"/>
                  </a:lnTo>
                  <a:lnTo>
                    <a:pt x="41086" y="119306"/>
                  </a:lnTo>
                  <a:lnTo>
                    <a:pt x="55924" y="113844"/>
                  </a:lnTo>
                  <a:lnTo>
                    <a:pt x="68121" y="105523"/>
                  </a:lnTo>
                  <a:lnTo>
                    <a:pt x="78438" y="91298"/>
                  </a:lnTo>
                  <a:lnTo>
                    <a:pt x="83141" y="75363"/>
                  </a:lnTo>
                  <a:lnTo>
                    <a:pt x="83920" y="52028"/>
                  </a:lnTo>
                  <a:lnTo>
                    <a:pt x="81179" y="30281"/>
                  </a:lnTo>
                  <a:lnTo>
                    <a:pt x="79247" y="24823"/>
                  </a:lnTo>
                  <a:lnTo>
                    <a:pt x="79793" y="24728"/>
                  </a:lnTo>
                  <a:lnTo>
                    <a:pt x="82283" y="25564"/>
                  </a:lnTo>
                  <a:lnTo>
                    <a:pt x="87651" y="34759"/>
                  </a:lnTo>
                  <a:lnTo>
                    <a:pt x="93251" y="50363"/>
                  </a:lnTo>
                  <a:lnTo>
                    <a:pt x="100520" y="78386"/>
                  </a:lnTo>
                  <a:lnTo>
                    <a:pt x="116471" y="104950"/>
                  </a:lnTo>
                  <a:lnTo>
                    <a:pt x="124102" y="111900"/>
                  </a:lnTo>
                  <a:lnTo>
                    <a:pt x="133137" y="117105"/>
                  </a:lnTo>
                  <a:lnTo>
                    <a:pt x="139505" y="118243"/>
                  </a:lnTo>
                  <a:lnTo>
                    <a:pt x="155484" y="113529"/>
                  </a:lnTo>
                  <a:lnTo>
                    <a:pt x="164136" y="108305"/>
                  </a:lnTo>
                  <a:lnTo>
                    <a:pt x="171392" y="100338"/>
                  </a:lnTo>
                  <a:lnTo>
                    <a:pt x="183982" y="78708"/>
                  </a:lnTo>
                  <a:lnTo>
                    <a:pt x="189868" y="57405"/>
                  </a:lnTo>
                  <a:lnTo>
                    <a:pt x="190119" y="46554"/>
                  </a:lnTo>
                  <a:lnTo>
                    <a:pt x="180029" y="15632"/>
                  </a:lnTo>
                  <a:lnTo>
                    <a:pt x="175633" y="9291"/>
                  </a:lnTo>
                  <a:lnTo>
                    <a:pt x="169090" y="3636"/>
                  </a:lnTo>
                  <a:lnTo>
                    <a:pt x="167558" y="2843"/>
                  </a:lnTo>
                  <a:lnTo>
                    <a:pt x="165479" y="3372"/>
                  </a:lnTo>
                  <a:lnTo>
                    <a:pt x="160347" y="6782"/>
                  </a:lnTo>
                  <a:lnTo>
                    <a:pt x="157360" y="11825"/>
                  </a:lnTo>
                  <a:lnTo>
                    <a:pt x="156564" y="14652"/>
                  </a:lnTo>
                  <a:lnTo>
                    <a:pt x="157560" y="20615"/>
                  </a:lnTo>
                  <a:lnTo>
                    <a:pt x="158814" y="23686"/>
                  </a:lnTo>
                  <a:lnTo>
                    <a:pt x="167320" y="33066"/>
                  </a:lnTo>
                  <a:lnTo>
                    <a:pt x="175407" y="39177"/>
                  </a:lnTo>
                  <a:lnTo>
                    <a:pt x="190698" y="41536"/>
                  </a:lnTo>
                  <a:lnTo>
                    <a:pt x="220179" y="38005"/>
                  </a:lnTo>
                  <a:lnTo>
                    <a:pt x="241700" y="30622"/>
                  </a:lnTo>
                  <a:lnTo>
                    <a:pt x="247375" y="24655"/>
                  </a:lnTo>
                  <a:lnTo>
                    <a:pt x="250367" y="18711"/>
                  </a:lnTo>
                  <a:lnTo>
                    <a:pt x="250671" y="17125"/>
                  </a:lnTo>
                  <a:lnTo>
                    <a:pt x="250521" y="16068"/>
                  </a:lnTo>
                  <a:lnTo>
                    <a:pt x="249716" y="15717"/>
                  </a:lnTo>
                  <a:lnTo>
                    <a:pt x="246939" y="16266"/>
                  </a:lnTo>
                  <a:lnTo>
                    <a:pt x="244294" y="18628"/>
                  </a:lnTo>
                  <a:lnTo>
                    <a:pt x="232532" y="38441"/>
                  </a:lnTo>
                  <a:lnTo>
                    <a:pt x="228399" y="53313"/>
                  </a:lnTo>
                  <a:lnTo>
                    <a:pt x="226822" y="73712"/>
                  </a:lnTo>
                  <a:lnTo>
                    <a:pt x="228885" y="86022"/>
                  </a:lnTo>
                  <a:lnTo>
                    <a:pt x="237981" y="100885"/>
                  </a:lnTo>
                  <a:lnTo>
                    <a:pt x="249613" y="113168"/>
                  </a:lnTo>
                  <a:lnTo>
                    <a:pt x="257829" y="117787"/>
                  </a:lnTo>
                  <a:lnTo>
                    <a:pt x="293982" y="118810"/>
                  </a:lnTo>
                  <a:lnTo>
                    <a:pt x="309597" y="115383"/>
                  </a:lnTo>
                  <a:lnTo>
                    <a:pt x="326421" y="1060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0" name="SMARTInkShape-268">
              <a:extLst>
                <a:ext uri="{FF2B5EF4-FFF2-40B4-BE49-F238E27FC236}">
                  <a16:creationId xmlns:a16="http://schemas.microsoft.com/office/drawing/2014/main" xmlns="" id="{A5A93F92-9831-45C4-92A7-AE6BD6054F55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359008" y="5590184"/>
              <a:ext cx="108343" cy="103540"/>
            </a:xfrm>
            <a:custGeom>
              <a:avLst/>
              <a:gdLst/>
              <a:ahLst/>
              <a:cxnLst/>
              <a:rect l="0" t="0" r="0" b="0"/>
              <a:pathLst>
                <a:path w="108343" h="103540">
                  <a:moveTo>
                    <a:pt x="48017" y="32741"/>
                  </a:moveTo>
                  <a:lnTo>
                    <a:pt x="48017" y="32741"/>
                  </a:lnTo>
                  <a:lnTo>
                    <a:pt x="49702" y="32741"/>
                  </a:lnTo>
                  <a:lnTo>
                    <a:pt x="51471" y="31800"/>
                  </a:lnTo>
                  <a:lnTo>
                    <a:pt x="53433" y="29854"/>
                  </a:lnTo>
                  <a:lnTo>
                    <a:pt x="56168" y="25143"/>
                  </a:lnTo>
                  <a:lnTo>
                    <a:pt x="57361" y="20783"/>
                  </a:lnTo>
                  <a:lnTo>
                    <a:pt x="56521" y="19430"/>
                  </a:lnTo>
                  <a:lnTo>
                    <a:pt x="44159" y="4111"/>
                  </a:lnTo>
                  <a:lnTo>
                    <a:pt x="35131" y="614"/>
                  </a:lnTo>
                  <a:lnTo>
                    <a:pt x="29002" y="0"/>
                  </a:lnTo>
                  <a:lnTo>
                    <a:pt x="26874" y="331"/>
                  </a:lnTo>
                  <a:lnTo>
                    <a:pt x="18822" y="5852"/>
                  </a:lnTo>
                  <a:lnTo>
                    <a:pt x="11419" y="15876"/>
                  </a:lnTo>
                  <a:lnTo>
                    <a:pt x="0" y="48449"/>
                  </a:lnTo>
                  <a:lnTo>
                    <a:pt x="1412" y="70439"/>
                  </a:lnTo>
                  <a:lnTo>
                    <a:pt x="7313" y="83245"/>
                  </a:lnTo>
                  <a:lnTo>
                    <a:pt x="19611" y="96506"/>
                  </a:lnTo>
                  <a:lnTo>
                    <a:pt x="23788" y="99593"/>
                  </a:lnTo>
                  <a:lnTo>
                    <a:pt x="35955" y="103022"/>
                  </a:lnTo>
                  <a:lnTo>
                    <a:pt x="60020" y="103539"/>
                  </a:lnTo>
                  <a:lnTo>
                    <a:pt x="82726" y="92992"/>
                  </a:lnTo>
                  <a:lnTo>
                    <a:pt x="108342" y="740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4" name="SMARTInkShape-Group73">
            <a:extLst>
              <a:ext uri="{FF2B5EF4-FFF2-40B4-BE49-F238E27FC236}">
                <a16:creationId xmlns:a16="http://schemas.microsoft.com/office/drawing/2014/main" xmlns="" id="{6248F551-90E2-42E6-9F9D-EE154FB0BE39}"/>
              </a:ext>
            </a:extLst>
          </p:cNvPr>
          <p:cNvGrpSpPr/>
          <p:nvPr/>
        </p:nvGrpSpPr>
        <p:grpSpPr>
          <a:xfrm>
            <a:off x="5467130" y="5513440"/>
            <a:ext cx="663796" cy="204394"/>
            <a:chOff x="5467130" y="5513440"/>
            <a:chExt cx="663796" cy="204394"/>
          </a:xfrm>
        </p:grpSpPr>
        <p:sp>
          <p:nvSpPr>
            <p:cNvPr id="92" name="SMARTInkShape-269">
              <a:extLst>
                <a:ext uri="{FF2B5EF4-FFF2-40B4-BE49-F238E27FC236}">
                  <a16:creationId xmlns:a16="http://schemas.microsoft.com/office/drawing/2014/main" xmlns="" id="{8A6595B6-F649-4F2F-B8EE-B47CB56A3157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467130" y="5591282"/>
              <a:ext cx="663796" cy="126552"/>
            </a:xfrm>
            <a:custGeom>
              <a:avLst/>
              <a:gdLst/>
              <a:ahLst/>
              <a:cxnLst/>
              <a:rect l="0" t="0" r="0" b="0"/>
              <a:pathLst>
                <a:path w="663796" h="126552">
                  <a:moveTo>
                    <a:pt x="41495" y="41168"/>
                  </a:moveTo>
                  <a:lnTo>
                    <a:pt x="41495" y="41168"/>
                  </a:lnTo>
                  <a:lnTo>
                    <a:pt x="43180" y="41168"/>
                  </a:lnTo>
                  <a:lnTo>
                    <a:pt x="47600" y="39482"/>
                  </a:lnTo>
                  <a:lnTo>
                    <a:pt x="54023" y="34735"/>
                  </a:lnTo>
                  <a:lnTo>
                    <a:pt x="60356" y="28652"/>
                  </a:lnTo>
                  <a:lnTo>
                    <a:pt x="57795" y="12082"/>
                  </a:lnTo>
                  <a:lnTo>
                    <a:pt x="56242" y="10841"/>
                  </a:lnTo>
                  <a:lnTo>
                    <a:pt x="50754" y="8522"/>
                  </a:lnTo>
                  <a:lnTo>
                    <a:pt x="42670" y="9137"/>
                  </a:lnTo>
                  <a:lnTo>
                    <a:pt x="34256" y="11763"/>
                  </a:lnTo>
                  <a:lnTo>
                    <a:pt x="24847" y="17913"/>
                  </a:lnTo>
                  <a:lnTo>
                    <a:pt x="11265" y="32276"/>
                  </a:lnTo>
                  <a:lnTo>
                    <a:pt x="1578" y="50387"/>
                  </a:lnTo>
                  <a:lnTo>
                    <a:pt x="0" y="59611"/>
                  </a:lnTo>
                  <a:lnTo>
                    <a:pt x="4908" y="89327"/>
                  </a:lnTo>
                  <a:lnTo>
                    <a:pt x="7360" y="97380"/>
                  </a:lnTo>
                  <a:lnTo>
                    <a:pt x="15270" y="105192"/>
                  </a:lnTo>
                  <a:lnTo>
                    <a:pt x="26665" y="112309"/>
                  </a:lnTo>
                  <a:lnTo>
                    <a:pt x="43569" y="117594"/>
                  </a:lnTo>
                  <a:lnTo>
                    <a:pt x="50766" y="117704"/>
                  </a:lnTo>
                  <a:lnTo>
                    <a:pt x="65526" y="112411"/>
                  </a:lnTo>
                  <a:lnTo>
                    <a:pt x="76563" y="104140"/>
                  </a:lnTo>
                  <a:lnTo>
                    <a:pt x="85987" y="91616"/>
                  </a:lnTo>
                  <a:lnTo>
                    <a:pt x="90426" y="69991"/>
                  </a:lnTo>
                  <a:lnTo>
                    <a:pt x="90056" y="51903"/>
                  </a:lnTo>
                  <a:lnTo>
                    <a:pt x="80970" y="32550"/>
                  </a:lnTo>
                  <a:lnTo>
                    <a:pt x="65085" y="11299"/>
                  </a:lnTo>
                  <a:lnTo>
                    <a:pt x="58519" y="6055"/>
                  </a:lnTo>
                  <a:lnTo>
                    <a:pt x="55314" y="6118"/>
                  </a:lnTo>
                  <a:lnTo>
                    <a:pt x="43434" y="10910"/>
                  </a:lnTo>
                  <a:lnTo>
                    <a:pt x="37535" y="14902"/>
                  </a:lnTo>
                  <a:lnTo>
                    <a:pt x="35680" y="18013"/>
                  </a:lnTo>
                  <a:lnTo>
                    <a:pt x="33619" y="26173"/>
                  </a:lnTo>
                  <a:lnTo>
                    <a:pt x="35829" y="40684"/>
                  </a:lnTo>
                  <a:lnTo>
                    <a:pt x="42638" y="52784"/>
                  </a:lnTo>
                  <a:lnTo>
                    <a:pt x="51175" y="57855"/>
                  </a:lnTo>
                  <a:lnTo>
                    <a:pt x="68846" y="62299"/>
                  </a:lnTo>
                  <a:lnTo>
                    <a:pt x="95973" y="55925"/>
                  </a:lnTo>
                  <a:lnTo>
                    <a:pt x="117690" y="45625"/>
                  </a:lnTo>
                  <a:lnTo>
                    <a:pt x="147994" y="22830"/>
                  </a:lnTo>
                  <a:lnTo>
                    <a:pt x="150564" y="17848"/>
                  </a:lnTo>
                  <a:lnTo>
                    <a:pt x="152952" y="10975"/>
                  </a:lnTo>
                  <a:lnTo>
                    <a:pt x="154178" y="8699"/>
                  </a:lnTo>
                  <a:lnTo>
                    <a:pt x="154012" y="8586"/>
                  </a:lnTo>
                  <a:lnTo>
                    <a:pt x="153548" y="8863"/>
                  </a:lnTo>
                  <a:lnTo>
                    <a:pt x="153032" y="11053"/>
                  </a:lnTo>
                  <a:lnTo>
                    <a:pt x="147708" y="57756"/>
                  </a:lnTo>
                  <a:lnTo>
                    <a:pt x="150832" y="86270"/>
                  </a:lnTo>
                  <a:lnTo>
                    <a:pt x="158832" y="104861"/>
                  </a:lnTo>
                  <a:lnTo>
                    <a:pt x="165258" y="112750"/>
                  </a:lnTo>
                  <a:lnTo>
                    <a:pt x="168454" y="115348"/>
                  </a:lnTo>
                  <a:lnTo>
                    <a:pt x="178590" y="117293"/>
                  </a:lnTo>
                  <a:lnTo>
                    <a:pt x="190620" y="116276"/>
                  </a:lnTo>
                  <a:lnTo>
                    <a:pt x="206605" y="109754"/>
                  </a:lnTo>
                  <a:lnTo>
                    <a:pt x="214713" y="104106"/>
                  </a:lnTo>
                  <a:lnTo>
                    <a:pt x="226914" y="86549"/>
                  </a:lnTo>
                  <a:lnTo>
                    <a:pt x="235964" y="55254"/>
                  </a:lnTo>
                  <a:lnTo>
                    <a:pt x="240436" y="25867"/>
                  </a:lnTo>
                  <a:lnTo>
                    <a:pt x="238690" y="7490"/>
                  </a:lnTo>
                  <a:lnTo>
                    <a:pt x="238222" y="6369"/>
                  </a:lnTo>
                  <a:lnTo>
                    <a:pt x="237557" y="5974"/>
                  </a:lnTo>
                  <a:lnTo>
                    <a:pt x="236762" y="6064"/>
                  </a:lnTo>
                  <a:lnTo>
                    <a:pt x="234936" y="8045"/>
                  </a:lnTo>
                  <a:lnTo>
                    <a:pt x="233956" y="9561"/>
                  </a:lnTo>
                  <a:lnTo>
                    <a:pt x="227227" y="36061"/>
                  </a:lnTo>
                  <a:lnTo>
                    <a:pt x="227643" y="62972"/>
                  </a:lnTo>
                  <a:lnTo>
                    <a:pt x="240599" y="102561"/>
                  </a:lnTo>
                  <a:lnTo>
                    <a:pt x="246402" y="111845"/>
                  </a:lnTo>
                  <a:lnTo>
                    <a:pt x="259234" y="122317"/>
                  </a:lnTo>
                  <a:lnTo>
                    <a:pt x="267855" y="126388"/>
                  </a:lnTo>
                  <a:lnTo>
                    <a:pt x="278272" y="126551"/>
                  </a:lnTo>
                  <a:lnTo>
                    <a:pt x="290310" y="123213"/>
                  </a:lnTo>
                  <a:lnTo>
                    <a:pt x="309559" y="111770"/>
                  </a:lnTo>
                  <a:lnTo>
                    <a:pt x="318679" y="103473"/>
                  </a:lnTo>
                  <a:lnTo>
                    <a:pt x="329763" y="84127"/>
                  </a:lnTo>
                  <a:lnTo>
                    <a:pt x="334694" y="63892"/>
                  </a:lnTo>
                  <a:lnTo>
                    <a:pt x="331643" y="37321"/>
                  </a:lnTo>
                  <a:lnTo>
                    <a:pt x="329435" y="29345"/>
                  </a:lnTo>
                  <a:lnTo>
                    <a:pt x="322574" y="22508"/>
                  </a:lnTo>
                  <a:lnTo>
                    <a:pt x="317781" y="19203"/>
                  </a:lnTo>
                  <a:lnTo>
                    <a:pt x="307752" y="16471"/>
                  </a:lnTo>
                  <a:lnTo>
                    <a:pt x="290312" y="17592"/>
                  </a:lnTo>
                  <a:lnTo>
                    <a:pt x="279966" y="21914"/>
                  </a:lnTo>
                  <a:lnTo>
                    <a:pt x="276246" y="24732"/>
                  </a:lnTo>
                  <a:lnTo>
                    <a:pt x="275254" y="25977"/>
                  </a:lnTo>
                  <a:lnTo>
                    <a:pt x="276004" y="27866"/>
                  </a:lnTo>
                  <a:lnTo>
                    <a:pt x="280600" y="32786"/>
                  </a:lnTo>
                  <a:lnTo>
                    <a:pt x="285465" y="35679"/>
                  </a:lnTo>
                  <a:lnTo>
                    <a:pt x="306626" y="41699"/>
                  </a:lnTo>
                  <a:lnTo>
                    <a:pt x="335296" y="39622"/>
                  </a:lnTo>
                  <a:lnTo>
                    <a:pt x="360102" y="31063"/>
                  </a:lnTo>
                  <a:lnTo>
                    <a:pt x="376157" y="20064"/>
                  </a:lnTo>
                  <a:lnTo>
                    <a:pt x="378969" y="16737"/>
                  </a:lnTo>
                  <a:lnTo>
                    <a:pt x="379720" y="15356"/>
                  </a:lnTo>
                  <a:lnTo>
                    <a:pt x="379867" y="13729"/>
                  </a:lnTo>
                  <a:lnTo>
                    <a:pt x="378355" y="7368"/>
                  </a:lnTo>
                  <a:lnTo>
                    <a:pt x="377546" y="7699"/>
                  </a:lnTo>
                  <a:lnTo>
                    <a:pt x="359755" y="21837"/>
                  </a:lnTo>
                  <a:lnTo>
                    <a:pt x="355805" y="27402"/>
                  </a:lnTo>
                  <a:lnTo>
                    <a:pt x="351583" y="43466"/>
                  </a:lnTo>
                  <a:lnTo>
                    <a:pt x="354604" y="69975"/>
                  </a:lnTo>
                  <a:lnTo>
                    <a:pt x="356808" y="78195"/>
                  </a:lnTo>
                  <a:lnTo>
                    <a:pt x="366775" y="90161"/>
                  </a:lnTo>
                  <a:lnTo>
                    <a:pt x="383763" y="101776"/>
                  </a:lnTo>
                  <a:lnTo>
                    <a:pt x="393522" y="106440"/>
                  </a:lnTo>
                  <a:lnTo>
                    <a:pt x="412303" y="107976"/>
                  </a:lnTo>
                  <a:lnTo>
                    <a:pt x="425081" y="106197"/>
                  </a:lnTo>
                  <a:lnTo>
                    <a:pt x="436706" y="98379"/>
                  </a:lnTo>
                  <a:lnTo>
                    <a:pt x="445716" y="88811"/>
                  </a:lnTo>
                  <a:lnTo>
                    <a:pt x="458845" y="61928"/>
                  </a:lnTo>
                  <a:lnTo>
                    <a:pt x="462311" y="44261"/>
                  </a:lnTo>
                  <a:lnTo>
                    <a:pt x="462701" y="15273"/>
                  </a:lnTo>
                  <a:lnTo>
                    <a:pt x="460826" y="7787"/>
                  </a:lnTo>
                  <a:lnTo>
                    <a:pt x="457640" y="2108"/>
                  </a:lnTo>
                  <a:lnTo>
                    <a:pt x="456156" y="664"/>
                  </a:lnTo>
                  <a:lnTo>
                    <a:pt x="454814" y="54"/>
                  </a:lnTo>
                  <a:lnTo>
                    <a:pt x="453566" y="0"/>
                  </a:lnTo>
                  <a:lnTo>
                    <a:pt x="452381" y="1376"/>
                  </a:lnTo>
                  <a:lnTo>
                    <a:pt x="449381" y="9701"/>
                  </a:lnTo>
                  <a:lnTo>
                    <a:pt x="448378" y="35744"/>
                  </a:lnTo>
                  <a:lnTo>
                    <a:pt x="454017" y="65689"/>
                  </a:lnTo>
                  <a:lnTo>
                    <a:pt x="459783" y="78615"/>
                  </a:lnTo>
                  <a:lnTo>
                    <a:pt x="478632" y="99142"/>
                  </a:lnTo>
                  <a:lnTo>
                    <a:pt x="485192" y="103976"/>
                  </a:lnTo>
                  <a:lnTo>
                    <a:pt x="490459" y="106124"/>
                  </a:lnTo>
                  <a:lnTo>
                    <a:pt x="497975" y="103316"/>
                  </a:lnTo>
                  <a:lnTo>
                    <a:pt x="516108" y="91215"/>
                  </a:lnTo>
                  <a:lnTo>
                    <a:pt x="537024" y="63629"/>
                  </a:lnTo>
                  <a:lnTo>
                    <a:pt x="543017" y="43276"/>
                  </a:lnTo>
                  <a:lnTo>
                    <a:pt x="543133" y="19777"/>
                  </a:lnTo>
                  <a:lnTo>
                    <a:pt x="541611" y="12729"/>
                  </a:lnTo>
                  <a:lnTo>
                    <a:pt x="536936" y="7244"/>
                  </a:lnTo>
                  <a:lnTo>
                    <a:pt x="529194" y="2071"/>
                  </a:lnTo>
                  <a:lnTo>
                    <a:pt x="527494" y="1345"/>
                  </a:lnTo>
                  <a:lnTo>
                    <a:pt x="525303" y="1567"/>
                  </a:lnTo>
                  <a:lnTo>
                    <a:pt x="520046" y="3694"/>
                  </a:lnTo>
                  <a:lnTo>
                    <a:pt x="518221" y="5602"/>
                  </a:lnTo>
                  <a:lnTo>
                    <a:pt x="516192" y="10544"/>
                  </a:lnTo>
                  <a:lnTo>
                    <a:pt x="516232" y="16269"/>
                  </a:lnTo>
                  <a:lnTo>
                    <a:pt x="516736" y="19277"/>
                  </a:lnTo>
                  <a:lnTo>
                    <a:pt x="519178" y="23560"/>
                  </a:lnTo>
                  <a:lnTo>
                    <a:pt x="523321" y="26992"/>
                  </a:lnTo>
                  <a:lnTo>
                    <a:pt x="533939" y="32538"/>
                  </a:lnTo>
                  <a:lnTo>
                    <a:pt x="553226" y="37205"/>
                  </a:lnTo>
                  <a:lnTo>
                    <a:pt x="575216" y="31922"/>
                  </a:lnTo>
                  <a:lnTo>
                    <a:pt x="578284" y="30771"/>
                  </a:lnTo>
                  <a:lnTo>
                    <a:pt x="587659" y="22408"/>
                  </a:lnTo>
                  <a:lnTo>
                    <a:pt x="597812" y="9198"/>
                  </a:lnTo>
                  <a:lnTo>
                    <a:pt x="598287" y="8919"/>
                  </a:lnTo>
                  <a:lnTo>
                    <a:pt x="598251" y="9438"/>
                  </a:lnTo>
                  <a:lnTo>
                    <a:pt x="597270" y="11543"/>
                  </a:lnTo>
                  <a:lnTo>
                    <a:pt x="594381" y="16476"/>
                  </a:lnTo>
                  <a:lnTo>
                    <a:pt x="583482" y="52293"/>
                  </a:lnTo>
                  <a:lnTo>
                    <a:pt x="581908" y="66846"/>
                  </a:lnTo>
                  <a:lnTo>
                    <a:pt x="584812" y="81781"/>
                  </a:lnTo>
                  <a:lnTo>
                    <a:pt x="591062" y="89322"/>
                  </a:lnTo>
                  <a:lnTo>
                    <a:pt x="599719" y="94319"/>
                  </a:lnTo>
                  <a:lnTo>
                    <a:pt x="624840" y="97792"/>
                  </a:lnTo>
                  <a:lnTo>
                    <a:pt x="633429" y="96202"/>
                  </a:lnTo>
                  <a:lnTo>
                    <a:pt x="663795" y="792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3" name="SMARTInkShape-270">
              <a:extLst>
                <a:ext uri="{FF2B5EF4-FFF2-40B4-BE49-F238E27FC236}">
                  <a16:creationId xmlns:a16="http://schemas.microsoft.com/office/drawing/2014/main" xmlns="" id="{6967CC1A-9B4E-4D6B-9AD1-9F8D48AF6F69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927725" y="5513440"/>
              <a:ext cx="15876" cy="4711"/>
            </a:xfrm>
            <a:custGeom>
              <a:avLst/>
              <a:gdLst/>
              <a:ahLst/>
              <a:cxnLst/>
              <a:rect l="0" t="0" r="0" b="0"/>
              <a:pathLst>
                <a:path w="15876" h="4711">
                  <a:moveTo>
                    <a:pt x="0" y="4710"/>
                  </a:moveTo>
                  <a:lnTo>
                    <a:pt x="0" y="4710"/>
                  </a:lnTo>
                  <a:lnTo>
                    <a:pt x="0" y="3024"/>
                  </a:lnTo>
                  <a:lnTo>
                    <a:pt x="1882" y="1256"/>
                  </a:lnTo>
                  <a:lnTo>
                    <a:pt x="3371" y="291"/>
                  </a:lnTo>
                  <a:lnTo>
                    <a:pt x="4717" y="0"/>
                  </a:lnTo>
                  <a:lnTo>
                    <a:pt x="5967" y="159"/>
                  </a:lnTo>
                  <a:lnTo>
                    <a:pt x="7153" y="618"/>
                  </a:lnTo>
                  <a:lnTo>
                    <a:pt x="7943" y="1276"/>
                  </a:lnTo>
                  <a:lnTo>
                    <a:pt x="8822" y="2948"/>
                  </a:lnTo>
                  <a:lnTo>
                    <a:pt x="9762" y="3536"/>
                  </a:lnTo>
                  <a:lnTo>
                    <a:pt x="15875" y="47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9" name="SMARTInkShape-Group74">
            <a:extLst>
              <a:ext uri="{FF2B5EF4-FFF2-40B4-BE49-F238E27FC236}">
                <a16:creationId xmlns:a16="http://schemas.microsoft.com/office/drawing/2014/main" xmlns="" id="{D3E8130D-985D-46BE-B752-C6E6CE7185EB}"/>
              </a:ext>
            </a:extLst>
          </p:cNvPr>
          <p:cNvGrpSpPr/>
          <p:nvPr/>
        </p:nvGrpSpPr>
        <p:grpSpPr>
          <a:xfrm>
            <a:off x="6391275" y="5435807"/>
            <a:ext cx="831597" cy="283229"/>
            <a:chOff x="6391275" y="5435807"/>
            <a:chExt cx="831597" cy="283229"/>
          </a:xfrm>
        </p:grpSpPr>
        <p:sp>
          <p:nvSpPr>
            <p:cNvPr id="95" name="SMARTInkShape-271">
              <a:extLst>
                <a:ext uri="{FF2B5EF4-FFF2-40B4-BE49-F238E27FC236}">
                  <a16:creationId xmlns:a16="http://schemas.microsoft.com/office/drawing/2014/main" xmlns="" id="{9174C523-1D0F-4E09-86EB-E61996F1127B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6391275" y="5435807"/>
              <a:ext cx="158048" cy="263302"/>
            </a:xfrm>
            <a:custGeom>
              <a:avLst/>
              <a:gdLst/>
              <a:ahLst/>
              <a:cxnLst/>
              <a:rect l="0" t="0" r="0" b="0"/>
              <a:pathLst>
                <a:path w="158048" h="263302">
                  <a:moveTo>
                    <a:pt x="149225" y="18843"/>
                  </a:moveTo>
                  <a:lnTo>
                    <a:pt x="149225" y="18843"/>
                  </a:lnTo>
                  <a:lnTo>
                    <a:pt x="152596" y="17157"/>
                  </a:lnTo>
                  <a:lnTo>
                    <a:pt x="155191" y="13508"/>
                  </a:lnTo>
                  <a:lnTo>
                    <a:pt x="158047" y="5912"/>
                  </a:lnTo>
                  <a:lnTo>
                    <a:pt x="157223" y="4578"/>
                  </a:lnTo>
                  <a:lnTo>
                    <a:pt x="149599" y="0"/>
                  </a:lnTo>
                  <a:lnTo>
                    <a:pt x="107816" y="15208"/>
                  </a:lnTo>
                  <a:lnTo>
                    <a:pt x="80838" y="33333"/>
                  </a:lnTo>
                  <a:lnTo>
                    <a:pt x="56799" y="58355"/>
                  </a:lnTo>
                  <a:lnTo>
                    <a:pt x="34783" y="95255"/>
                  </a:lnTo>
                  <a:lnTo>
                    <a:pt x="25437" y="137523"/>
                  </a:lnTo>
                  <a:lnTo>
                    <a:pt x="22859" y="178327"/>
                  </a:lnTo>
                  <a:lnTo>
                    <a:pt x="23918" y="194147"/>
                  </a:lnTo>
                  <a:lnTo>
                    <a:pt x="34882" y="233687"/>
                  </a:lnTo>
                  <a:lnTo>
                    <a:pt x="50631" y="251246"/>
                  </a:lnTo>
                  <a:lnTo>
                    <a:pt x="64743" y="261427"/>
                  </a:lnTo>
                  <a:lnTo>
                    <a:pt x="74989" y="263301"/>
                  </a:lnTo>
                  <a:lnTo>
                    <a:pt x="85892" y="262252"/>
                  </a:lnTo>
                  <a:lnTo>
                    <a:pt x="95442" y="258258"/>
                  </a:lnTo>
                  <a:lnTo>
                    <a:pt x="116729" y="240172"/>
                  </a:lnTo>
                  <a:lnTo>
                    <a:pt x="123729" y="231041"/>
                  </a:lnTo>
                  <a:lnTo>
                    <a:pt x="127310" y="221339"/>
                  </a:lnTo>
                  <a:lnTo>
                    <a:pt x="128265" y="216282"/>
                  </a:lnTo>
                  <a:lnTo>
                    <a:pt x="123682" y="203137"/>
                  </a:lnTo>
                  <a:lnTo>
                    <a:pt x="115295" y="190357"/>
                  </a:lnTo>
                  <a:lnTo>
                    <a:pt x="106863" y="183501"/>
                  </a:lnTo>
                  <a:lnTo>
                    <a:pt x="85756" y="175973"/>
                  </a:lnTo>
                  <a:lnTo>
                    <a:pt x="67821" y="174330"/>
                  </a:lnTo>
                  <a:lnTo>
                    <a:pt x="46828" y="182819"/>
                  </a:lnTo>
                  <a:lnTo>
                    <a:pt x="29476" y="194821"/>
                  </a:lnTo>
                  <a:lnTo>
                    <a:pt x="0" y="2283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6" name="SMARTInkShape-272">
              <a:extLst>
                <a:ext uri="{FF2B5EF4-FFF2-40B4-BE49-F238E27FC236}">
                  <a16:creationId xmlns:a16="http://schemas.microsoft.com/office/drawing/2014/main" xmlns="" id="{24BD254B-E579-49D1-811F-555EA05208D2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569075" y="5445187"/>
              <a:ext cx="142876" cy="229496"/>
            </a:xfrm>
            <a:custGeom>
              <a:avLst/>
              <a:gdLst/>
              <a:ahLst/>
              <a:cxnLst/>
              <a:rect l="0" t="0" r="0" b="0"/>
              <a:pathLst>
                <a:path w="142876" h="229496">
                  <a:moveTo>
                    <a:pt x="142875" y="9463"/>
                  </a:moveTo>
                  <a:lnTo>
                    <a:pt x="142875" y="9463"/>
                  </a:lnTo>
                  <a:lnTo>
                    <a:pt x="141190" y="9463"/>
                  </a:lnTo>
                  <a:lnTo>
                    <a:pt x="127622" y="2310"/>
                  </a:lnTo>
                  <a:lnTo>
                    <a:pt x="113057" y="0"/>
                  </a:lnTo>
                  <a:lnTo>
                    <a:pt x="80914" y="15334"/>
                  </a:lnTo>
                  <a:lnTo>
                    <a:pt x="62746" y="28418"/>
                  </a:lnTo>
                  <a:lnTo>
                    <a:pt x="33286" y="72795"/>
                  </a:lnTo>
                  <a:lnTo>
                    <a:pt x="20059" y="109880"/>
                  </a:lnTo>
                  <a:lnTo>
                    <a:pt x="14258" y="153894"/>
                  </a:lnTo>
                  <a:lnTo>
                    <a:pt x="14451" y="168552"/>
                  </a:lnTo>
                  <a:lnTo>
                    <a:pt x="23198" y="200069"/>
                  </a:lnTo>
                  <a:lnTo>
                    <a:pt x="29713" y="212005"/>
                  </a:lnTo>
                  <a:lnTo>
                    <a:pt x="38488" y="222013"/>
                  </a:lnTo>
                  <a:lnTo>
                    <a:pt x="50150" y="227402"/>
                  </a:lnTo>
                  <a:lnTo>
                    <a:pt x="66835" y="229495"/>
                  </a:lnTo>
                  <a:lnTo>
                    <a:pt x="71015" y="229176"/>
                  </a:lnTo>
                  <a:lnTo>
                    <a:pt x="87011" y="221985"/>
                  </a:lnTo>
                  <a:lnTo>
                    <a:pt x="94293" y="215748"/>
                  </a:lnTo>
                  <a:lnTo>
                    <a:pt x="102257" y="201583"/>
                  </a:lnTo>
                  <a:lnTo>
                    <a:pt x="109373" y="179939"/>
                  </a:lnTo>
                  <a:lnTo>
                    <a:pt x="107235" y="165494"/>
                  </a:lnTo>
                  <a:lnTo>
                    <a:pt x="102105" y="157127"/>
                  </a:lnTo>
                  <a:lnTo>
                    <a:pt x="98762" y="153414"/>
                  </a:lnTo>
                  <a:lnTo>
                    <a:pt x="93711" y="151291"/>
                  </a:lnTo>
                  <a:lnTo>
                    <a:pt x="74176" y="149990"/>
                  </a:lnTo>
                  <a:lnTo>
                    <a:pt x="62365" y="151059"/>
                  </a:lnTo>
                  <a:lnTo>
                    <a:pt x="37371" y="167129"/>
                  </a:lnTo>
                  <a:lnTo>
                    <a:pt x="11406" y="199239"/>
                  </a:lnTo>
                  <a:lnTo>
                    <a:pt x="0" y="2221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7" name="SMARTInkShape-273">
              <a:extLst>
                <a:ext uri="{FF2B5EF4-FFF2-40B4-BE49-F238E27FC236}">
                  <a16:creationId xmlns:a16="http://schemas.microsoft.com/office/drawing/2014/main" xmlns="" id="{CC5F8169-E93D-4A7A-9FA0-DD1C6275EBF1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810375" y="5573321"/>
              <a:ext cx="282576" cy="145226"/>
            </a:xfrm>
            <a:custGeom>
              <a:avLst/>
              <a:gdLst/>
              <a:ahLst/>
              <a:cxnLst/>
              <a:rect l="0" t="0" r="0" b="0"/>
              <a:pathLst>
                <a:path w="282576" h="145226">
                  <a:moveTo>
                    <a:pt x="0" y="97229"/>
                  </a:moveTo>
                  <a:lnTo>
                    <a:pt x="0" y="97229"/>
                  </a:lnTo>
                  <a:lnTo>
                    <a:pt x="1685" y="83024"/>
                  </a:lnTo>
                  <a:lnTo>
                    <a:pt x="4394" y="76687"/>
                  </a:lnTo>
                  <a:lnTo>
                    <a:pt x="24866" y="33168"/>
                  </a:lnTo>
                  <a:lnTo>
                    <a:pt x="35830" y="10581"/>
                  </a:lnTo>
                  <a:lnTo>
                    <a:pt x="46264" y="0"/>
                  </a:lnTo>
                  <a:lnTo>
                    <a:pt x="49843" y="1217"/>
                  </a:lnTo>
                  <a:lnTo>
                    <a:pt x="52278" y="2529"/>
                  </a:lnTo>
                  <a:lnTo>
                    <a:pt x="56866" y="8691"/>
                  </a:lnTo>
                  <a:lnTo>
                    <a:pt x="70265" y="44499"/>
                  </a:lnTo>
                  <a:lnTo>
                    <a:pt x="74233" y="79641"/>
                  </a:lnTo>
                  <a:lnTo>
                    <a:pt x="66624" y="124426"/>
                  </a:lnTo>
                  <a:lnTo>
                    <a:pt x="64117" y="134861"/>
                  </a:lnTo>
                  <a:lnTo>
                    <a:pt x="64715" y="137825"/>
                  </a:lnTo>
                  <a:lnTo>
                    <a:pt x="65368" y="139110"/>
                  </a:lnTo>
                  <a:lnTo>
                    <a:pt x="66156" y="138908"/>
                  </a:lnTo>
                  <a:lnTo>
                    <a:pt x="67973" y="135861"/>
                  </a:lnTo>
                  <a:lnTo>
                    <a:pt x="69294" y="131567"/>
                  </a:lnTo>
                  <a:lnTo>
                    <a:pt x="74223" y="85633"/>
                  </a:lnTo>
                  <a:lnTo>
                    <a:pt x="87712" y="40559"/>
                  </a:lnTo>
                  <a:lnTo>
                    <a:pt x="97132" y="23641"/>
                  </a:lnTo>
                  <a:lnTo>
                    <a:pt x="99680" y="20653"/>
                  </a:lnTo>
                  <a:lnTo>
                    <a:pt x="103142" y="19015"/>
                  </a:lnTo>
                  <a:lnTo>
                    <a:pt x="111692" y="18135"/>
                  </a:lnTo>
                  <a:lnTo>
                    <a:pt x="121367" y="19622"/>
                  </a:lnTo>
                  <a:lnTo>
                    <a:pt x="132073" y="30725"/>
                  </a:lnTo>
                  <a:lnTo>
                    <a:pt x="139126" y="44049"/>
                  </a:lnTo>
                  <a:lnTo>
                    <a:pt x="145280" y="86091"/>
                  </a:lnTo>
                  <a:lnTo>
                    <a:pt x="146030" y="133603"/>
                  </a:lnTo>
                  <a:lnTo>
                    <a:pt x="145684" y="135236"/>
                  </a:lnTo>
                  <a:lnTo>
                    <a:pt x="145100" y="136326"/>
                  </a:lnTo>
                  <a:lnTo>
                    <a:pt x="144359" y="137052"/>
                  </a:lnTo>
                  <a:lnTo>
                    <a:pt x="143864" y="137183"/>
                  </a:lnTo>
                  <a:lnTo>
                    <a:pt x="143535" y="136918"/>
                  </a:lnTo>
                  <a:lnTo>
                    <a:pt x="143315" y="136388"/>
                  </a:lnTo>
                  <a:lnTo>
                    <a:pt x="145417" y="92246"/>
                  </a:lnTo>
                  <a:lnTo>
                    <a:pt x="151732" y="55471"/>
                  </a:lnTo>
                  <a:lnTo>
                    <a:pt x="164169" y="31078"/>
                  </a:lnTo>
                  <a:lnTo>
                    <a:pt x="175917" y="18088"/>
                  </a:lnTo>
                  <a:lnTo>
                    <a:pt x="181784" y="14430"/>
                  </a:lnTo>
                  <a:lnTo>
                    <a:pt x="186744" y="13745"/>
                  </a:lnTo>
                  <a:lnTo>
                    <a:pt x="193503" y="15343"/>
                  </a:lnTo>
                  <a:lnTo>
                    <a:pt x="195677" y="16180"/>
                  </a:lnTo>
                  <a:lnTo>
                    <a:pt x="203793" y="29156"/>
                  </a:lnTo>
                  <a:lnTo>
                    <a:pt x="214629" y="71861"/>
                  </a:lnTo>
                  <a:lnTo>
                    <a:pt x="223178" y="117586"/>
                  </a:lnTo>
                  <a:lnTo>
                    <a:pt x="224985" y="123500"/>
                  </a:lnTo>
                  <a:lnTo>
                    <a:pt x="234520" y="133835"/>
                  </a:lnTo>
                  <a:lnTo>
                    <a:pt x="247106" y="141720"/>
                  </a:lnTo>
                  <a:lnTo>
                    <a:pt x="258580" y="145225"/>
                  </a:lnTo>
                  <a:lnTo>
                    <a:pt x="282575" y="1448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8" name="SMARTInkShape-274">
              <a:extLst>
                <a:ext uri="{FF2B5EF4-FFF2-40B4-BE49-F238E27FC236}">
                  <a16:creationId xmlns:a16="http://schemas.microsoft.com/office/drawing/2014/main" xmlns="" id="{1401C530-342A-48D4-9AC3-F20A2A70F379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208905" y="5703179"/>
              <a:ext cx="13967" cy="15857"/>
            </a:xfrm>
            <a:custGeom>
              <a:avLst/>
              <a:gdLst/>
              <a:ahLst/>
              <a:cxnLst/>
              <a:rect l="0" t="0" r="0" b="0"/>
              <a:pathLst>
                <a:path w="13967" h="15857">
                  <a:moveTo>
                    <a:pt x="7870" y="8646"/>
                  </a:moveTo>
                  <a:lnTo>
                    <a:pt x="7870" y="8646"/>
                  </a:lnTo>
                  <a:lnTo>
                    <a:pt x="7870" y="5912"/>
                  </a:lnTo>
                  <a:lnTo>
                    <a:pt x="10604" y="2776"/>
                  </a:lnTo>
                  <a:lnTo>
                    <a:pt x="8968" y="2510"/>
                  </a:lnTo>
                  <a:lnTo>
                    <a:pt x="4945" y="2308"/>
                  </a:lnTo>
                  <a:lnTo>
                    <a:pt x="3083" y="3985"/>
                  </a:lnTo>
                  <a:lnTo>
                    <a:pt x="298" y="10087"/>
                  </a:lnTo>
                  <a:lnTo>
                    <a:pt x="0" y="12076"/>
                  </a:lnTo>
                  <a:lnTo>
                    <a:pt x="609" y="15227"/>
                  </a:lnTo>
                  <a:lnTo>
                    <a:pt x="1971" y="15856"/>
                  </a:lnTo>
                  <a:lnTo>
                    <a:pt x="6307" y="15613"/>
                  </a:lnTo>
                  <a:lnTo>
                    <a:pt x="9880" y="14330"/>
                  </a:lnTo>
                  <a:lnTo>
                    <a:pt x="11326" y="13493"/>
                  </a:lnTo>
                  <a:lnTo>
                    <a:pt x="12291" y="12583"/>
                  </a:lnTo>
                  <a:lnTo>
                    <a:pt x="13363" y="10631"/>
                  </a:lnTo>
                  <a:lnTo>
                    <a:pt x="13966" y="7549"/>
                  </a:lnTo>
                  <a:lnTo>
                    <a:pt x="13167" y="5454"/>
                  </a:lnTo>
                  <a:lnTo>
                    <a:pt x="12459" y="4401"/>
                  </a:lnTo>
                  <a:lnTo>
                    <a:pt x="11282" y="3699"/>
                  </a:lnTo>
                  <a:lnTo>
                    <a:pt x="5702" y="2481"/>
                  </a:lnTo>
                  <a:lnTo>
                    <a:pt x="4201" y="3319"/>
                  </a:lnTo>
                  <a:lnTo>
                    <a:pt x="3307" y="4037"/>
                  </a:lnTo>
                  <a:lnTo>
                    <a:pt x="3065" y="4514"/>
                  </a:lnTo>
                  <a:lnTo>
                    <a:pt x="3256" y="4833"/>
                  </a:lnTo>
                  <a:lnTo>
                    <a:pt x="4408" y="5188"/>
                  </a:lnTo>
                  <a:lnTo>
                    <a:pt x="9030" y="5434"/>
                  </a:lnTo>
                  <a:lnTo>
                    <a:pt x="9702" y="4740"/>
                  </a:lnTo>
                  <a:lnTo>
                    <a:pt x="10868" y="0"/>
                  </a:lnTo>
                  <a:lnTo>
                    <a:pt x="10574" y="60"/>
                  </a:lnTo>
                  <a:lnTo>
                    <a:pt x="7870" y="22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3275627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258527" y="590076"/>
            <a:ext cx="115473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/>
              <a:t>Lara apprend à faire du vélo. Le premier jour, elle réussit à parcourir 30 m sans tomber. Le deuxième jour, elle parcourt 10 m de plus que la veille. Le troisième jour, elle réussit à parcourir 60 m sans tomber.</a:t>
            </a:r>
          </a:p>
          <a:p>
            <a:pPr algn="just"/>
            <a:r>
              <a:rPr lang="fr-FR" sz="2800" b="1" dirty="0"/>
              <a:t>De quelle longueur Lara a-t-elle progressé le troisième jour? 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xmlns="" id="{532E0087-6443-4444-A0B0-363800E9614A}"/>
              </a:ext>
            </a:extLst>
          </p:cNvPr>
          <p:cNvSpPr txBox="1">
            <a:spLocks/>
          </p:cNvSpPr>
          <p:nvPr/>
        </p:nvSpPr>
        <p:spPr>
          <a:xfrm>
            <a:off x="763165" y="143374"/>
            <a:ext cx="10515600" cy="446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dirty="0">
                <a:solidFill>
                  <a:srgbClr val="7030A0"/>
                </a:solidFill>
              </a:rPr>
              <a:t>Troisième situation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94914CEE-A96F-4F10-871F-1FD5D8BF10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" t="42760" r="810" b="1731"/>
          <a:stretch/>
        </p:blipFill>
        <p:spPr>
          <a:xfrm>
            <a:off x="1309587" y="2405958"/>
            <a:ext cx="9730983" cy="411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4293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258527" y="590076"/>
            <a:ext cx="115473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/>
              <a:t>Tu apprends à faire du vélo. Le premier jour, tu réussis à parcourir 40 m sans tomber. Le deuxième jour, tu parcours 16 m de plus que la veille. Le troisième jour, tu réussis à parcourir 80 m sans tomber.</a:t>
            </a:r>
          </a:p>
          <a:p>
            <a:pPr algn="just"/>
            <a:r>
              <a:rPr lang="fr-FR" sz="2800" b="1" dirty="0"/>
              <a:t>De quelle longueur as-tu progressé le troisième jour? 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xmlns="" id="{532E0087-6443-4444-A0B0-363800E9614A}"/>
              </a:ext>
            </a:extLst>
          </p:cNvPr>
          <p:cNvSpPr txBox="1">
            <a:spLocks/>
          </p:cNvSpPr>
          <p:nvPr/>
        </p:nvSpPr>
        <p:spPr>
          <a:xfrm>
            <a:off x="763165" y="143374"/>
            <a:ext cx="10515600" cy="446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dirty="0">
                <a:solidFill>
                  <a:srgbClr val="7030A0"/>
                </a:solidFill>
              </a:rPr>
              <a:t>Pour t’entraîner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94914CEE-A96F-4F10-871F-1FD5D8BF10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" t="42760" r="810" b="1731"/>
          <a:stretch/>
        </p:blipFill>
        <p:spPr>
          <a:xfrm>
            <a:off x="1309587" y="2405958"/>
            <a:ext cx="9730983" cy="411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185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4"/>
            <a:ext cx="3206538" cy="4335150"/>
            <a:chOff x="1540713" y="1248465"/>
            <a:chExt cx="2409825" cy="3288186"/>
          </a:xfrm>
        </p:grpSpPr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87594" y="2297124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26 + 8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4"/>
            <a:ext cx="3206539" cy="4335150"/>
            <a:chOff x="1540713" y="1248465"/>
            <a:chExt cx="2409825" cy="3288186"/>
          </a:xfrm>
        </p:grpSpPr>
        <p:sp>
          <p:nvSpPr>
            <p:cNvPr id="7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87593" y="2297124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34</a:t>
              </a:r>
            </a:p>
          </p:txBody>
        </p:sp>
      </p:grp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A439F1C8-37FE-47FB-8DA5-00770511F4C2}"/>
              </a:ext>
            </a:extLst>
          </p:cNvPr>
          <p:cNvSpPr txBox="1">
            <a:spLocks/>
          </p:cNvSpPr>
          <p:nvPr/>
        </p:nvSpPr>
        <p:spPr>
          <a:xfrm>
            <a:off x="838200" y="290945"/>
            <a:ext cx="10515600" cy="935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Calcul de sommes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057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A7F92EC4-7848-E346-BCA8-DD2BEF9C55DE}"/>
              </a:ext>
            </a:extLst>
          </p:cNvPr>
          <p:cNvSpPr txBox="1">
            <a:spLocks/>
          </p:cNvSpPr>
          <p:nvPr/>
        </p:nvSpPr>
        <p:spPr>
          <a:xfrm>
            <a:off x="838200" y="67528"/>
            <a:ext cx="10515600" cy="935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Calcul de sommes</a:t>
            </a:r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307914" y="1226664"/>
            <a:ext cx="3406357" cy="4335150"/>
            <a:chOff x="1392906" y="1248465"/>
            <a:chExt cx="2559996" cy="3288186"/>
          </a:xfrm>
        </p:grpSpPr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392906" y="2276108"/>
              <a:ext cx="2559996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14 + 12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4"/>
            <a:ext cx="3206538" cy="4335150"/>
            <a:chOff x="1540713" y="1248465"/>
            <a:chExt cx="2409825" cy="3288186"/>
          </a:xfrm>
        </p:grpSpPr>
        <p:sp>
          <p:nvSpPr>
            <p:cNvPr id="7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14871" y="2291871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26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235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4"/>
            <a:ext cx="3206538" cy="4335150"/>
            <a:chOff x="1540713" y="1248465"/>
            <a:chExt cx="2409825" cy="3288186"/>
          </a:xfrm>
        </p:grpSpPr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87594" y="2297124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25 + 9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4"/>
            <a:ext cx="3206538" cy="4335150"/>
            <a:chOff x="1540713" y="1248465"/>
            <a:chExt cx="2409825" cy="3288186"/>
          </a:xfrm>
        </p:grpSpPr>
        <p:sp>
          <p:nvSpPr>
            <p:cNvPr id="7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78682" y="2297124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34</a:t>
              </a:r>
            </a:p>
          </p:txBody>
        </p:sp>
      </p:grp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2F6B2028-0E5C-4EA4-B86A-1460711B1331}"/>
              </a:ext>
            </a:extLst>
          </p:cNvPr>
          <p:cNvSpPr txBox="1">
            <a:spLocks/>
          </p:cNvSpPr>
          <p:nvPr/>
        </p:nvSpPr>
        <p:spPr>
          <a:xfrm>
            <a:off x="838199" y="67528"/>
            <a:ext cx="10515600" cy="935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Calcul de sommes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15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199596" y="1226664"/>
            <a:ext cx="3792808" cy="4335150"/>
            <a:chOff x="1311501" y="1248465"/>
            <a:chExt cx="2850427" cy="3288186"/>
          </a:xfrm>
        </p:grpSpPr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311501" y="2211012"/>
              <a:ext cx="2850427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38 + 20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4"/>
            <a:ext cx="3206538" cy="4335150"/>
            <a:chOff x="1540713" y="1248465"/>
            <a:chExt cx="2409825" cy="3288186"/>
          </a:xfrm>
        </p:grpSpPr>
        <p:sp>
          <p:nvSpPr>
            <p:cNvPr id="7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87593" y="2228444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58</a:t>
              </a:r>
            </a:p>
          </p:txBody>
        </p:sp>
      </p:grp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27FEAAEC-29AD-44CF-9164-8535D1886A18}"/>
              </a:ext>
            </a:extLst>
          </p:cNvPr>
          <p:cNvSpPr txBox="1">
            <a:spLocks/>
          </p:cNvSpPr>
          <p:nvPr/>
        </p:nvSpPr>
        <p:spPr>
          <a:xfrm>
            <a:off x="838200" y="290945"/>
            <a:ext cx="10515600" cy="935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Calcul de sommes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021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350327" y="1226664"/>
            <a:ext cx="3544384" cy="4335150"/>
            <a:chOff x="1424780" y="1248465"/>
            <a:chExt cx="2663728" cy="3288186"/>
          </a:xfrm>
        </p:grpSpPr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424780" y="2297124"/>
              <a:ext cx="2663728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40 + 40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4"/>
            <a:ext cx="3206538" cy="4335150"/>
            <a:chOff x="1540713" y="1248465"/>
            <a:chExt cx="2409825" cy="3288186"/>
          </a:xfrm>
        </p:grpSpPr>
        <p:sp>
          <p:nvSpPr>
            <p:cNvPr id="7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78683" y="2297123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80</a:t>
              </a:r>
            </a:p>
          </p:txBody>
        </p:sp>
      </p:grp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33CE3F24-801F-4214-802E-8786230EFD0F}"/>
              </a:ext>
            </a:extLst>
          </p:cNvPr>
          <p:cNvSpPr txBox="1">
            <a:spLocks/>
          </p:cNvSpPr>
          <p:nvPr/>
        </p:nvSpPr>
        <p:spPr>
          <a:xfrm>
            <a:off x="838200" y="290945"/>
            <a:ext cx="10515600" cy="935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Calcul de sommes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099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309145" y="1226664"/>
            <a:ext cx="3587945" cy="4335150"/>
            <a:chOff x="1393831" y="1248465"/>
            <a:chExt cx="2696466" cy="3288186"/>
          </a:xfrm>
        </p:grpSpPr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393831" y="2297124"/>
              <a:ext cx="2696466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56 + 16 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4"/>
            <a:ext cx="3206538" cy="4335150"/>
            <a:chOff x="1540713" y="1248465"/>
            <a:chExt cx="2409825" cy="3288186"/>
          </a:xfrm>
        </p:grpSpPr>
        <p:sp>
          <p:nvSpPr>
            <p:cNvPr id="7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84031" y="2297124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72</a:t>
              </a:r>
            </a:p>
          </p:txBody>
        </p:sp>
      </p:grp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9D15F062-5268-4328-B96C-94CB9372FD5A}"/>
              </a:ext>
            </a:extLst>
          </p:cNvPr>
          <p:cNvSpPr txBox="1">
            <a:spLocks/>
          </p:cNvSpPr>
          <p:nvPr/>
        </p:nvSpPr>
        <p:spPr>
          <a:xfrm>
            <a:off x="850056" y="77732"/>
            <a:ext cx="10515600" cy="935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Calcul de sommes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082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TM02900771[[fn=Secteur]]</Template>
  <TotalTime>13120</TotalTime>
  <Words>1284</Words>
  <Application>Microsoft Office PowerPoint</Application>
  <PresentationFormat>Personnalisé</PresentationFormat>
  <Paragraphs>199</Paragraphs>
  <Slides>33</Slides>
  <Notes>30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4" baseType="lpstr">
      <vt:lpstr>Thème Office</vt:lpstr>
      <vt:lpstr>Jeudi 11 juin 2020</vt:lpstr>
      <vt:lpstr>Calcul mental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Mesures </vt:lpstr>
      <vt:lpstr>Présentation PowerPoint</vt:lpstr>
      <vt:lpstr>Mesure de longueurs</vt:lpstr>
      <vt:lpstr>Mesure de longueurs</vt:lpstr>
      <vt:lpstr>Mesure de longueurs</vt:lpstr>
      <vt:lpstr>Mesure de longueurs</vt:lpstr>
      <vt:lpstr>Mesure de longueurs</vt:lpstr>
      <vt:lpstr>Mesure de longueurs</vt:lpstr>
      <vt:lpstr>Mesure de longueurs</vt:lpstr>
      <vt:lpstr>Mesure de longueurs</vt:lpstr>
      <vt:lpstr>Mesure de longueurs</vt:lpstr>
      <vt:lpstr>Mesure de longueurs</vt:lpstr>
      <vt:lpstr>Mesure de longueurs</vt:lpstr>
      <vt:lpstr>Problèmes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doubles</dc:title>
  <dc:creator>Vsg IEN</dc:creator>
  <cp:lastModifiedBy>Ollivier HUNAULT</cp:lastModifiedBy>
  <cp:revision>445</cp:revision>
  <cp:lastPrinted>2020-05-25T13:27:41Z</cp:lastPrinted>
  <dcterms:created xsi:type="dcterms:W3CDTF">2020-03-19T21:38:13Z</dcterms:created>
  <dcterms:modified xsi:type="dcterms:W3CDTF">2020-05-25T15:06:30Z</dcterms:modified>
</cp:coreProperties>
</file>