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6.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7.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3" r:id="rId2"/>
    <p:sldId id="677" r:id="rId3"/>
    <p:sldId id="639" r:id="rId4"/>
    <p:sldId id="673" r:id="rId5"/>
    <p:sldId id="674" r:id="rId6"/>
    <p:sldId id="671" r:id="rId7"/>
    <p:sldId id="672" r:id="rId8"/>
    <p:sldId id="660" r:id="rId9"/>
    <p:sldId id="701" r:id="rId10"/>
    <p:sldId id="702" r:id="rId11"/>
    <p:sldId id="681" r:id="rId12"/>
    <p:sldId id="682" r:id="rId13"/>
    <p:sldId id="690" r:id="rId14"/>
    <p:sldId id="684" r:id="rId15"/>
    <p:sldId id="687" r:id="rId16"/>
    <p:sldId id="439" r:id="rId17"/>
    <p:sldId id="683" r:id="rId18"/>
    <p:sldId id="693" r:id="rId19"/>
    <p:sldId id="695" r:id="rId20"/>
    <p:sldId id="696" r:id="rId21"/>
    <p:sldId id="697" r:id="rId22"/>
    <p:sldId id="69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 BREMONT" initials="LB" lastIdx="5" clrIdx="0"/>
  <p:cmAuthor id="2" name="DARDENNE"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F8D"/>
    <a:srgbClr val="F16B5D"/>
    <a:srgbClr val="FD5969"/>
    <a:srgbClr val="EF89D4"/>
    <a:srgbClr val="7ED9F6"/>
    <a:srgbClr val="996600"/>
    <a:srgbClr val="F5C3CB"/>
    <a:srgbClr val="DDDBDD"/>
    <a:srgbClr val="7B9CF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1111" autoAdjust="0"/>
  </p:normalViewPr>
  <p:slideViewPr>
    <p:cSldViewPr snapToGrid="0">
      <p:cViewPr varScale="1">
        <p:scale>
          <a:sx n="44" d="100"/>
          <a:sy n="44" d="100"/>
        </p:scale>
        <p:origin x="-600"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3DF88-DAA2-DB42-95A7-D20EEB214776}" type="datetimeFigureOut">
              <a:rPr lang="fr-FR" smtClean="0"/>
              <a:t>25/05/2020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DDD27-6673-EA4F-B067-C7C5F7D6F7DA}" type="slidenum">
              <a:rPr lang="fr-FR" smtClean="0"/>
              <a:t>‹N°›</a:t>
            </a:fld>
            <a:endParaRPr lang="fr-FR"/>
          </a:p>
        </p:txBody>
      </p:sp>
    </p:spTree>
    <p:extLst>
      <p:ext uri="{BB962C8B-B14F-4D97-AF65-F5344CB8AC3E}">
        <p14:creationId xmlns:p14="http://schemas.microsoft.com/office/powerpoint/2010/main" val="68016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a:t>
            </a:fld>
            <a:endParaRPr lang="fr-FR"/>
          </a:p>
        </p:txBody>
      </p:sp>
    </p:spTree>
    <p:extLst>
      <p:ext uri="{BB962C8B-B14F-4D97-AF65-F5344CB8AC3E}">
        <p14:creationId xmlns:p14="http://schemas.microsoft.com/office/powerpoint/2010/main" val="1818677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Une unité plus petite que l’on utilise en classe, le cm.</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11</a:t>
            </a:fld>
            <a:endParaRPr lang="fr-FR"/>
          </a:p>
        </p:txBody>
      </p:sp>
    </p:spTree>
    <p:extLst>
      <p:ext uri="{BB962C8B-B14F-4D97-AF65-F5344CB8AC3E}">
        <p14:creationId xmlns:p14="http://schemas.microsoft.com/office/powerpoint/2010/main" val="195440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votre avis, plus ou moins d’1m ?  Plus ou moins de 15 cm, le stylo</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12</a:t>
            </a:fld>
            <a:endParaRPr lang="fr-FR"/>
          </a:p>
        </p:txBody>
      </p:sp>
    </p:spTree>
    <p:extLst>
      <p:ext uri="{BB962C8B-B14F-4D97-AF65-F5344CB8AC3E}">
        <p14:creationId xmlns:p14="http://schemas.microsoft.com/office/powerpoint/2010/main" val="139419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Préciser que table 1 place</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13</a:t>
            </a:fld>
            <a:endParaRPr lang="fr-FR"/>
          </a:p>
        </p:txBody>
      </p:sp>
    </p:spTree>
    <p:extLst>
      <p:ext uri="{BB962C8B-B14F-4D97-AF65-F5344CB8AC3E}">
        <p14:creationId xmlns:p14="http://schemas.microsoft.com/office/powerpoint/2010/main" val="3383328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Vous pouvez mesurer votre brosse à dents pour savoir si elle est un peu plus grande ou plus petite que celle-ci.</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15</a:t>
            </a:fld>
            <a:endParaRPr lang="fr-FR"/>
          </a:p>
        </p:txBody>
      </p:sp>
    </p:spTree>
    <p:extLst>
      <p:ext uri="{BB962C8B-B14F-4D97-AF65-F5344CB8AC3E}">
        <p14:creationId xmlns:p14="http://schemas.microsoft.com/office/powerpoint/2010/main" val="9286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Dessiner la plante aux 2 temps. Mettre les droites horizontales sous et sur la plante. Placer les flèches pour concrétiser la longueur (comme hier avec la comparaison de taille d’enfants) et porter les mesures de 50 cm sur la plante a et de 60cm sur la plante b. </a:t>
            </a:r>
          </a:p>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17</a:t>
            </a:fld>
            <a:endParaRPr lang="fr-FR"/>
          </a:p>
        </p:txBody>
      </p:sp>
    </p:spTree>
    <p:extLst>
      <p:ext uri="{BB962C8B-B14F-4D97-AF65-F5344CB8AC3E}">
        <p14:creationId xmlns:p14="http://schemas.microsoft.com/office/powerpoint/2010/main" val="1739976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Qui a fait le plus long collier ? Puis dessin et calcul.</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18</a:t>
            </a:fld>
            <a:endParaRPr lang="fr-FR"/>
          </a:p>
        </p:txBody>
      </p:sp>
    </p:spTree>
    <p:extLst>
      <p:ext uri="{BB962C8B-B14F-4D97-AF65-F5344CB8AC3E}">
        <p14:creationId xmlns:p14="http://schemas.microsoft.com/office/powerpoint/2010/main" val="836937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Qui a fait le plus long collier ? Puis dessin et calcul.</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19</a:t>
            </a:fld>
            <a:endParaRPr lang="fr-FR"/>
          </a:p>
        </p:txBody>
      </p:sp>
    </p:spTree>
    <p:extLst>
      <p:ext uri="{BB962C8B-B14F-4D97-AF65-F5344CB8AC3E}">
        <p14:creationId xmlns:p14="http://schemas.microsoft.com/office/powerpoint/2010/main" val="330403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Qui a fait le plus long collier ? Puis dessin et calcul.</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20</a:t>
            </a:fld>
            <a:endParaRPr lang="fr-FR"/>
          </a:p>
        </p:txBody>
      </p:sp>
    </p:spTree>
    <p:extLst>
      <p:ext uri="{BB962C8B-B14F-4D97-AF65-F5344CB8AC3E}">
        <p14:creationId xmlns:p14="http://schemas.microsoft.com/office/powerpoint/2010/main" val="3986301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faire en fonction du </a:t>
            </a:r>
            <a:r>
              <a:rPr lang="fr-FR"/>
              <a:t>temps restant</a:t>
            </a:r>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21</a:t>
            </a:fld>
            <a:endParaRPr lang="fr-FR"/>
          </a:p>
        </p:txBody>
      </p:sp>
    </p:spTree>
    <p:extLst>
      <p:ext uri="{BB962C8B-B14F-4D97-AF65-F5344CB8AC3E}">
        <p14:creationId xmlns:p14="http://schemas.microsoft.com/office/powerpoint/2010/main" val="359228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Qui a fait le plus long collier ? Puis dessin et calcul.</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22</a:t>
            </a:fld>
            <a:endParaRPr lang="fr-FR"/>
          </a:p>
        </p:txBody>
      </p:sp>
    </p:spTree>
    <p:extLst>
      <p:ext uri="{BB962C8B-B14F-4D97-AF65-F5344CB8AC3E}">
        <p14:creationId xmlns:p14="http://schemas.microsoft.com/office/powerpoint/2010/main" val="164426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3</a:t>
            </a:fld>
            <a:endParaRPr lang="fr-FR"/>
          </a:p>
        </p:txBody>
      </p:sp>
    </p:spTree>
    <p:extLst>
      <p:ext uri="{BB962C8B-B14F-4D97-AF65-F5344CB8AC3E}">
        <p14:creationId xmlns:p14="http://schemas.microsoft.com/office/powerpoint/2010/main" val="393540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4</a:t>
            </a:fld>
            <a:endParaRPr lang="fr-FR"/>
          </a:p>
        </p:txBody>
      </p:sp>
    </p:spTree>
    <p:extLst>
      <p:ext uri="{BB962C8B-B14F-4D97-AF65-F5344CB8AC3E}">
        <p14:creationId xmlns:p14="http://schemas.microsoft.com/office/powerpoint/2010/main" val="287379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5</a:t>
            </a:fld>
            <a:endParaRPr lang="fr-FR"/>
          </a:p>
        </p:txBody>
      </p:sp>
    </p:spTree>
    <p:extLst>
      <p:ext uri="{BB962C8B-B14F-4D97-AF65-F5344CB8AC3E}">
        <p14:creationId xmlns:p14="http://schemas.microsoft.com/office/powerpoint/2010/main" val="37711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6</a:t>
            </a:fld>
            <a:endParaRPr lang="fr-FR"/>
          </a:p>
        </p:txBody>
      </p:sp>
    </p:spTree>
    <p:extLst>
      <p:ext uri="{BB962C8B-B14F-4D97-AF65-F5344CB8AC3E}">
        <p14:creationId xmlns:p14="http://schemas.microsoft.com/office/powerpoint/2010/main" val="71805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7</a:t>
            </a:fld>
            <a:endParaRPr lang="fr-FR"/>
          </a:p>
        </p:txBody>
      </p:sp>
    </p:spTree>
    <p:extLst>
      <p:ext uri="{BB962C8B-B14F-4D97-AF65-F5344CB8AC3E}">
        <p14:creationId xmlns:p14="http://schemas.microsoft.com/office/powerpoint/2010/main" val="376076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allons nous entrainer à mesurer des longueurs et nous allons essayer de prendre des repères de longueur.</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8</a:t>
            </a:fld>
            <a:endParaRPr lang="fr-FR"/>
          </a:p>
        </p:txBody>
      </p:sp>
    </p:spTree>
    <p:extLst>
      <p:ext uri="{BB962C8B-B14F-4D97-AF65-F5344CB8AC3E}">
        <p14:creationId xmlns:p14="http://schemas.microsoft.com/office/powerpoint/2010/main" val="174576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Aujourd’hui, nous allons parler d’une unité qui est le mètre. Avant, il y a un peu plus de 200 ans les unités n’étaient pas les mêmes partout. Il y avait le pied, le pouce, la toise, l’arpent … Il était bien difficile de se comprendre et de faire des échanges, du commerce.</a:t>
            </a:r>
          </a:p>
          <a:p>
            <a:r>
              <a:rPr lang="fr-FR" dirty="0"/>
              <a:t>Alors, il y a eu un accord. Il a été décidé d’utiliser le mètre. </a:t>
            </a:r>
          </a:p>
          <a:p>
            <a:endParaRPr lang="fr-FR" dirty="0"/>
          </a:p>
          <a:p>
            <a:r>
              <a:rPr lang="fr-FR" dirty="0"/>
              <a:t>Montrer que c’est un grand pas en le posant au sol. </a:t>
            </a:r>
          </a:p>
          <a:p>
            <a:r>
              <a:rPr lang="fr-FR" dirty="0"/>
              <a:t>Montrer que je mesure un peu moins de 2 m. Peu de gens mesurent 2 m ou plus de 2m, les joueurs de basket. Que les portes font un peu plus de 2m pour que tout le monde puisse passer dessous</a:t>
            </a:r>
          </a:p>
          <a:p>
            <a:endParaRPr lang="fr-FR" dirty="0"/>
          </a:p>
          <a:p>
            <a:r>
              <a:rPr lang="fr-FR" dirty="0"/>
              <a:t>Un étage fait à peu près 3 m</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9</a:t>
            </a:fld>
            <a:endParaRPr lang="fr-FR"/>
          </a:p>
        </p:txBody>
      </p:sp>
    </p:spTree>
    <p:extLst>
      <p:ext uri="{BB962C8B-B14F-4D97-AF65-F5344CB8AC3E}">
        <p14:creationId xmlns:p14="http://schemas.microsoft.com/office/powerpoint/2010/main" val="58058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longueur d’un autobus.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10</a:t>
            </a:fld>
            <a:endParaRPr lang="fr-FR"/>
          </a:p>
        </p:txBody>
      </p:sp>
    </p:spTree>
    <p:extLst>
      <p:ext uri="{BB962C8B-B14F-4D97-AF65-F5344CB8AC3E}">
        <p14:creationId xmlns:p14="http://schemas.microsoft.com/office/powerpoint/2010/main" val="412461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74548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53325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367358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172477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53888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43F9061-4C17-47CE-9CA2-6C536BD058A7}"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92511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43F9061-4C17-47CE-9CA2-6C536BD058A7}" type="datetimeFigureOut">
              <a:rPr lang="fr-FR" smtClean="0"/>
              <a:t>25/05/2020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36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43F9061-4C17-47CE-9CA2-6C536BD058A7}" type="datetimeFigureOut">
              <a:rPr lang="fr-FR" smtClean="0"/>
              <a:t>25/05/2020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331895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3F9061-4C17-47CE-9CA2-6C536BD058A7}" type="datetimeFigureOut">
              <a:rPr lang="fr-FR" smtClean="0"/>
              <a:t>25/05/2020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15833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43F9061-4C17-47CE-9CA2-6C536BD058A7}"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562549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43F9061-4C17-47CE-9CA2-6C536BD058A7}"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114989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C9AFF-5904-4907-85CE-C5DA493334D8}" type="slidenum">
              <a:rPr lang="fr-FR" smtClean="0"/>
              <a:t>‹N°›</a:t>
            </a:fld>
            <a:endParaRPr lang="fr-FR"/>
          </a:p>
        </p:txBody>
      </p:sp>
    </p:spTree>
    <p:extLst>
      <p:ext uri="{BB962C8B-B14F-4D97-AF65-F5344CB8AC3E}">
        <p14:creationId xmlns:p14="http://schemas.microsoft.com/office/powerpoint/2010/main" val="648524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8.xml"/><Relationship Id="rId7" Type="http://schemas.openxmlformats.org/officeDocument/2006/relationships/image" Target="../media/image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tags" Target="../tags/tag57.xml"/><Relationship Id="rId39" Type="http://schemas.openxmlformats.org/officeDocument/2006/relationships/tags" Target="../tags/tag70.xml"/><Relationship Id="rId21" Type="http://schemas.openxmlformats.org/officeDocument/2006/relationships/tags" Target="../tags/tag52.xml"/><Relationship Id="rId34" Type="http://schemas.openxmlformats.org/officeDocument/2006/relationships/tags" Target="../tags/tag65.xml"/><Relationship Id="rId42" Type="http://schemas.openxmlformats.org/officeDocument/2006/relationships/tags" Target="../tags/tag73.xml"/><Relationship Id="rId47" Type="http://schemas.openxmlformats.org/officeDocument/2006/relationships/tags" Target="../tags/tag78.xml"/><Relationship Id="rId50" Type="http://schemas.openxmlformats.org/officeDocument/2006/relationships/tags" Target="../tags/tag81.xml"/><Relationship Id="rId55" Type="http://schemas.openxmlformats.org/officeDocument/2006/relationships/slideLayout" Target="../slideLayouts/slideLayout6.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tags" Target="../tags/tag56.xml"/><Relationship Id="rId33" Type="http://schemas.openxmlformats.org/officeDocument/2006/relationships/tags" Target="../tags/tag64.xml"/><Relationship Id="rId38" Type="http://schemas.openxmlformats.org/officeDocument/2006/relationships/tags" Target="../tags/tag69.xml"/><Relationship Id="rId46" Type="http://schemas.openxmlformats.org/officeDocument/2006/relationships/tags" Target="../tags/tag77.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29" Type="http://schemas.openxmlformats.org/officeDocument/2006/relationships/tags" Target="../tags/tag60.xml"/><Relationship Id="rId41" Type="http://schemas.openxmlformats.org/officeDocument/2006/relationships/tags" Target="../tags/tag72.xml"/><Relationship Id="rId54" Type="http://schemas.openxmlformats.org/officeDocument/2006/relationships/tags" Target="../tags/tag85.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tags" Target="../tags/tag55.xml"/><Relationship Id="rId32" Type="http://schemas.openxmlformats.org/officeDocument/2006/relationships/tags" Target="../tags/tag63.xml"/><Relationship Id="rId37" Type="http://schemas.openxmlformats.org/officeDocument/2006/relationships/tags" Target="../tags/tag68.xml"/><Relationship Id="rId40" Type="http://schemas.openxmlformats.org/officeDocument/2006/relationships/tags" Target="../tags/tag71.xml"/><Relationship Id="rId45" Type="http://schemas.openxmlformats.org/officeDocument/2006/relationships/tags" Target="../tags/tag76.xml"/><Relationship Id="rId53" Type="http://schemas.openxmlformats.org/officeDocument/2006/relationships/tags" Target="../tags/tag84.xml"/><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tags" Target="../tags/tag54.xml"/><Relationship Id="rId28" Type="http://schemas.openxmlformats.org/officeDocument/2006/relationships/tags" Target="../tags/tag59.xml"/><Relationship Id="rId36" Type="http://schemas.openxmlformats.org/officeDocument/2006/relationships/tags" Target="../tags/tag67.xml"/><Relationship Id="rId49" Type="http://schemas.openxmlformats.org/officeDocument/2006/relationships/tags" Target="../tags/tag80.xml"/><Relationship Id="rId57" Type="http://schemas.openxmlformats.org/officeDocument/2006/relationships/image" Target="../media/image13.png"/><Relationship Id="rId10" Type="http://schemas.openxmlformats.org/officeDocument/2006/relationships/tags" Target="../tags/tag41.xml"/><Relationship Id="rId19" Type="http://schemas.openxmlformats.org/officeDocument/2006/relationships/tags" Target="../tags/tag50.xml"/><Relationship Id="rId31" Type="http://schemas.openxmlformats.org/officeDocument/2006/relationships/tags" Target="../tags/tag62.xml"/><Relationship Id="rId44" Type="http://schemas.openxmlformats.org/officeDocument/2006/relationships/tags" Target="../tags/tag75.xml"/><Relationship Id="rId52" Type="http://schemas.openxmlformats.org/officeDocument/2006/relationships/tags" Target="../tags/tag83.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tags" Target="../tags/tag58.xml"/><Relationship Id="rId30" Type="http://schemas.openxmlformats.org/officeDocument/2006/relationships/tags" Target="../tags/tag61.xml"/><Relationship Id="rId35" Type="http://schemas.openxmlformats.org/officeDocument/2006/relationships/tags" Target="../tags/tag66.xml"/><Relationship Id="rId43" Type="http://schemas.openxmlformats.org/officeDocument/2006/relationships/tags" Target="../tags/tag74.xml"/><Relationship Id="rId48" Type="http://schemas.openxmlformats.org/officeDocument/2006/relationships/tags" Target="../tags/tag79.xml"/><Relationship Id="rId56" Type="http://schemas.openxmlformats.org/officeDocument/2006/relationships/notesSlide" Target="../notesSlides/notesSlide15.xml"/><Relationship Id="rId8" Type="http://schemas.openxmlformats.org/officeDocument/2006/relationships/tags" Target="../tags/tag39.xml"/><Relationship Id="rId51" Type="http://schemas.openxmlformats.org/officeDocument/2006/relationships/tags" Target="../tags/tag82.xml"/><Relationship Id="rId3" Type="http://schemas.openxmlformats.org/officeDocument/2006/relationships/tags" Target="../tags/tag34.xml"/></Relationships>
</file>

<file path=ppt/slides/_rels/slide19.xml.rels><?xml version="1.0" encoding="UTF-8" standalone="yes"?>
<Relationships xmlns="http://schemas.openxmlformats.org/package/2006/relationships"><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9" Type="http://schemas.openxmlformats.org/officeDocument/2006/relationships/tags" Target="../tags/tag124.xml"/><Relationship Id="rId21" Type="http://schemas.openxmlformats.org/officeDocument/2006/relationships/tags" Target="../tags/tag106.xml"/><Relationship Id="rId34" Type="http://schemas.openxmlformats.org/officeDocument/2006/relationships/tags" Target="../tags/tag119.xml"/><Relationship Id="rId42" Type="http://schemas.openxmlformats.org/officeDocument/2006/relationships/tags" Target="../tags/tag127.xml"/><Relationship Id="rId47" Type="http://schemas.openxmlformats.org/officeDocument/2006/relationships/tags" Target="../tags/tag132.xml"/><Relationship Id="rId50" Type="http://schemas.openxmlformats.org/officeDocument/2006/relationships/tags" Target="../tags/tag135.xml"/><Relationship Id="rId55" Type="http://schemas.openxmlformats.org/officeDocument/2006/relationships/tags" Target="../tags/tag140.xml"/><Relationship Id="rId63" Type="http://schemas.openxmlformats.org/officeDocument/2006/relationships/tags" Target="../tags/tag148.xml"/><Relationship Id="rId68" Type="http://schemas.openxmlformats.org/officeDocument/2006/relationships/slideLayout" Target="../slideLayouts/slideLayout6.xml"/><Relationship Id="rId7" Type="http://schemas.openxmlformats.org/officeDocument/2006/relationships/tags" Target="../tags/tag92.xml"/><Relationship Id="rId2" Type="http://schemas.openxmlformats.org/officeDocument/2006/relationships/tags" Target="../tags/tag87.xml"/><Relationship Id="rId16" Type="http://schemas.openxmlformats.org/officeDocument/2006/relationships/tags" Target="../tags/tag101.xml"/><Relationship Id="rId29" Type="http://schemas.openxmlformats.org/officeDocument/2006/relationships/tags" Target="../tags/tag114.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tags" Target="../tags/tag117.xml"/><Relationship Id="rId37" Type="http://schemas.openxmlformats.org/officeDocument/2006/relationships/tags" Target="../tags/tag122.xml"/><Relationship Id="rId40" Type="http://schemas.openxmlformats.org/officeDocument/2006/relationships/tags" Target="../tags/tag125.xml"/><Relationship Id="rId45" Type="http://schemas.openxmlformats.org/officeDocument/2006/relationships/tags" Target="../tags/tag130.xml"/><Relationship Id="rId53" Type="http://schemas.openxmlformats.org/officeDocument/2006/relationships/tags" Target="../tags/tag138.xml"/><Relationship Id="rId58" Type="http://schemas.openxmlformats.org/officeDocument/2006/relationships/tags" Target="../tags/tag143.xml"/><Relationship Id="rId66" Type="http://schemas.openxmlformats.org/officeDocument/2006/relationships/tags" Target="../tags/tag151.xml"/><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36" Type="http://schemas.openxmlformats.org/officeDocument/2006/relationships/tags" Target="../tags/tag121.xml"/><Relationship Id="rId49" Type="http://schemas.openxmlformats.org/officeDocument/2006/relationships/tags" Target="../tags/tag134.xml"/><Relationship Id="rId57" Type="http://schemas.openxmlformats.org/officeDocument/2006/relationships/tags" Target="../tags/tag142.xml"/><Relationship Id="rId61" Type="http://schemas.openxmlformats.org/officeDocument/2006/relationships/tags" Target="../tags/tag146.xml"/><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tags" Target="../tags/tag116.xml"/><Relationship Id="rId44" Type="http://schemas.openxmlformats.org/officeDocument/2006/relationships/tags" Target="../tags/tag129.xml"/><Relationship Id="rId52" Type="http://schemas.openxmlformats.org/officeDocument/2006/relationships/tags" Target="../tags/tag137.xml"/><Relationship Id="rId60" Type="http://schemas.openxmlformats.org/officeDocument/2006/relationships/tags" Target="../tags/tag145.xml"/><Relationship Id="rId65" Type="http://schemas.openxmlformats.org/officeDocument/2006/relationships/tags" Target="../tags/tag150.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tags" Target="../tags/tag115.xml"/><Relationship Id="rId35" Type="http://schemas.openxmlformats.org/officeDocument/2006/relationships/tags" Target="../tags/tag120.xml"/><Relationship Id="rId43" Type="http://schemas.openxmlformats.org/officeDocument/2006/relationships/tags" Target="../tags/tag128.xml"/><Relationship Id="rId48" Type="http://schemas.openxmlformats.org/officeDocument/2006/relationships/tags" Target="../tags/tag133.xml"/><Relationship Id="rId56" Type="http://schemas.openxmlformats.org/officeDocument/2006/relationships/tags" Target="../tags/tag141.xml"/><Relationship Id="rId64" Type="http://schemas.openxmlformats.org/officeDocument/2006/relationships/tags" Target="../tags/tag149.xml"/><Relationship Id="rId69" Type="http://schemas.openxmlformats.org/officeDocument/2006/relationships/notesSlide" Target="../notesSlides/notesSlide16.xml"/><Relationship Id="rId8" Type="http://schemas.openxmlformats.org/officeDocument/2006/relationships/tags" Target="../tags/tag93.xml"/><Relationship Id="rId51" Type="http://schemas.openxmlformats.org/officeDocument/2006/relationships/tags" Target="../tags/tag136.xml"/><Relationship Id="rId3" Type="http://schemas.openxmlformats.org/officeDocument/2006/relationships/tags" Target="../tags/tag88.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tags" Target="../tags/tag118.xml"/><Relationship Id="rId38" Type="http://schemas.openxmlformats.org/officeDocument/2006/relationships/tags" Target="../tags/tag123.xml"/><Relationship Id="rId46" Type="http://schemas.openxmlformats.org/officeDocument/2006/relationships/tags" Target="../tags/tag131.xml"/><Relationship Id="rId59" Type="http://schemas.openxmlformats.org/officeDocument/2006/relationships/tags" Target="../tags/tag144.xml"/><Relationship Id="rId67" Type="http://schemas.openxmlformats.org/officeDocument/2006/relationships/tags" Target="../tags/tag152.xml"/><Relationship Id="rId20" Type="http://schemas.openxmlformats.org/officeDocument/2006/relationships/tags" Target="../tags/tag105.xml"/><Relationship Id="rId41" Type="http://schemas.openxmlformats.org/officeDocument/2006/relationships/tags" Target="../tags/tag126.xml"/><Relationship Id="rId54" Type="http://schemas.openxmlformats.org/officeDocument/2006/relationships/tags" Target="../tags/tag139.xml"/><Relationship Id="rId62" Type="http://schemas.openxmlformats.org/officeDocument/2006/relationships/tags" Target="../tags/tag147.xml"/><Relationship Id="rId70"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9" Type="http://schemas.openxmlformats.org/officeDocument/2006/relationships/tags" Target="../tags/tag191.xml"/><Relationship Id="rId3" Type="http://schemas.openxmlformats.org/officeDocument/2006/relationships/tags" Target="../tags/tag155.xml"/><Relationship Id="rId21" Type="http://schemas.openxmlformats.org/officeDocument/2006/relationships/tags" Target="../tags/tag173.xml"/><Relationship Id="rId34" Type="http://schemas.openxmlformats.org/officeDocument/2006/relationships/tags" Target="../tags/tag186.xml"/><Relationship Id="rId42" Type="http://schemas.openxmlformats.org/officeDocument/2006/relationships/slideLayout" Target="../slideLayouts/slideLayout6.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33" Type="http://schemas.openxmlformats.org/officeDocument/2006/relationships/tags" Target="../tags/tag185.xml"/><Relationship Id="rId38" Type="http://schemas.openxmlformats.org/officeDocument/2006/relationships/tags" Target="../tags/tag190.xml"/><Relationship Id="rId2" Type="http://schemas.openxmlformats.org/officeDocument/2006/relationships/tags" Target="../tags/tag154.xml"/><Relationship Id="rId16" Type="http://schemas.openxmlformats.org/officeDocument/2006/relationships/tags" Target="../tags/tag168.xml"/><Relationship Id="rId20" Type="http://schemas.openxmlformats.org/officeDocument/2006/relationships/tags" Target="../tags/tag172.xml"/><Relationship Id="rId29" Type="http://schemas.openxmlformats.org/officeDocument/2006/relationships/tags" Target="../tags/tag181.xml"/><Relationship Id="rId41" Type="http://schemas.openxmlformats.org/officeDocument/2006/relationships/tags" Target="../tags/tag193.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24" Type="http://schemas.openxmlformats.org/officeDocument/2006/relationships/tags" Target="../tags/tag176.xml"/><Relationship Id="rId32" Type="http://schemas.openxmlformats.org/officeDocument/2006/relationships/tags" Target="../tags/tag184.xml"/><Relationship Id="rId37" Type="http://schemas.openxmlformats.org/officeDocument/2006/relationships/tags" Target="../tags/tag189.xml"/><Relationship Id="rId40" Type="http://schemas.openxmlformats.org/officeDocument/2006/relationships/tags" Target="../tags/tag192.xml"/><Relationship Id="rId5" Type="http://schemas.openxmlformats.org/officeDocument/2006/relationships/tags" Target="../tags/tag157.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tags" Target="../tags/tag180.xml"/><Relationship Id="rId36" Type="http://schemas.openxmlformats.org/officeDocument/2006/relationships/tags" Target="../tags/tag188.xml"/><Relationship Id="rId10" Type="http://schemas.openxmlformats.org/officeDocument/2006/relationships/tags" Target="../tags/tag162.xml"/><Relationship Id="rId19" Type="http://schemas.openxmlformats.org/officeDocument/2006/relationships/tags" Target="../tags/tag171.xml"/><Relationship Id="rId31" Type="http://schemas.openxmlformats.org/officeDocument/2006/relationships/tags" Target="../tags/tag183.xml"/><Relationship Id="rId44" Type="http://schemas.openxmlformats.org/officeDocument/2006/relationships/image" Target="../media/image13.png"/><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tags" Target="../tags/tag179.xml"/><Relationship Id="rId30" Type="http://schemas.openxmlformats.org/officeDocument/2006/relationships/tags" Target="../tags/tag182.xml"/><Relationship Id="rId35" Type="http://schemas.openxmlformats.org/officeDocument/2006/relationships/tags" Target="../tags/tag187.xml"/><Relationship Id="rId43"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tags" Target="../tags/tag206.xml"/><Relationship Id="rId18" Type="http://schemas.openxmlformats.org/officeDocument/2006/relationships/tags" Target="../tags/tag211.xml"/><Relationship Id="rId26" Type="http://schemas.openxmlformats.org/officeDocument/2006/relationships/tags" Target="../tags/tag219.xml"/><Relationship Id="rId3" Type="http://schemas.openxmlformats.org/officeDocument/2006/relationships/tags" Target="../tags/tag196.xml"/><Relationship Id="rId21" Type="http://schemas.openxmlformats.org/officeDocument/2006/relationships/tags" Target="../tags/tag214.xml"/><Relationship Id="rId7" Type="http://schemas.openxmlformats.org/officeDocument/2006/relationships/tags" Target="../tags/tag200.xml"/><Relationship Id="rId12" Type="http://schemas.openxmlformats.org/officeDocument/2006/relationships/tags" Target="../tags/tag205.xml"/><Relationship Id="rId17" Type="http://schemas.openxmlformats.org/officeDocument/2006/relationships/tags" Target="../tags/tag210.xml"/><Relationship Id="rId25" Type="http://schemas.openxmlformats.org/officeDocument/2006/relationships/tags" Target="../tags/tag218.xml"/><Relationship Id="rId33" Type="http://schemas.openxmlformats.org/officeDocument/2006/relationships/image" Target="../media/image13.png"/><Relationship Id="rId2" Type="http://schemas.openxmlformats.org/officeDocument/2006/relationships/tags" Target="../tags/tag195.xml"/><Relationship Id="rId16" Type="http://schemas.openxmlformats.org/officeDocument/2006/relationships/tags" Target="../tags/tag209.xml"/><Relationship Id="rId20" Type="http://schemas.openxmlformats.org/officeDocument/2006/relationships/tags" Target="../tags/tag213.xml"/><Relationship Id="rId29" Type="http://schemas.openxmlformats.org/officeDocument/2006/relationships/tags" Target="../tags/tag222.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tags" Target="../tags/tag204.xml"/><Relationship Id="rId24" Type="http://schemas.openxmlformats.org/officeDocument/2006/relationships/tags" Target="../tags/tag217.xml"/><Relationship Id="rId32" Type="http://schemas.openxmlformats.org/officeDocument/2006/relationships/notesSlide" Target="../notesSlides/notesSlide18.xml"/><Relationship Id="rId5" Type="http://schemas.openxmlformats.org/officeDocument/2006/relationships/tags" Target="../tags/tag198.xml"/><Relationship Id="rId15" Type="http://schemas.openxmlformats.org/officeDocument/2006/relationships/tags" Target="../tags/tag208.xml"/><Relationship Id="rId23" Type="http://schemas.openxmlformats.org/officeDocument/2006/relationships/tags" Target="../tags/tag216.xml"/><Relationship Id="rId28" Type="http://schemas.openxmlformats.org/officeDocument/2006/relationships/tags" Target="../tags/tag221.xml"/><Relationship Id="rId10" Type="http://schemas.openxmlformats.org/officeDocument/2006/relationships/tags" Target="../tags/tag203.xml"/><Relationship Id="rId19" Type="http://schemas.openxmlformats.org/officeDocument/2006/relationships/tags" Target="../tags/tag212.xml"/><Relationship Id="rId31" Type="http://schemas.openxmlformats.org/officeDocument/2006/relationships/slideLayout" Target="../slideLayouts/slideLayout6.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tags" Target="../tags/tag207.xml"/><Relationship Id="rId22" Type="http://schemas.openxmlformats.org/officeDocument/2006/relationships/tags" Target="../tags/tag215.xml"/><Relationship Id="rId27" Type="http://schemas.openxmlformats.org/officeDocument/2006/relationships/tags" Target="../tags/tag220.xml"/><Relationship Id="rId30" Type="http://schemas.openxmlformats.org/officeDocument/2006/relationships/tags" Target="../tags/tag2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1FD31B9-7166-D642-A3AE-1BD996153685}"/>
              </a:ext>
            </a:extLst>
          </p:cNvPr>
          <p:cNvSpPr>
            <a:spLocks noGrp="1"/>
          </p:cNvSpPr>
          <p:nvPr>
            <p:ph type="title"/>
          </p:nvPr>
        </p:nvSpPr>
        <p:spPr/>
        <p:txBody>
          <a:bodyPr/>
          <a:lstStyle/>
          <a:p>
            <a:r>
              <a:rPr lang="fr-FR" dirty="0"/>
              <a:t>Mercredi 10 juin 2020</a:t>
            </a:r>
          </a:p>
        </p:txBody>
      </p:sp>
      <p:sp>
        <p:nvSpPr>
          <p:cNvPr id="3" name="Rectangle 2"/>
          <p:cNvSpPr/>
          <p:nvPr/>
        </p:nvSpPr>
        <p:spPr>
          <a:xfrm>
            <a:off x="739140" y="1358630"/>
            <a:ext cx="1071372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444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xmlns="" id="{C2CCE1DA-9FC9-45B8-B4BC-17427BA39243}"/>
              </a:ext>
            </a:extLst>
          </p:cNvPr>
          <p:cNvGrpSpPr/>
          <p:nvPr/>
        </p:nvGrpSpPr>
        <p:grpSpPr>
          <a:xfrm>
            <a:off x="1753477" y="1349246"/>
            <a:ext cx="9301337" cy="3398353"/>
            <a:chOff x="1753477" y="1349246"/>
            <a:chExt cx="9301337" cy="3398353"/>
          </a:xfrm>
          <a:solidFill>
            <a:schemeClr val="accent5">
              <a:lumMod val="60000"/>
              <a:lumOff val="40000"/>
            </a:schemeClr>
          </a:solidFill>
        </p:grpSpPr>
        <p:sp>
          <p:nvSpPr>
            <p:cNvPr id="5" name="Forme libre : forme 4">
              <a:extLst>
                <a:ext uri="{FF2B5EF4-FFF2-40B4-BE49-F238E27FC236}">
                  <a16:creationId xmlns:a16="http://schemas.microsoft.com/office/drawing/2014/main" xmlns="" id="{E310059F-E326-407F-9D8E-74EE56B7F234}"/>
                </a:ext>
              </a:extLst>
            </p:cNvPr>
            <p:cNvSpPr/>
            <p:nvPr/>
          </p:nvSpPr>
          <p:spPr>
            <a:xfrm>
              <a:off x="1753477" y="1349246"/>
              <a:ext cx="9301337" cy="2611936"/>
            </a:xfrm>
            <a:custGeom>
              <a:avLst/>
              <a:gdLst>
                <a:gd name="connsiteX0" fmla="*/ 402754 w 8860582"/>
                <a:gd name="connsiteY0" fmla="*/ 361288 h 2611936"/>
                <a:gd name="connsiteX1" fmla="*/ 604131 w 8860582"/>
                <a:gd name="connsiteY1" fmla="*/ 242833 h 2611936"/>
                <a:gd name="connsiteX2" fmla="*/ 2013769 w 8860582"/>
                <a:gd name="connsiteY2" fmla="*/ 242833 h 2611936"/>
                <a:gd name="connsiteX3" fmla="*/ 2013769 w 8860582"/>
                <a:gd name="connsiteY3" fmla="*/ 1190475 h 2611936"/>
                <a:gd name="connsiteX4" fmla="*/ 402754 w 8860582"/>
                <a:gd name="connsiteY4" fmla="*/ 1190475 h 2611936"/>
                <a:gd name="connsiteX5" fmla="*/ 402754 w 8860582"/>
                <a:gd name="connsiteY5" fmla="*/ 361288 h 2611936"/>
                <a:gd name="connsiteX6" fmla="*/ 2416523 w 8860582"/>
                <a:gd name="connsiteY6" fmla="*/ 242833 h 2611936"/>
                <a:gd name="connsiteX7" fmla="*/ 4027538 w 8860582"/>
                <a:gd name="connsiteY7" fmla="*/ 242833 h 2611936"/>
                <a:gd name="connsiteX8" fmla="*/ 4027538 w 8860582"/>
                <a:gd name="connsiteY8" fmla="*/ 1190475 h 2611936"/>
                <a:gd name="connsiteX9" fmla="*/ 2416523 w 8860582"/>
                <a:gd name="connsiteY9" fmla="*/ 1190475 h 2611936"/>
                <a:gd name="connsiteX10" fmla="*/ 2416523 w 8860582"/>
                <a:gd name="connsiteY10" fmla="*/ 242833 h 2611936"/>
                <a:gd name="connsiteX11" fmla="*/ 4430291 w 8860582"/>
                <a:gd name="connsiteY11" fmla="*/ 242833 h 2611936"/>
                <a:gd name="connsiteX12" fmla="*/ 6041306 w 8860582"/>
                <a:gd name="connsiteY12" fmla="*/ 242833 h 2611936"/>
                <a:gd name="connsiteX13" fmla="*/ 6041306 w 8860582"/>
                <a:gd name="connsiteY13" fmla="*/ 1190475 h 2611936"/>
                <a:gd name="connsiteX14" fmla="*/ 4430291 w 8860582"/>
                <a:gd name="connsiteY14" fmla="*/ 1190475 h 2611936"/>
                <a:gd name="connsiteX15" fmla="*/ 4430291 w 8860582"/>
                <a:gd name="connsiteY15" fmla="*/ 242833 h 2611936"/>
                <a:gd name="connsiteX16" fmla="*/ 6444060 w 8860582"/>
                <a:gd name="connsiteY16" fmla="*/ 242833 h 2611936"/>
                <a:gd name="connsiteX17" fmla="*/ 7783217 w 8860582"/>
                <a:gd name="connsiteY17" fmla="*/ 242833 h 2611936"/>
                <a:gd name="connsiteX18" fmla="*/ 8175901 w 8860582"/>
                <a:gd name="connsiteY18" fmla="*/ 438284 h 2611936"/>
                <a:gd name="connsiteX19" fmla="*/ 8407485 w 8860582"/>
                <a:gd name="connsiteY19" fmla="*/ 1279316 h 2611936"/>
                <a:gd name="connsiteX20" fmla="*/ 8447760 w 8860582"/>
                <a:gd name="connsiteY20" fmla="*/ 1545840 h 2611936"/>
                <a:gd name="connsiteX21" fmla="*/ 7048191 w 8860582"/>
                <a:gd name="connsiteY21" fmla="*/ 1545840 h 2611936"/>
                <a:gd name="connsiteX22" fmla="*/ 6444060 w 8860582"/>
                <a:gd name="connsiteY22" fmla="*/ 1190475 h 2611936"/>
                <a:gd name="connsiteX23" fmla="*/ 6444060 w 8860582"/>
                <a:gd name="connsiteY23" fmla="*/ 242833 h 2611936"/>
                <a:gd name="connsiteX24" fmla="*/ 0 w 8860582"/>
                <a:gd name="connsiteY24" fmla="*/ 242833 h 2611936"/>
                <a:gd name="connsiteX25" fmla="*/ 0 w 8860582"/>
                <a:gd name="connsiteY25" fmla="*/ 2375027 h 2611936"/>
                <a:gd name="connsiteX26" fmla="*/ 402754 w 8860582"/>
                <a:gd name="connsiteY26" fmla="*/ 2611937 h 2611936"/>
                <a:gd name="connsiteX27" fmla="*/ 422891 w 8860582"/>
                <a:gd name="connsiteY27" fmla="*/ 2611937 h 2611936"/>
                <a:gd name="connsiteX28" fmla="*/ 402754 w 8860582"/>
                <a:gd name="connsiteY28" fmla="*/ 2493482 h 2611936"/>
                <a:gd name="connsiteX29" fmla="*/ 1409638 w 8860582"/>
                <a:gd name="connsiteY29" fmla="*/ 1901206 h 2611936"/>
                <a:gd name="connsiteX30" fmla="*/ 2416523 w 8860582"/>
                <a:gd name="connsiteY30" fmla="*/ 2493482 h 2611936"/>
                <a:gd name="connsiteX31" fmla="*/ 2396385 w 8860582"/>
                <a:gd name="connsiteY31" fmla="*/ 2611937 h 2611936"/>
                <a:gd name="connsiteX32" fmla="*/ 6061444 w 8860582"/>
                <a:gd name="connsiteY32" fmla="*/ 2611937 h 2611936"/>
                <a:gd name="connsiteX33" fmla="*/ 6041306 w 8860582"/>
                <a:gd name="connsiteY33" fmla="*/ 2493482 h 2611936"/>
                <a:gd name="connsiteX34" fmla="*/ 7048191 w 8860582"/>
                <a:gd name="connsiteY34" fmla="*/ 1901206 h 2611936"/>
                <a:gd name="connsiteX35" fmla="*/ 8055075 w 8860582"/>
                <a:gd name="connsiteY35" fmla="*/ 2493482 h 2611936"/>
                <a:gd name="connsiteX36" fmla="*/ 8034938 w 8860582"/>
                <a:gd name="connsiteY36" fmla="*/ 2611937 h 2611936"/>
                <a:gd name="connsiteX37" fmla="*/ 8457829 w 8860582"/>
                <a:gd name="connsiteY37" fmla="*/ 2611937 h 2611936"/>
                <a:gd name="connsiteX38" fmla="*/ 8860582 w 8860582"/>
                <a:gd name="connsiteY38" fmla="*/ 2375027 h 2611936"/>
                <a:gd name="connsiteX39" fmla="*/ 8860582 w 8860582"/>
                <a:gd name="connsiteY39" fmla="*/ 1616913 h 2611936"/>
                <a:gd name="connsiteX40" fmla="*/ 8810238 w 8860582"/>
                <a:gd name="connsiteY40" fmla="*/ 1237857 h 2611936"/>
                <a:gd name="connsiteX41" fmla="*/ 8578655 w 8860582"/>
                <a:gd name="connsiteY41" fmla="*/ 390902 h 2611936"/>
                <a:gd name="connsiteX42" fmla="*/ 7783217 w 8860582"/>
                <a:gd name="connsiteY42" fmla="*/ 0 h 2611936"/>
                <a:gd name="connsiteX43" fmla="*/ 402754 w 8860582"/>
                <a:gd name="connsiteY43" fmla="*/ 0 h 2611936"/>
                <a:gd name="connsiteX44" fmla="*/ 0 w 8860582"/>
                <a:gd name="connsiteY44" fmla="*/ 242833 h 261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60582" h="2611936">
                  <a:moveTo>
                    <a:pt x="402754" y="361288"/>
                  </a:moveTo>
                  <a:cubicBezTo>
                    <a:pt x="402754" y="296138"/>
                    <a:pt x="493373" y="242833"/>
                    <a:pt x="604131" y="242833"/>
                  </a:cubicBezTo>
                  <a:lnTo>
                    <a:pt x="2013769" y="242833"/>
                  </a:lnTo>
                  <a:lnTo>
                    <a:pt x="2013769" y="1190475"/>
                  </a:lnTo>
                  <a:lnTo>
                    <a:pt x="402754" y="1190475"/>
                  </a:lnTo>
                  <a:lnTo>
                    <a:pt x="402754" y="361288"/>
                  </a:lnTo>
                  <a:close/>
                  <a:moveTo>
                    <a:pt x="2416523" y="242833"/>
                  </a:moveTo>
                  <a:lnTo>
                    <a:pt x="4027538" y="242833"/>
                  </a:lnTo>
                  <a:lnTo>
                    <a:pt x="4027538" y="1190475"/>
                  </a:lnTo>
                  <a:lnTo>
                    <a:pt x="2416523" y="1190475"/>
                  </a:lnTo>
                  <a:lnTo>
                    <a:pt x="2416523" y="242833"/>
                  </a:lnTo>
                  <a:close/>
                  <a:moveTo>
                    <a:pt x="4430291" y="242833"/>
                  </a:moveTo>
                  <a:lnTo>
                    <a:pt x="6041306" y="242833"/>
                  </a:lnTo>
                  <a:lnTo>
                    <a:pt x="6041306" y="1190475"/>
                  </a:lnTo>
                  <a:lnTo>
                    <a:pt x="4430291" y="1190475"/>
                  </a:lnTo>
                  <a:lnTo>
                    <a:pt x="4430291" y="242833"/>
                  </a:lnTo>
                  <a:close/>
                  <a:moveTo>
                    <a:pt x="6444060" y="242833"/>
                  </a:moveTo>
                  <a:lnTo>
                    <a:pt x="7783217" y="242833"/>
                  </a:lnTo>
                  <a:cubicBezTo>
                    <a:pt x="7974524" y="242833"/>
                    <a:pt x="8145695" y="325752"/>
                    <a:pt x="8175901" y="438284"/>
                  </a:cubicBezTo>
                  <a:lnTo>
                    <a:pt x="8407485" y="1279316"/>
                  </a:lnTo>
                  <a:cubicBezTo>
                    <a:pt x="8427622" y="1368158"/>
                    <a:pt x="8447760" y="1456999"/>
                    <a:pt x="8447760" y="1545840"/>
                  </a:cubicBezTo>
                  <a:lnTo>
                    <a:pt x="7048191" y="1545840"/>
                  </a:lnTo>
                  <a:lnTo>
                    <a:pt x="6444060" y="1190475"/>
                  </a:lnTo>
                  <a:lnTo>
                    <a:pt x="6444060" y="242833"/>
                  </a:lnTo>
                  <a:close/>
                  <a:moveTo>
                    <a:pt x="0" y="242833"/>
                  </a:moveTo>
                  <a:lnTo>
                    <a:pt x="0" y="2375027"/>
                  </a:lnTo>
                  <a:cubicBezTo>
                    <a:pt x="0" y="2505327"/>
                    <a:pt x="181239" y="2611937"/>
                    <a:pt x="402754" y="2611937"/>
                  </a:cubicBezTo>
                  <a:lnTo>
                    <a:pt x="422891" y="2611937"/>
                  </a:lnTo>
                  <a:cubicBezTo>
                    <a:pt x="412823" y="2576401"/>
                    <a:pt x="402754" y="2534941"/>
                    <a:pt x="402754" y="2493482"/>
                  </a:cubicBezTo>
                  <a:cubicBezTo>
                    <a:pt x="402754" y="2167730"/>
                    <a:pt x="855852" y="1901206"/>
                    <a:pt x="1409638" y="1901206"/>
                  </a:cubicBezTo>
                  <a:cubicBezTo>
                    <a:pt x="1963425" y="1901206"/>
                    <a:pt x="2416523" y="2167730"/>
                    <a:pt x="2416523" y="2493482"/>
                  </a:cubicBezTo>
                  <a:cubicBezTo>
                    <a:pt x="2416523" y="2534941"/>
                    <a:pt x="2406454" y="2576401"/>
                    <a:pt x="2396385" y="2611937"/>
                  </a:cubicBezTo>
                  <a:lnTo>
                    <a:pt x="6061444" y="2611937"/>
                  </a:lnTo>
                  <a:cubicBezTo>
                    <a:pt x="6051375" y="2576401"/>
                    <a:pt x="6041306" y="2534941"/>
                    <a:pt x="6041306" y="2493482"/>
                  </a:cubicBezTo>
                  <a:cubicBezTo>
                    <a:pt x="6041306" y="2167730"/>
                    <a:pt x="6494404" y="1901206"/>
                    <a:pt x="7048191" y="1901206"/>
                  </a:cubicBezTo>
                  <a:cubicBezTo>
                    <a:pt x="7601977" y="1901206"/>
                    <a:pt x="8055075" y="2167730"/>
                    <a:pt x="8055075" y="2493482"/>
                  </a:cubicBezTo>
                  <a:cubicBezTo>
                    <a:pt x="8055075" y="2534941"/>
                    <a:pt x="8045007" y="2576401"/>
                    <a:pt x="8034938" y="2611937"/>
                  </a:cubicBezTo>
                  <a:lnTo>
                    <a:pt x="8457829" y="2611937"/>
                  </a:lnTo>
                  <a:cubicBezTo>
                    <a:pt x="8679343" y="2611937"/>
                    <a:pt x="8860582" y="2505327"/>
                    <a:pt x="8860582" y="2375027"/>
                  </a:cubicBezTo>
                  <a:lnTo>
                    <a:pt x="8860582" y="1616913"/>
                  </a:lnTo>
                  <a:cubicBezTo>
                    <a:pt x="8860582" y="1492535"/>
                    <a:pt x="8840445" y="1362235"/>
                    <a:pt x="8810238" y="1237857"/>
                  </a:cubicBezTo>
                  <a:lnTo>
                    <a:pt x="8578655" y="390902"/>
                  </a:lnTo>
                  <a:cubicBezTo>
                    <a:pt x="8508173" y="165837"/>
                    <a:pt x="8175901" y="0"/>
                    <a:pt x="7783217" y="0"/>
                  </a:cubicBezTo>
                  <a:lnTo>
                    <a:pt x="402754" y="0"/>
                  </a:lnTo>
                  <a:cubicBezTo>
                    <a:pt x="181239" y="5923"/>
                    <a:pt x="0" y="112532"/>
                    <a:pt x="0" y="242833"/>
                  </a:cubicBezTo>
                  <a:close/>
                </a:path>
              </a:pathLst>
            </a:custGeom>
            <a:grpFill/>
            <a:ln w="100608" cap="flat">
              <a:noFill/>
              <a:prstDash val="solid"/>
              <a:miter/>
            </a:ln>
          </p:spPr>
          <p:txBody>
            <a:bodyPr rtlCol="0" anchor="ctr"/>
            <a:lstStyle/>
            <a:p>
              <a:endParaRPr lang="fr-FR"/>
            </a:p>
          </p:txBody>
        </p:sp>
        <p:sp>
          <p:nvSpPr>
            <p:cNvPr id="95" name="Forme libre : forme 94">
              <a:extLst>
                <a:ext uri="{FF2B5EF4-FFF2-40B4-BE49-F238E27FC236}">
                  <a16:creationId xmlns:a16="http://schemas.microsoft.com/office/drawing/2014/main" xmlns="" id="{E7409533-ED2D-486B-8926-5EECA9C97002}"/>
                </a:ext>
              </a:extLst>
            </p:cNvPr>
            <p:cNvSpPr/>
            <p:nvPr/>
          </p:nvSpPr>
          <p:spPr>
            <a:xfrm>
              <a:off x="2414357" y="3352573"/>
              <a:ext cx="1612504" cy="1395026"/>
            </a:xfrm>
            <a:custGeom>
              <a:avLst/>
              <a:gdLst>
                <a:gd name="connsiteX0" fmla="*/ 1465168 w 1465167"/>
                <a:gd name="connsiteY0" fmla="*/ 414593 h 829186"/>
                <a:gd name="connsiteX1" fmla="*/ 732584 w 1465167"/>
                <a:gd name="connsiteY1" fmla="*/ 829186 h 829186"/>
                <a:gd name="connsiteX2" fmla="*/ 0 w 1465167"/>
                <a:gd name="connsiteY2" fmla="*/ 414593 h 829186"/>
                <a:gd name="connsiteX3" fmla="*/ 732584 w 1465167"/>
                <a:gd name="connsiteY3" fmla="*/ 0 h 829186"/>
                <a:gd name="connsiteX4" fmla="*/ 1465168 w 1465167"/>
                <a:gd name="connsiteY4" fmla="*/ 414593 h 82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67" h="829186">
                  <a:moveTo>
                    <a:pt x="1465168" y="414593"/>
                  </a:moveTo>
                  <a:cubicBezTo>
                    <a:pt x="1465168" y="643566"/>
                    <a:pt x="1137179" y="829186"/>
                    <a:pt x="732584" y="829186"/>
                  </a:cubicBezTo>
                  <a:cubicBezTo>
                    <a:pt x="327989" y="829186"/>
                    <a:pt x="0" y="643566"/>
                    <a:pt x="0" y="414593"/>
                  </a:cubicBezTo>
                  <a:cubicBezTo>
                    <a:pt x="0" y="185620"/>
                    <a:pt x="327989" y="0"/>
                    <a:pt x="732584" y="0"/>
                  </a:cubicBezTo>
                  <a:cubicBezTo>
                    <a:pt x="1137179" y="0"/>
                    <a:pt x="1465168" y="185620"/>
                    <a:pt x="1465168" y="414593"/>
                  </a:cubicBezTo>
                  <a:close/>
                </a:path>
              </a:pathLst>
            </a:custGeom>
            <a:grpFill/>
            <a:ln w="105767" cap="flat">
              <a:noFill/>
              <a:prstDash val="solid"/>
              <a:miter/>
            </a:ln>
          </p:spPr>
          <p:txBody>
            <a:bodyPr rtlCol="0" anchor="ctr"/>
            <a:lstStyle/>
            <a:p>
              <a:endParaRPr lang="fr-FR" dirty="0"/>
            </a:p>
          </p:txBody>
        </p:sp>
        <p:sp>
          <p:nvSpPr>
            <p:cNvPr id="45" name="Forme libre : forme 44">
              <a:extLst>
                <a:ext uri="{FF2B5EF4-FFF2-40B4-BE49-F238E27FC236}">
                  <a16:creationId xmlns:a16="http://schemas.microsoft.com/office/drawing/2014/main" xmlns="" id="{E5C41D11-467E-465A-8A51-375F6A712CFD}"/>
                </a:ext>
              </a:extLst>
            </p:cNvPr>
            <p:cNvSpPr/>
            <p:nvPr/>
          </p:nvSpPr>
          <p:spPr>
            <a:xfrm>
              <a:off x="8365643" y="3331783"/>
              <a:ext cx="1612504" cy="1395026"/>
            </a:xfrm>
            <a:custGeom>
              <a:avLst/>
              <a:gdLst>
                <a:gd name="connsiteX0" fmla="*/ 1465168 w 1465167"/>
                <a:gd name="connsiteY0" fmla="*/ 414593 h 829186"/>
                <a:gd name="connsiteX1" fmla="*/ 732584 w 1465167"/>
                <a:gd name="connsiteY1" fmla="*/ 829186 h 829186"/>
                <a:gd name="connsiteX2" fmla="*/ 0 w 1465167"/>
                <a:gd name="connsiteY2" fmla="*/ 414593 h 829186"/>
                <a:gd name="connsiteX3" fmla="*/ 732584 w 1465167"/>
                <a:gd name="connsiteY3" fmla="*/ 0 h 829186"/>
                <a:gd name="connsiteX4" fmla="*/ 1465168 w 1465167"/>
                <a:gd name="connsiteY4" fmla="*/ 414593 h 82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67" h="829186">
                  <a:moveTo>
                    <a:pt x="1465168" y="414593"/>
                  </a:moveTo>
                  <a:cubicBezTo>
                    <a:pt x="1465168" y="643566"/>
                    <a:pt x="1137179" y="829186"/>
                    <a:pt x="732584" y="829186"/>
                  </a:cubicBezTo>
                  <a:cubicBezTo>
                    <a:pt x="327989" y="829186"/>
                    <a:pt x="0" y="643566"/>
                    <a:pt x="0" y="414593"/>
                  </a:cubicBezTo>
                  <a:cubicBezTo>
                    <a:pt x="0" y="185620"/>
                    <a:pt x="327989" y="0"/>
                    <a:pt x="732584" y="0"/>
                  </a:cubicBezTo>
                  <a:cubicBezTo>
                    <a:pt x="1137179" y="0"/>
                    <a:pt x="1465168" y="185620"/>
                    <a:pt x="1465168" y="414593"/>
                  </a:cubicBezTo>
                  <a:close/>
                </a:path>
              </a:pathLst>
            </a:custGeom>
            <a:grpFill/>
            <a:ln w="105767" cap="flat">
              <a:noFill/>
              <a:prstDash val="solid"/>
              <a:miter/>
            </a:ln>
          </p:spPr>
          <p:txBody>
            <a:bodyPr rtlCol="0" anchor="ctr"/>
            <a:lstStyle/>
            <a:p>
              <a:endParaRPr lang="fr-FR" dirty="0"/>
            </a:p>
          </p:txBody>
        </p:sp>
      </p:grpSp>
      <p:sp>
        <p:nvSpPr>
          <p:cNvPr id="8" name="Titre 1">
            <a:extLst>
              <a:ext uri="{FF2B5EF4-FFF2-40B4-BE49-F238E27FC236}">
                <a16:creationId xmlns:a16="http://schemas.microsoft.com/office/drawing/2014/main" xmlns="" id="{ADC7D004-B776-4F6A-AB79-28375B9DA834}"/>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cxnSp>
        <p:nvCxnSpPr>
          <p:cNvPr id="35" name="Connecteur droit 34">
            <a:extLst>
              <a:ext uri="{FF2B5EF4-FFF2-40B4-BE49-F238E27FC236}">
                <a16:creationId xmlns:a16="http://schemas.microsoft.com/office/drawing/2014/main" xmlns="" id="{C899ABBB-DB87-409F-8672-F83D4A946CD3}"/>
              </a:ext>
            </a:extLst>
          </p:cNvPr>
          <p:cNvCxnSpPr>
            <a:cxnSpLocks/>
          </p:cNvCxnSpPr>
          <p:nvPr/>
        </p:nvCxnSpPr>
        <p:spPr>
          <a:xfrm flipH="1">
            <a:off x="1753459" y="1390104"/>
            <a:ext cx="19" cy="51522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xmlns="" id="{E22AA5C7-2E1D-409F-961D-2CEFEF83F724}"/>
              </a:ext>
            </a:extLst>
          </p:cNvPr>
          <p:cNvCxnSpPr>
            <a:cxnSpLocks/>
          </p:cNvCxnSpPr>
          <p:nvPr/>
        </p:nvCxnSpPr>
        <p:spPr>
          <a:xfrm>
            <a:off x="11054814" y="1390104"/>
            <a:ext cx="0" cy="515221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Graphique 5" descr="Fleur sans tige">
            <a:extLst>
              <a:ext uri="{FF2B5EF4-FFF2-40B4-BE49-F238E27FC236}">
                <a16:creationId xmlns:a16="http://schemas.microsoft.com/office/drawing/2014/main" xmlns="" id="{AA66BA4F-ACCE-4E82-9EBF-F2C1AC2F94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16730" y="3171632"/>
            <a:ext cx="731502" cy="748717"/>
          </a:xfrm>
          <a:prstGeom prst="rect">
            <a:avLst/>
          </a:prstGeom>
        </p:spPr>
      </p:pic>
      <p:pic>
        <p:nvPicPr>
          <p:cNvPr id="27" name="Graphique 26" descr="Fleur sans tige">
            <a:extLst>
              <a:ext uri="{FF2B5EF4-FFF2-40B4-BE49-F238E27FC236}">
                <a16:creationId xmlns:a16="http://schemas.microsoft.com/office/drawing/2014/main" xmlns="" id="{E8274D44-C5CD-4285-84C6-8AB042B233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060595" y="2639934"/>
            <a:ext cx="731502" cy="748717"/>
          </a:xfrm>
          <a:prstGeom prst="rect">
            <a:avLst/>
          </a:prstGeom>
        </p:spPr>
      </p:pic>
      <p:pic>
        <p:nvPicPr>
          <p:cNvPr id="28" name="Graphique 27" descr="Fleur sans tige">
            <a:extLst>
              <a:ext uri="{FF2B5EF4-FFF2-40B4-BE49-F238E27FC236}">
                <a16:creationId xmlns:a16="http://schemas.microsoft.com/office/drawing/2014/main" xmlns="" id="{9C494BBE-871B-4BD9-93BC-257DB963B20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913874" y="2624574"/>
            <a:ext cx="731502" cy="748717"/>
          </a:xfrm>
          <a:prstGeom prst="rect">
            <a:avLst/>
          </a:prstGeom>
        </p:spPr>
      </p:pic>
      <p:pic>
        <p:nvPicPr>
          <p:cNvPr id="29" name="Graphique 28" descr="Fleur sans tige">
            <a:extLst>
              <a:ext uri="{FF2B5EF4-FFF2-40B4-BE49-F238E27FC236}">
                <a16:creationId xmlns:a16="http://schemas.microsoft.com/office/drawing/2014/main" xmlns="" id="{2292923A-B7C1-40C7-BD60-5A8AAC8065C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471476" y="3171631"/>
            <a:ext cx="731503" cy="748718"/>
          </a:xfrm>
          <a:prstGeom prst="rect">
            <a:avLst/>
          </a:prstGeom>
        </p:spPr>
      </p:pic>
      <p:grpSp>
        <p:nvGrpSpPr>
          <p:cNvPr id="32" name="Groupe 31">
            <a:extLst>
              <a:ext uri="{FF2B5EF4-FFF2-40B4-BE49-F238E27FC236}">
                <a16:creationId xmlns:a16="http://schemas.microsoft.com/office/drawing/2014/main" xmlns="" id="{A10644A5-60B5-4276-B028-73FC9EA8081C}"/>
              </a:ext>
            </a:extLst>
          </p:cNvPr>
          <p:cNvGrpSpPr/>
          <p:nvPr/>
        </p:nvGrpSpPr>
        <p:grpSpPr>
          <a:xfrm>
            <a:off x="1753459" y="5093478"/>
            <a:ext cx="9301355" cy="322264"/>
            <a:chOff x="1753478" y="5924813"/>
            <a:chExt cx="9301355" cy="322264"/>
          </a:xfrm>
        </p:grpSpPr>
        <p:sp>
          <p:nvSpPr>
            <p:cNvPr id="47" name="Rectangle 46">
              <a:extLst>
                <a:ext uri="{FF2B5EF4-FFF2-40B4-BE49-F238E27FC236}">
                  <a16:creationId xmlns:a16="http://schemas.microsoft.com/office/drawing/2014/main" xmlns="" id="{D1B32BE4-AF99-4D1C-AB86-684F54BCD108}"/>
                </a:ext>
              </a:extLst>
            </p:cNvPr>
            <p:cNvSpPr/>
            <p:nvPr/>
          </p:nvSpPr>
          <p:spPr>
            <a:xfrm>
              <a:off x="10121985" y="5924813"/>
              <a:ext cx="932848" cy="322264"/>
            </a:xfrm>
            <a:prstGeom prst="rect">
              <a:avLst/>
            </a:prstGeom>
            <a:solidFill>
              <a:srgbClr val="E7B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grpSp>
          <p:nvGrpSpPr>
            <p:cNvPr id="31" name="Groupe 30">
              <a:extLst>
                <a:ext uri="{FF2B5EF4-FFF2-40B4-BE49-F238E27FC236}">
                  <a16:creationId xmlns:a16="http://schemas.microsoft.com/office/drawing/2014/main" xmlns="" id="{C4F07B37-8D01-4202-B531-7032B7019355}"/>
                </a:ext>
              </a:extLst>
            </p:cNvPr>
            <p:cNvGrpSpPr/>
            <p:nvPr/>
          </p:nvGrpSpPr>
          <p:grpSpPr>
            <a:xfrm>
              <a:off x="1753478" y="5924813"/>
              <a:ext cx="9301355" cy="322264"/>
              <a:chOff x="1609640" y="5969093"/>
              <a:chExt cx="9301355" cy="322264"/>
            </a:xfrm>
          </p:grpSpPr>
          <p:grpSp>
            <p:nvGrpSpPr>
              <p:cNvPr id="89" name="Groupe 88">
                <a:extLst>
                  <a:ext uri="{FF2B5EF4-FFF2-40B4-BE49-F238E27FC236}">
                    <a16:creationId xmlns:a16="http://schemas.microsoft.com/office/drawing/2014/main" xmlns="" id="{3A2C8B49-5668-41FF-8D7D-4112D8D0891D}"/>
                  </a:ext>
                </a:extLst>
              </p:cNvPr>
              <p:cNvGrpSpPr/>
              <p:nvPr/>
            </p:nvGrpSpPr>
            <p:grpSpPr>
              <a:xfrm>
                <a:off x="1609640" y="5969093"/>
                <a:ext cx="7435659" cy="322264"/>
                <a:chOff x="1753478" y="4974635"/>
                <a:chExt cx="7435659" cy="322264"/>
              </a:xfrm>
            </p:grpSpPr>
            <p:grpSp>
              <p:nvGrpSpPr>
                <p:cNvPr id="2" name="Groupe 1">
                  <a:extLst>
                    <a:ext uri="{FF2B5EF4-FFF2-40B4-BE49-F238E27FC236}">
                      <a16:creationId xmlns:a16="http://schemas.microsoft.com/office/drawing/2014/main" xmlns="" id="{E6C90D95-2025-4D5B-9E6C-A3DB6853C582}"/>
                    </a:ext>
                  </a:extLst>
                </p:cNvPr>
                <p:cNvGrpSpPr/>
                <p:nvPr/>
              </p:nvGrpSpPr>
              <p:grpSpPr>
                <a:xfrm>
                  <a:off x="1753478" y="4974635"/>
                  <a:ext cx="5575388" cy="322264"/>
                  <a:chOff x="3467979" y="4514558"/>
                  <a:chExt cx="5575388" cy="322264"/>
                </a:xfrm>
              </p:grpSpPr>
              <p:grpSp>
                <p:nvGrpSpPr>
                  <p:cNvPr id="9" name="Groupe 8">
                    <a:extLst>
                      <a:ext uri="{FF2B5EF4-FFF2-40B4-BE49-F238E27FC236}">
                        <a16:creationId xmlns:a16="http://schemas.microsoft.com/office/drawing/2014/main" xmlns="" id="{A181C8B4-3BF1-47EA-A966-70E356B1CDA8}"/>
                      </a:ext>
                    </a:extLst>
                  </p:cNvPr>
                  <p:cNvGrpSpPr/>
                  <p:nvPr/>
                </p:nvGrpSpPr>
                <p:grpSpPr>
                  <a:xfrm>
                    <a:off x="3467979" y="4514558"/>
                    <a:ext cx="932848" cy="322264"/>
                    <a:chOff x="763166" y="5332571"/>
                    <a:chExt cx="1920240" cy="322264"/>
                  </a:xfrm>
                  <a:solidFill>
                    <a:srgbClr val="E7B7DD"/>
                  </a:solidFill>
                </p:grpSpPr>
                <p:sp>
                  <p:nvSpPr>
                    <p:cNvPr id="10" name="Rectangle 9">
                      <a:extLst>
                        <a:ext uri="{FF2B5EF4-FFF2-40B4-BE49-F238E27FC236}">
                          <a16:creationId xmlns:a16="http://schemas.microsoft.com/office/drawing/2014/main" xmlns="" id="{D3A04623-6BA9-4174-B258-CC0EB1D73635}"/>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11" name="Connecteur droit 10">
                      <a:extLst>
                        <a:ext uri="{FF2B5EF4-FFF2-40B4-BE49-F238E27FC236}">
                          <a16:creationId xmlns:a16="http://schemas.microsoft.com/office/drawing/2014/main" xmlns="" id="{F64614F1-106D-4642-AD45-E8FF99C71532}"/>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12" name="Groupe 11">
                    <a:extLst>
                      <a:ext uri="{FF2B5EF4-FFF2-40B4-BE49-F238E27FC236}">
                        <a16:creationId xmlns:a16="http://schemas.microsoft.com/office/drawing/2014/main" xmlns="" id="{D599DC03-0279-4497-A0C0-58A45776D125}"/>
                      </a:ext>
                    </a:extLst>
                  </p:cNvPr>
                  <p:cNvGrpSpPr/>
                  <p:nvPr/>
                </p:nvGrpSpPr>
                <p:grpSpPr>
                  <a:xfrm>
                    <a:off x="4400827" y="4514558"/>
                    <a:ext cx="932848" cy="322264"/>
                    <a:chOff x="763166" y="5332571"/>
                    <a:chExt cx="1920240" cy="322264"/>
                  </a:xfrm>
                  <a:solidFill>
                    <a:srgbClr val="E7B7DD"/>
                  </a:solidFill>
                </p:grpSpPr>
                <p:sp>
                  <p:nvSpPr>
                    <p:cNvPr id="13" name="Rectangle 12">
                      <a:extLst>
                        <a:ext uri="{FF2B5EF4-FFF2-40B4-BE49-F238E27FC236}">
                          <a16:creationId xmlns:a16="http://schemas.microsoft.com/office/drawing/2014/main" xmlns="" id="{DA617820-9B3A-4EAF-B018-B5904DB6BAAE}"/>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14" name="Connecteur droit 13">
                      <a:extLst>
                        <a:ext uri="{FF2B5EF4-FFF2-40B4-BE49-F238E27FC236}">
                          <a16:creationId xmlns:a16="http://schemas.microsoft.com/office/drawing/2014/main" xmlns="" id="{BCC3270B-17E4-445B-B5C6-0FBD8DF6C894}"/>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15" name="Groupe 14">
                    <a:extLst>
                      <a:ext uri="{FF2B5EF4-FFF2-40B4-BE49-F238E27FC236}">
                        <a16:creationId xmlns:a16="http://schemas.microsoft.com/office/drawing/2014/main" xmlns="" id="{F7514F15-23BD-41AE-A066-68F9CD95B127}"/>
                      </a:ext>
                    </a:extLst>
                  </p:cNvPr>
                  <p:cNvGrpSpPr/>
                  <p:nvPr/>
                </p:nvGrpSpPr>
                <p:grpSpPr>
                  <a:xfrm>
                    <a:off x="5328250" y="4514558"/>
                    <a:ext cx="932848" cy="322264"/>
                    <a:chOff x="763166" y="5332571"/>
                    <a:chExt cx="1920240" cy="322264"/>
                  </a:xfrm>
                  <a:solidFill>
                    <a:srgbClr val="E7B7DD"/>
                  </a:solidFill>
                </p:grpSpPr>
                <p:sp>
                  <p:nvSpPr>
                    <p:cNvPr id="16" name="Rectangle 15">
                      <a:extLst>
                        <a:ext uri="{FF2B5EF4-FFF2-40B4-BE49-F238E27FC236}">
                          <a16:creationId xmlns:a16="http://schemas.microsoft.com/office/drawing/2014/main" xmlns="" id="{22624AE1-59FA-4F03-A666-FB4A6209D3A9}"/>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17" name="Connecteur droit 16">
                      <a:extLst>
                        <a:ext uri="{FF2B5EF4-FFF2-40B4-BE49-F238E27FC236}">
                          <a16:creationId xmlns:a16="http://schemas.microsoft.com/office/drawing/2014/main" xmlns="" id="{CF3DA40E-1198-4AC7-AA79-792E0F39E752}"/>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18" name="Groupe 17">
                    <a:extLst>
                      <a:ext uri="{FF2B5EF4-FFF2-40B4-BE49-F238E27FC236}">
                        <a16:creationId xmlns:a16="http://schemas.microsoft.com/office/drawing/2014/main" xmlns="" id="{CCED0798-CE5A-40B3-A1B5-79F985D01468}"/>
                      </a:ext>
                    </a:extLst>
                  </p:cNvPr>
                  <p:cNvGrpSpPr/>
                  <p:nvPr/>
                </p:nvGrpSpPr>
                <p:grpSpPr>
                  <a:xfrm>
                    <a:off x="6255673" y="4514558"/>
                    <a:ext cx="932848" cy="322264"/>
                    <a:chOff x="763166" y="5332571"/>
                    <a:chExt cx="1920240" cy="322264"/>
                  </a:xfrm>
                  <a:solidFill>
                    <a:srgbClr val="E7B7DD"/>
                  </a:solidFill>
                </p:grpSpPr>
                <p:sp>
                  <p:nvSpPr>
                    <p:cNvPr id="19" name="Rectangle 18">
                      <a:extLst>
                        <a:ext uri="{FF2B5EF4-FFF2-40B4-BE49-F238E27FC236}">
                          <a16:creationId xmlns:a16="http://schemas.microsoft.com/office/drawing/2014/main" xmlns="" id="{88F9C533-7F82-4B55-A011-6FB523070C24}"/>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20" name="Connecteur droit 19">
                      <a:extLst>
                        <a:ext uri="{FF2B5EF4-FFF2-40B4-BE49-F238E27FC236}">
                          <a16:creationId xmlns:a16="http://schemas.microsoft.com/office/drawing/2014/main" xmlns="" id="{02561FDD-C655-472F-97DC-98F48E77399B}"/>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21" name="Groupe 20">
                    <a:extLst>
                      <a:ext uri="{FF2B5EF4-FFF2-40B4-BE49-F238E27FC236}">
                        <a16:creationId xmlns:a16="http://schemas.microsoft.com/office/drawing/2014/main" xmlns="" id="{443ADE58-47F2-417A-8B57-12D1C64D1C2E}"/>
                      </a:ext>
                    </a:extLst>
                  </p:cNvPr>
                  <p:cNvGrpSpPr/>
                  <p:nvPr/>
                </p:nvGrpSpPr>
                <p:grpSpPr>
                  <a:xfrm>
                    <a:off x="7183096" y="4514558"/>
                    <a:ext cx="932848" cy="322264"/>
                    <a:chOff x="763166" y="5332571"/>
                    <a:chExt cx="1920240" cy="322264"/>
                  </a:xfrm>
                  <a:solidFill>
                    <a:srgbClr val="E7B7DD"/>
                  </a:solidFill>
                </p:grpSpPr>
                <p:sp>
                  <p:nvSpPr>
                    <p:cNvPr id="22" name="Rectangle 21">
                      <a:extLst>
                        <a:ext uri="{FF2B5EF4-FFF2-40B4-BE49-F238E27FC236}">
                          <a16:creationId xmlns:a16="http://schemas.microsoft.com/office/drawing/2014/main" xmlns="" id="{2C988208-5110-47CB-848A-3E2C04DDF070}"/>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23" name="Connecteur droit 22">
                      <a:extLst>
                        <a:ext uri="{FF2B5EF4-FFF2-40B4-BE49-F238E27FC236}">
                          <a16:creationId xmlns:a16="http://schemas.microsoft.com/office/drawing/2014/main" xmlns="" id="{D6C3A39A-8771-462B-8245-A9FAE0228584}"/>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24" name="Groupe 23">
                    <a:extLst>
                      <a:ext uri="{FF2B5EF4-FFF2-40B4-BE49-F238E27FC236}">
                        <a16:creationId xmlns:a16="http://schemas.microsoft.com/office/drawing/2014/main" xmlns="" id="{A165A509-A781-4B29-A244-BC479377127D}"/>
                      </a:ext>
                    </a:extLst>
                  </p:cNvPr>
                  <p:cNvGrpSpPr/>
                  <p:nvPr/>
                </p:nvGrpSpPr>
                <p:grpSpPr>
                  <a:xfrm>
                    <a:off x="8110519" y="4514558"/>
                    <a:ext cx="932848" cy="322264"/>
                    <a:chOff x="763166" y="5332571"/>
                    <a:chExt cx="1920240" cy="322264"/>
                  </a:xfrm>
                  <a:solidFill>
                    <a:srgbClr val="E7B7DD"/>
                  </a:solidFill>
                </p:grpSpPr>
                <p:sp>
                  <p:nvSpPr>
                    <p:cNvPr id="25" name="Rectangle 24">
                      <a:extLst>
                        <a:ext uri="{FF2B5EF4-FFF2-40B4-BE49-F238E27FC236}">
                          <a16:creationId xmlns:a16="http://schemas.microsoft.com/office/drawing/2014/main" xmlns="" id="{754DAFA1-9AB7-4772-AF59-E8D8D3C8A12B}"/>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26" name="Connecteur droit 25">
                      <a:extLst>
                        <a:ext uri="{FF2B5EF4-FFF2-40B4-BE49-F238E27FC236}">
                          <a16:creationId xmlns:a16="http://schemas.microsoft.com/office/drawing/2014/main" xmlns="" id="{DADE5138-C32F-4BE1-B4F5-13BF30D609B5}"/>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grpSp>
              <p:nvGrpSpPr>
                <p:cNvPr id="38" name="Groupe 37">
                  <a:extLst>
                    <a:ext uri="{FF2B5EF4-FFF2-40B4-BE49-F238E27FC236}">
                      <a16:creationId xmlns:a16="http://schemas.microsoft.com/office/drawing/2014/main" xmlns="" id="{F11B0CA1-DD89-4FC5-9C08-6B39EEFBA3CD}"/>
                    </a:ext>
                  </a:extLst>
                </p:cNvPr>
                <p:cNvGrpSpPr/>
                <p:nvPr/>
              </p:nvGrpSpPr>
              <p:grpSpPr>
                <a:xfrm>
                  <a:off x="7323441" y="4974635"/>
                  <a:ext cx="1865696" cy="322264"/>
                  <a:chOff x="3467979" y="4514558"/>
                  <a:chExt cx="1865696" cy="322264"/>
                </a:xfrm>
              </p:grpSpPr>
              <p:grpSp>
                <p:nvGrpSpPr>
                  <p:cNvPr id="39" name="Groupe 38">
                    <a:extLst>
                      <a:ext uri="{FF2B5EF4-FFF2-40B4-BE49-F238E27FC236}">
                        <a16:creationId xmlns:a16="http://schemas.microsoft.com/office/drawing/2014/main" xmlns="" id="{EFBBEA37-1E26-4B63-9475-0B74F3D7E532}"/>
                      </a:ext>
                    </a:extLst>
                  </p:cNvPr>
                  <p:cNvGrpSpPr/>
                  <p:nvPr/>
                </p:nvGrpSpPr>
                <p:grpSpPr>
                  <a:xfrm>
                    <a:off x="3467979" y="4514558"/>
                    <a:ext cx="932848" cy="322264"/>
                    <a:chOff x="763166" y="5332571"/>
                    <a:chExt cx="1920240" cy="322264"/>
                  </a:xfrm>
                  <a:solidFill>
                    <a:srgbClr val="E7B7DD"/>
                  </a:solidFill>
                </p:grpSpPr>
                <p:sp>
                  <p:nvSpPr>
                    <p:cNvPr id="55" name="Rectangle 54">
                      <a:extLst>
                        <a:ext uri="{FF2B5EF4-FFF2-40B4-BE49-F238E27FC236}">
                          <a16:creationId xmlns:a16="http://schemas.microsoft.com/office/drawing/2014/main" xmlns="" id="{D200D284-D954-4B4E-A3A6-1B87E8712075}"/>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56" name="Connecteur droit 55">
                      <a:extLst>
                        <a:ext uri="{FF2B5EF4-FFF2-40B4-BE49-F238E27FC236}">
                          <a16:creationId xmlns:a16="http://schemas.microsoft.com/office/drawing/2014/main" xmlns="" id="{C9CEFD96-8821-4B9F-A6E2-3653D0E72365}"/>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40" name="Groupe 39">
                    <a:extLst>
                      <a:ext uri="{FF2B5EF4-FFF2-40B4-BE49-F238E27FC236}">
                        <a16:creationId xmlns:a16="http://schemas.microsoft.com/office/drawing/2014/main" xmlns="" id="{074DFF90-CEAE-412E-96AD-428CC91702F9}"/>
                      </a:ext>
                    </a:extLst>
                  </p:cNvPr>
                  <p:cNvGrpSpPr/>
                  <p:nvPr/>
                </p:nvGrpSpPr>
                <p:grpSpPr>
                  <a:xfrm>
                    <a:off x="4400827" y="4514558"/>
                    <a:ext cx="932848" cy="322264"/>
                    <a:chOff x="763166" y="5332571"/>
                    <a:chExt cx="1920240" cy="322264"/>
                  </a:xfrm>
                  <a:solidFill>
                    <a:srgbClr val="E7B7DD"/>
                  </a:solidFill>
                </p:grpSpPr>
                <p:sp>
                  <p:nvSpPr>
                    <p:cNvPr id="53" name="Rectangle 52">
                      <a:extLst>
                        <a:ext uri="{FF2B5EF4-FFF2-40B4-BE49-F238E27FC236}">
                          <a16:creationId xmlns:a16="http://schemas.microsoft.com/office/drawing/2014/main" xmlns="" id="{D851A80C-7DC9-496E-B203-88411278D059}"/>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54" name="Connecteur droit 53">
                      <a:extLst>
                        <a:ext uri="{FF2B5EF4-FFF2-40B4-BE49-F238E27FC236}">
                          <a16:creationId xmlns:a16="http://schemas.microsoft.com/office/drawing/2014/main" xmlns="" id="{C716CFDF-4E62-4C02-A4DF-7DFA35A26E9C}"/>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grpSp>
          <p:sp>
            <p:nvSpPr>
              <p:cNvPr id="46" name="Rectangle 45">
                <a:extLst>
                  <a:ext uri="{FF2B5EF4-FFF2-40B4-BE49-F238E27FC236}">
                    <a16:creationId xmlns:a16="http://schemas.microsoft.com/office/drawing/2014/main" xmlns="" id="{9D8858FC-3C39-4DB0-8F34-CF9798AB1ADC}"/>
                  </a:ext>
                </a:extLst>
              </p:cNvPr>
              <p:cNvSpPr/>
              <p:nvPr/>
            </p:nvSpPr>
            <p:spPr>
              <a:xfrm>
                <a:off x="9045299" y="5969093"/>
                <a:ext cx="932848" cy="322264"/>
              </a:xfrm>
              <a:prstGeom prst="rect">
                <a:avLst/>
              </a:prstGeom>
              <a:solidFill>
                <a:srgbClr val="E7B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48" name="Connecteur droit 47">
                <a:extLst>
                  <a:ext uri="{FF2B5EF4-FFF2-40B4-BE49-F238E27FC236}">
                    <a16:creationId xmlns:a16="http://schemas.microsoft.com/office/drawing/2014/main" xmlns="" id="{6D8976DE-6424-4024-B973-0A6DAA683669}"/>
                  </a:ext>
                </a:extLst>
              </p:cNvPr>
              <p:cNvCxnSpPr/>
              <p:nvPr/>
            </p:nvCxnSpPr>
            <p:spPr>
              <a:xfrm>
                <a:off x="9045299" y="5985762"/>
                <a:ext cx="932848" cy="0"/>
              </a:xfrm>
              <a:prstGeom prst="line">
                <a:avLst/>
              </a:prstGeom>
              <a:solidFill>
                <a:srgbClr val="E7B7DD"/>
              </a:solidFill>
              <a:ln w="28575"/>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xmlns="" id="{48703794-73A3-4D98-BAF5-C94B5F3C3A98}"/>
                  </a:ext>
                </a:extLst>
              </p:cNvPr>
              <p:cNvCxnSpPr/>
              <p:nvPr/>
            </p:nvCxnSpPr>
            <p:spPr>
              <a:xfrm>
                <a:off x="9978147" y="5985762"/>
                <a:ext cx="932848" cy="0"/>
              </a:xfrm>
              <a:prstGeom prst="line">
                <a:avLst/>
              </a:prstGeom>
              <a:solidFill>
                <a:srgbClr val="E7B7DD"/>
              </a:solidFill>
              <a:ln w="28575"/>
            </p:spPr>
            <p:style>
              <a:lnRef idx="1">
                <a:schemeClr val="dk1"/>
              </a:lnRef>
              <a:fillRef idx="0">
                <a:schemeClr val="dk1"/>
              </a:fillRef>
              <a:effectRef idx="0">
                <a:schemeClr val="dk1"/>
              </a:effectRef>
              <a:fontRef idx="minor">
                <a:schemeClr val="tx1"/>
              </a:fontRef>
            </p:style>
          </p:cxnSp>
        </p:grpSp>
      </p:grpSp>
      <p:cxnSp>
        <p:nvCxnSpPr>
          <p:cNvPr id="50" name="Connecteur droit 49"/>
          <p:cNvCxnSpPr/>
          <p:nvPr/>
        </p:nvCxnSpPr>
        <p:spPr>
          <a:xfrm flipH="1">
            <a:off x="1753459" y="6390785"/>
            <a:ext cx="9301355"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4917227" y="5657762"/>
            <a:ext cx="2861733" cy="830997"/>
          </a:xfrm>
          <a:prstGeom prst="rect">
            <a:avLst/>
          </a:prstGeom>
          <a:noFill/>
        </p:spPr>
        <p:txBody>
          <a:bodyPr wrap="square" rtlCol="0">
            <a:spAutoFit/>
          </a:bodyPr>
          <a:lstStyle/>
          <a:p>
            <a:r>
              <a:rPr lang="fr-FR" sz="4800" dirty="0"/>
              <a:t>10 mètres</a:t>
            </a:r>
          </a:p>
        </p:txBody>
      </p:sp>
    </p:spTree>
    <p:extLst>
      <p:ext uri="{BB962C8B-B14F-4D97-AF65-F5344CB8AC3E}">
        <p14:creationId xmlns:p14="http://schemas.microsoft.com/office/powerpoint/2010/main" val="195454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5EF087D6-22C0-4371-86CB-68500D3B78D8}"/>
              </a:ext>
            </a:extLst>
          </p:cNvPr>
          <p:cNvPicPr>
            <a:picLocks noChangeAspect="1"/>
          </p:cNvPicPr>
          <p:nvPr/>
        </p:nvPicPr>
        <p:blipFill>
          <a:blip r:embed="rId3"/>
          <a:stretch>
            <a:fillRect/>
          </a:stretch>
        </p:blipFill>
        <p:spPr>
          <a:xfrm rot="15488584" flipH="1">
            <a:off x="5539496" y="1776464"/>
            <a:ext cx="665171" cy="2700183"/>
          </a:xfrm>
          <a:prstGeom prst="rect">
            <a:avLst/>
          </a:prstGeom>
        </p:spPr>
      </p:pic>
      <p:sp>
        <p:nvSpPr>
          <p:cNvPr id="5" name="Titre 1">
            <a:extLst>
              <a:ext uri="{FF2B5EF4-FFF2-40B4-BE49-F238E27FC236}">
                <a16:creationId xmlns:a16="http://schemas.microsoft.com/office/drawing/2014/main" xmlns="" id="{FC077902-8240-4600-AF44-CED0DEBD7A0A}"/>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pic>
        <p:nvPicPr>
          <p:cNvPr id="6" name="Image 5">
            <a:extLst>
              <a:ext uri="{FF2B5EF4-FFF2-40B4-BE49-F238E27FC236}">
                <a16:creationId xmlns:a16="http://schemas.microsoft.com/office/drawing/2014/main" xmlns="" id="{3387737B-8495-466D-8D22-D6ADF47FC6FE}"/>
              </a:ext>
            </a:extLst>
          </p:cNvPr>
          <p:cNvPicPr>
            <a:picLocks noChangeAspect="1"/>
          </p:cNvPicPr>
          <p:nvPr/>
        </p:nvPicPr>
        <p:blipFill>
          <a:blip r:embed="rId4"/>
          <a:stretch>
            <a:fillRect/>
          </a:stretch>
        </p:blipFill>
        <p:spPr>
          <a:xfrm>
            <a:off x="4365753" y="3520026"/>
            <a:ext cx="3907965" cy="884639"/>
          </a:xfrm>
          <a:prstGeom prst="rect">
            <a:avLst/>
          </a:prstGeom>
        </p:spPr>
      </p:pic>
      <p:cxnSp>
        <p:nvCxnSpPr>
          <p:cNvPr id="8" name="Connecteur droit 7">
            <a:extLst>
              <a:ext uri="{FF2B5EF4-FFF2-40B4-BE49-F238E27FC236}">
                <a16:creationId xmlns:a16="http://schemas.microsoft.com/office/drawing/2014/main" xmlns="" id="{D0BC797A-0521-4E94-8441-5E6DD9300B51}"/>
              </a:ext>
            </a:extLst>
          </p:cNvPr>
          <p:cNvCxnSpPr/>
          <p:nvPr/>
        </p:nvCxnSpPr>
        <p:spPr>
          <a:xfrm>
            <a:off x="4482460" y="1916155"/>
            <a:ext cx="21181" cy="1647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5D4268ED-2E8C-475D-9DE2-5FC116A1E2C3}"/>
              </a:ext>
            </a:extLst>
          </p:cNvPr>
          <p:cNvCxnSpPr/>
          <p:nvPr/>
        </p:nvCxnSpPr>
        <p:spPr>
          <a:xfrm>
            <a:off x="7242358" y="1916155"/>
            <a:ext cx="0" cy="1603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Connecteur droit avec flèche 2">
            <a:extLst>
              <a:ext uri="{FF2B5EF4-FFF2-40B4-BE49-F238E27FC236}">
                <a16:creationId xmlns:a16="http://schemas.microsoft.com/office/drawing/2014/main" xmlns="" id="{99648DAA-9F27-4806-AA38-C70A2F439279}"/>
              </a:ext>
            </a:extLst>
          </p:cNvPr>
          <p:cNvCxnSpPr>
            <a:cxnSpLocks/>
          </p:cNvCxnSpPr>
          <p:nvPr/>
        </p:nvCxnSpPr>
        <p:spPr>
          <a:xfrm>
            <a:off x="4503641" y="3381709"/>
            <a:ext cx="2738717"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xmlns="" id="{99648DAA-9F27-4806-AA38-C70A2F439279}"/>
              </a:ext>
            </a:extLst>
          </p:cNvPr>
          <p:cNvCxnSpPr>
            <a:cxnSpLocks/>
          </p:cNvCxnSpPr>
          <p:nvPr/>
        </p:nvCxnSpPr>
        <p:spPr>
          <a:xfrm>
            <a:off x="4503641" y="2523664"/>
            <a:ext cx="2738717"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896259" y="2114907"/>
            <a:ext cx="2078479" cy="461665"/>
          </a:xfrm>
          <a:prstGeom prst="rect">
            <a:avLst/>
          </a:prstGeom>
          <a:noFill/>
        </p:spPr>
        <p:txBody>
          <a:bodyPr wrap="square" rtlCol="0">
            <a:spAutoFit/>
          </a:bodyPr>
          <a:lstStyle/>
          <a:p>
            <a:r>
              <a:rPr lang="fr-FR" sz="2400" dirty="0"/>
              <a:t>15 centimètres</a:t>
            </a:r>
          </a:p>
        </p:txBody>
      </p:sp>
    </p:spTree>
    <p:extLst>
      <p:ext uri="{BB962C8B-B14F-4D97-AF65-F5344CB8AC3E}">
        <p14:creationId xmlns:p14="http://schemas.microsoft.com/office/powerpoint/2010/main" val="74018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FC077902-8240-4600-AF44-CED0DEBD7A0A}"/>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grpSp>
        <p:nvGrpSpPr>
          <p:cNvPr id="9" name="Groupe 8">
            <a:extLst>
              <a:ext uri="{FF2B5EF4-FFF2-40B4-BE49-F238E27FC236}">
                <a16:creationId xmlns:a16="http://schemas.microsoft.com/office/drawing/2014/main" xmlns="" id="{10240284-EE28-49D2-BF31-F4CE2368D2A5}"/>
              </a:ext>
            </a:extLst>
          </p:cNvPr>
          <p:cNvGrpSpPr/>
          <p:nvPr/>
        </p:nvGrpSpPr>
        <p:grpSpPr>
          <a:xfrm>
            <a:off x="4501655" y="2663955"/>
            <a:ext cx="1585971" cy="2032208"/>
            <a:chOff x="1652854" y="1246834"/>
            <a:chExt cx="3215708" cy="3876079"/>
          </a:xfrm>
        </p:grpSpPr>
        <p:pic>
          <p:nvPicPr>
            <p:cNvPr id="2" name="Image 1">
              <a:extLst>
                <a:ext uri="{FF2B5EF4-FFF2-40B4-BE49-F238E27FC236}">
                  <a16:creationId xmlns:a16="http://schemas.microsoft.com/office/drawing/2014/main" xmlns="" id="{2D13745C-DB8D-4381-94E8-FC792341F0EB}"/>
                </a:ext>
              </a:extLst>
            </p:cNvPr>
            <p:cNvPicPr>
              <a:picLocks noChangeAspect="1"/>
            </p:cNvPicPr>
            <p:nvPr/>
          </p:nvPicPr>
          <p:blipFill rotWithShape="1">
            <a:blip r:embed="rId3"/>
            <a:srcRect l="72163" t="10631" r="16486" b="65045"/>
            <a:stretch/>
          </p:blipFill>
          <p:spPr>
            <a:xfrm>
              <a:off x="1652854" y="1246834"/>
              <a:ext cx="3215708" cy="3876079"/>
            </a:xfrm>
            <a:prstGeom prst="rect">
              <a:avLst/>
            </a:prstGeom>
          </p:spPr>
        </p:pic>
        <p:sp>
          <p:nvSpPr>
            <p:cNvPr id="3" name="ZoneTexte 2">
              <a:extLst>
                <a:ext uri="{FF2B5EF4-FFF2-40B4-BE49-F238E27FC236}">
                  <a16:creationId xmlns:a16="http://schemas.microsoft.com/office/drawing/2014/main" xmlns="" id="{1F19E680-0456-4211-96B3-7FEB04E3F855}"/>
                </a:ext>
              </a:extLst>
            </p:cNvPr>
            <p:cNvSpPr txBox="1"/>
            <p:nvPr/>
          </p:nvSpPr>
          <p:spPr>
            <a:xfrm>
              <a:off x="3023634" y="4093254"/>
              <a:ext cx="1555988" cy="576092"/>
            </a:xfrm>
            <a:prstGeom prst="rect">
              <a:avLst/>
            </a:prstGeom>
            <a:solidFill>
              <a:schemeClr val="accent2">
                <a:lumMod val="60000"/>
                <a:lumOff val="40000"/>
              </a:schemeClr>
            </a:solidFill>
          </p:spPr>
          <p:txBody>
            <a:bodyPr wrap="square" rtlCol="0">
              <a:spAutoFit/>
            </a:bodyPr>
            <a:lstStyle/>
            <a:p>
              <a:r>
                <a:rPr lang="fr-FR" sz="700" dirty="0"/>
                <a:t>AGNES  -CP- </a:t>
              </a:r>
            </a:p>
            <a:p>
              <a:r>
                <a:rPr lang="fr-FR" sz="700" dirty="0"/>
                <a:t>ECOLE LUMNI</a:t>
              </a:r>
            </a:p>
          </p:txBody>
        </p:sp>
      </p:grpSp>
      <p:cxnSp>
        <p:nvCxnSpPr>
          <p:cNvPr id="21" name="Connecteur droit avec flèche 20">
            <a:extLst>
              <a:ext uri="{FF2B5EF4-FFF2-40B4-BE49-F238E27FC236}">
                <a16:creationId xmlns:a16="http://schemas.microsoft.com/office/drawing/2014/main" xmlns="" id="{25EB036F-16DD-4038-92B2-3339A2A3EAC3}"/>
              </a:ext>
            </a:extLst>
          </p:cNvPr>
          <p:cNvCxnSpPr>
            <a:cxnSpLocks/>
          </p:cNvCxnSpPr>
          <p:nvPr/>
        </p:nvCxnSpPr>
        <p:spPr>
          <a:xfrm>
            <a:off x="6253516" y="2664634"/>
            <a:ext cx="0" cy="203289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7" name="Groupe 36">
            <a:extLst>
              <a:ext uri="{FF2B5EF4-FFF2-40B4-BE49-F238E27FC236}">
                <a16:creationId xmlns:a16="http://schemas.microsoft.com/office/drawing/2014/main" xmlns="" id="{2CC2404E-A884-4FA6-951D-68D5C2B77B6B}"/>
              </a:ext>
            </a:extLst>
          </p:cNvPr>
          <p:cNvGrpSpPr/>
          <p:nvPr/>
        </p:nvGrpSpPr>
        <p:grpSpPr>
          <a:xfrm>
            <a:off x="4501655" y="4603050"/>
            <a:ext cx="1585971" cy="401868"/>
            <a:chOff x="1209808" y="4178553"/>
            <a:chExt cx="1580320" cy="382518"/>
          </a:xfrm>
        </p:grpSpPr>
        <p:cxnSp>
          <p:nvCxnSpPr>
            <p:cNvPr id="18" name="Connecteur droit avec flèche 17">
              <a:extLst>
                <a:ext uri="{FF2B5EF4-FFF2-40B4-BE49-F238E27FC236}">
                  <a16:creationId xmlns:a16="http://schemas.microsoft.com/office/drawing/2014/main" xmlns="" id="{2E45C518-880E-4561-975E-18C2C853A0A5}"/>
                </a:ext>
              </a:extLst>
            </p:cNvPr>
            <p:cNvCxnSpPr/>
            <p:nvPr/>
          </p:nvCxnSpPr>
          <p:spPr>
            <a:xfrm>
              <a:off x="1217868" y="4399005"/>
              <a:ext cx="157226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xmlns="" id="{07E982A4-E191-4FA5-A300-04A73572E5A0}"/>
                </a:ext>
              </a:extLst>
            </p:cNvPr>
            <p:cNvCxnSpPr/>
            <p:nvPr/>
          </p:nvCxnSpPr>
          <p:spPr>
            <a:xfrm>
              <a:off x="1209808" y="4178553"/>
              <a:ext cx="0" cy="357017"/>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Connecteur droit 24">
              <a:extLst>
                <a:ext uri="{FF2B5EF4-FFF2-40B4-BE49-F238E27FC236}">
                  <a16:creationId xmlns:a16="http://schemas.microsoft.com/office/drawing/2014/main" xmlns="" id="{BBB13B84-DA30-4D0E-BB1E-5A7DB9FDEE5E}"/>
                </a:ext>
              </a:extLst>
            </p:cNvPr>
            <p:cNvCxnSpPr/>
            <p:nvPr/>
          </p:nvCxnSpPr>
          <p:spPr>
            <a:xfrm>
              <a:off x="2790128" y="4178553"/>
              <a:ext cx="0" cy="382518"/>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27" name="Connecteur droit 26">
            <a:extLst>
              <a:ext uri="{FF2B5EF4-FFF2-40B4-BE49-F238E27FC236}">
                <a16:creationId xmlns:a16="http://schemas.microsoft.com/office/drawing/2014/main" xmlns="" id="{946C475C-B040-48AA-859D-146B76628FD2}"/>
              </a:ext>
            </a:extLst>
          </p:cNvPr>
          <p:cNvCxnSpPr/>
          <p:nvPr/>
        </p:nvCxnSpPr>
        <p:spPr>
          <a:xfrm>
            <a:off x="5949106" y="2664632"/>
            <a:ext cx="49872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xmlns="" id="{C8262B1E-1F68-4508-AC1E-28CBF12F6A78}"/>
              </a:ext>
            </a:extLst>
          </p:cNvPr>
          <p:cNvCxnSpPr/>
          <p:nvPr/>
        </p:nvCxnSpPr>
        <p:spPr>
          <a:xfrm>
            <a:off x="6018286" y="4696852"/>
            <a:ext cx="393447" cy="0"/>
          </a:xfrm>
          <a:prstGeom prst="line">
            <a:avLst/>
          </a:prstGeom>
          <a:ln w="12700"/>
        </p:spPr>
        <p:style>
          <a:lnRef idx="1">
            <a:schemeClr val="dk1"/>
          </a:lnRef>
          <a:fillRef idx="0">
            <a:schemeClr val="dk1"/>
          </a:fillRef>
          <a:effectRef idx="0">
            <a:schemeClr val="dk1"/>
          </a:effectRef>
          <a:fontRef idx="minor">
            <a:schemeClr val="tx1"/>
          </a:fontRef>
        </p:style>
      </p:cxnSp>
      <p:pic>
        <p:nvPicPr>
          <p:cNvPr id="36" name="Image 35">
            <a:extLst>
              <a:ext uri="{FF2B5EF4-FFF2-40B4-BE49-F238E27FC236}">
                <a16:creationId xmlns:a16="http://schemas.microsoft.com/office/drawing/2014/main" xmlns="" id="{7A7F5971-7DF9-4558-9C5C-B33176226C5D}"/>
              </a:ext>
            </a:extLst>
          </p:cNvPr>
          <p:cNvPicPr>
            <a:picLocks noChangeAspect="1"/>
          </p:cNvPicPr>
          <p:nvPr/>
        </p:nvPicPr>
        <p:blipFill>
          <a:blip r:embed="rId4"/>
          <a:stretch>
            <a:fillRect/>
          </a:stretch>
        </p:blipFill>
        <p:spPr>
          <a:xfrm>
            <a:off x="4433212" y="4908457"/>
            <a:ext cx="1988126" cy="450049"/>
          </a:xfrm>
          <a:prstGeom prst="rect">
            <a:avLst/>
          </a:prstGeom>
        </p:spPr>
      </p:pic>
      <p:pic>
        <p:nvPicPr>
          <p:cNvPr id="38" name="Image 37">
            <a:extLst>
              <a:ext uri="{FF2B5EF4-FFF2-40B4-BE49-F238E27FC236}">
                <a16:creationId xmlns:a16="http://schemas.microsoft.com/office/drawing/2014/main" xmlns="" id="{D1FCE7BD-CF65-47C3-BF68-64AB7C123AE8}"/>
              </a:ext>
            </a:extLst>
          </p:cNvPr>
          <p:cNvPicPr>
            <a:picLocks noChangeAspect="1"/>
          </p:cNvPicPr>
          <p:nvPr/>
        </p:nvPicPr>
        <p:blipFill>
          <a:blip r:embed="rId4"/>
          <a:stretch>
            <a:fillRect/>
          </a:stretch>
        </p:blipFill>
        <p:spPr>
          <a:xfrm rot="16200000">
            <a:off x="5525333" y="3554292"/>
            <a:ext cx="1973339" cy="446702"/>
          </a:xfrm>
          <a:prstGeom prst="rect">
            <a:avLst/>
          </a:prstGeom>
        </p:spPr>
      </p:pic>
      <p:cxnSp>
        <p:nvCxnSpPr>
          <p:cNvPr id="40" name="Connecteur droit 39">
            <a:extLst>
              <a:ext uri="{FF2B5EF4-FFF2-40B4-BE49-F238E27FC236}">
                <a16:creationId xmlns:a16="http://schemas.microsoft.com/office/drawing/2014/main" xmlns="" id="{F3B10149-907B-4B34-A6BF-7B7247AA80F3}"/>
              </a:ext>
            </a:extLst>
          </p:cNvPr>
          <p:cNvCxnSpPr>
            <a:cxnSpLocks/>
          </p:cNvCxnSpPr>
          <p:nvPr/>
        </p:nvCxnSpPr>
        <p:spPr>
          <a:xfrm>
            <a:off x="6218251" y="2852289"/>
            <a:ext cx="70528"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Image 41">
            <a:extLst>
              <a:ext uri="{FF2B5EF4-FFF2-40B4-BE49-F238E27FC236}">
                <a16:creationId xmlns:a16="http://schemas.microsoft.com/office/drawing/2014/main" xmlns="" id="{00B14D22-DA4C-4B20-A96E-728BD45A984A}"/>
              </a:ext>
            </a:extLst>
          </p:cNvPr>
          <p:cNvPicPr>
            <a:picLocks noChangeAspect="1"/>
          </p:cNvPicPr>
          <p:nvPr/>
        </p:nvPicPr>
        <p:blipFill>
          <a:blip r:embed="rId4"/>
          <a:stretch>
            <a:fillRect/>
          </a:stretch>
        </p:blipFill>
        <p:spPr>
          <a:xfrm rot="16200000">
            <a:off x="5518240" y="1712419"/>
            <a:ext cx="1973339" cy="446702"/>
          </a:xfrm>
          <a:prstGeom prst="rect">
            <a:avLst/>
          </a:prstGeom>
        </p:spPr>
      </p:pic>
    </p:spTree>
    <p:extLst>
      <p:ext uri="{BB962C8B-B14F-4D97-AF65-F5344CB8AC3E}">
        <p14:creationId xmlns:p14="http://schemas.microsoft.com/office/powerpoint/2010/main" val="40749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nodeType="clickEffect">
                                  <p:stCondLst>
                                    <p:cond delay="0"/>
                                  </p:stCondLst>
                                  <p:childTnLst>
                                    <p:animEffect transition="out" filter="fade">
                                      <p:cBhvr>
                                        <p:cTn id="17" dur="800"/>
                                        <p:tgtEl>
                                          <p:spTgt spid="36"/>
                                        </p:tgtEl>
                                      </p:cBhvr>
                                    </p:animEffect>
                                    <p:anim calcmode="lin" valueType="num">
                                      <p:cBhvr>
                                        <p:cTn id="18" dur="800"/>
                                        <p:tgtEl>
                                          <p:spTgt spid="36"/>
                                        </p:tgtEl>
                                        <p:attrNameLst>
                                          <p:attrName>ppt_x</p:attrName>
                                        </p:attrNameLst>
                                      </p:cBhvr>
                                      <p:tavLst>
                                        <p:tav tm="0">
                                          <p:val>
                                            <p:strVal val="ppt_x"/>
                                          </p:val>
                                        </p:tav>
                                        <p:tav tm="100000">
                                          <p:val>
                                            <p:strVal val="ppt_x"/>
                                          </p:val>
                                        </p:tav>
                                      </p:tavLst>
                                    </p:anim>
                                    <p:anim calcmode="lin" valueType="num">
                                      <p:cBhvr>
                                        <p:cTn id="19" dur="800"/>
                                        <p:tgtEl>
                                          <p:spTgt spid="36"/>
                                        </p:tgtEl>
                                        <p:attrNameLst>
                                          <p:attrName>ppt_y</p:attrName>
                                        </p:attrNameLst>
                                      </p:cBhvr>
                                      <p:tavLst>
                                        <p:tav tm="0">
                                          <p:val>
                                            <p:strVal val="ppt_y"/>
                                          </p:val>
                                        </p:tav>
                                        <p:tav tm="100000">
                                          <p:val>
                                            <p:strVal val="ppt_y+.1"/>
                                          </p:val>
                                        </p:tav>
                                      </p:tavLst>
                                    </p:anim>
                                    <p:set>
                                      <p:cBhvr>
                                        <p:cTn id="20" dur="1" fill="hold">
                                          <p:stCondLst>
                                            <p:cond delay="799"/>
                                          </p:stCondLst>
                                        </p:cTn>
                                        <p:tgtEl>
                                          <p:spTgt spid="3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nodeType="clickEffect">
                                  <p:stCondLst>
                                    <p:cond delay="0"/>
                                  </p:stCondLst>
                                  <p:childTnLst>
                                    <p:animEffect transition="out" filter="fade">
                                      <p:cBhvr>
                                        <p:cTn id="42" dur="1000"/>
                                        <p:tgtEl>
                                          <p:spTgt spid="38"/>
                                        </p:tgtEl>
                                      </p:cBhvr>
                                    </p:animEffect>
                                    <p:anim calcmode="lin" valueType="num">
                                      <p:cBhvr>
                                        <p:cTn id="43" dur="1000"/>
                                        <p:tgtEl>
                                          <p:spTgt spid="38"/>
                                        </p:tgtEl>
                                        <p:attrNameLst>
                                          <p:attrName>ppt_x</p:attrName>
                                        </p:attrNameLst>
                                      </p:cBhvr>
                                      <p:tavLst>
                                        <p:tav tm="0">
                                          <p:val>
                                            <p:strVal val="ppt_x"/>
                                          </p:val>
                                        </p:tav>
                                        <p:tav tm="100000">
                                          <p:val>
                                            <p:strVal val="ppt_x"/>
                                          </p:val>
                                        </p:tav>
                                      </p:tavLst>
                                    </p:anim>
                                    <p:anim calcmode="lin" valueType="num">
                                      <p:cBhvr>
                                        <p:cTn id="44" dur="1000"/>
                                        <p:tgtEl>
                                          <p:spTgt spid="38"/>
                                        </p:tgtEl>
                                        <p:attrNameLst>
                                          <p:attrName>ppt_y</p:attrName>
                                        </p:attrNameLst>
                                      </p:cBhvr>
                                      <p:tavLst>
                                        <p:tav tm="0">
                                          <p:val>
                                            <p:strVal val="ppt_y"/>
                                          </p:val>
                                        </p:tav>
                                        <p:tav tm="100000">
                                          <p:val>
                                            <p:strVal val="ppt_y+.1"/>
                                          </p:val>
                                        </p:tav>
                                      </p:tavLst>
                                    </p:anim>
                                    <p:set>
                                      <p:cBhvr>
                                        <p:cTn id="45" dur="1" fill="hold">
                                          <p:stCondLst>
                                            <p:cond delay="999"/>
                                          </p:stCondLst>
                                        </p:cTn>
                                        <p:tgtEl>
                                          <p:spTgt spid="3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nodeType="clickEffect">
                                  <p:stCondLst>
                                    <p:cond delay="0"/>
                                  </p:stCondLst>
                                  <p:childTnLst>
                                    <p:animEffect transition="out" filter="fade">
                                      <p:cBhvr>
                                        <p:cTn id="56" dur="1000"/>
                                        <p:tgtEl>
                                          <p:spTgt spid="42"/>
                                        </p:tgtEl>
                                      </p:cBhvr>
                                    </p:animEffect>
                                    <p:anim calcmode="lin" valueType="num">
                                      <p:cBhvr>
                                        <p:cTn id="57" dur="1000"/>
                                        <p:tgtEl>
                                          <p:spTgt spid="42"/>
                                        </p:tgtEl>
                                        <p:attrNameLst>
                                          <p:attrName>ppt_x</p:attrName>
                                        </p:attrNameLst>
                                      </p:cBhvr>
                                      <p:tavLst>
                                        <p:tav tm="0">
                                          <p:val>
                                            <p:strVal val="ppt_x"/>
                                          </p:val>
                                        </p:tav>
                                        <p:tav tm="100000">
                                          <p:val>
                                            <p:strVal val="ppt_x"/>
                                          </p:val>
                                        </p:tav>
                                      </p:tavLst>
                                    </p:anim>
                                    <p:anim calcmode="lin" valueType="num">
                                      <p:cBhvr>
                                        <p:cTn id="58" dur="1000"/>
                                        <p:tgtEl>
                                          <p:spTgt spid="42"/>
                                        </p:tgtEl>
                                        <p:attrNameLst>
                                          <p:attrName>ppt_y</p:attrName>
                                        </p:attrNameLst>
                                      </p:cBhvr>
                                      <p:tavLst>
                                        <p:tav tm="0">
                                          <p:val>
                                            <p:strVal val="ppt_y"/>
                                          </p:val>
                                        </p:tav>
                                        <p:tav tm="100000">
                                          <p:val>
                                            <p:strVal val="ppt_y+.1"/>
                                          </p:val>
                                        </p:tav>
                                      </p:tavLst>
                                    </p:anim>
                                    <p:set>
                                      <p:cBhvr>
                                        <p:cTn id="59" dur="1" fill="hold">
                                          <p:stCondLst>
                                            <p:cond delay="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FC077902-8240-4600-AF44-CED0DEBD7A0A}"/>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pic>
        <p:nvPicPr>
          <p:cNvPr id="33" name="Image 32">
            <a:extLst>
              <a:ext uri="{FF2B5EF4-FFF2-40B4-BE49-F238E27FC236}">
                <a16:creationId xmlns:a16="http://schemas.microsoft.com/office/drawing/2014/main" xmlns="" id="{736F1A82-80FB-430E-8DA6-2D5AFD026860}"/>
              </a:ext>
            </a:extLst>
          </p:cNvPr>
          <p:cNvPicPr>
            <a:picLocks noChangeAspect="1"/>
          </p:cNvPicPr>
          <p:nvPr/>
        </p:nvPicPr>
        <p:blipFill>
          <a:blip r:embed="rId7"/>
          <a:stretch>
            <a:fillRect/>
          </a:stretch>
        </p:blipFill>
        <p:spPr>
          <a:xfrm>
            <a:off x="4642705" y="1095639"/>
            <a:ext cx="4596542" cy="4460115"/>
          </a:xfrm>
          <a:prstGeom prst="rect">
            <a:avLst/>
          </a:prstGeom>
        </p:spPr>
      </p:pic>
      <p:cxnSp>
        <p:nvCxnSpPr>
          <p:cNvPr id="35" name="Connecteur droit avec flèche 34">
            <a:extLst>
              <a:ext uri="{FF2B5EF4-FFF2-40B4-BE49-F238E27FC236}">
                <a16:creationId xmlns:a16="http://schemas.microsoft.com/office/drawing/2014/main" xmlns="" id="{108F41EA-ACEF-4639-93D1-0C97041A7A89}"/>
              </a:ext>
            </a:extLst>
          </p:cNvPr>
          <p:cNvCxnSpPr>
            <a:cxnSpLocks/>
          </p:cNvCxnSpPr>
          <p:nvPr/>
        </p:nvCxnSpPr>
        <p:spPr>
          <a:xfrm>
            <a:off x="4648200" y="2114550"/>
            <a:ext cx="4562492"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Image 43">
            <a:extLst>
              <a:ext uri="{FF2B5EF4-FFF2-40B4-BE49-F238E27FC236}">
                <a16:creationId xmlns:a16="http://schemas.microsoft.com/office/drawing/2014/main" xmlns="" id="{E02583AB-C53A-4739-AF3A-AB0366CD21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08" t="45328" r="2267" b="46077"/>
          <a:stretch/>
        </p:blipFill>
        <p:spPr>
          <a:xfrm>
            <a:off x="4642705" y="2149965"/>
            <a:ext cx="6574601" cy="446702"/>
          </a:xfrm>
          <a:prstGeom prst="rect">
            <a:avLst/>
          </a:prstGeom>
        </p:spPr>
      </p:pic>
      <p:grpSp>
        <p:nvGrpSpPr>
          <p:cNvPr id="6" name="SMARTInkShape-Group47">
            <a:extLst>
              <a:ext uri="{FF2B5EF4-FFF2-40B4-BE49-F238E27FC236}">
                <a16:creationId xmlns:a16="http://schemas.microsoft.com/office/drawing/2014/main" xmlns="" id="{013767D0-1D32-4B16-93E4-2BF37353675C}"/>
              </a:ext>
            </a:extLst>
          </p:cNvPr>
          <p:cNvGrpSpPr/>
          <p:nvPr/>
        </p:nvGrpSpPr>
        <p:grpSpPr>
          <a:xfrm>
            <a:off x="6486525" y="3106223"/>
            <a:ext cx="408586" cy="449494"/>
            <a:chOff x="6486525" y="3106223"/>
            <a:chExt cx="408586" cy="449494"/>
          </a:xfrm>
        </p:grpSpPr>
        <p:sp>
          <p:nvSpPr>
            <p:cNvPr id="2" name="SMARTInkShape-160">
              <a:extLst>
                <a:ext uri="{FF2B5EF4-FFF2-40B4-BE49-F238E27FC236}">
                  <a16:creationId xmlns:a16="http://schemas.microsoft.com/office/drawing/2014/main" xmlns="" id="{D8C4896A-4969-489D-9DC7-43C2C6373435}"/>
                </a:ext>
              </a:extLst>
            </p:cNvPr>
            <p:cNvSpPr/>
            <p:nvPr>
              <p:custDataLst>
                <p:tags r:id="rId2"/>
              </p:custDataLst>
            </p:nvPr>
          </p:nvSpPr>
          <p:spPr>
            <a:xfrm>
              <a:off x="6486525" y="3106223"/>
              <a:ext cx="144577" cy="449494"/>
            </a:xfrm>
            <a:custGeom>
              <a:avLst/>
              <a:gdLst/>
              <a:ahLst/>
              <a:cxnLst/>
              <a:rect l="0" t="0" r="0" b="0"/>
              <a:pathLst>
                <a:path w="144577" h="449494">
                  <a:moveTo>
                    <a:pt x="0" y="14802"/>
                  </a:moveTo>
                  <a:lnTo>
                    <a:pt x="0" y="14802"/>
                  </a:lnTo>
                  <a:lnTo>
                    <a:pt x="9877" y="17781"/>
                  </a:lnTo>
                  <a:lnTo>
                    <a:pt x="49347" y="21747"/>
                  </a:lnTo>
                  <a:lnTo>
                    <a:pt x="95311" y="8665"/>
                  </a:lnTo>
                  <a:lnTo>
                    <a:pt x="135913" y="0"/>
                  </a:lnTo>
                  <a:lnTo>
                    <a:pt x="141074" y="933"/>
                  </a:lnTo>
                  <a:lnTo>
                    <a:pt x="142733" y="1675"/>
                  </a:lnTo>
                  <a:lnTo>
                    <a:pt x="143839" y="2523"/>
                  </a:lnTo>
                  <a:lnTo>
                    <a:pt x="144576" y="3441"/>
                  </a:lnTo>
                  <a:lnTo>
                    <a:pt x="142242" y="13161"/>
                  </a:lnTo>
                  <a:lnTo>
                    <a:pt x="126029" y="50563"/>
                  </a:lnTo>
                  <a:lnTo>
                    <a:pt x="111582" y="87526"/>
                  </a:lnTo>
                  <a:lnTo>
                    <a:pt x="95615" y="125828"/>
                  </a:lnTo>
                  <a:lnTo>
                    <a:pt x="80179" y="169351"/>
                  </a:lnTo>
                  <a:lnTo>
                    <a:pt x="65787" y="212928"/>
                  </a:lnTo>
                  <a:lnTo>
                    <a:pt x="54054" y="257760"/>
                  </a:lnTo>
                  <a:lnTo>
                    <a:pt x="44544" y="298188"/>
                  </a:lnTo>
                  <a:lnTo>
                    <a:pt x="37333" y="339120"/>
                  </a:lnTo>
                  <a:lnTo>
                    <a:pt x="30331" y="385977"/>
                  </a:lnTo>
                  <a:lnTo>
                    <a:pt x="16131" y="431313"/>
                  </a:lnTo>
                  <a:lnTo>
                    <a:pt x="10933" y="444189"/>
                  </a:lnTo>
                  <a:lnTo>
                    <a:pt x="7094" y="448822"/>
                  </a:lnTo>
                  <a:lnTo>
                    <a:pt x="5788" y="449493"/>
                  </a:lnTo>
                  <a:lnTo>
                    <a:pt x="4916" y="449235"/>
                  </a:lnTo>
                  <a:lnTo>
                    <a:pt x="4336" y="448357"/>
                  </a:lnTo>
                  <a:lnTo>
                    <a:pt x="6350" y="4370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SMARTInkShape-161">
              <a:extLst>
                <a:ext uri="{FF2B5EF4-FFF2-40B4-BE49-F238E27FC236}">
                  <a16:creationId xmlns:a16="http://schemas.microsoft.com/office/drawing/2014/main" xmlns="" id="{F3726135-6333-427F-841C-E3D956478C9B}"/>
                </a:ext>
              </a:extLst>
            </p:cNvPr>
            <p:cNvSpPr/>
            <p:nvPr>
              <p:custDataLst>
                <p:tags r:id="rId3"/>
              </p:custDataLst>
            </p:nvPr>
          </p:nvSpPr>
          <p:spPr>
            <a:xfrm>
              <a:off x="6497396" y="3324225"/>
              <a:ext cx="132005" cy="15871"/>
            </a:xfrm>
            <a:custGeom>
              <a:avLst/>
              <a:gdLst/>
              <a:ahLst/>
              <a:cxnLst/>
              <a:rect l="0" t="0" r="0" b="0"/>
              <a:pathLst>
                <a:path w="132005" h="15871">
                  <a:moveTo>
                    <a:pt x="1829" y="9525"/>
                  </a:moveTo>
                  <a:lnTo>
                    <a:pt x="1829" y="9525"/>
                  </a:lnTo>
                  <a:lnTo>
                    <a:pt x="1829" y="13944"/>
                  </a:lnTo>
                  <a:lnTo>
                    <a:pt x="1476" y="14588"/>
                  </a:lnTo>
                  <a:lnTo>
                    <a:pt x="888" y="15017"/>
                  </a:lnTo>
                  <a:lnTo>
                    <a:pt x="144" y="15303"/>
                  </a:lnTo>
                  <a:lnTo>
                    <a:pt x="0" y="15494"/>
                  </a:lnTo>
                  <a:lnTo>
                    <a:pt x="257" y="15621"/>
                  </a:lnTo>
                  <a:lnTo>
                    <a:pt x="7891" y="15870"/>
                  </a:lnTo>
                  <a:lnTo>
                    <a:pt x="55355" y="11157"/>
                  </a:lnTo>
                  <a:lnTo>
                    <a:pt x="98205" y="5367"/>
                  </a:lnTo>
                  <a:lnTo>
                    <a:pt x="13200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SMARTInkShape-162">
              <a:extLst>
                <a:ext uri="{FF2B5EF4-FFF2-40B4-BE49-F238E27FC236}">
                  <a16:creationId xmlns:a16="http://schemas.microsoft.com/office/drawing/2014/main" xmlns="" id="{D9CA13E0-13B3-4F8E-AA69-511D109F8368}"/>
                </a:ext>
              </a:extLst>
            </p:cNvPr>
            <p:cNvSpPr/>
            <p:nvPr>
              <p:custDataLst>
                <p:tags r:id="rId4"/>
              </p:custDataLst>
            </p:nvPr>
          </p:nvSpPr>
          <p:spPr>
            <a:xfrm>
              <a:off x="6695556" y="3184829"/>
              <a:ext cx="199555" cy="257794"/>
            </a:xfrm>
            <a:custGeom>
              <a:avLst/>
              <a:gdLst/>
              <a:ahLst/>
              <a:cxnLst/>
              <a:rect l="0" t="0" r="0" b="0"/>
              <a:pathLst>
                <a:path w="199555" h="257794">
                  <a:moveTo>
                    <a:pt x="114819" y="25096"/>
                  </a:moveTo>
                  <a:lnTo>
                    <a:pt x="114819" y="25096"/>
                  </a:lnTo>
                  <a:lnTo>
                    <a:pt x="121972" y="17943"/>
                  </a:lnTo>
                  <a:lnTo>
                    <a:pt x="122349" y="12862"/>
                  </a:lnTo>
                  <a:lnTo>
                    <a:pt x="121340" y="6959"/>
                  </a:lnTo>
                  <a:lnTo>
                    <a:pt x="118145" y="0"/>
                  </a:lnTo>
                  <a:lnTo>
                    <a:pt x="81832" y="4142"/>
                  </a:lnTo>
                  <a:lnTo>
                    <a:pt x="65887" y="13909"/>
                  </a:lnTo>
                  <a:lnTo>
                    <a:pt x="36401" y="46457"/>
                  </a:lnTo>
                  <a:lnTo>
                    <a:pt x="13497" y="90142"/>
                  </a:lnTo>
                  <a:lnTo>
                    <a:pt x="1266" y="130255"/>
                  </a:lnTo>
                  <a:lnTo>
                    <a:pt x="0" y="169171"/>
                  </a:lnTo>
                  <a:lnTo>
                    <a:pt x="12288" y="212487"/>
                  </a:lnTo>
                  <a:lnTo>
                    <a:pt x="16098" y="224092"/>
                  </a:lnTo>
                  <a:lnTo>
                    <a:pt x="30339" y="239946"/>
                  </a:lnTo>
                  <a:lnTo>
                    <a:pt x="53569" y="252444"/>
                  </a:lnTo>
                  <a:lnTo>
                    <a:pt x="72133" y="257793"/>
                  </a:lnTo>
                  <a:lnTo>
                    <a:pt x="93313" y="256007"/>
                  </a:lnTo>
                  <a:lnTo>
                    <a:pt x="112406" y="249325"/>
                  </a:lnTo>
                  <a:lnTo>
                    <a:pt x="146639" y="222555"/>
                  </a:lnTo>
                  <a:lnTo>
                    <a:pt x="171120" y="189101"/>
                  </a:lnTo>
                  <a:lnTo>
                    <a:pt x="188891" y="146379"/>
                  </a:lnTo>
                  <a:lnTo>
                    <a:pt x="199554" y="101140"/>
                  </a:lnTo>
                  <a:lnTo>
                    <a:pt x="199114" y="78868"/>
                  </a:lnTo>
                  <a:lnTo>
                    <a:pt x="189459" y="56590"/>
                  </a:lnTo>
                  <a:lnTo>
                    <a:pt x="160098" y="20246"/>
                  </a:lnTo>
                  <a:lnTo>
                    <a:pt x="137642" y="9117"/>
                  </a:lnTo>
                  <a:lnTo>
                    <a:pt x="126609" y="6588"/>
                  </a:lnTo>
                  <a:lnTo>
                    <a:pt x="122679" y="6407"/>
                  </a:lnTo>
                  <a:lnTo>
                    <a:pt x="98944" y="15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 name="SMARTInkShape-163">
            <a:extLst>
              <a:ext uri="{FF2B5EF4-FFF2-40B4-BE49-F238E27FC236}">
                <a16:creationId xmlns:a16="http://schemas.microsoft.com/office/drawing/2014/main" xmlns="" id="{B1D9484A-298F-4416-A37E-0A2034E30E84}"/>
              </a:ext>
            </a:extLst>
          </p:cNvPr>
          <p:cNvSpPr/>
          <p:nvPr>
            <p:custDataLst>
              <p:tags r:id="rId1"/>
            </p:custDataLst>
          </p:nvPr>
        </p:nvSpPr>
        <p:spPr>
          <a:xfrm>
            <a:off x="7161766" y="3225088"/>
            <a:ext cx="404260" cy="164431"/>
          </a:xfrm>
          <a:custGeom>
            <a:avLst/>
            <a:gdLst/>
            <a:ahLst/>
            <a:cxnLst/>
            <a:rect l="0" t="0" r="0" b="0"/>
            <a:pathLst>
              <a:path w="404260" h="164431">
                <a:moveTo>
                  <a:pt x="48659" y="7062"/>
                </a:moveTo>
                <a:lnTo>
                  <a:pt x="48659" y="7062"/>
                </a:lnTo>
                <a:lnTo>
                  <a:pt x="46974" y="5376"/>
                </a:lnTo>
                <a:lnTo>
                  <a:pt x="46830" y="4880"/>
                </a:lnTo>
                <a:lnTo>
                  <a:pt x="47087" y="4549"/>
                </a:lnTo>
                <a:lnTo>
                  <a:pt x="47611" y="4328"/>
                </a:lnTo>
                <a:lnTo>
                  <a:pt x="47961" y="3828"/>
                </a:lnTo>
                <a:lnTo>
                  <a:pt x="48349" y="2332"/>
                </a:lnTo>
                <a:lnTo>
                  <a:pt x="48099" y="1792"/>
                </a:lnTo>
                <a:lnTo>
                  <a:pt x="47581" y="1432"/>
                </a:lnTo>
                <a:lnTo>
                  <a:pt x="45606" y="754"/>
                </a:lnTo>
                <a:lnTo>
                  <a:pt x="31358" y="3961"/>
                </a:lnTo>
                <a:lnTo>
                  <a:pt x="24036" y="8506"/>
                </a:lnTo>
                <a:lnTo>
                  <a:pt x="12279" y="22071"/>
                </a:lnTo>
                <a:lnTo>
                  <a:pt x="7796" y="30666"/>
                </a:lnTo>
                <a:lnTo>
                  <a:pt x="0" y="70573"/>
                </a:lnTo>
                <a:lnTo>
                  <a:pt x="2466" y="108026"/>
                </a:lnTo>
                <a:lnTo>
                  <a:pt x="15628" y="148640"/>
                </a:lnTo>
                <a:lnTo>
                  <a:pt x="19985" y="155593"/>
                </a:lnTo>
                <a:lnTo>
                  <a:pt x="22134" y="157941"/>
                </a:lnTo>
                <a:lnTo>
                  <a:pt x="33587" y="162931"/>
                </a:lnTo>
                <a:lnTo>
                  <a:pt x="41255" y="163591"/>
                </a:lnTo>
                <a:lnTo>
                  <a:pt x="44781" y="163273"/>
                </a:lnTo>
                <a:lnTo>
                  <a:pt x="58172" y="156084"/>
                </a:lnTo>
                <a:lnTo>
                  <a:pt x="69940" y="141645"/>
                </a:lnTo>
                <a:lnTo>
                  <a:pt x="94458" y="99448"/>
                </a:lnTo>
                <a:lnTo>
                  <a:pt x="116222" y="55381"/>
                </a:lnTo>
                <a:lnTo>
                  <a:pt x="135980" y="10511"/>
                </a:lnTo>
                <a:lnTo>
                  <a:pt x="137565" y="7245"/>
                </a:lnTo>
                <a:lnTo>
                  <a:pt x="142148" y="2675"/>
                </a:lnTo>
                <a:lnTo>
                  <a:pt x="147006" y="173"/>
                </a:lnTo>
                <a:lnTo>
                  <a:pt x="148796" y="0"/>
                </a:lnTo>
                <a:lnTo>
                  <a:pt x="150343" y="237"/>
                </a:lnTo>
                <a:lnTo>
                  <a:pt x="157574" y="5628"/>
                </a:lnTo>
                <a:lnTo>
                  <a:pt x="166420" y="20670"/>
                </a:lnTo>
                <a:lnTo>
                  <a:pt x="178215" y="68259"/>
                </a:lnTo>
                <a:lnTo>
                  <a:pt x="181676" y="112793"/>
                </a:lnTo>
                <a:lnTo>
                  <a:pt x="182349" y="149477"/>
                </a:lnTo>
                <a:lnTo>
                  <a:pt x="182942" y="150689"/>
                </a:lnTo>
                <a:lnTo>
                  <a:pt x="183689" y="151497"/>
                </a:lnTo>
                <a:lnTo>
                  <a:pt x="184187" y="150977"/>
                </a:lnTo>
                <a:lnTo>
                  <a:pt x="185096" y="139724"/>
                </a:lnTo>
                <a:lnTo>
                  <a:pt x="188633" y="98001"/>
                </a:lnTo>
                <a:lnTo>
                  <a:pt x="192646" y="76021"/>
                </a:lnTo>
                <a:lnTo>
                  <a:pt x="208884" y="46539"/>
                </a:lnTo>
                <a:lnTo>
                  <a:pt x="220173" y="29821"/>
                </a:lnTo>
                <a:lnTo>
                  <a:pt x="233298" y="23056"/>
                </a:lnTo>
                <a:lnTo>
                  <a:pt x="239612" y="21226"/>
                </a:lnTo>
                <a:lnTo>
                  <a:pt x="242283" y="21796"/>
                </a:lnTo>
                <a:lnTo>
                  <a:pt x="247133" y="25252"/>
                </a:lnTo>
                <a:lnTo>
                  <a:pt x="250699" y="32197"/>
                </a:lnTo>
                <a:lnTo>
                  <a:pt x="260248" y="68595"/>
                </a:lnTo>
                <a:lnTo>
                  <a:pt x="257780" y="108472"/>
                </a:lnTo>
                <a:lnTo>
                  <a:pt x="250078" y="155849"/>
                </a:lnTo>
                <a:lnTo>
                  <a:pt x="248868" y="164430"/>
                </a:lnTo>
                <a:lnTo>
                  <a:pt x="248738" y="160346"/>
                </a:lnTo>
                <a:lnTo>
                  <a:pt x="259193" y="118438"/>
                </a:lnTo>
                <a:lnTo>
                  <a:pt x="270258" y="70950"/>
                </a:lnTo>
                <a:lnTo>
                  <a:pt x="282256" y="42987"/>
                </a:lnTo>
                <a:lnTo>
                  <a:pt x="298121" y="23099"/>
                </a:lnTo>
                <a:lnTo>
                  <a:pt x="303464" y="19481"/>
                </a:lnTo>
                <a:lnTo>
                  <a:pt x="309367" y="17873"/>
                </a:lnTo>
                <a:lnTo>
                  <a:pt x="316459" y="19981"/>
                </a:lnTo>
                <a:lnTo>
                  <a:pt x="323256" y="24093"/>
                </a:lnTo>
                <a:lnTo>
                  <a:pt x="327453" y="28272"/>
                </a:lnTo>
                <a:lnTo>
                  <a:pt x="332670" y="47966"/>
                </a:lnTo>
                <a:lnTo>
                  <a:pt x="337075" y="94861"/>
                </a:lnTo>
                <a:lnTo>
                  <a:pt x="342905" y="119720"/>
                </a:lnTo>
                <a:lnTo>
                  <a:pt x="348063" y="128746"/>
                </a:lnTo>
                <a:lnTo>
                  <a:pt x="353883" y="133463"/>
                </a:lnTo>
                <a:lnTo>
                  <a:pt x="361762" y="135560"/>
                </a:lnTo>
                <a:lnTo>
                  <a:pt x="404259" y="1340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5414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nodeType="clickEffect">
                                  <p:stCondLst>
                                    <p:cond delay="0"/>
                                  </p:stCondLst>
                                  <p:childTnLst>
                                    <p:animEffect transition="out" filter="fade">
                                      <p:cBhvr>
                                        <p:cTn id="17" dur="1000"/>
                                        <p:tgtEl>
                                          <p:spTgt spid="44"/>
                                        </p:tgtEl>
                                      </p:cBhvr>
                                    </p:animEffect>
                                    <p:anim calcmode="lin" valueType="num">
                                      <p:cBhvr>
                                        <p:cTn id="18" dur="1000"/>
                                        <p:tgtEl>
                                          <p:spTgt spid="44"/>
                                        </p:tgtEl>
                                        <p:attrNameLst>
                                          <p:attrName>ppt_x</p:attrName>
                                        </p:attrNameLst>
                                      </p:cBhvr>
                                      <p:tavLst>
                                        <p:tav tm="0">
                                          <p:val>
                                            <p:strVal val="ppt_x"/>
                                          </p:val>
                                        </p:tav>
                                        <p:tav tm="100000">
                                          <p:val>
                                            <p:strVal val="ppt_x"/>
                                          </p:val>
                                        </p:tav>
                                      </p:tavLst>
                                    </p:anim>
                                    <p:anim calcmode="lin" valueType="num">
                                      <p:cBhvr>
                                        <p:cTn id="19" dur="1000"/>
                                        <p:tgtEl>
                                          <p:spTgt spid="44"/>
                                        </p:tgtEl>
                                        <p:attrNameLst>
                                          <p:attrName>ppt_y</p:attrName>
                                        </p:attrNameLst>
                                      </p:cBhvr>
                                      <p:tavLst>
                                        <p:tav tm="0">
                                          <p:val>
                                            <p:strVal val="ppt_y"/>
                                          </p:val>
                                        </p:tav>
                                        <p:tav tm="100000">
                                          <p:val>
                                            <p:strVal val="ppt_y+.1"/>
                                          </p:val>
                                        </p:tav>
                                      </p:tavLst>
                                    </p:anim>
                                    <p:set>
                                      <p:cBhvr>
                                        <p:cTn id="20"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90097FAD-B8BF-4DAF-AA15-7584E14BE61C}"/>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pic>
        <p:nvPicPr>
          <p:cNvPr id="2" name="Image 1">
            <a:extLst>
              <a:ext uri="{FF2B5EF4-FFF2-40B4-BE49-F238E27FC236}">
                <a16:creationId xmlns:a16="http://schemas.microsoft.com/office/drawing/2014/main" xmlns="" id="{34867627-8506-47DF-BA7E-1824FF7B78D8}"/>
              </a:ext>
            </a:extLst>
          </p:cNvPr>
          <p:cNvPicPr>
            <a:picLocks noChangeAspect="1"/>
          </p:cNvPicPr>
          <p:nvPr/>
        </p:nvPicPr>
        <p:blipFill>
          <a:blip r:embed="rId2"/>
          <a:stretch>
            <a:fillRect/>
          </a:stretch>
        </p:blipFill>
        <p:spPr>
          <a:xfrm rot="20690325">
            <a:off x="2980218" y="1948195"/>
            <a:ext cx="4775503" cy="1860357"/>
          </a:xfrm>
          <a:prstGeom prst="rect">
            <a:avLst/>
          </a:prstGeom>
        </p:spPr>
      </p:pic>
      <p:grpSp>
        <p:nvGrpSpPr>
          <p:cNvPr id="32" name="Groupe 31">
            <a:extLst>
              <a:ext uri="{FF2B5EF4-FFF2-40B4-BE49-F238E27FC236}">
                <a16:creationId xmlns:a16="http://schemas.microsoft.com/office/drawing/2014/main" xmlns="" id="{1DDE53B1-EC45-4F0F-96A5-4CD8DA95742A}"/>
              </a:ext>
            </a:extLst>
          </p:cNvPr>
          <p:cNvGrpSpPr/>
          <p:nvPr/>
        </p:nvGrpSpPr>
        <p:grpSpPr>
          <a:xfrm>
            <a:off x="2903710" y="1611175"/>
            <a:ext cx="4804612" cy="2490045"/>
            <a:chOff x="2903710" y="1611175"/>
            <a:chExt cx="4804612" cy="2490045"/>
          </a:xfrm>
        </p:grpSpPr>
        <p:grpSp>
          <p:nvGrpSpPr>
            <p:cNvPr id="31" name="Groupe 30">
              <a:extLst>
                <a:ext uri="{FF2B5EF4-FFF2-40B4-BE49-F238E27FC236}">
                  <a16:creationId xmlns:a16="http://schemas.microsoft.com/office/drawing/2014/main" xmlns="" id="{D479BC62-101B-4080-BA59-E853E0F96746}"/>
                </a:ext>
              </a:extLst>
            </p:cNvPr>
            <p:cNvGrpSpPr/>
            <p:nvPr/>
          </p:nvGrpSpPr>
          <p:grpSpPr>
            <a:xfrm>
              <a:off x="2903710" y="1676860"/>
              <a:ext cx="4804612" cy="2424360"/>
              <a:chOff x="2903710" y="1676860"/>
              <a:chExt cx="4804612" cy="2424360"/>
            </a:xfrm>
          </p:grpSpPr>
          <p:cxnSp>
            <p:nvCxnSpPr>
              <p:cNvPr id="14" name="Connecteur droit avec flèche 13">
                <a:extLst>
                  <a:ext uri="{FF2B5EF4-FFF2-40B4-BE49-F238E27FC236}">
                    <a16:creationId xmlns:a16="http://schemas.microsoft.com/office/drawing/2014/main" xmlns="" id="{2E4AD6A8-8FE8-40E0-9214-FDF74066B404}"/>
                  </a:ext>
                </a:extLst>
              </p:cNvPr>
              <p:cNvCxnSpPr>
                <a:cxnSpLocks/>
              </p:cNvCxnSpPr>
              <p:nvPr/>
            </p:nvCxnSpPr>
            <p:spPr>
              <a:xfrm>
                <a:off x="2903710" y="3696189"/>
                <a:ext cx="4804612"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92C44132-01B7-4D6B-B3B0-66E343285730}"/>
                  </a:ext>
                </a:extLst>
              </p:cNvPr>
              <p:cNvCxnSpPr>
                <a:cxnSpLocks/>
              </p:cNvCxnSpPr>
              <p:nvPr/>
            </p:nvCxnSpPr>
            <p:spPr>
              <a:xfrm>
                <a:off x="2903710" y="1676860"/>
                <a:ext cx="0" cy="2424360"/>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19" name="Connecteur droit 18">
              <a:extLst>
                <a:ext uri="{FF2B5EF4-FFF2-40B4-BE49-F238E27FC236}">
                  <a16:creationId xmlns:a16="http://schemas.microsoft.com/office/drawing/2014/main" xmlns="" id="{9D6A0C65-0FCA-4A9B-90CF-C5FD79E0A6D3}"/>
                </a:ext>
              </a:extLst>
            </p:cNvPr>
            <p:cNvCxnSpPr>
              <a:cxnSpLocks/>
            </p:cNvCxnSpPr>
            <p:nvPr/>
          </p:nvCxnSpPr>
          <p:spPr>
            <a:xfrm>
              <a:off x="7708322" y="1611175"/>
              <a:ext cx="0" cy="2490045"/>
            </a:xfrm>
            <a:prstGeom prst="line">
              <a:avLst/>
            </a:prstGeom>
            <a:ln w="19050"/>
          </p:spPr>
          <p:style>
            <a:lnRef idx="1">
              <a:schemeClr val="dk1"/>
            </a:lnRef>
            <a:fillRef idx="0">
              <a:schemeClr val="dk1"/>
            </a:fillRef>
            <a:effectRef idx="0">
              <a:schemeClr val="dk1"/>
            </a:effectRef>
            <a:fontRef idx="minor">
              <a:schemeClr val="tx1"/>
            </a:fontRef>
          </p:style>
        </p:cxnSp>
      </p:grpSp>
      <p:pic>
        <p:nvPicPr>
          <p:cNvPr id="28" name="Image 27">
            <a:extLst>
              <a:ext uri="{FF2B5EF4-FFF2-40B4-BE49-F238E27FC236}">
                <a16:creationId xmlns:a16="http://schemas.microsoft.com/office/drawing/2014/main" xmlns="" id="{FF1B35F6-1546-4440-84C8-437ED6BA8B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08" t="45328" r="2267" b="46077"/>
          <a:stretch/>
        </p:blipFill>
        <p:spPr>
          <a:xfrm>
            <a:off x="2874590" y="4101220"/>
            <a:ext cx="6094684" cy="446702"/>
          </a:xfrm>
          <a:prstGeom prst="rect">
            <a:avLst/>
          </a:prstGeom>
        </p:spPr>
      </p:pic>
    </p:spTree>
    <p:extLst>
      <p:ext uri="{BB962C8B-B14F-4D97-AF65-F5344CB8AC3E}">
        <p14:creationId xmlns:p14="http://schemas.microsoft.com/office/powerpoint/2010/main" val="372298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nodeType="clickEffect">
                                  <p:stCondLst>
                                    <p:cond delay="0"/>
                                  </p:stCondLst>
                                  <p:childTnLst>
                                    <p:animEffect transition="out" filter="fade">
                                      <p:cBhvr>
                                        <p:cTn id="17" dur="1000"/>
                                        <p:tgtEl>
                                          <p:spTgt spid="28"/>
                                        </p:tgtEl>
                                      </p:cBhvr>
                                    </p:animEffect>
                                    <p:anim calcmode="lin" valueType="num">
                                      <p:cBhvr>
                                        <p:cTn id="18" dur="1000"/>
                                        <p:tgtEl>
                                          <p:spTgt spid="28"/>
                                        </p:tgtEl>
                                        <p:attrNameLst>
                                          <p:attrName>ppt_x</p:attrName>
                                        </p:attrNameLst>
                                      </p:cBhvr>
                                      <p:tavLst>
                                        <p:tav tm="0">
                                          <p:val>
                                            <p:strVal val="ppt_x"/>
                                          </p:val>
                                        </p:tav>
                                        <p:tav tm="100000">
                                          <p:val>
                                            <p:strVal val="ppt_x"/>
                                          </p:val>
                                        </p:tav>
                                      </p:tavLst>
                                    </p:anim>
                                    <p:anim calcmode="lin" valueType="num">
                                      <p:cBhvr>
                                        <p:cTn id="19" dur="1000"/>
                                        <p:tgtEl>
                                          <p:spTgt spid="28"/>
                                        </p:tgtEl>
                                        <p:attrNameLst>
                                          <p:attrName>ppt_y</p:attrName>
                                        </p:attrNameLst>
                                      </p:cBhvr>
                                      <p:tavLst>
                                        <p:tav tm="0">
                                          <p:val>
                                            <p:strVal val="ppt_y"/>
                                          </p:val>
                                        </p:tav>
                                        <p:tav tm="100000">
                                          <p:val>
                                            <p:strVal val="ppt_y+.1"/>
                                          </p:val>
                                        </p:tav>
                                      </p:tavLst>
                                    </p:anim>
                                    <p:set>
                                      <p:cBhvr>
                                        <p:cTn id="20"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90097FAD-B8BF-4DAF-AA15-7584E14BE61C}"/>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grpSp>
        <p:nvGrpSpPr>
          <p:cNvPr id="32" name="Groupe 31">
            <a:extLst>
              <a:ext uri="{FF2B5EF4-FFF2-40B4-BE49-F238E27FC236}">
                <a16:creationId xmlns:a16="http://schemas.microsoft.com/office/drawing/2014/main" xmlns="" id="{1DDE53B1-EC45-4F0F-96A5-4CD8DA95742A}"/>
              </a:ext>
            </a:extLst>
          </p:cNvPr>
          <p:cNvGrpSpPr/>
          <p:nvPr/>
        </p:nvGrpSpPr>
        <p:grpSpPr>
          <a:xfrm>
            <a:off x="3894192" y="1467612"/>
            <a:ext cx="2380365" cy="2490045"/>
            <a:chOff x="2903710" y="1611175"/>
            <a:chExt cx="4804612" cy="2490045"/>
          </a:xfrm>
        </p:grpSpPr>
        <p:grpSp>
          <p:nvGrpSpPr>
            <p:cNvPr id="31" name="Groupe 30">
              <a:extLst>
                <a:ext uri="{FF2B5EF4-FFF2-40B4-BE49-F238E27FC236}">
                  <a16:creationId xmlns:a16="http://schemas.microsoft.com/office/drawing/2014/main" xmlns="" id="{D479BC62-101B-4080-BA59-E853E0F96746}"/>
                </a:ext>
              </a:extLst>
            </p:cNvPr>
            <p:cNvGrpSpPr/>
            <p:nvPr/>
          </p:nvGrpSpPr>
          <p:grpSpPr>
            <a:xfrm>
              <a:off x="2903710" y="1676860"/>
              <a:ext cx="4804612" cy="2424360"/>
              <a:chOff x="2903710" y="1676860"/>
              <a:chExt cx="4804612" cy="2424360"/>
            </a:xfrm>
          </p:grpSpPr>
          <p:cxnSp>
            <p:nvCxnSpPr>
              <p:cNvPr id="14" name="Connecteur droit avec flèche 13">
                <a:extLst>
                  <a:ext uri="{FF2B5EF4-FFF2-40B4-BE49-F238E27FC236}">
                    <a16:creationId xmlns:a16="http://schemas.microsoft.com/office/drawing/2014/main" xmlns="" id="{2E4AD6A8-8FE8-40E0-9214-FDF74066B404}"/>
                  </a:ext>
                </a:extLst>
              </p:cNvPr>
              <p:cNvCxnSpPr>
                <a:cxnSpLocks/>
              </p:cNvCxnSpPr>
              <p:nvPr/>
            </p:nvCxnSpPr>
            <p:spPr>
              <a:xfrm>
                <a:off x="2903710" y="3696189"/>
                <a:ext cx="4804612"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92C44132-01B7-4D6B-B3B0-66E343285730}"/>
                  </a:ext>
                </a:extLst>
              </p:cNvPr>
              <p:cNvCxnSpPr>
                <a:cxnSpLocks/>
              </p:cNvCxnSpPr>
              <p:nvPr/>
            </p:nvCxnSpPr>
            <p:spPr>
              <a:xfrm>
                <a:off x="2903710" y="1676860"/>
                <a:ext cx="0" cy="2424360"/>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19" name="Connecteur droit 18">
              <a:extLst>
                <a:ext uri="{FF2B5EF4-FFF2-40B4-BE49-F238E27FC236}">
                  <a16:creationId xmlns:a16="http://schemas.microsoft.com/office/drawing/2014/main" xmlns="" id="{9D6A0C65-0FCA-4A9B-90CF-C5FD79E0A6D3}"/>
                </a:ext>
              </a:extLst>
            </p:cNvPr>
            <p:cNvCxnSpPr>
              <a:cxnSpLocks/>
            </p:cNvCxnSpPr>
            <p:nvPr/>
          </p:nvCxnSpPr>
          <p:spPr>
            <a:xfrm>
              <a:off x="7708322" y="1611175"/>
              <a:ext cx="0" cy="2490045"/>
            </a:xfrm>
            <a:prstGeom prst="line">
              <a:avLst/>
            </a:prstGeom>
            <a:ln w="19050"/>
          </p:spPr>
          <p:style>
            <a:lnRef idx="1">
              <a:schemeClr val="dk1"/>
            </a:lnRef>
            <a:fillRef idx="0">
              <a:schemeClr val="dk1"/>
            </a:fillRef>
            <a:effectRef idx="0">
              <a:schemeClr val="dk1"/>
            </a:effectRef>
            <a:fontRef idx="minor">
              <a:schemeClr val="tx1"/>
            </a:fontRef>
          </p:style>
        </p:cxnSp>
      </p:grpSp>
      <p:sp>
        <p:nvSpPr>
          <p:cNvPr id="7" name="Forme libre : forme 6">
            <a:extLst>
              <a:ext uri="{FF2B5EF4-FFF2-40B4-BE49-F238E27FC236}">
                <a16:creationId xmlns:a16="http://schemas.microsoft.com/office/drawing/2014/main" xmlns="" id="{B7FFEBE5-E203-4EC0-9B57-5CC8DF1D16F7}"/>
              </a:ext>
            </a:extLst>
          </p:cNvPr>
          <p:cNvSpPr/>
          <p:nvPr/>
        </p:nvSpPr>
        <p:spPr>
          <a:xfrm rot="2467036">
            <a:off x="4238337" y="2195117"/>
            <a:ext cx="1806224" cy="1812760"/>
          </a:xfrm>
          <a:custGeom>
            <a:avLst/>
            <a:gdLst>
              <a:gd name="connsiteX0" fmla="*/ 9008 w 1096889"/>
              <a:gd name="connsiteY0" fmla="*/ 1132941 h 1215304"/>
              <a:gd name="connsiteX1" fmla="*/ 736551 w 1096889"/>
              <a:gd name="connsiteY1" fmla="*/ 415694 h 1215304"/>
              <a:gd name="connsiteX2" fmla="*/ 712528 w 1096889"/>
              <a:gd name="connsiteY2" fmla="*/ 391672 h 1215304"/>
              <a:gd name="connsiteX3" fmla="*/ 712528 w 1096889"/>
              <a:gd name="connsiteY3" fmla="*/ 343627 h 1215304"/>
              <a:gd name="connsiteX4" fmla="*/ 640460 w 1096889"/>
              <a:gd name="connsiteY4" fmla="*/ 271559 h 1215304"/>
              <a:gd name="connsiteX5" fmla="*/ 642176 w 1096889"/>
              <a:gd name="connsiteY5" fmla="*/ 249252 h 1215304"/>
              <a:gd name="connsiteX6" fmla="*/ 664483 w 1096889"/>
              <a:gd name="connsiteY6" fmla="*/ 247536 h 1215304"/>
              <a:gd name="connsiteX7" fmla="*/ 736551 w 1096889"/>
              <a:gd name="connsiteY7" fmla="*/ 319604 h 1215304"/>
              <a:gd name="connsiteX8" fmla="*/ 760573 w 1096889"/>
              <a:gd name="connsiteY8" fmla="*/ 295581 h 1215304"/>
              <a:gd name="connsiteX9" fmla="*/ 688505 w 1096889"/>
              <a:gd name="connsiteY9" fmla="*/ 223514 h 1215304"/>
              <a:gd name="connsiteX10" fmla="*/ 690221 w 1096889"/>
              <a:gd name="connsiteY10" fmla="*/ 201207 h 1215304"/>
              <a:gd name="connsiteX11" fmla="*/ 712528 w 1096889"/>
              <a:gd name="connsiteY11" fmla="*/ 199491 h 1215304"/>
              <a:gd name="connsiteX12" fmla="*/ 786312 w 1096889"/>
              <a:gd name="connsiteY12" fmla="*/ 271559 h 1215304"/>
              <a:gd name="connsiteX13" fmla="*/ 810334 w 1096889"/>
              <a:gd name="connsiteY13" fmla="*/ 247536 h 1215304"/>
              <a:gd name="connsiteX14" fmla="*/ 736551 w 1096889"/>
              <a:gd name="connsiteY14" fmla="*/ 175468 h 1215304"/>
              <a:gd name="connsiteX15" fmla="*/ 736551 w 1096889"/>
              <a:gd name="connsiteY15" fmla="*/ 151446 h 1215304"/>
              <a:gd name="connsiteX16" fmla="*/ 760573 w 1096889"/>
              <a:gd name="connsiteY16" fmla="*/ 151446 h 1215304"/>
              <a:gd name="connsiteX17" fmla="*/ 832641 w 1096889"/>
              <a:gd name="connsiteY17" fmla="*/ 223514 h 1215304"/>
              <a:gd name="connsiteX18" fmla="*/ 856664 w 1096889"/>
              <a:gd name="connsiteY18" fmla="*/ 199491 h 1215304"/>
              <a:gd name="connsiteX19" fmla="*/ 784596 w 1096889"/>
              <a:gd name="connsiteY19" fmla="*/ 127423 h 1215304"/>
              <a:gd name="connsiteX20" fmla="*/ 786312 w 1096889"/>
              <a:gd name="connsiteY20" fmla="*/ 105116 h 1215304"/>
              <a:gd name="connsiteX21" fmla="*/ 808618 w 1096889"/>
              <a:gd name="connsiteY21" fmla="*/ 103400 h 1215304"/>
              <a:gd name="connsiteX22" fmla="*/ 880686 w 1096889"/>
              <a:gd name="connsiteY22" fmla="*/ 175468 h 1215304"/>
              <a:gd name="connsiteX23" fmla="*/ 906425 w 1096889"/>
              <a:gd name="connsiteY23" fmla="*/ 151446 h 1215304"/>
              <a:gd name="connsiteX24" fmla="*/ 834357 w 1096889"/>
              <a:gd name="connsiteY24" fmla="*/ 79378 h 1215304"/>
              <a:gd name="connsiteX25" fmla="*/ 836073 w 1096889"/>
              <a:gd name="connsiteY25" fmla="*/ 57071 h 1215304"/>
              <a:gd name="connsiteX26" fmla="*/ 858380 w 1096889"/>
              <a:gd name="connsiteY26" fmla="*/ 55355 h 1215304"/>
              <a:gd name="connsiteX27" fmla="*/ 930447 w 1096889"/>
              <a:gd name="connsiteY27" fmla="*/ 127423 h 1215304"/>
              <a:gd name="connsiteX28" fmla="*/ 954470 w 1096889"/>
              <a:gd name="connsiteY28" fmla="*/ 103400 h 1215304"/>
              <a:gd name="connsiteX29" fmla="*/ 882402 w 1096889"/>
              <a:gd name="connsiteY29" fmla="*/ 31333 h 1215304"/>
              <a:gd name="connsiteX30" fmla="*/ 877254 w 1096889"/>
              <a:gd name="connsiteY30" fmla="*/ 14174 h 1215304"/>
              <a:gd name="connsiteX31" fmla="*/ 890982 w 1096889"/>
              <a:gd name="connsiteY31" fmla="*/ 446 h 1215304"/>
              <a:gd name="connsiteX32" fmla="*/ 908141 w 1096889"/>
              <a:gd name="connsiteY32" fmla="*/ 7310 h 1215304"/>
              <a:gd name="connsiteX33" fmla="*/ 980208 w 1096889"/>
              <a:gd name="connsiteY33" fmla="*/ 79378 h 1215304"/>
              <a:gd name="connsiteX34" fmla="*/ 1004231 w 1096889"/>
              <a:gd name="connsiteY34" fmla="*/ 69082 h 1215304"/>
              <a:gd name="connsiteX35" fmla="*/ 1028254 w 1096889"/>
              <a:gd name="connsiteY35" fmla="*/ 79378 h 1215304"/>
              <a:gd name="connsiteX36" fmla="*/ 1076299 w 1096889"/>
              <a:gd name="connsiteY36" fmla="*/ 127423 h 1215304"/>
              <a:gd name="connsiteX37" fmla="*/ 1096890 w 1096889"/>
              <a:gd name="connsiteY37" fmla="*/ 175468 h 1215304"/>
              <a:gd name="connsiteX38" fmla="*/ 1076299 w 1096889"/>
              <a:gd name="connsiteY38" fmla="*/ 223514 h 1215304"/>
              <a:gd name="connsiteX39" fmla="*/ 81076 w 1096889"/>
              <a:gd name="connsiteY39" fmla="*/ 1205009 h 1215304"/>
              <a:gd name="connsiteX40" fmla="*/ 57054 w 1096889"/>
              <a:gd name="connsiteY40" fmla="*/ 1215304 h 1215304"/>
              <a:gd name="connsiteX41" fmla="*/ 33031 w 1096889"/>
              <a:gd name="connsiteY41" fmla="*/ 1205009 h 1215304"/>
              <a:gd name="connsiteX42" fmla="*/ 9008 w 1096889"/>
              <a:gd name="connsiteY42" fmla="*/ 1180986 h 1215304"/>
              <a:gd name="connsiteX43" fmla="*/ 9008 w 1096889"/>
              <a:gd name="connsiteY43" fmla="*/ 1132941 h 121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6889" h="1215304">
                <a:moveTo>
                  <a:pt x="9008" y="1132941"/>
                </a:moveTo>
                <a:lnTo>
                  <a:pt x="736551" y="415694"/>
                </a:lnTo>
                <a:lnTo>
                  <a:pt x="712528" y="391672"/>
                </a:lnTo>
                <a:cubicBezTo>
                  <a:pt x="698801" y="377945"/>
                  <a:pt x="698801" y="357354"/>
                  <a:pt x="712528" y="343627"/>
                </a:cubicBezTo>
                <a:lnTo>
                  <a:pt x="640460" y="271559"/>
                </a:lnTo>
                <a:cubicBezTo>
                  <a:pt x="635312" y="264695"/>
                  <a:pt x="635312" y="254400"/>
                  <a:pt x="642176" y="249252"/>
                </a:cubicBezTo>
                <a:cubicBezTo>
                  <a:pt x="649040" y="242388"/>
                  <a:pt x="657619" y="242388"/>
                  <a:pt x="664483" y="247536"/>
                </a:cubicBezTo>
                <a:lnTo>
                  <a:pt x="736551" y="319604"/>
                </a:lnTo>
                <a:lnTo>
                  <a:pt x="760573" y="295581"/>
                </a:lnTo>
                <a:lnTo>
                  <a:pt x="688505" y="223514"/>
                </a:lnTo>
                <a:cubicBezTo>
                  <a:pt x="683358" y="216650"/>
                  <a:pt x="683358" y="206354"/>
                  <a:pt x="690221" y="201207"/>
                </a:cubicBezTo>
                <a:cubicBezTo>
                  <a:pt x="697085" y="194343"/>
                  <a:pt x="705664" y="194343"/>
                  <a:pt x="712528" y="199491"/>
                </a:cubicBezTo>
                <a:lnTo>
                  <a:pt x="786312" y="271559"/>
                </a:lnTo>
                <a:lnTo>
                  <a:pt x="810334" y="247536"/>
                </a:lnTo>
                <a:lnTo>
                  <a:pt x="736551" y="175468"/>
                </a:lnTo>
                <a:cubicBezTo>
                  <a:pt x="729687" y="168605"/>
                  <a:pt x="729687" y="158309"/>
                  <a:pt x="736551" y="151446"/>
                </a:cubicBezTo>
                <a:cubicBezTo>
                  <a:pt x="743414" y="144582"/>
                  <a:pt x="753710" y="144582"/>
                  <a:pt x="760573" y="151446"/>
                </a:cubicBezTo>
                <a:lnTo>
                  <a:pt x="832641" y="223514"/>
                </a:lnTo>
                <a:lnTo>
                  <a:pt x="856664" y="199491"/>
                </a:lnTo>
                <a:lnTo>
                  <a:pt x="784596" y="127423"/>
                </a:lnTo>
                <a:cubicBezTo>
                  <a:pt x="779448" y="120559"/>
                  <a:pt x="779448" y="110264"/>
                  <a:pt x="786312" y="105116"/>
                </a:cubicBezTo>
                <a:cubicBezTo>
                  <a:pt x="793175" y="98253"/>
                  <a:pt x="801755" y="98253"/>
                  <a:pt x="808618" y="103400"/>
                </a:cubicBezTo>
                <a:lnTo>
                  <a:pt x="880686" y="175468"/>
                </a:lnTo>
                <a:lnTo>
                  <a:pt x="906425" y="151446"/>
                </a:lnTo>
                <a:lnTo>
                  <a:pt x="834357" y="79378"/>
                </a:lnTo>
                <a:cubicBezTo>
                  <a:pt x="829209" y="72514"/>
                  <a:pt x="829209" y="62219"/>
                  <a:pt x="836073" y="57071"/>
                </a:cubicBezTo>
                <a:cubicBezTo>
                  <a:pt x="842936" y="50207"/>
                  <a:pt x="851516" y="50207"/>
                  <a:pt x="858380" y="55355"/>
                </a:cubicBezTo>
                <a:lnTo>
                  <a:pt x="930447" y="127423"/>
                </a:lnTo>
                <a:lnTo>
                  <a:pt x="954470" y="103400"/>
                </a:lnTo>
                <a:lnTo>
                  <a:pt x="882402" y="31333"/>
                </a:lnTo>
                <a:cubicBezTo>
                  <a:pt x="877254" y="27901"/>
                  <a:pt x="875539" y="21037"/>
                  <a:pt x="877254" y="14174"/>
                </a:cubicBezTo>
                <a:cubicBezTo>
                  <a:pt x="878970" y="7310"/>
                  <a:pt x="884118" y="2162"/>
                  <a:pt x="890982" y="446"/>
                </a:cubicBezTo>
                <a:cubicBezTo>
                  <a:pt x="897845" y="-1270"/>
                  <a:pt x="904709" y="2162"/>
                  <a:pt x="908141" y="7310"/>
                </a:cubicBezTo>
                <a:lnTo>
                  <a:pt x="980208" y="79378"/>
                </a:lnTo>
                <a:cubicBezTo>
                  <a:pt x="987072" y="72514"/>
                  <a:pt x="995652" y="69082"/>
                  <a:pt x="1004231" y="69082"/>
                </a:cubicBezTo>
                <a:cubicBezTo>
                  <a:pt x="1012811" y="69082"/>
                  <a:pt x="1021390" y="72514"/>
                  <a:pt x="1028254" y="79378"/>
                </a:cubicBezTo>
                <a:lnTo>
                  <a:pt x="1076299" y="127423"/>
                </a:lnTo>
                <a:cubicBezTo>
                  <a:pt x="1088310" y="139434"/>
                  <a:pt x="1096890" y="156593"/>
                  <a:pt x="1096890" y="175468"/>
                </a:cubicBezTo>
                <a:cubicBezTo>
                  <a:pt x="1096890" y="194343"/>
                  <a:pt x="1090026" y="211502"/>
                  <a:pt x="1076299" y="223514"/>
                </a:cubicBezTo>
                <a:lnTo>
                  <a:pt x="81076" y="1205009"/>
                </a:lnTo>
                <a:cubicBezTo>
                  <a:pt x="74213" y="1211873"/>
                  <a:pt x="65633" y="1215304"/>
                  <a:pt x="57054" y="1215304"/>
                </a:cubicBezTo>
                <a:cubicBezTo>
                  <a:pt x="48474" y="1215304"/>
                  <a:pt x="39895" y="1211873"/>
                  <a:pt x="33031" y="1205009"/>
                </a:cubicBezTo>
                <a:lnTo>
                  <a:pt x="9008" y="1180986"/>
                </a:lnTo>
                <a:cubicBezTo>
                  <a:pt x="-3003" y="1167259"/>
                  <a:pt x="-3003" y="1146668"/>
                  <a:pt x="9008" y="1132941"/>
                </a:cubicBezTo>
                <a:close/>
              </a:path>
            </a:pathLst>
          </a:custGeom>
          <a:solidFill>
            <a:srgbClr val="EF89D4"/>
          </a:solidFill>
          <a:ln w="17066" cap="flat">
            <a:noFill/>
            <a:prstDash val="solid"/>
            <a:miter/>
          </a:ln>
        </p:spPr>
        <p:txBody>
          <a:bodyPr rtlCol="0" anchor="ctr"/>
          <a:lstStyle/>
          <a:p>
            <a:endParaRPr lang="fr-FR"/>
          </a:p>
        </p:txBody>
      </p:sp>
      <p:pic>
        <p:nvPicPr>
          <p:cNvPr id="16" name="Image 15">
            <a:extLst>
              <a:ext uri="{FF2B5EF4-FFF2-40B4-BE49-F238E27FC236}">
                <a16:creationId xmlns:a16="http://schemas.microsoft.com/office/drawing/2014/main" xmlns="" id="{FD274A74-D8F9-49F1-B876-5F91A0DBEDF6}"/>
              </a:ext>
            </a:extLst>
          </p:cNvPr>
          <p:cNvPicPr>
            <a:picLocks noChangeAspect="1"/>
          </p:cNvPicPr>
          <p:nvPr/>
        </p:nvPicPr>
        <p:blipFill>
          <a:blip r:embed="rId3"/>
          <a:stretch>
            <a:fillRect/>
          </a:stretch>
        </p:blipFill>
        <p:spPr>
          <a:xfrm>
            <a:off x="3754988" y="3845451"/>
            <a:ext cx="3907965" cy="884639"/>
          </a:xfrm>
          <a:prstGeom prst="rect">
            <a:avLst/>
          </a:prstGeom>
        </p:spPr>
      </p:pic>
    </p:spTree>
    <p:extLst>
      <p:ext uri="{BB962C8B-B14F-4D97-AF65-F5344CB8AC3E}">
        <p14:creationId xmlns:p14="http://schemas.microsoft.com/office/powerpoint/2010/main" val="42512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xit" presetSubtype="0" fill="hold" nodeType="afterEffect">
                                  <p:stCondLst>
                                    <p:cond delay="10000"/>
                                  </p:stCondLst>
                                  <p:childTnLst>
                                    <p:animEffect transition="out" filter="fade">
                                      <p:cBhvr>
                                        <p:cTn id="16" dur="1000"/>
                                        <p:tgtEl>
                                          <p:spTgt spid="16"/>
                                        </p:tgtEl>
                                      </p:cBhvr>
                                    </p:animEffect>
                                    <p:anim calcmode="lin" valueType="num">
                                      <p:cBhvr>
                                        <p:cTn id="17" dur="1000"/>
                                        <p:tgtEl>
                                          <p:spTgt spid="16"/>
                                        </p:tgtEl>
                                        <p:attrNameLst>
                                          <p:attrName>ppt_x</p:attrName>
                                        </p:attrNameLst>
                                      </p:cBhvr>
                                      <p:tavLst>
                                        <p:tav tm="0">
                                          <p:val>
                                            <p:strVal val="ppt_x"/>
                                          </p:val>
                                        </p:tav>
                                        <p:tav tm="100000">
                                          <p:val>
                                            <p:strVal val="ppt_x"/>
                                          </p:val>
                                        </p:tav>
                                      </p:tavLst>
                                    </p:anim>
                                    <p:anim calcmode="lin" valueType="num">
                                      <p:cBhvr>
                                        <p:cTn id="18" dur="1000"/>
                                        <p:tgtEl>
                                          <p:spTgt spid="16"/>
                                        </p:tgtEl>
                                        <p:attrNameLst>
                                          <p:attrName>ppt_y</p:attrName>
                                        </p:attrNameLst>
                                      </p:cBhvr>
                                      <p:tavLst>
                                        <p:tav tm="0">
                                          <p:val>
                                            <p:strVal val="ppt_y"/>
                                          </p:val>
                                        </p:tav>
                                        <p:tav tm="100000">
                                          <p:val>
                                            <p:strVal val="ppt_y+.1"/>
                                          </p:val>
                                        </p:tav>
                                      </p:tavLst>
                                    </p:anim>
                                    <p:set>
                                      <p:cBhvr>
                                        <p:cTn id="19"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32965" y="1758857"/>
            <a:ext cx="9144000" cy="2387600"/>
          </a:xfrm>
        </p:spPr>
        <p:txBody>
          <a:bodyPr>
            <a:normAutofit/>
          </a:bodyPr>
          <a:lstStyle/>
          <a:p>
            <a:r>
              <a:rPr lang="fr-FR" sz="8000" dirty="0">
                <a:solidFill>
                  <a:srgbClr val="7030A0"/>
                </a:solidFill>
                <a:latin typeface="Comic Sans MS" panose="030F0702030302020204" pitchFamily="66" charset="0"/>
              </a:rPr>
              <a:t>Problèmes</a:t>
            </a:r>
          </a:p>
        </p:txBody>
      </p:sp>
    </p:spTree>
    <p:extLst>
      <p:ext uri="{BB962C8B-B14F-4D97-AF65-F5344CB8AC3E}">
        <p14:creationId xmlns:p14="http://schemas.microsoft.com/office/powerpoint/2010/main" val="239703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C5C6BD2F-E476-4651-B3FF-234B4A1ADD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0" t="30120" r="810" b="6297"/>
          <a:stretch/>
        </p:blipFill>
        <p:spPr>
          <a:xfrm>
            <a:off x="1411159" y="1975071"/>
            <a:ext cx="9730983" cy="4739555"/>
          </a:xfrm>
          <a:prstGeom prst="rect">
            <a:avLst/>
          </a:prstGeom>
        </p:spPr>
      </p:pic>
      <p:sp>
        <p:nvSpPr>
          <p:cNvPr id="2" name="Titre 1"/>
          <p:cNvSpPr>
            <a:spLocks noGrp="1"/>
          </p:cNvSpPr>
          <p:nvPr>
            <p:ph type="title"/>
          </p:nvPr>
        </p:nvSpPr>
        <p:spPr>
          <a:xfrm>
            <a:off x="763165" y="143374"/>
            <a:ext cx="10515600" cy="446702"/>
          </a:xfrm>
        </p:spPr>
        <p:txBody>
          <a:bodyPr>
            <a:noAutofit/>
          </a:bodyPr>
          <a:lstStyle/>
          <a:p>
            <a:pPr algn="ctr"/>
            <a:r>
              <a:rPr lang="fr-FR" sz="3200" dirty="0">
                <a:solidFill>
                  <a:srgbClr val="7030A0"/>
                </a:solidFill>
              </a:rPr>
              <a:t>Pour t’entraîner</a:t>
            </a:r>
          </a:p>
        </p:txBody>
      </p:sp>
      <p:sp>
        <p:nvSpPr>
          <p:cNvPr id="3" name="ZoneTexte 2">
            <a:extLst>
              <a:ext uri="{FF2B5EF4-FFF2-40B4-BE49-F238E27FC236}">
                <a16:creationId xmlns:a16="http://schemas.microsoft.com/office/drawing/2014/main" xmlns="" id="{CE5A1B78-C87D-4C54-BF4C-EBEBE47F5AE0}"/>
              </a:ext>
            </a:extLst>
          </p:cNvPr>
          <p:cNvSpPr txBox="1"/>
          <p:nvPr/>
        </p:nvSpPr>
        <p:spPr>
          <a:xfrm>
            <a:off x="1411159" y="3751456"/>
            <a:ext cx="2214336" cy="523220"/>
          </a:xfrm>
          <a:prstGeom prst="rect">
            <a:avLst/>
          </a:prstGeom>
          <a:noFill/>
        </p:spPr>
        <p:txBody>
          <a:bodyPr wrap="square" rtlCol="0">
            <a:spAutoFit/>
          </a:bodyPr>
          <a:lstStyle/>
          <a:p>
            <a:r>
              <a:rPr lang="fr-FR" sz="2800" dirty="0">
                <a:solidFill>
                  <a:schemeClr val="accent2">
                    <a:lumMod val="75000"/>
                  </a:schemeClr>
                </a:solidFill>
              </a:rPr>
              <a:t>Mardi dernier</a:t>
            </a:r>
          </a:p>
        </p:txBody>
      </p:sp>
      <p:cxnSp>
        <p:nvCxnSpPr>
          <p:cNvPr id="6" name="Connecteur droit avec flèche 5">
            <a:extLst>
              <a:ext uri="{FF2B5EF4-FFF2-40B4-BE49-F238E27FC236}">
                <a16:creationId xmlns:a16="http://schemas.microsoft.com/office/drawing/2014/main" xmlns="" id="{8B863E8E-B4D6-409D-B483-C00802E826B0}"/>
              </a:ext>
            </a:extLst>
          </p:cNvPr>
          <p:cNvCxnSpPr>
            <a:cxnSpLocks/>
          </p:cNvCxnSpPr>
          <p:nvPr/>
        </p:nvCxnSpPr>
        <p:spPr>
          <a:xfrm>
            <a:off x="4339680" y="3057728"/>
            <a:ext cx="0" cy="2124075"/>
          </a:xfrm>
          <a:prstGeom prst="straightConnector1">
            <a:avLst/>
          </a:prstGeom>
          <a:ln w="5715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xmlns="" id="{695952AF-3911-473A-A11C-068C21B591C6}"/>
              </a:ext>
            </a:extLst>
          </p:cNvPr>
          <p:cNvSpPr txBox="1"/>
          <p:nvPr/>
        </p:nvSpPr>
        <p:spPr>
          <a:xfrm>
            <a:off x="3127730" y="4254873"/>
            <a:ext cx="1442272" cy="523220"/>
          </a:xfrm>
          <a:prstGeom prst="rect">
            <a:avLst/>
          </a:prstGeom>
          <a:noFill/>
        </p:spPr>
        <p:txBody>
          <a:bodyPr wrap="square" rtlCol="0">
            <a:spAutoFit/>
          </a:bodyPr>
          <a:lstStyle/>
          <a:p>
            <a:r>
              <a:rPr lang="fr-FR" sz="2800" dirty="0">
                <a:solidFill>
                  <a:schemeClr val="accent2">
                    <a:lumMod val="75000"/>
                  </a:schemeClr>
                </a:solidFill>
              </a:rPr>
              <a:t>60 cm</a:t>
            </a:r>
          </a:p>
        </p:txBody>
      </p:sp>
      <p:sp>
        <p:nvSpPr>
          <p:cNvPr id="13" name="ZoneTexte 12">
            <a:extLst>
              <a:ext uri="{FF2B5EF4-FFF2-40B4-BE49-F238E27FC236}">
                <a16:creationId xmlns:a16="http://schemas.microsoft.com/office/drawing/2014/main" xmlns="" id="{FB20A7F7-4C68-4C0F-A5F4-C18F1C0211F4}"/>
              </a:ext>
            </a:extLst>
          </p:cNvPr>
          <p:cNvSpPr txBox="1"/>
          <p:nvPr/>
        </p:nvSpPr>
        <p:spPr>
          <a:xfrm>
            <a:off x="5421985" y="3224481"/>
            <a:ext cx="1998091" cy="523220"/>
          </a:xfrm>
          <a:prstGeom prst="rect">
            <a:avLst/>
          </a:prstGeom>
          <a:noFill/>
        </p:spPr>
        <p:txBody>
          <a:bodyPr wrap="square" rtlCol="0">
            <a:spAutoFit/>
          </a:bodyPr>
          <a:lstStyle/>
          <a:p>
            <a:r>
              <a:rPr lang="fr-FR" sz="2800" dirty="0"/>
              <a:t>Ce mardi</a:t>
            </a:r>
          </a:p>
        </p:txBody>
      </p:sp>
      <p:cxnSp>
        <p:nvCxnSpPr>
          <p:cNvPr id="14" name="Connecteur droit avec flèche 13">
            <a:extLst>
              <a:ext uri="{FF2B5EF4-FFF2-40B4-BE49-F238E27FC236}">
                <a16:creationId xmlns:a16="http://schemas.microsoft.com/office/drawing/2014/main" xmlns="" id="{ECB65161-76B4-4D1C-BAA8-52A6CA8A46E8}"/>
              </a:ext>
            </a:extLst>
          </p:cNvPr>
          <p:cNvCxnSpPr>
            <a:cxnSpLocks/>
          </p:cNvCxnSpPr>
          <p:nvPr/>
        </p:nvCxnSpPr>
        <p:spPr>
          <a:xfrm>
            <a:off x="4346631" y="2540638"/>
            <a:ext cx="0" cy="517090"/>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5CA39505-82D7-4CFA-8556-FC7F208846F8}"/>
              </a:ext>
            </a:extLst>
          </p:cNvPr>
          <p:cNvSpPr txBox="1"/>
          <p:nvPr/>
        </p:nvSpPr>
        <p:spPr>
          <a:xfrm>
            <a:off x="5242440" y="3722567"/>
            <a:ext cx="1099737" cy="523220"/>
          </a:xfrm>
          <a:prstGeom prst="rect">
            <a:avLst/>
          </a:prstGeom>
          <a:noFill/>
        </p:spPr>
        <p:txBody>
          <a:bodyPr wrap="square" rtlCol="0">
            <a:spAutoFit/>
          </a:bodyPr>
          <a:lstStyle/>
          <a:p>
            <a:r>
              <a:rPr lang="fr-FR" sz="2800" dirty="0"/>
              <a:t>75 cm</a:t>
            </a:r>
          </a:p>
        </p:txBody>
      </p:sp>
      <p:sp>
        <p:nvSpPr>
          <p:cNvPr id="21" name="ZoneTexte 20">
            <a:extLst>
              <a:ext uri="{FF2B5EF4-FFF2-40B4-BE49-F238E27FC236}">
                <a16:creationId xmlns:a16="http://schemas.microsoft.com/office/drawing/2014/main" xmlns="" id="{D7B8F670-7715-4762-9F7F-26E5E9176CF2}"/>
              </a:ext>
            </a:extLst>
          </p:cNvPr>
          <p:cNvSpPr txBox="1"/>
          <p:nvPr/>
        </p:nvSpPr>
        <p:spPr>
          <a:xfrm>
            <a:off x="3853166" y="2529885"/>
            <a:ext cx="296792" cy="523220"/>
          </a:xfrm>
          <a:prstGeom prst="rect">
            <a:avLst/>
          </a:prstGeom>
          <a:noFill/>
        </p:spPr>
        <p:txBody>
          <a:bodyPr wrap="square" rtlCol="0">
            <a:spAutoFit/>
          </a:bodyPr>
          <a:lstStyle/>
          <a:p>
            <a:r>
              <a:rPr lang="fr-FR" sz="2800" b="1" dirty="0">
                <a:solidFill>
                  <a:srgbClr val="002060"/>
                </a:solidFill>
              </a:rPr>
              <a:t>?</a:t>
            </a:r>
          </a:p>
        </p:txBody>
      </p:sp>
      <p:sp>
        <p:nvSpPr>
          <p:cNvPr id="24" name="ZoneTexte 23">
            <a:extLst>
              <a:ext uri="{FF2B5EF4-FFF2-40B4-BE49-F238E27FC236}">
                <a16:creationId xmlns:a16="http://schemas.microsoft.com/office/drawing/2014/main" xmlns="" id="{96145E30-C95C-4D24-A4DF-CC48AD7FC565}"/>
              </a:ext>
            </a:extLst>
          </p:cNvPr>
          <p:cNvSpPr txBox="1"/>
          <p:nvPr/>
        </p:nvSpPr>
        <p:spPr>
          <a:xfrm>
            <a:off x="7495636" y="4696763"/>
            <a:ext cx="2066653" cy="646331"/>
          </a:xfrm>
          <a:prstGeom prst="rect">
            <a:avLst/>
          </a:prstGeom>
          <a:noFill/>
        </p:spPr>
        <p:txBody>
          <a:bodyPr wrap="square" rtlCol="0">
            <a:spAutoFit/>
          </a:bodyPr>
          <a:lstStyle/>
          <a:p>
            <a:r>
              <a:rPr lang="fr-FR" sz="3600" dirty="0"/>
              <a:t>75 – 60 =</a:t>
            </a:r>
          </a:p>
        </p:txBody>
      </p:sp>
      <p:sp>
        <p:nvSpPr>
          <p:cNvPr id="25" name="ZoneTexte 24">
            <a:extLst>
              <a:ext uri="{FF2B5EF4-FFF2-40B4-BE49-F238E27FC236}">
                <a16:creationId xmlns:a16="http://schemas.microsoft.com/office/drawing/2014/main" xmlns="" id="{92EDB62D-FE21-41EE-81CC-E9EF62195662}"/>
              </a:ext>
            </a:extLst>
          </p:cNvPr>
          <p:cNvSpPr txBox="1"/>
          <p:nvPr/>
        </p:nvSpPr>
        <p:spPr>
          <a:xfrm>
            <a:off x="3336587" y="5905001"/>
            <a:ext cx="7259126" cy="461665"/>
          </a:xfrm>
          <a:prstGeom prst="rect">
            <a:avLst/>
          </a:prstGeom>
          <a:noFill/>
        </p:spPr>
        <p:txBody>
          <a:bodyPr wrap="square" rtlCol="0">
            <a:spAutoFit/>
          </a:bodyPr>
          <a:lstStyle/>
          <a:p>
            <a:r>
              <a:rPr lang="fr-FR" sz="2400" dirty="0">
                <a:solidFill>
                  <a:srgbClr val="0070C0"/>
                </a:solidFill>
              </a:rPr>
              <a:t>La plante a grandi de 15 cm.</a:t>
            </a:r>
          </a:p>
        </p:txBody>
      </p:sp>
      <p:sp>
        <p:nvSpPr>
          <p:cNvPr id="17" name="ZoneTexte 16"/>
          <p:cNvSpPr txBox="1"/>
          <p:nvPr/>
        </p:nvSpPr>
        <p:spPr>
          <a:xfrm>
            <a:off x="368362" y="703492"/>
            <a:ext cx="11613432" cy="1384995"/>
          </a:xfrm>
          <a:prstGeom prst="rect">
            <a:avLst/>
          </a:prstGeom>
          <a:noFill/>
        </p:spPr>
        <p:txBody>
          <a:bodyPr wrap="square" rtlCol="0">
            <a:spAutoFit/>
          </a:bodyPr>
          <a:lstStyle/>
          <a:p>
            <a:pPr algn="just"/>
            <a:r>
              <a:rPr lang="fr-FR" sz="2800" dirty="0"/>
              <a:t>Léo observe une plante. Il en mesure la hauteur chaque mardi. Mardi dernier, la plante mesurait 60 cm. Ce mardi, la plante mesure 75 cm.    </a:t>
            </a:r>
          </a:p>
          <a:p>
            <a:pPr algn="just"/>
            <a:r>
              <a:rPr lang="fr-FR" sz="2800" b="1" dirty="0"/>
              <a:t>De quelle longueur la plante a-t-elle grandi en une semaine ? </a:t>
            </a:r>
          </a:p>
        </p:txBody>
      </p:sp>
      <p:cxnSp>
        <p:nvCxnSpPr>
          <p:cNvPr id="19" name="Connecteur droit 18">
            <a:extLst>
              <a:ext uri="{FF2B5EF4-FFF2-40B4-BE49-F238E27FC236}">
                <a16:creationId xmlns:a16="http://schemas.microsoft.com/office/drawing/2014/main" xmlns="" id="{004CD59B-1BFE-484C-AC37-3D8803709AB4}"/>
              </a:ext>
            </a:extLst>
          </p:cNvPr>
          <p:cNvCxnSpPr>
            <a:cxnSpLocks/>
          </p:cNvCxnSpPr>
          <p:nvPr/>
        </p:nvCxnSpPr>
        <p:spPr>
          <a:xfrm>
            <a:off x="3625495" y="5172075"/>
            <a:ext cx="26631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xmlns="" id="{96145E30-C95C-4D24-A4DF-CC48AD7FC565}"/>
              </a:ext>
            </a:extLst>
          </p:cNvPr>
          <p:cNvSpPr txBox="1"/>
          <p:nvPr/>
        </p:nvSpPr>
        <p:spPr>
          <a:xfrm>
            <a:off x="9301936" y="4696763"/>
            <a:ext cx="781254" cy="646331"/>
          </a:xfrm>
          <a:prstGeom prst="rect">
            <a:avLst/>
          </a:prstGeom>
          <a:noFill/>
        </p:spPr>
        <p:txBody>
          <a:bodyPr wrap="square" rtlCol="0">
            <a:spAutoFit/>
          </a:bodyPr>
          <a:lstStyle/>
          <a:p>
            <a:r>
              <a:rPr lang="fr-FR" sz="3600" dirty="0"/>
              <a:t>15</a:t>
            </a:r>
          </a:p>
        </p:txBody>
      </p:sp>
      <p:sp>
        <p:nvSpPr>
          <p:cNvPr id="8" name="Arc plein 7">
            <a:extLst>
              <a:ext uri="{FF2B5EF4-FFF2-40B4-BE49-F238E27FC236}">
                <a16:creationId xmlns:a16="http://schemas.microsoft.com/office/drawing/2014/main" xmlns="" id="{1A891DCA-7ACA-48AB-A314-500B6CEECA2E}"/>
              </a:ext>
            </a:extLst>
          </p:cNvPr>
          <p:cNvSpPr/>
          <p:nvPr/>
        </p:nvSpPr>
        <p:spPr>
          <a:xfrm rot="5400000">
            <a:off x="3227388" y="3321340"/>
            <a:ext cx="2642190" cy="1059281"/>
          </a:xfrm>
          <a:prstGeom prst="blockArc">
            <a:avLst>
              <a:gd name="adj1" fmla="val 10800000"/>
              <a:gd name="adj2" fmla="val 21438905"/>
              <a:gd name="adj3" fmla="val 68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4" name="SMARTInkShape-171">
            <a:extLst>
              <a:ext uri="{FF2B5EF4-FFF2-40B4-BE49-F238E27FC236}">
                <a16:creationId xmlns:a16="http://schemas.microsoft.com/office/drawing/2014/main" xmlns="" id="{6ACA75B2-14E4-4B85-A3EA-490FFA069873}"/>
              </a:ext>
            </a:extLst>
          </p:cNvPr>
          <p:cNvSpPr/>
          <p:nvPr>
            <p:custDataLst>
              <p:tags r:id="rId1"/>
            </p:custDataLst>
          </p:nvPr>
        </p:nvSpPr>
        <p:spPr>
          <a:xfrm>
            <a:off x="3155950" y="1543069"/>
            <a:ext cx="854076" cy="41257"/>
          </a:xfrm>
          <a:custGeom>
            <a:avLst/>
            <a:gdLst/>
            <a:ahLst/>
            <a:cxnLst/>
            <a:rect l="0" t="0" r="0" b="0"/>
            <a:pathLst>
              <a:path w="854076" h="41257">
                <a:moveTo>
                  <a:pt x="0" y="31731"/>
                </a:moveTo>
                <a:lnTo>
                  <a:pt x="0" y="31731"/>
                </a:lnTo>
                <a:lnTo>
                  <a:pt x="31613" y="19088"/>
                </a:lnTo>
                <a:lnTo>
                  <a:pt x="74179" y="9954"/>
                </a:lnTo>
                <a:lnTo>
                  <a:pt x="121155" y="708"/>
                </a:lnTo>
                <a:lnTo>
                  <a:pt x="165572" y="0"/>
                </a:lnTo>
                <a:lnTo>
                  <a:pt x="212033" y="1667"/>
                </a:lnTo>
                <a:lnTo>
                  <a:pt x="256599" y="7017"/>
                </a:lnTo>
                <a:lnTo>
                  <a:pt x="300925" y="15465"/>
                </a:lnTo>
                <a:lnTo>
                  <a:pt x="345790" y="24238"/>
                </a:lnTo>
                <a:lnTo>
                  <a:pt x="391004" y="29213"/>
                </a:lnTo>
                <a:lnTo>
                  <a:pt x="431994" y="31752"/>
                </a:lnTo>
                <a:lnTo>
                  <a:pt x="468814" y="34179"/>
                </a:lnTo>
                <a:lnTo>
                  <a:pt x="510148" y="34691"/>
                </a:lnTo>
                <a:lnTo>
                  <a:pt x="550029" y="34842"/>
                </a:lnTo>
                <a:lnTo>
                  <a:pt x="594266" y="36579"/>
                </a:lnTo>
                <a:lnTo>
                  <a:pt x="636610" y="37784"/>
                </a:lnTo>
                <a:lnTo>
                  <a:pt x="680931" y="38022"/>
                </a:lnTo>
                <a:lnTo>
                  <a:pt x="717803" y="38069"/>
                </a:lnTo>
                <a:lnTo>
                  <a:pt x="758547" y="34706"/>
                </a:lnTo>
                <a:lnTo>
                  <a:pt x="804632" y="32123"/>
                </a:lnTo>
                <a:lnTo>
                  <a:pt x="833216" y="33494"/>
                </a:lnTo>
                <a:lnTo>
                  <a:pt x="854075" y="412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SMARTInkShape-172">
            <a:extLst>
              <a:ext uri="{FF2B5EF4-FFF2-40B4-BE49-F238E27FC236}">
                <a16:creationId xmlns:a16="http://schemas.microsoft.com/office/drawing/2014/main" xmlns="" id="{E6C43886-6A71-4ACF-8006-E3D9CC33AE75}"/>
              </a:ext>
            </a:extLst>
          </p:cNvPr>
          <p:cNvSpPr/>
          <p:nvPr>
            <p:custDataLst>
              <p:tags r:id="rId2"/>
            </p:custDataLst>
          </p:nvPr>
        </p:nvSpPr>
        <p:spPr>
          <a:xfrm>
            <a:off x="8093075" y="1546273"/>
            <a:ext cx="1123951" cy="41228"/>
          </a:xfrm>
          <a:custGeom>
            <a:avLst/>
            <a:gdLst/>
            <a:ahLst/>
            <a:cxnLst/>
            <a:rect l="0" t="0" r="0" b="0"/>
            <a:pathLst>
              <a:path w="1123951" h="41228">
                <a:moveTo>
                  <a:pt x="0" y="31702"/>
                </a:moveTo>
                <a:lnTo>
                  <a:pt x="0" y="31702"/>
                </a:lnTo>
                <a:lnTo>
                  <a:pt x="2734" y="28968"/>
                </a:lnTo>
                <a:lnTo>
                  <a:pt x="9352" y="19214"/>
                </a:lnTo>
                <a:lnTo>
                  <a:pt x="12026" y="21226"/>
                </a:lnTo>
                <a:lnTo>
                  <a:pt x="13929" y="21754"/>
                </a:lnTo>
                <a:lnTo>
                  <a:pt x="23095" y="21741"/>
                </a:lnTo>
                <a:lnTo>
                  <a:pt x="65091" y="14158"/>
                </a:lnTo>
                <a:lnTo>
                  <a:pt x="108721" y="4862"/>
                </a:lnTo>
                <a:lnTo>
                  <a:pt x="146986" y="1784"/>
                </a:lnTo>
                <a:lnTo>
                  <a:pt x="185420" y="314"/>
                </a:lnTo>
                <a:lnTo>
                  <a:pt x="229573" y="0"/>
                </a:lnTo>
                <a:lnTo>
                  <a:pt x="263508" y="314"/>
                </a:lnTo>
                <a:lnTo>
                  <a:pt x="310518" y="2490"/>
                </a:lnTo>
                <a:lnTo>
                  <a:pt x="355766" y="5016"/>
                </a:lnTo>
                <a:lnTo>
                  <a:pt x="391006" y="6274"/>
                </a:lnTo>
                <a:lnTo>
                  <a:pt x="426369" y="7818"/>
                </a:lnTo>
                <a:lnTo>
                  <a:pt x="464900" y="9680"/>
                </a:lnTo>
                <a:lnTo>
                  <a:pt x="500838" y="11331"/>
                </a:lnTo>
                <a:lnTo>
                  <a:pt x="542449" y="12613"/>
                </a:lnTo>
                <a:lnTo>
                  <a:pt x="577051" y="14164"/>
                </a:lnTo>
                <a:lnTo>
                  <a:pt x="610068" y="15088"/>
                </a:lnTo>
                <a:lnTo>
                  <a:pt x="642969" y="15498"/>
                </a:lnTo>
                <a:lnTo>
                  <a:pt x="679934" y="15681"/>
                </a:lnTo>
                <a:lnTo>
                  <a:pt x="724945" y="17469"/>
                </a:lnTo>
                <a:lnTo>
                  <a:pt x="758114" y="18321"/>
                </a:lnTo>
                <a:lnTo>
                  <a:pt x="793786" y="19052"/>
                </a:lnTo>
                <a:lnTo>
                  <a:pt x="827281" y="20553"/>
                </a:lnTo>
                <a:lnTo>
                  <a:pt x="862627" y="21455"/>
                </a:lnTo>
                <a:lnTo>
                  <a:pt x="900915" y="22209"/>
                </a:lnTo>
                <a:lnTo>
                  <a:pt x="943802" y="23720"/>
                </a:lnTo>
                <a:lnTo>
                  <a:pt x="986298" y="24868"/>
                </a:lnTo>
                <a:lnTo>
                  <a:pt x="1024192" y="27791"/>
                </a:lnTo>
                <a:lnTo>
                  <a:pt x="1064760" y="32706"/>
                </a:lnTo>
                <a:lnTo>
                  <a:pt x="1109956" y="39425"/>
                </a:lnTo>
                <a:lnTo>
                  <a:pt x="1123950" y="412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99095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6" grpId="0"/>
      <p:bldP spid="21" grpId="0"/>
      <p:bldP spid="24" grpId="0"/>
      <p:bldP spid="25" grpId="0"/>
      <p:bldP spid="22"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58527" y="590076"/>
            <a:ext cx="11547393" cy="1384995"/>
          </a:xfrm>
          <a:prstGeom prst="rect">
            <a:avLst/>
          </a:prstGeom>
          <a:noFill/>
        </p:spPr>
        <p:txBody>
          <a:bodyPr wrap="square" rtlCol="0">
            <a:spAutoFit/>
          </a:bodyPr>
          <a:lstStyle/>
          <a:p>
            <a:pPr algn="just"/>
            <a:r>
              <a:rPr lang="fr-FR" sz="2800" dirty="0"/>
              <a:t>Léo et </a:t>
            </a:r>
            <a:r>
              <a:rPr lang="fr-FR" sz="2800" dirty="0" err="1"/>
              <a:t>Elna</a:t>
            </a:r>
            <a:r>
              <a:rPr lang="fr-FR" sz="2800" dirty="0"/>
              <a:t> fabriquent des colliers de perles. Léo a fait un collier de 8 cm de longueur. Le collier fait par </a:t>
            </a:r>
            <a:r>
              <a:rPr lang="fr-FR" sz="2800" dirty="0" err="1"/>
              <a:t>Elna</a:t>
            </a:r>
            <a:r>
              <a:rPr lang="fr-FR" sz="2800" dirty="0"/>
              <a:t> mesure 4 cm de plus.</a:t>
            </a:r>
          </a:p>
          <a:p>
            <a:pPr algn="just"/>
            <a:r>
              <a:rPr lang="fr-FR" sz="2800" b="1" dirty="0"/>
              <a:t>Quelle est la longueur du collier fait par </a:t>
            </a:r>
            <a:r>
              <a:rPr lang="fr-FR" sz="2800" b="1" dirty="0" err="1"/>
              <a:t>Elna</a:t>
            </a:r>
            <a:r>
              <a:rPr lang="fr-FR" sz="2800" b="1" dirty="0"/>
              <a:t> ? </a:t>
            </a:r>
          </a:p>
        </p:txBody>
      </p:sp>
      <p:sp>
        <p:nvSpPr>
          <p:cNvPr id="18" name="Titre 1">
            <a:extLst>
              <a:ext uri="{FF2B5EF4-FFF2-40B4-BE49-F238E27FC236}">
                <a16:creationId xmlns:a16="http://schemas.microsoft.com/office/drawing/2014/main" xmlns="" id="{532E0087-6443-4444-A0B0-363800E9614A}"/>
              </a:ext>
            </a:extLst>
          </p:cNvPr>
          <p:cNvSpPr txBox="1">
            <a:spLocks/>
          </p:cNvSpPr>
          <p:nvPr/>
        </p:nvSpPr>
        <p:spPr>
          <a:xfrm>
            <a:off x="763165" y="143374"/>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rgbClr val="7030A0"/>
                </a:solidFill>
              </a:rPr>
              <a:t>Première situation</a:t>
            </a:r>
          </a:p>
        </p:txBody>
      </p:sp>
      <p:pic>
        <p:nvPicPr>
          <p:cNvPr id="6" name="Image 5">
            <a:extLst>
              <a:ext uri="{FF2B5EF4-FFF2-40B4-BE49-F238E27FC236}">
                <a16:creationId xmlns:a16="http://schemas.microsoft.com/office/drawing/2014/main" xmlns="" id="{94914CEE-A96F-4F10-871F-1FD5D8BF10AB}"/>
              </a:ext>
            </a:extLst>
          </p:cNvPr>
          <p:cNvPicPr>
            <a:picLocks noChangeAspect="1"/>
          </p:cNvPicPr>
          <p:nvPr/>
        </p:nvPicPr>
        <p:blipFill rotWithShape="1">
          <a:blip r:embed="rId57" cstate="print">
            <a:extLst>
              <a:ext uri="{28A0092B-C50C-407E-A947-70E740481C1C}">
                <a14:useLocalDpi xmlns:a14="http://schemas.microsoft.com/office/drawing/2010/main" val="0"/>
              </a:ext>
            </a:extLst>
          </a:blip>
          <a:srcRect l="810" t="42760" r="810" b="1731"/>
          <a:stretch/>
        </p:blipFill>
        <p:spPr>
          <a:xfrm>
            <a:off x="1309587" y="2405958"/>
            <a:ext cx="9730983" cy="4119938"/>
          </a:xfrm>
          <a:prstGeom prst="rect">
            <a:avLst/>
          </a:prstGeom>
        </p:spPr>
      </p:pic>
      <p:sp>
        <p:nvSpPr>
          <p:cNvPr id="2" name="SMARTInkShape-173">
            <a:extLst>
              <a:ext uri="{FF2B5EF4-FFF2-40B4-BE49-F238E27FC236}">
                <a16:creationId xmlns:a16="http://schemas.microsoft.com/office/drawing/2014/main" xmlns="" id="{B3ACD34E-9162-4399-994E-687D93820985}"/>
              </a:ext>
            </a:extLst>
          </p:cNvPr>
          <p:cNvSpPr/>
          <p:nvPr>
            <p:custDataLst>
              <p:tags r:id="rId1"/>
            </p:custDataLst>
          </p:nvPr>
        </p:nvSpPr>
        <p:spPr>
          <a:xfrm>
            <a:off x="10433050" y="1108075"/>
            <a:ext cx="1009651" cy="22139"/>
          </a:xfrm>
          <a:custGeom>
            <a:avLst/>
            <a:gdLst/>
            <a:ahLst/>
            <a:cxnLst/>
            <a:rect l="0" t="0" r="0" b="0"/>
            <a:pathLst>
              <a:path w="1009651" h="22139">
                <a:moveTo>
                  <a:pt x="0" y="0"/>
                </a:moveTo>
                <a:lnTo>
                  <a:pt x="0" y="0"/>
                </a:lnTo>
                <a:lnTo>
                  <a:pt x="24354" y="0"/>
                </a:lnTo>
                <a:lnTo>
                  <a:pt x="64264" y="10352"/>
                </a:lnTo>
                <a:lnTo>
                  <a:pt x="111002" y="16470"/>
                </a:lnTo>
                <a:lnTo>
                  <a:pt x="157837" y="18540"/>
                </a:lnTo>
                <a:lnTo>
                  <a:pt x="203871" y="18899"/>
                </a:lnTo>
                <a:lnTo>
                  <a:pt x="243223" y="19005"/>
                </a:lnTo>
                <a:lnTo>
                  <a:pt x="287927" y="19037"/>
                </a:lnTo>
                <a:lnTo>
                  <a:pt x="326885" y="19046"/>
                </a:lnTo>
                <a:lnTo>
                  <a:pt x="365789" y="19049"/>
                </a:lnTo>
                <a:lnTo>
                  <a:pt x="410046" y="19050"/>
                </a:lnTo>
                <a:lnTo>
                  <a:pt x="445886" y="19050"/>
                </a:lnTo>
                <a:lnTo>
                  <a:pt x="479453" y="19050"/>
                </a:lnTo>
                <a:lnTo>
                  <a:pt x="526117" y="19050"/>
                </a:lnTo>
                <a:lnTo>
                  <a:pt x="559091" y="19050"/>
                </a:lnTo>
                <a:lnTo>
                  <a:pt x="599617" y="19050"/>
                </a:lnTo>
                <a:lnTo>
                  <a:pt x="640783" y="19050"/>
                </a:lnTo>
                <a:lnTo>
                  <a:pt x="672260" y="19050"/>
                </a:lnTo>
                <a:lnTo>
                  <a:pt x="707299" y="19050"/>
                </a:lnTo>
                <a:lnTo>
                  <a:pt x="752456" y="19050"/>
                </a:lnTo>
                <a:lnTo>
                  <a:pt x="792451" y="19403"/>
                </a:lnTo>
                <a:lnTo>
                  <a:pt x="830445" y="21232"/>
                </a:lnTo>
                <a:lnTo>
                  <a:pt x="875296" y="21931"/>
                </a:lnTo>
                <a:lnTo>
                  <a:pt x="922373" y="22138"/>
                </a:lnTo>
                <a:lnTo>
                  <a:pt x="965795" y="21267"/>
                </a:lnTo>
                <a:lnTo>
                  <a:pt x="10096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SMARTInkShape-174">
            <a:extLst>
              <a:ext uri="{FF2B5EF4-FFF2-40B4-BE49-F238E27FC236}">
                <a16:creationId xmlns:a16="http://schemas.microsoft.com/office/drawing/2014/main" xmlns="" id="{8AA0A43D-F889-47D7-9FF4-B61B68F01446}"/>
              </a:ext>
            </a:extLst>
          </p:cNvPr>
          <p:cNvSpPr/>
          <p:nvPr>
            <p:custDataLst>
              <p:tags r:id="rId2"/>
            </p:custDataLst>
          </p:nvPr>
        </p:nvSpPr>
        <p:spPr>
          <a:xfrm>
            <a:off x="479425" y="1467885"/>
            <a:ext cx="1028701" cy="21191"/>
          </a:xfrm>
          <a:custGeom>
            <a:avLst/>
            <a:gdLst/>
            <a:ahLst/>
            <a:cxnLst/>
            <a:rect l="0" t="0" r="0" b="0"/>
            <a:pathLst>
              <a:path w="1028701" h="21191">
                <a:moveTo>
                  <a:pt x="0" y="21190"/>
                </a:moveTo>
                <a:lnTo>
                  <a:pt x="0" y="21190"/>
                </a:lnTo>
                <a:lnTo>
                  <a:pt x="3371" y="19504"/>
                </a:lnTo>
                <a:lnTo>
                  <a:pt x="4364" y="18655"/>
                </a:lnTo>
                <a:lnTo>
                  <a:pt x="5467" y="16771"/>
                </a:lnTo>
                <a:lnTo>
                  <a:pt x="5056" y="15774"/>
                </a:lnTo>
                <a:lnTo>
                  <a:pt x="71" y="11719"/>
                </a:lnTo>
                <a:lnTo>
                  <a:pt x="1843" y="9846"/>
                </a:lnTo>
                <a:lnTo>
                  <a:pt x="1054" y="10622"/>
                </a:lnTo>
                <a:lnTo>
                  <a:pt x="1056" y="11322"/>
                </a:lnTo>
                <a:lnTo>
                  <a:pt x="1998" y="13041"/>
                </a:lnTo>
                <a:lnTo>
                  <a:pt x="2743" y="13641"/>
                </a:lnTo>
                <a:lnTo>
                  <a:pt x="9176" y="16368"/>
                </a:lnTo>
                <a:lnTo>
                  <a:pt x="50361" y="14972"/>
                </a:lnTo>
                <a:lnTo>
                  <a:pt x="93391" y="14852"/>
                </a:lnTo>
                <a:lnTo>
                  <a:pt x="129507" y="14843"/>
                </a:lnTo>
                <a:lnTo>
                  <a:pt x="171017" y="14841"/>
                </a:lnTo>
                <a:lnTo>
                  <a:pt x="210598" y="14840"/>
                </a:lnTo>
                <a:lnTo>
                  <a:pt x="243530" y="14487"/>
                </a:lnTo>
                <a:lnTo>
                  <a:pt x="275805" y="13155"/>
                </a:lnTo>
                <a:lnTo>
                  <a:pt x="314373" y="12327"/>
                </a:lnTo>
                <a:lnTo>
                  <a:pt x="353858" y="11959"/>
                </a:lnTo>
                <a:lnTo>
                  <a:pt x="385517" y="11796"/>
                </a:lnTo>
                <a:lnTo>
                  <a:pt x="419344" y="11723"/>
                </a:lnTo>
                <a:lnTo>
                  <a:pt x="453428" y="11691"/>
                </a:lnTo>
                <a:lnTo>
                  <a:pt x="496769" y="11673"/>
                </a:lnTo>
                <a:lnTo>
                  <a:pt x="538500" y="11667"/>
                </a:lnTo>
                <a:lnTo>
                  <a:pt x="582379" y="11666"/>
                </a:lnTo>
                <a:lnTo>
                  <a:pt x="619257" y="11665"/>
                </a:lnTo>
                <a:lnTo>
                  <a:pt x="652580" y="11665"/>
                </a:lnTo>
                <a:lnTo>
                  <a:pt x="697124" y="11665"/>
                </a:lnTo>
                <a:lnTo>
                  <a:pt x="739367" y="10724"/>
                </a:lnTo>
                <a:lnTo>
                  <a:pt x="786574" y="8211"/>
                </a:lnTo>
                <a:lnTo>
                  <a:pt x="821252" y="6249"/>
                </a:lnTo>
                <a:lnTo>
                  <a:pt x="864223" y="3514"/>
                </a:lnTo>
                <a:lnTo>
                  <a:pt x="905216" y="2194"/>
                </a:lnTo>
                <a:lnTo>
                  <a:pt x="942421" y="636"/>
                </a:lnTo>
                <a:lnTo>
                  <a:pt x="987172" y="0"/>
                </a:lnTo>
                <a:lnTo>
                  <a:pt x="1028700" y="8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7" name="SMARTInkShape-Group56">
            <a:extLst>
              <a:ext uri="{FF2B5EF4-FFF2-40B4-BE49-F238E27FC236}">
                <a16:creationId xmlns:a16="http://schemas.microsoft.com/office/drawing/2014/main" xmlns="" id="{6A1D51C5-FE4E-4EA8-93BF-86DB4591AA83}"/>
              </a:ext>
            </a:extLst>
          </p:cNvPr>
          <p:cNvGrpSpPr/>
          <p:nvPr/>
        </p:nvGrpSpPr>
        <p:grpSpPr>
          <a:xfrm>
            <a:off x="6086475" y="1483380"/>
            <a:ext cx="2035176" cy="145332"/>
            <a:chOff x="6086475" y="1483380"/>
            <a:chExt cx="2035176" cy="145332"/>
          </a:xfrm>
        </p:grpSpPr>
        <p:sp>
          <p:nvSpPr>
            <p:cNvPr id="4" name="SMARTInkShape-175">
              <a:extLst>
                <a:ext uri="{FF2B5EF4-FFF2-40B4-BE49-F238E27FC236}">
                  <a16:creationId xmlns:a16="http://schemas.microsoft.com/office/drawing/2014/main" xmlns="" id="{94496EE4-D38D-46D7-8645-034633797591}"/>
                </a:ext>
              </a:extLst>
            </p:cNvPr>
            <p:cNvSpPr/>
            <p:nvPr>
              <p:custDataLst>
                <p:tags r:id="rId53"/>
              </p:custDataLst>
            </p:nvPr>
          </p:nvSpPr>
          <p:spPr>
            <a:xfrm>
              <a:off x="7258050" y="1610019"/>
              <a:ext cx="711201" cy="18693"/>
            </a:xfrm>
            <a:custGeom>
              <a:avLst/>
              <a:gdLst/>
              <a:ahLst/>
              <a:cxnLst/>
              <a:rect l="0" t="0" r="0" b="0"/>
              <a:pathLst>
                <a:path w="711201" h="18693">
                  <a:moveTo>
                    <a:pt x="0" y="2881"/>
                  </a:moveTo>
                  <a:lnTo>
                    <a:pt x="0" y="2881"/>
                  </a:lnTo>
                  <a:lnTo>
                    <a:pt x="0" y="1195"/>
                  </a:lnTo>
                  <a:lnTo>
                    <a:pt x="353" y="699"/>
                  </a:lnTo>
                  <a:lnTo>
                    <a:pt x="940" y="368"/>
                  </a:lnTo>
                  <a:lnTo>
                    <a:pt x="3593" y="0"/>
                  </a:lnTo>
                  <a:lnTo>
                    <a:pt x="25394" y="664"/>
                  </a:lnTo>
                  <a:lnTo>
                    <a:pt x="68248" y="3764"/>
                  </a:lnTo>
                  <a:lnTo>
                    <a:pt x="103357" y="5037"/>
                  </a:lnTo>
                  <a:lnTo>
                    <a:pt x="146018" y="6795"/>
                  </a:lnTo>
                  <a:lnTo>
                    <a:pt x="186652" y="8750"/>
                  </a:lnTo>
                  <a:lnTo>
                    <a:pt x="226011" y="9489"/>
                  </a:lnTo>
                  <a:lnTo>
                    <a:pt x="261543" y="11385"/>
                  </a:lnTo>
                  <a:lnTo>
                    <a:pt x="301097" y="11952"/>
                  </a:lnTo>
                  <a:lnTo>
                    <a:pt x="334669" y="13145"/>
                  </a:lnTo>
                  <a:lnTo>
                    <a:pt x="366758" y="14498"/>
                  </a:lnTo>
                  <a:lnTo>
                    <a:pt x="408067" y="15100"/>
                  </a:lnTo>
                  <a:lnTo>
                    <a:pt x="432558" y="15613"/>
                  </a:lnTo>
                  <a:lnTo>
                    <a:pt x="459117" y="16308"/>
                  </a:lnTo>
                  <a:lnTo>
                    <a:pt x="487052" y="17124"/>
                  </a:lnTo>
                  <a:lnTo>
                    <a:pt x="528441" y="18031"/>
                  </a:lnTo>
                  <a:lnTo>
                    <a:pt x="574499" y="18541"/>
                  </a:lnTo>
                  <a:lnTo>
                    <a:pt x="614957" y="18692"/>
                  </a:lnTo>
                  <a:lnTo>
                    <a:pt x="711200" y="155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SMARTInkShape-176">
              <a:extLst>
                <a:ext uri="{FF2B5EF4-FFF2-40B4-BE49-F238E27FC236}">
                  <a16:creationId xmlns:a16="http://schemas.microsoft.com/office/drawing/2014/main" xmlns="" id="{41FDA035-63A9-46E8-B7D1-52E45B9FB123}"/>
                </a:ext>
              </a:extLst>
            </p:cNvPr>
            <p:cNvSpPr/>
            <p:nvPr>
              <p:custDataLst>
                <p:tags r:id="rId54"/>
              </p:custDataLst>
            </p:nvPr>
          </p:nvSpPr>
          <p:spPr>
            <a:xfrm>
              <a:off x="6086475" y="1483380"/>
              <a:ext cx="2035176" cy="51662"/>
            </a:xfrm>
            <a:custGeom>
              <a:avLst/>
              <a:gdLst/>
              <a:ahLst/>
              <a:cxnLst/>
              <a:rect l="0" t="0" r="0" b="0"/>
              <a:pathLst>
                <a:path w="2035176" h="51662">
                  <a:moveTo>
                    <a:pt x="0" y="8870"/>
                  </a:moveTo>
                  <a:lnTo>
                    <a:pt x="0" y="8870"/>
                  </a:lnTo>
                  <a:lnTo>
                    <a:pt x="5967" y="6357"/>
                  </a:lnTo>
                  <a:lnTo>
                    <a:pt x="53121" y="5695"/>
                  </a:lnTo>
                  <a:lnTo>
                    <a:pt x="95628" y="3182"/>
                  </a:lnTo>
                  <a:lnTo>
                    <a:pt x="143248" y="1637"/>
                  </a:lnTo>
                  <a:lnTo>
                    <a:pt x="190575" y="0"/>
                  </a:lnTo>
                  <a:lnTo>
                    <a:pt x="233397" y="1918"/>
                  </a:lnTo>
                  <a:lnTo>
                    <a:pt x="269650" y="3282"/>
                  </a:lnTo>
                  <a:lnTo>
                    <a:pt x="317080" y="5921"/>
                  </a:lnTo>
                  <a:lnTo>
                    <a:pt x="350122" y="7559"/>
                  </a:lnTo>
                  <a:lnTo>
                    <a:pt x="396977" y="8834"/>
                  </a:lnTo>
                  <a:lnTo>
                    <a:pt x="434550" y="10383"/>
                  </a:lnTo>
                  <a:lnTo>
                    <a:pt x="478515" y="13238"/>
                  </a:lnTo>
                  <a:lnTo>
                    <a:pt x="513885" y="16318"/>
                  </a:lnTo>
                  <a:lnTo>
                    <a:pt x="558505" y="19465"/>
                  </a:lnTo>
                  <a:lnTo>
                    <a:pt x="603662" y="21507"/>
                  </a:lnTo>
                  <a:lnTo>
                    <a:pt x="649115" y="23629"/>
                  </a:lnTo>
                  <a:lnTo>
                    <a:pt x="690727" y="24767"/>
                  </a:lnTo>
                  <a:lnTo>
                    <a:pt x="724326" y="26283"/>
                  </a:lnTo>
                  <a:lnTo>
                    <a:pt x="768829" y="27435"/>
                  </a:lnTo>
                  <a:lnTo>
                    <a:pt x="808826" y="29462"/>
                  </a:lnTo>
                  <a:lnTo>
                    <a:pt x="850860" y="30611"/>
                  </a:lnTo>
                  <a:lnTo>
                    <a:pt x="892908" y="32637"/>
                  </a:lnTo>
                  <a:lnTo>
                    <a:pt x="927191" y="33544"/>
                  </a:lnTo>
                  <a:lnTo>
                    <a:pt x="964182" y="34300"/>
                  </a:lnTo>
                  <a:lnTo>
                    <a:pt x="998262" y="35812"/>
                  </a:lnTo>
                  <a:lnTo>
                    <a:pt x="1045512" y="36961"/>
                  </a:lnTo>
                  <a:lnTo>
                    <a:pt x="1092478" y="37302"/>
                  </a:lnTo>
                  <a:lnTo>
                    <a:pt x="1132540" y="37381"/>
                  </a:lnTo>
                  <a:lnTo>
                    <a:pt x="1175393" y="37417"/>
                  </a:lnTo>
                  <a:lnTo>
                    <a:pt x="1212077" y="37432"/>
                  </a:lnTo>
                  <a:lnTo>
                    <a:pt x="1246021" y="37439"/>
                  </a:lnTo>
                  <a:lnTo>
                    <a:pt x="1278745" y="37795"/>
                  </a:lnTo>
                  <a:lnTo>
                    <a:pt x="1310929" y="39129"/>
                  </a:lnTo>
                  <a:lnTo>
                    <a:pt x="1343812" y="39958"/>
                  </a:lnTo>
                  <a:lnTo>
                    <a:pt x="1379710" y="40326"/>
                  </a:lnTo>
                  <a:lnTo>
                    <a:pt x="1422712" y="40489"/>
                  </a:lnTo>
                  <a:lnTo>
                    <a:pt x="1461344" y="41503"/>
                  </a:lnTo>
                  <a:lnTo>
                    <a:pt x="1495800" y="42776"/>
                  </a:lnTo>
                  <a:lnTo>
                    <a:pt x="1543318" y="43493"/>
                  </a:lnTo>
                  <a:lnTo>
                    <a:pt x="1590049" y="43706"/>
                  </a:lnTo>
                  <a:lnTo>
                    <a:pt x="1636076" y="43768"/>
                  </a:lnTo>
                  <a:lnTo>
                    <a:pt x="1674706" y="43783"/>
                  </a:lnTo>
                  <a:lnTo>
                    <a:pt x="1709984" y="43790"/>
                  </a:lnTo>
                  <a:lnTo>
                    <a:pt x="1754790" y="43793"/>
                  </a:lnTo>
                  <a:lnTo>
                    <a:pt x="1793583" y="43795"/>
                  </a:lnTo>
                  <a:lnTo>
                    <a:pt x="1835652" y="43795"/>
                  </a:lnTo>
                  <a:lnTo>
                    <a:pt x="1877279" y="43795"/>
                  </a:lnTo>
                  <a:lnTo>
                    <a:pt x="1918104" y="45480"/>
                  </a:lnTo>
                  <a:lnTo>
                    <a:pt x="1964255" y="48858"/>
                  </a:lnTo>
                  <a:lnTo>
                    <a:pt x="2007822" y="51661"/>
                  </a:lnTo>
                  <a:lnTo>
                    <a:pt x="2035175" y="501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2" name="SMARTInkShape-Group57">
            <a:extLst>
              <a:ext uri="{FF2B5EF4-FFF2-40B4-BE49-F238E27FC236}">
                <a16:creationId xmlns:a16="http://schemas.microsoft.com/office/drawing/2014/main" xmlns="" id="{9BBAA434-4415-496C-A418-F6E7697DBEC5}"/>
              </a:ext>
            </a:extLst>
          </p:cNvPr>
          <p:cNvGrpSpPr/>
          <p:nvPr/>
        </p:nvGrpSpPr>
        <p:grpSpPr>
          <a:xfrm>
            <a:off x="1930564" y="2651763"/>
            <a:ext cx="584037" cy="424187"/>
            <a:chOff x="1930564" y="2651763"/>
            <a:chExt cx="584037" cy="424187"/>
          </a:xfrm>
        </p:grpSpPr>
        <p:sp>
          <p:nvSpPr>
            <p:cNvPr id="8" name="SMARTInkShape-177">
              <a:extLst>
                <a:ext uri="{FF2B5EF4-FFF2-40B4-BE49-F238E27FC236}">
                  <a16:creationId xmlns:a16="http://schemas.microsoft.com/office/drawing/2014/main" xmlns="" id="{FAA85BBE-F8EC-4E58-A84F-38A546766C10}"/>
                </a:ext>
              </a:extLst>
            </p:cNvPr>
            <p:cNvSpPr/>
            <p:nvPr>
              <p:custDataLst>
                <p:tags r:id="rId50"/>
              </p:custDataLst>
            </p:nvPr>
          </p:nvSpPr>
          <p:spPr>
            <a:xfrm>
              <a:off x="1930564" y="2651763"/>
              <a:ext cx="336387" cy="424187"/>
            </a:xfrm>
            <a:custGeom>
              <a:avLst/>
              <a:gdLst/>
              <a:ahLst/>
              <a:cxnLst/>
              <a:rect l="0" t="0" r="0" b="0"/>
              <a:pathLst>
                <a:path w="336387" h="424187">
                  <a:moveTo>
                    <a:pt x="66511" y="5712"/>
                  </a:moveTo>
                  <a:lnTo>
                    <a:pt x="66511" y="5712"/>
                  </a:lnTo>
                  <a:lnTo>
                    <a:pt x="68197" y="4026"/>
                  </a:lnTo>
                  <a:lnTo>
                    <a:pt x="68693" y="4588"/>
                  </a:lnTo>
                  <a:lnTo>
                    <a:pt x="70431" y="11213"/>
                  </a:lnTo>
                  <a:lnTo>
                    <a:pt x="93173" y="50237"/>
                  </a:lnTo>
                  <a:lnTo>
                    <a:pt x="111688" y="87696"/>
                  </a:lnTo>
                  <a:lnTo>
                    <a:pt x="138690" y="134753"/>
                  </a:lnTo>
                  <a:lnTo>
                    <a:pt x="165592" y="163611"/>
                  </a:lnTo>
                  <a:lnTo>
                    <a:pt x="183044" y="174832"/>
                  </a:lnTo>
                  <a:lnTo>
                    <a:pt x="207265" y="177021"/>
                  </a:lnTo>
                  <a:lnTo>
                    <a:pt x="226671" y="173749"/>
                  </a:lnTo>
                  <a:lnTo>
                    <a:pt x="246414" y="159884"/>
                  </a:lnTo>
                  <a:lnTo>
                    <a:pt x="261162" y="141821"/>
                  </a:lnTo>
                  <a:lnTo>
                    <a:pt x="278847" y="97585"/>
                  </a:lnTo>
                  <a:lnTo>
                    <a:pt x="281001" y="58549"/>
                  </a:lnTo>
                  <a:lnTo>
                    <a:pt x="275166" y="20270"/>
                  </a:lnTo>
                  <a:lnTo>
                    <a:pt x="268505" y="7203"/>
                  </a:lnTo>
                  <a:lnTo>
                    <a:pt x="261514" y="0"/>
                  </a:lnTo>
                  <a:lnTo>
                    <a:pt x="257191" y="1904"/>
                  </a:lnTo>
                  <a:lnTo>
                    <a:pt x="239739" y="17989"/>
                  </a:lnTo>
                  <a:lnTo>
                    <a:pt x="232166" y="27867"/>
                  </a:lnTo>
                  <a:lnTo>
                    <a:pt x="216486" y="70348"/>
                  </a:lnTo>
                  <a:lnTo>
                    <a:pt x="201682" y="116473"/>
                  </a:lnTo>
                  <a:lnTo>
                    <a:pt x="188383" y="154865"/>
                  </a:lnTo>
                  <a:lnTo>
                    <a:pt x="171815" y="194081"/>
                  </a:lnTo>
                  <a:lnTo>
                    <a:pt x="151922" y="237733"/>
                  </a:lnTo>
                  <a:lnTo>
                    <a:pt x="122580" y="280692"/>
                  </a:lnTo>
                  <a:lnTo>
                    <a:pt x="84995" y="318746"/>
                  </a:lnTo>
                  <a:lnTo>
                    <a:pt x="48669" y="340583"/>
                  </a:lnTo>
                  <a:lnTo>
                    <a:pt x="28769" y="346233"/>
                  </a:lnTo>
                  <a:lnTo>
                    <a:pt x="22300" y="347026"/>
                  </a:lnTo>
                  <a:lnTo>
                    <a:pt x="16928" y="346144"/>
                  </a:lnTo>
                  <a:lnTo>
                    <a:pt x="8138" y="341400"/>
                  </a:lnTo>
                  <a:lnTo>
                    <a:pt x="610" y="334167"/>
                  </a:lnTo>
                  <a:lnTo>
                    <a:pt x="0" y="330515"/>
                  </a:lnTo>
                  <a:lnTo>
                    <a:pt x="4161" y="308508"/>
                  </a:lnTo>
                  <a:lnTo>
                    <a:pt x="5894" y="305648"/>
                  </a:lnTo>
                  <a:lnTo>
                    <a:pt x="10642" y="301530"/>
                  </a:lnTo>
                  <a:lnTo>
                    <a:pt x="13038" y="300643"/>
                  </a:lnTo>
                  <a:lnTo>
                    <a:pt x="17580" y="300599"/>
                  </a:lnTo>
                  <a:lnTo>
                    <a:pt x="25790" y="304243"/>
                  </a:lnTo>
                  <a:lnTo>
                    <a:pt x="73400" y="341883"/>
                  </a:lnTo>
                  <a:lnTo>
                    <a:pt x="115403" y="372023"/>
                  </a:lnTo>
                  <a:lnTo>
                    <a:pt x="156877" y="399621"/>
                  </a:lnTo>
                  <a:lnTo>
                    <a:pt x="185373" y="409645"/>
                  </a:lnTo>
                  <a:lnTo>
                    <a:pt x="210189" y="408010"/>
                  </a:lnTo>
                  <a:lnTo>
                    <a:pt x="245528" y="396420"/>
                  </a:lnTo>
                  <a:lnTo>
                    <a:pt x="256494" y="389968"/>
                  </a:lnTo>
                  <a:lnTo>
                    <a:pt x="289847" y="350023"/>
                  </a:lnTo>
                  <a:lnTo>
                    <a:pt x="303165" y="316187"/>
                  </a:lnTo>
                  <a:lnTo>
                    <a:pt x="306082" y="299376"/>
                  </a:lnTo>
                  <a:lnTo>
                    <a:pt x="304085" y="279032"/>
                  </a:lnTo>
                  <a:lnTo>
                    <a:pt x="303211" y="275767"/>
                  </a:lnTo>
                  <a:lnTo>
                    <a:pt x="297535" y="270258"/>
                  </a:lnTo>
                  <a:lnTo>
                    <a:pt x="293552" y="267801"/>
                  </a:lnTo>
                  <a:lnTo>
                    <a:pt x="289486" y="266868"/>
                  </a:lnTo>
                  <a:lnTo>
                    <a:pt x="281204" y="267714"/>
                  </a:lnTo>
                  <a:lnTo>
                    <a:pt x="273761" y="272323"/>
                  </a:lnTo>
                  <a:lnTo>
                    <a:pt x="270294" y="275528"/>
                  </a:lnTo>
                  <a:lnTo>
                    <a:pt x="262044" y="295207"/>
                  </a:lnTo>
                  <a:lnTo>
                    <a:pt x="258358" y="325520"/>
                  </a:lnTo>
                  <a:lnTo>
                    <a:pt x="261602" y="372377"/>
                  </a:lnTo>
                  <a:lnTo>
                    <a:pt x="265754" y="392688"/>
                  </a:lnTo>
                  <a:lnTo>
                    <a:pt x="272303" y="407595"/>
                  </a:lnTo>
                  <a:lnTo>
                    <a:pt x="284622" y="417278"/>
                  </a:lnTo>
                  <a:lnTo>
                    <a:pt x="299268" y="422875"/>
                  </a:lnTo>
                  <a:lnTo>
                    <a:pt x="311658" y="424186"/>
                  </a:lnTo>
                  <a:lnTo>
                    <a:pt x="336386" y="4184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SMARTInkShape-178">
              <a:extLst>
                <a:ext uri="{FF2B5EF4-FFF2-40B4-BE49-F238E27FC236}">
                  <a16:creationId xmlns:a16="http://schemas.microsoft.com/office/drawing/2014/main" xmlns="" id="{3971FC46-8FFA-4645-92F5-2012DADCE8EA}"/>
                </a:ext>
              </a:extLst>
            </p:cNvPr>
            <p:cNvSpPr/>
            <p:nvPr>
              <p:custDataLst>
                <p:tags r:id="rId51"/>
              </p:custDataLst>
            </p:nvPr>
          </p:nvSpPr>
          <p:spPr>
            <a:xfrm>
              <a:off x="2263775" y="2721236"/>
              <a:ext cx="65843" cy="101340"/>
            </a:xfrm>
            <a:custGeom>
              <a:avLst/>
              <a:gdLst/>
              <a:ahLst/>
              <a:cxnLst/>
              <a:rect l="0" t="0" r="0" b="0"/>
              <a:pathLst>
                <a:path w="65843" h="101340">
                  <a:moveTo>
                    <a:pt x="53975" y="6089"/>
                  </a:moveTo>
                  <a:lnTo>
                    <a:pt x="53975" y="6089"/>
                  </a:lnTo>
                  <a:lnTo>
                    <a:pt x="62455" y="1063"/>
                  </a:lnTo>
                  <a:lnTo>
                    <a:pt x="65842" y="0"/>
                  </a:lnTo>
                  <a:lnTo>
                    <a:pt x="50784" y="21941"/>
                  </a:lnTo>
                  <a:lnTo>
                    <a:pt x="0" y="1013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SMARTInkShape-179">
              <a:extLst>
                <a:ext uri="{FF2B5EF4-FFF2-40B4-BE49-F238E27FC236}">
                  <a16:creationId xmlns:a16="http://schemas.microsoft.com/office/drawing/2014/main" xmlns="" id="{2E39DB0C-15A9-426D-A379-788E4E1D1D5C}"/>
                </a:ext>
              </a:extLst>
            </p:cNvPr>
            <p:cNvSpPr/>
            <p:nvPr>
              <p:custDataLst>
                <p:tags r:id="rId52"/>
              </p:custDataLst>
            </p:nvPr>
          </p:nvSpPr>
          <p:spPr>
            <a:xfrm>
              <a:off x="2312311" y="2914700"/>
              <a:ext cx="202290" cy="153268"/>
            </a:xfrm>
            <a:custGeom>
              <a:avLst/>
              <a:gdLst/>
              <a:ahLst/>
              <a:cxnLst/>
              <a:rect l="0" t="0" r="0" b="0"/>
              <a:pathLst>
                <a:path w="202290" h="153268">
                  <a:moveTo>
                    <a:pt x="68939" y="6300"/>
                  </a:moveTo>
                  <a:lnTo>
                    <a:pt x="68939" y="6300"/>
                  </a:lnTo>
                  <a:lnTo>
                    <a:pt x="68939" y="1881"/>
                  </a:lnTo>
                  <a:lnTo>
                    <a:pt x="68586" y="1237"/>
                  </a:lnTo>
                  <a:lnTo>
                    <a:pt x="67998" y="808"/>
                  </a:lnTo>
                  <a:lnTo>
                    <a:pt x="66205" y="120"/>
                  </a:lnTo>
                  <a:lnTo>
                    <a:pt x="64209" y="0"/>
                  </a:lnTo>
                  <a:lnTo>
                    <a:pt x="31706" y="14403"/>
                  </a:lnTo>
                  <a:lnTo>
                    <a:pt x="16625" y="29067"/>
                  </a:lnTo>
                  <a:lnTo>
                    <a:pt x="7617" y="45501"/>
                  </a:lnTo>
                  <a:lnTo>
                    <a:pt x="456" y="74414"/>
                  </a:lnTo>
                  <a:lnTo>
                    <a:pt x="0" y="79226"/>
                  </a:lnTo>
                  <a:lnTo>
                    <a:pt x="6101" y="101168"/>
                  </a:lnTo>
                  <a:lnTo>
                    <a:pt x="26232" y="135360"/>
                  </a:lnTo>
                  <a:lnTo>
                    <a:pt x="43507" y="147904"/>
                  </a:lnTo>
                  <a:lnTo>
                    <a:pt x="59209" y="153267"/>
                  </a:lnTo>
                  <a:lnTo>
                    <a:pt x="83349" y="152544"/>
                  </a:lnTo>
                  <a:lnTo>
                    <a:pt x="92277" y="150907"/>
                  </a:lnTo>
                  <a:lnTo>
                    <a:pt x="100713" y="145241"/>
                  </a:lnTo>
                  <a:lnTo>
                    <a:pt x="113396" y="130253"/>
                  </a:lnTo>
                  <a:lnTo>
                    <a:pt x="125267" y="109807"/>
                  </a:lnTo>
                  <a:lnTo>
                    <a:pt x="126394" y="88827"/>
                  </a:lnTo>
                  <a:lnTo>
                    <a:pt x="122808" y="70930"/>
                  </a:lnTo>
                  <a:lnTo>
                    <a:pt x="115592" y="53319"/>
                  </a:lnTo>
                  <a:lnTo>
                    <a:pt x="103380" y="38066"/>
                  </a:lnTo>
                  <a:lnTo>
                    <a:pt x="80142" y="21302"/>
                  </a:lnTo>
                  <a:lnTo>
                    <a:pt x="49493" y="10142"/>
                  </a:lnTo>
                  <a:lnTo>
                    <a:pt x="48567" y="10272"/>
                  </a:lnTo>
                  <a:lnTo>
                    <a:pt x="47949" y="10712"/>
                  </a:lnTo>
                  <a:lnTo>
                    <a:pt x="47537" y="11358"/>
                  </a:lnTo>
                  <a:lnTo>
                    <a:pt x="47969" y="12142"/>
                  </a:lnTo>
                  <a:lnTo>
                    <a:pt x="69863" y="28281"/>
                  </a:lnTo>
                  <a:lnTo>
                    <a:pt x="108516" y="39796"/>
                  </a:lnTo>
                  <a:lnTo>
                    <a:pt x="148413" y="42039"/>
                  </a:lnTo>
                  <a:lnTo>
                    <a:pt x="174818" y="35963"/>
                  </a:lnTo>
                  <a:lnTo>
                    <a:pt x="202289" y="25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3" name="SMARTInkShape-180">
            <a:extLst>
              <a:ext uri="{FF2B5EF4-FFF2-40B4-BE49-F238E27FC236}">
                <a16:creationId xmlns:a16="http://schemas.microsoft.com/office/drawing/2014/main" xmlns="" id="{A2CB5862-01A2-419B-B394-C2E2CFDE3DB3}"/>
              </a:ext>
            </a:extLst>
          </p:cNvPr>
          <p:cNvSpPr/>
          <p:nvPr>
            <p:custDataLst>
              <p:tags r:id="rId3"/>
            </p:custDataLst>
          </p:nvPr>
        </p:nvSpPr>
        <p:spPr>
          <a:xfrm>
            <a:off x="3667125" y="2828925"/>
            <a:ext cx="1651001" cy="234773"/>
          </a:xfrm>
          <a:custGeom>
            <a:avLst/>
            <a:gdLst/>
            <a:ahLst/>
            <a:cxnLst/>
            <a:rect l="0" t="0" r="0" b="0"/>
            <a:pathLst>
              <a:path w="1651001" h="234773">
                <a:moveTo>
                  <a:pt x="0" y="0"/>
                </a:moveTo>
                <a:lnTo>
                  <a:pt x="0" y="0"/>
                </a:lnTo>
                <a:lnTo>
                  <a:pt x="353" y="16508"/>
                </a:lnTo>
                <a:lnTo>
                  <a:pt x="2881" y="22029"/>
                </a:lnTo>
                <a:lnTo>
                  <a:pt x="3044" y="23667"/>
                </a:lnTo>
                <a:lnTo>
                  <a:pt x="19055" y="55257"/>
                </a:lnTo>
                <a:lnTo>
                  <a:pt x="22170" y="102628"/>
                </a:lnTo>
                <a:lnTo>
                  <a:pt x="22222" y="147922"/>
                </a:lnTo>
                <a:lnTo>
                  <a:pt x="20539" y="195128"/>
                </a:lnTo>
                <a:lnTo>
                  <a:pt x="19089" y="219276"/>
                </a:lnTo>
                <a:lnTo>
                  <a:pt x="22187" y="232919"/>
                </a:lnTo>
                <a:lnTo>
                  <a:pt x="22552" y="233596"/>
                </a:lnTo>
                <a:lnTo>
                  <a:pt x="23149" y="234047"/>
                </a:lnTo>
                <a:lnTo>
                  <a:pt x="24955" y="234772"/>
                </a:lnTo>
                <a:lnTo>
                  <a:pt x="45079" y="234594"/>
                </a:lnTo>
                <a:lnTo>
                  <a:pt x="91801" y="228360"/>
                </a:lnTo>
                <a:lnTo>
                  <a:pt x="137856" y="225729"/>
                </a:lnTo>
                <a:lnTo>
                  <a:pt x="185355" y="222930"/>
                </a:lnTo>
                <a:lnTo>
                  <a:pt x="229189" y="224823"/>
                </a:lnTo>
                <a:lnTo>
                  <a:pt x="268502" y="225346"/>
                </a:lnTo>
                <a:lnTo>
                  <a:pt x="315234" y="225771"/>
                </a:lnTo>
                <a:lnTo>
                  <a:pt x="357627" y="228158"/>
                </a:lnTo>
                <a:lnTo>
                  <a:pt x="400228" y="228513"/>
                </a:lnTo>
                <a:lnTo>
                  <a:pt x="447580" y="228583"/>
                </a:lnTo>
                <a:lnTo>
                  <a:pt x="489950" y="230282"/>
                </a:lnTo>
                <a:lnTo>
                  <a:pt x="531990" y="229298"/>
                </a:lnTo>
                <a:lnTo>
                  <a:pt x="573482" y="228738"/>
                </a:lnTo>
                <a:lnTo>
                  <a:pt x="618066" y="228641"/>
                </a:lnTo>
                <a:lnTo>
                  <a:pt x="663026" y="228612"/>
                </a:lnTo>
                <a:lnTo>
                  <a:pt x="702100" y="228604"/>
                </a:lnTo>
                <a:lnTo>
                  <a:pt x="744370" y="228601"/>
                </a:lnTo>
                <a:lnTo>
                  <a:pt x="791522" y="228600"/>
                </a:lnTo>
                <a:lnTo>
                  <a:pt x="838178" y="226418"/>
                </a:lnTo>
                <a:lnTo>
                  <a:pt x="875350" y="225866"/>
                </a:lnTo>
                <a:lnTo>
                  <a:pt x="917999" y="225556"/>
                </a:lnTo>
                <a:lnTo>
                  <a:pt x="948808" y="225483"/>
                </a:lnTo>
                <a:lnTo>
                  <a:pt x="981904" y="225451"/>
                </a:lnTo>
                <a:lnTo>
                  <a:pt x="1028083" y="225433"/>
                </a:lnTo>
                <a:lnTo>
                  <a:pt x="1062998" y="225428"/>
                </a:lnTo>
                <a:lnTo>
                  <a:pt x="1103445" y="226367"/>
                </a:lnTo>
                <a:lnTo>
                  <a:pt x="1142354" y="227608"/>
                </a:lnTo>
                <a:lnTo>
                  <a:pt x="1183653" y="228306"/>
                </a:lnTo>
                <a:lnTo>
                  <a:pt x="1216807" y="228469"/>
                </a:lnTo>
                <a:lnTo>
                  <a:pt x="1256003" y="228561"/>
                </a:lnTo>
                <a:lnTo>
                  <a:pt x="1292782" y="228588"/>
                </a:lnTo>
                <a:lnTo>
                  <a:pt x="1332643" y="228598"/>
                </a:lnTo>
                <a:lnTo>
                  <a:pt x="1373952" y="226914"/>
                </a:lnTo>
                <a:lnTo>
                  <a:pt x="1416041" y="224181"/>
                </a:lnTo>
                <a:lnTo>
                  <a:pt x="1456930" y="222822"/>
                </a:lnTo>
                <a:lnTo>
                  <a:pt x="1498679" y="220734"/>
                </a:lnTo>
                <a:lnTo>
                  <a:pt x="1536690" y="219050"/>
                </a:lnTo>
                <a:lnTo>
                  <a:pt x="1581201" y="216384"/>
                </a:lnTo>
                <a:lnTo>
                  <a:pt x="1625345" y="212940"/>
                </a:lnTo>
                <a:lnTo>
                  <a:pt x="165100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7" name="SMARTInkShape-Group59">
            <a:extLst>
              <a:ext uri="{FF2B5EF4-FFF2-40B4-BE49-F238E27FC236}">
                <a16:creationId xmlns:a16="http://schemas.microsoft.com/office/drawing/2014/main" xmlns="" id="{DD9748EF-2320-4DCE-A8BD-B6529484269B}"/>
              </a:ext>
            </a:extLst>
          </p:cNvPr>
          <p:cNvGrpSpPr/>
          <p:nvPr/>
        </p:nvGrpSpPr>
        <p:grpSpPr>
          <a:xfrm>
            <a:off x="3667125" y="2446578"/>
            <a:ext cx="2209789" cy="655102"/>
            <a:chOff x="3667125" y="2446578"/>
            <a:chExt cx="2209789" cy="655102"/>
          </a:xfrm>
        </p:grpSpPr>
        <p:sp>
          <p:nvSpPr>
            <p:cNvPr id="14" name="SMARTInkShape-181">
              <a:extLst>
                <a:ext uri="{FF2B5EF4-FFF2-40B4-BE49-F238E27FC236}">
                  <a16:creationId xmlns:a16="http://schemas.microsoft.com/office/drawing/2014/main" xmlns="" id="{D0C50D0E-5D2B-4FF4-84BA-400D828AD0A9}"/>
                </a:ext>
              </a:extLst>
            </p:cNvPr>
            <p:cNvSpPr/>
            <p:nvPr>
              <p:custDataLst>
                <p:tags r:id="rId47"/>
              </p:custDataLst>
            </p:nvPr>
          </p:nvSpPr>
          <p:spPr>
            <a:xfrm>
              <a:off x="4591566" y="2547794"/>
              <a:ext cx="355085" cy="142773"/>
            </a:xfrm>
            <a:custGeom>
              <a:avLst/>
              <a:gdLst/>
              <a:ahLst/>
              <a:cxnLst/>
              <a:rect l="0" t="0" r="0" b="0"/>
              <a:pathLst>
                <a:path w="355085" h="142773">
                  <a:moveTo>
                    <a:pt x="37584" y="8081"/>
                  </a:moveTo>
                  <a:lnTo>
                    <a:pt x="37584" y="8081"/>
                  </a:lnTo>
                  <a:lnTo>
                    <a:pt x="37584" y="6395"/>
                  </a:lnTo>
                  <a:lnTo>
                    <a:pt x="37231" y="5899"/>
                  </a:lnTo>
                  <a:lnTo>
                    <a:pt x="36643" y="5568"/>
                  </a:lnTo>
                  <a:lnTo>
                    <a:pt x="35899" y="5347"/>
                  </a:lnTo>
                  <a:lnTo>
                    <a:pt x="35402" y="4847"/>
                  </a:lnTo>
                  <a:lnTo>
                    <a:pt x="34448" y="1873"/>
                  </a:lnTo>
                  <a:lnTo>
                    <a:pt x="26812" y="2112"/>
                  </a:lnTo>
                  <a:lnTo>
                    <a:pt x="18517" y="4627"/>
                  </a:lnTo>
                  <a:lnTo>
                    <a:pt x="13705" y="7839"/>
                  </a:lnTo>
                  <a:lnTo>
                    <a:pt x="7029" y="18671"/>
                  </a:lnTo>
                  <a:lnTo>
                    <a:pt x="722" y="41404"/>
                  </a:lnTo>
                  <a:lnTo>
                    <a:pt x="0" y="63387"/>
                  </a:lnTo>
                  <a:lnTo>
                    <a:pt x="7296" y="91978"/>
                  </a:lnTo>
                  <a:lnTo>
                    <a:pt x="19175" y="115605"/>
                  </a:lnTo>
                  <a:lnTo>
                    <a:pt x="32863" y="129313"/>
                  </a:lnTo>
                  <a:lnTo>
                    <a:pt x="35495" y="131236"/>
                  </a:lnTo>
                  <a:lnTo>
                    <a:pt x="49312" y="133942"/>
                  </a:lnTo>
                  <a:lnTo>
                    <a:pt x="65127" y="131373"/>
                  </a:lnTo>
                  <a:lnTo>
                    <a:pt x="71932" y="128023"/>
                  </a:lnTo>
                  <a:lnTo>
                    <a:pt x="74241" y="126143"/>
                  </a:lnTo>
                  <a:lnTo>
                    <a:pt x="82547" y="111697"/>
                  </a:lnTo>
                  <a:lnTo>
                    <a:pt x="94123" y="65290"/>
                  </a:lnTo>
                  <a:lnTo>
                    <a:pt x="105015" y="34769"/>
                  </a:lnTo>
                  <a:lnTo>
                    <a:pt x="122535" y="6469"/>
                  </a:lnTo>
                  <a:lnTo>
                    <a:pt x="124205" y="5242"/>
                  </a:lnTo>
                  <a:lnTo>
                    <a:pt x="125670" y="4778"/>
                  </a:lnTo>
                  <a:lnTo>
                    <a:pt x="128592" y="5202"/>
                  </a:lnTo>
                  <a:lnTo>
                    <a:pt x="132242" y="6566"/>
                  </a:lnTo>
                  <a:lnTo>
                    <a:pt x="135276" y="10230"/>
                  </a:lnTo>
                  <a:lnTo>
                    <a:pt x="150209" y="43618"/>
                  </a:lnTo>
                  <a:lnTo>
                    <a:pt x="156036" y="84880"/>
                  </a:lnTo>
                  <a:lnTo>
                    <a:pt x="160287" y="130907"/>
                  </a:lnTo>
                  <a:lnTo>
                    <a:pt x="161365" y="141000"/>
                  </a:lnTo>
                  <a:lnTo>
                    <a:pt x="161408" y="95164"/>
                  </a:lnTo>
                  <a:lnTo>
                    <a:pt x="166825" y="50681"/>
                  </a:lnTo>
                  <a:lnTo>
                    <a:pt x="170265" y="36422"/>
                  </a:lnTo>
                  <a:lnTo>
                    <a:pt x="175949" y="26905"/>
                  </a:lnTo>
                  <a:lnTo>
                    <a:pt x="183827" y="18597"/>
                  </a:lnTo>
                  <a:lnTo>
                    <a:pt x="188541" y="16283"/>
                  </a:lnTo>
                  <a:lnTo>
                    <a:pt x="192988" y="16195"/>
                  </a:lnTo>
                  <a:lnTo>
                    <a:pt x="195162" y="16665"/>
                  </a:lnTo>
                  <a:lnTo>
                    <a:pt x="199458" y="21892"/>
                  </a:lnTo>
                  <a:lnTo>
                    <a:pt x="207551" y="38436"/>
                  </a:lnTo>
                  <a:lnTo>
                    <a:pt x="215359" y="81984"/>
                  </a:lnTo>
                  <a:lnTo>
                    <a:pt x="217337" y="122005"/>
                  </a:lnTo>
                  <a:lnTo>
                    <a:pt x="216903" y="135322"/>
                  </a:lnTo>
                  <a:lnTo>
                    <a:pt x="217470" y="140480"/>
                  </a:lnTo>
                  <a:lnTo>
                    <a:pt x="217128" y="141855"/>
                  </a:lnTo>
                  <a:lnTo>
                    <a:pt x="216546" y="142772"/>
                  </a:lnTo>
                  <a:lnTo>
                    <a:pt x="216159" y="142678"/>
                  </a:lnTo>
                  <a:lnTo>
                    <a:pt x="215729" y="140692"/>
                  </a:lnTo>
                  <a:lnTo>
                    <a:pt x="215743" y="96821"/>
                  </a:lnTo>
                  <a:lnTo>
                    <a:pt x="221506" y="54375"/>
                  </a:lnTo>
                  <a:lnTo>
                    <a:pt x="240703" y="11299"/>
                  </a:lnTo>
                  <a:lnTo>
                    <a:pt x="248051" y="3429"/>
                  </a:lnTo>
                  <a:lnTo>
                    <a:pt x="253560" y="0"/>
                  </a:lnTo>
                  <a:lnTo>
                    <a:pt x="255299" y="224"/>
                  </a:lnTo>
                  <a:lnTo>
                    <a:pt x="259112" y="2355"/>
                  </a:lnTo>
                  <a:lnTo>
                    <a:pt x="263540" y="7521"/>
                  </a:lnTo>
                  <a:lnTo>
                    <a:pt x="267637" y="50927"/>
                  </a:lnTo>
                  <a:lnTo>
                    <a:pt x="273735" y="93280"/>
                  </a:lnTo>
                  <a:lnTo>
                    <a:pt x="278613" y="112308"/>
                  </a:lnTo>
                  <a:lnTo>
                    <a:pt x="284879" y="122255"/>
                  </a:lnTo>
                  <a:lnTo>
                    <a:pt x="291426" y="128557"/>
                  </a:lnTo>
                  <a:lnTo>
                    <a:pt x="294654" y="130732"/>
                  </a:lnTo>
                  <a:lnTo>
                    <a:pt x="306707" y="129385"/>
                  </a:lnTo>
                  <a:lnTo>
                    <a:pt x="321236" y="123730"/>
                  </a:lnTo>
                  <a:lnTo>
                    <a:pt x="355084" y="938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SMARTInkShape-182">
              <a:extLst>
                <a:ext uri="{FF2B5EF4-FFF2-40B4-BE49-F238E27FC236}">
                  <a16:creationId xmlns:a16="http://schemas.microsoft.com/office/drawing/2014/main" xmlns="" id="{CDA30A23-0D88-4B2C-8796-A2DB7143877F}"/>
                </a:ext>
              </a:extLst>
            </p:cNvPr>
            <p:cNvSpPr/>
            <p:nvPr>
              <p:custDataLst>
                <p:tags r:id="rId48"/>
              </p:custDataLst>
            </p:nvPr>
          </p:nvSpPr>
          <p:spPr>
            <a:xfrm>
              <a:off x="4308475" y="2446578"/>
              <a:ext cx="154577" cy="229211"/>
            </a:xfrm>
            <a:custGeom>
              <a:avLst/>
              <a:gdLst/>
              <a:ahLst/>
              <a:cxnLst/>
              <a:rect l="0" t="0" r="0" b="0"/>
              <a:pathLst>
                <a:path w="154577" h="229211">
                  <a:moveTo>
                    <a:pt x="53975" y="29922"/>
                  </a:moveTo>
                  <a:lnTo>
                    <a:pt x="53975" y="29922"/>
                  </a:lnTo>
                  <a:lnTo>
                    <a:pt x="47870" y="29922"/>
                  </a:lnTo>
                  <a:lnTo>
                    <a:pt x="44089" y="31803"/>
                  </a:lnTo>
                  <a:lnTo>
                    <a:pt x="36518" y="37880"/>
                  </a:lnTo>
                  <a:lnTo>
                    <a:pt x="42139" y="52935"/>
                  </a:lnTo>
                  <a:lnTo>
                    <a:pt x="47606" y="62768"/>
                  </a:lnTo>
                  <a:lnTo>
                    <a:pt x="94841" y="107620"/>
                  </a:lnTo>
                  <a:lnTo>
                    <a:pt x="136515" y="151855"/>
                  </a:lnTo>
                  <a:lnTo>
                    <a:pt x="152203" y="178098"/>
                  </a:lnTo>
                  <a:lnTo>
                    <a:pt x="154576" y="195103"/>
                  </a:lnTo>
                  <a:lnTo>
                    <a:pt x="153593" y="209040"/>
                  </a:lnTo>
                  <a:lnTo>
                    <a:pt x="148227" y="217362"/>
                  </a:lnTo>
                  <a:lnTo>
                    <a:pt x="138836" y="227461"/>
                  </a:lnTo>
                  <a:lnTo>
                    <a:pt x="127097" y="229210"/>
                  </a:lnTo>
                  <a:lnTo>
                    <a:pt x="111899" y="226358"/>
                  </a:lnTo>
                  <a:lnTo>
                    <a:pt x="101280" y="221044"/>
                  </a:lnTo>
                  <a:lnTo>
                    <a:pt x="91980" y="206574"/>
                  </a:lnTo>
                  <a:lnTo>
                    <a:pt x="85893" y="191703"/>
                  </a:lnTo>
                  <a:lnTo>
                    <a:pt x="85226" y="174988"/>
                  </a:lnTo>
                  <a:lnTo>
                    <a:pt x="88948" y="160001"/>
                  </a:lnTo>
                  <a:lnTo>
                    <a:pt x="114945" y="117732"/>
                  </a:lnTo>
                  <a:lnTo>
                    <a:pt x="136303" y="74359"/>
                  </a:lnTo>
                  <a:lnTo>
                    <a:pt x="140928" y="58140"/>
                  </a:lnTo>
                  <a:lnTo>
                    <a:pt x="137421" y="29734"/>
                  </a:lnTo>
                  <a:lnTo>
                    <a:pt x="133866" y="18432"/>
                  </a:lnTo>
                  <a:lnTo>
                    <a:pt x="125230" y="8705"/>
                  </a:lnTo>
                  <a:lnTo>
                    <a:pt x="119470" y="4136"/>
                  </a:lnTo>
                  <a:lnTo>
                    <a:pt x="104603" y="0"/>
                  </a:lnTo>
                  <a:lnTo>
                    <a:pt x="89177" y="43"/>
                  </a:lnTo>
                  <a:lnTo>
                    <a:pt x="77616" y="3589"/>
                  </a:lnTo>
                  <a:lnTo>
                    <a:pt x="34197" y="36990"/>
                  </a:lnTo>
                  <a:lnTo>
                    <a:pt x="0" y="807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SMARTInkShape-183">
              <a:extLst>
                <a:ext uri="{FF2B5EF4-FFF2-40B4-BE49-F238E27FC236}">
                  <a16:creationId xmlns:a16="http://schemas.microsoft.com/office/drawing/2014/main" xmlns="" id="{7D39ECFA-2628-44A2-A395-69C4A7E28401}"/>
                </a:ext>
              </a:extLst>
            </p:cNvPr>
            <p:cNvSpPr/>
            <p:nvPr>
              <p:custDataLst>
                <p:tags r:id="rId49"/>
              </p:custDataLst>
            </p:nvPr>
          </p:nvSpPr>
          <p:spPr>
            <a:xfrm>
              <a:off x="3667125" y="2794013"/>
              <a:ext cx="2209789" cy="307667"/>
            </a:xfrm>
            <a:custGeom>
              <a:avLst/>
              <a:gdLst/>
              <a:ahLst/>
              <a:cxnLst/>
              <a:rect l="0" t="0" r="0" b="0"/>
              <a:pathLst>
                <a:path w="2209789" h="307667">
                  <a:moveTo>
                    <a:pt x="0" y="6337"/>
                  </a:moveTo>
                  <a:lnTo>
                    <a:pt x="0" y="6337"/>
                  </a:lnTo>
                  <a:lnTo>
                    <a:pt x="0" y="8023"/>
                  </a:lnTo>
                  <a:lnTo>
                    <a:pt x="705" y="8519"/>
                  </a:lnTo>
                  <a:lnTo>
                    <a:pt x="7153" y="9381"/>
                  </a:lnTo>
                  <a:lnTo>
                    <a:pt x="52265" y="9511"/>
                  </a:lnTo>
                  <a:lnTo>
                    <a:pt x="93289" y="9512"/>
                  </a:lnTo>
                  <a:lnTo>
                    <a:pt x="138705" y="10453"/>
                  </a:lnTo>
                  <a:lnTo>
                    <a:pt x="185783" y="12746"/>
                  </a:lnTo>
                  <a:lnTo>
                    <a:pt x="230691" y="14782"/>
                  </a:lnTo>
                  <a:lnTo>
                    <a:pt x="273737" y="15649"/>
                  </a:lnTo>
                  <a:lnTo>
                    <a:pt x="311353" y="15799"/>
                  </a:lnTo>
                  <a:lnTo>
                    <a:pt x="351877" y="15849"/>
                  </a:lnTo>
                  <a:lnTo>
                    <a:pt x="390402" y="15858"/>
                  </a:lnTo>
                  <a:lnTo>
                    <a:pt x="429280" y="15861"/>
                  </a:lnTo>
                  <a:lnTo>
                    <a:pt x="466253" y="16214"/>
                  </a:lnTo>
                  <a:lnTo>
                    <a:pt x="503313" y="17691"/>
                  </a:lnTo>
                  <a:lnTo>
                    <a:pt x="542634" y="16913"/>
                  </a:lnTo>
                  <a:lnTo>
                    <a:pt x="583999" y="17572"/>
                  </a:lnTo>
                  <a:lnTo>
                    <a:pt x="625670" y="16200"/>
                  </a:lnTo>
                  <a:lnTo>
                    <a:pt x="663130" y="15929"/>
                  </a:lnTo>
                  <a:lnTo>
                    <a:pt x="695715" y="15892"/>
                  </a:lnTo>
                  <a:lnTo>
                    <a:pt x="729012" y="15875"/>
                  </a:lnTo>
                  <a:lnTo>
                    <a:pt x="770923" y="15866"/>
                  </a:lnTo>
                  <a:lnTo>
                    <a:pt x="817111" y="17548"/>
                  </a:lnTo>
                  <a:lnTo>
                    <a:pt x="864237" y="18841"/>
                  </a:lnTo>
                  <a:lnTo>
                    <a:pt x="898455" y="18998"/>
                  </a:lnTo>
                  <a:lnTo>
                    <a:pt x="928950" y="19020"/>
                  </a:lnTo>
                  <a:lnTo>
                    <a:pt x="965317" y="19029"/>
                  </a:lnTo>
                  <a:lnTo>
                    <a:pt x="1011135" y="19035"/>
                  </a:lnTo>
                  <a:lnTo>
                    <a:pt x="1049468" y="19036"/>
                  </a:lnTo>
                  <a:lnTo>
                    <a:pt x="1089103" y="20722"/>
                  </a:lnTo>
                  <a:lnTo>
                    <a:pt x="1129970" y="21771"/>
                  </a:lnTo>
                  <a:lnTo>
                    <a:pt x="1167166" y="22081"/>
                  </a:lnTo>
                  <a:lnTo>
                    <a:pt x="1210642" y="22173"/>
                  </a:lnTo>
                  <a:lnTo>
                    <a:pt x="1247473" y="22200"/>
                  </a:lnTo>
                  <a:lnTo>
                    <a:pt x="1277863" y="21266"/>
                  </a:lnTo>
                  <a:lnTo>
                    <a:pt x="1320425" y="19697"/>
                  </a:lnTo>
                  <a:lnTo>
                    <a:pt x="1367253" y="19167"/>
                  </a:lnTo>
                  <a:lnTo>
                    <a:pt x="1406178" y="19076"/>
                  </a:lnTo>
                  <a:lnTo>
                    <a:pt x="1446765" y="19045"/>
                  </a:lnTo>
                  <a:lnTo>
                    <a:pt x="1488335" y="19039"/>
                  </a:lnTo>
                  <a:lnTo>
                    <a:pt x="1527661" y="18097"/>
                  </a:lnTo>
                  <a:lnTo>
                    <a:pt x="1562832" y="16524"/>
                  </a:lnTo>
                  <a:lnTo>
                    <a:pt x="1601710" y="15118"/>
                  </a:lnTo>
                  <a:lnTo>
                    <a:pt x="1639689" y="12466"/>
                  </a:lnTo>
                  <a:lnTo>
                    <a:pt x="1683495" y="10095"/>
                  </a:lnTo>
                  <a:lnTo>
                    <a:pt x="1719973" y="7999"/>
                  </a:lnTo>
                  <a:lnTo>
                    <a:pt x="1760375" y="6830"/>
                  </a:lnTo>
                  <a:lnTo>
                    <a:pt x="1805680" y="6081"/>
                  </a:lnTo>
                  <a:lnTo>
                    <a:pt x="1852715" y="3616"/>
                  </a:lnTo>
                  <a:lnTo>
                    <a:pt x="1899892" y="709"/>
                  </a:lnTo>
                  <a:lnTo>
                    <a:pt x="1943812" y="82"/>
                  </a:lnTo>
                  <a:lnTo>
                    <a:pt x="1987765" y="0"/>
                  </a:lnTo>
                  <a:lnTo>
                    <a:pt x="2031547" y="2722"/>
                  </a:lnTo>
                  <a:lnTo>
                    <a:pt x="2076315" y="8199"/>
                  </a:lnTo>
                  <a:lnTo>
                    <a:pt x="2120026" y="11931"/>
                  </a:lnTo>
                  <a:lnTo>
                    <a:pt x="2166714" y="19704"/>
                  </a:lnTo>
                  <a:lnTo>
                    <a:pt x="2190106" y="25213"/>
                  </a:lnTo>
                  <a:lnTo>
                    <a:pt x="2193912" y="28550"/>
                  </a:lnTo>
                  <a:lnTo>
                    <a:pt x="2193925" y="72367"/>
                  </a:lnTo>
                  <a:lnTo>
                    <a:pt x="2195610" y="117120"/>
                  </a:lnTo>
                  <a:lnTo>
                    <a:pt x="2199548" y="159154"/>
                  </a:lnTo>
                  <a:lnTo>
                    <a:pt x="2203191" y="205179"/>
                  </a:lnTo>
                  <a:lnTo>
                    <a:pt x="2206179" y="251098"/>
                  </a:lnTo>
                  <a:lnTo>
                    <a:pt x="2209788" y="298016"/>
                  </a:lnTo>
                  <a:lnTo>
                    <a:pt x="2208854" y="300954"/>
                  </a:lnTo>
                  <a:lnTo>
                    <a:pt x="2207616" y="303436"/>
                  </a:lnTo>
                  <a:lnTo>
                    <a:pt x="2207065" y="305715"/>
                  </a:lnTo>
                  <a:lnTo>
                    <a:pt x="2205860" y="306464"/>
                  </a:lnTo>
                  <a:lnTo>
                    <a:pt x="2196322" y="307666"/>
                  </a:lnTo>
                  <a:lnTo>
                    <a:pt x="2190757" y="307478"/>
                  </a:lnTo>
                  <a:lnTo>
                    <a:pt x="2143282" y="297007"/>
                  </a:lnTo>
                  <a:lnTo>
                    <a:pt x="2099963" y="287880"/>
                  </a:lnTo>
                  <a:lnTo>
                    <a:pt x="2053861" y="278772"/>
                  </a:lnTo>
                  <a:lnTo>
                    <a:pt x="2006333" y="271998"/>
                  </a:lnTo>
                  <a:lnTo>
                    <a:pt x="1961531" y="267515"/>
                  </a:lnTo>
                  <a:lnTo>
                    <a:pt x="1919818" y="262423"/>
                  </a:lnTo>
                  <a:lnTo>
                    <a:pt x="1873729" y="259671"/>
                  </a:lnTo>
                  <a:lnTo>
                    <a:pt x="1832122" y="256442"/>
                  </a:lnTo>
                  <a:lnTo>
                    <a:pt x="1791294" y="254310"/>
                  </a:lnTo>
                  <a:lnTo>
                    <a:pt x="1750531" y="254029"/>
                  </a:lnTo>
                  <a:lnTo>
                    <a:pt x="1707726" y="253991"/>
                  </a:lnTo>
                  <a:lnTo>
                    <a:pt x="1662287" y="251254"/>
                  </a:lnTo>
                  <a:lnTo>
                    <a:pt x="1616013" y="250485"/>
                  </a:lnTo>
                  <a:lnTo>
                    <a:pt x="1574146" y="247581"/>
                  </a:lnTo>
                  <a:lnTo>
                    <a:pt x="1528603" y="247188"/>
                  </a:lnTo>
                  <a:lnTo>
                    <a:pt x="1482080" y="247985"/>
                  </a:lnTo>
                  <a:lnTo>
                    <a:pt x="1463675" y="2508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9" name="SMARTInkShape-184">
            <a:extLst>
              <a:ext uri="{FF2B5EF4-FFF2-40B4-BE49-F238E27FC236}">
                <a16:creationId xmlns:a16="http://schemas.microsoft.com/office/drawing/2014/main" xmlns="" id="{F721790E-2604-40EE-AA86-4F749ACC4A77}"/>
              </a:ext>
            </a:extLst>
          </p:cNvPr>
          <p:cNvSpPr/>
          <p:nvPr>
            <p:custDataLst>
              <p:tags r:id="rId4"/>
            </p:custDataLst>
          </p:nvPr>
        </p:nvSpPr>
        <p:spPr>
          <a:xfrm>
            <a:off x="1950297" y="3190967"/>
            <a:ext cx="91229" cy="111034"/>
          </a:xfrm>
          <a:custGeom>
            <a:avLst/>
            <a:gdLst/>
            <a:ahLst/>
            <a:cxnLst/>
            <a:rect l="0" t="0" r="0" b="0"/>
            <a:pathLst>
              <a:path w="91229" h="111034">
                <a:moveTo>
                  <a:pt x="91228" y="12608"/>
                </a:moveTo>
                <a:lnTo>
                  <a:pt x="91228" y="12608"/>
                </a:lnTo>
                <a:lnTo>
                  <a:pt x="91228" y="10922"/>
                </a:lnTo>
                <a:lnTo>
                  <a:pt x="90287" y="9154"/>
                </a:lnTo>
                <a:lnTo>
                  <a:pt x="85123" y="3459"/>
                </a:lnTo>
                <a:lnTo>
                  <a:pt x="82282" y="1486"/>
                </a:lnTo>
                <a:lnTo>
                  <a:pt x="78748" y="0"/>
                </a:lnTo>
                <a:lnTo>
                  <a:pt x="42783" y="6021"/>
                </a:lnTo>
                <a:lnTo>
                  <a:pt x="24310" y="16849"/>
                </a:lnTo>
                <a:lnTo>
                  <a:pt x="8802" y="34600"/>
                </a:lnTo>
                <a:lnTo>
                  <a:pt x="3441" y="45548"/>
                </a:lnTo>
                <a:lnTo>
                  <a:pt x="0" y="67445"/>
                </a:lnTo>
                <a:lnTo>
                  <a:pt x="3647" y="96968"/>
                </a:lnTo>
                <a:lnTo>
                  <a:pt x="8678" y="1110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3" name="SMARTInkShape-Group61">
            <a:extLst>
              <a:ext uri="{FF2B5EF4-FFF2-40B4-BE49-F238E27FC236}">
                <a16:creationId xmlns:a16="http://schemas.microsoft.com/office/drawing/2014/main" xmlns="" id="{2A2186CA-C441-4AD1-A277-6B07DB4CC3C5}"/>
              </a:ext>
            </a:extLst>
          </p:cNvPr>
          <p:cNvGrpSpPr/>
          <p:nvPr/>
        </p:nvGrpSpPr>
        <p:grpSpPr>
          <a:xfrm>
            <a:off x="1930630" y="3187715"/>
            <a:ext cx="898296" cy="425436"/>
            <a:chOff x="1930630" y="3187715"/>
            <a:chExt cx="898296" cy="425436"/>
          </a:xfrm>
        </p:grpSpPr>
        <p:sp>
          <p:nvSpPr>
            <p:cNvPr id="20" name="SMARTInkShape-185">
              <a:extLst>
                <a:ext uri="{FF2B5EF4-FFF2-40B4-BE49-F238E27FC236}">
                  <a16:creationId xmlns:a16="http://schemas.microsoft.com/office/drawing/2014/main" xmlns="" id="{A2F22FBC-81AB-48BF-8500-106FB4F1FCEF}"/>
                </a:ext>
              </a:extLst>
            </p:cNvPr>
            <p:cNvSpPr/>
            <p:nvPr>
              <p:custDataLst>
                <p:tags r:id="rId44"/>
              </p:custDataLst>
            </p:nvPr>
          </p:nvSpPr>
          <p:spPr>
            <a:xfrm>
              <a:off x="2671440" y="3445642"/>
              <a:ext cx="157486" cy="167509"/>
            </a:xfrm>
            <a:custGeom>
              <a:avLst/>
              <a:gdLst/>
              <a:ahLst/>
              <a:cxnLst/>
              <a:rect l="0" t="0" r="0" b="0"/>
              <a:pathLst>
                <a:path w="157486" h="167509">
                  <a:moveTo>
                    <a:pt x="46360" y="75433"/>
                  </a:moveTo>
                  <a:lnTo>
                    <a:pt x="46360" y="75433"/>
                  </a:lnTo>
                  <a:lnTo>
                    <a:pt x="61379" y="75433"/>
                  </a:lnTo>
                  <a:lnTo>
                    <a:pt x="65500" y="73551"/>
                  </a:lnTo>
                  <a:lnTo>
                    <a:pt x="75813" y="64925"/>
                  </a:lnTo>
                  <a:lnTo>
                    <a:pt x="79115" y="58326"/>
                  </a:lnTo>
                  <a:lnTo>
                    <a:pt x="81095" y="42085"/>
                  </a:lnTo>
                  <a:lnTo>
                    <a:pt x="74115" y="23445"/>
                  </a:lnTo>
                  <a:lnTo>
                    <a:pt x="59347" y="6116"/>
                  </a:lnTo>
                  <a:lnTo>
                    <a:pt x="50169" y="1821"/>
                  </a:lnTo>
                  <a:lnTo>
                    <a:pt x="41883" y="0"/>
                  </a:lnTo>
                  <a:lnTo>
                    <a:pt x="31589" y="2831"/>
                  </a:lnTo>
                  <a:lnTo>
                    <a:pt x="14345" y="21019"/>
                  </a:lnTo>
                  <a:lnTo>
                    <a:pt x="9436" y="27848"/>
                  </a:lnTo>
                  <a:lnTo>
                    <a:pt x="632" y="56253"/>
                  </a:lnTo>
                  <a:lnTo>
                    <a:pt x="0" y="60530"/>
                  </a:lnTo>
                  <a:lnTo>
                    <a:pt x="6236" y="88443"/>
                  </a:lnTo>
                  <a:lnTo>
                    <a:pt x="10418" y="99677"/>
                  </a:lnTo>
                  <a:lnTo>
                    <a:pt x="18391" y="109374"/>
                  </a:lnTo>
                  <a:lnTo>
                    <a:pt x="45447" y="129984"/>
                  </a:lnTo>
                  <a:lnTo>
                    <a:pt x="52539" y="133192"/>
                  </a:lnTo>
                  <a:lnTo>
                    <a:pt x="65555" y="133312"/>
                  </a:lnTo>
                  <a:lnTo>
                    <a:pt x="72648" y="131025"/>
                  </a:lnTo>
                  <a:lnTo>
                    <a:pt x="75527" y="129428"/>
                  </a:lnTo>
                  <a:lnTo>
                    <a:pt x="84635" y="118752"/>
                  </a:lnTo>
                  <a:lnTo>
                    <a:pt x="88066" y="111266"/>
                  </a:lnTo>
                  <a:lnTo>
                    <a:pt x="93252" y="66903"/>
                  </a:lnTo>
                  <a:lnTo>
                    <a:pt x="92827" y="54444"/>
                  </a:lnTo>
                  <a:lnTo>
                    <a:pt x="91208" y="44123"/>
                  </a:lnTo>
                  <a:lnTo>
                    <a:pt x="90723" y="43624"/>
                  </a:lnTo>
                  <a:lnTo>
                    <a:pt x="90046" y="43996"/>
                  </a:lnTo>
                  <a:lnTo>
                    <a:pt x="89242" y="44950"/>
                  </a:lnTo>
                  <a:lnTo>
                    <a:pt x="88349" y="47892"/>
                  </a:lnTo>
                  <a:lnTo>
                    <a:pt x="88082" y="71022"/>
                  </a:lnTo>
                  <a:lnTo>
                    <a:pt x="93752" y="99155"/>
                  </a:lnTo>
                  <a:lnTo>
                    <a:pt x="117124" y="137079"/>
                  </a:lnTo>
                  <a:lnTo>
                    <a:pt x="131062" y="151084"/>
                  </a:lnTo>
                  <a:lnTo>
                    <a:pt x="157485" y="167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SMARTInkShape-186">
              <a:extLst>
                <a:ext uri="{FF2B5EF4-FFF2-40B4-BE49-F238E27FC236}">
                  <a16:creationId xmlns:a16="http://schemas.microsoft.com/office/drawing/2014/main" xmlns="" id="{775FC15D-7F72-4D85-9B5D-B430112824A9}"/>
                </a:ext>
              </a:extLst>
            </p:cNvPr>
            <p:cNvSpPr/>
            <p:nvPr>
              <p:custDataLst>
                <p:tags r:id="rId45"/>
              </p:custDataLst>
            </p:nvPr>
          </p:nvSpPr>
          <p:spPr>
            <a:xfrm>
              <a:off x="2117725" y="3208362"/>
              <a:ext cx="546101" cy="393089"/>
            </a:xfrm>
            <a:custGeom>
              <a:avLst/>
              <a:gdLst/>
              <a:ahLst/>
              <a:cxnLst/>
              <a:rect l="0" t="0" r="0" b="0"/>
              <a:pathLst>
                <a:path w="546101" h="393089">
                  <a:moveTo>
                    <a:pt x="0" y="363513"/>
                  </a:moveTo>
                  <a:lnTo>
                    <a:pt x="0" y="363513"/>
                  </a:lnTo>
                  <a:lnTo>
                    <a:pt x="46913" y="356832"/>
                  </a:lnTo>
                  <a:lnTo>
                    <a:pt x="83829" y="347344"/>
                  </a:lnTo>
                  <a:lnTo>
                    <a:pt x="125744" y="330722"/>
                  </a:lnTo>
                  <a:lnTo>
                    <a:pt x="162735" y="302567"/>
                  </a:lnTo>
                  <a:lnTo>
                    <a:pt x="199922" y="261445"/>
                  </a:lnTo>
                  <a:lnTo>
                    <a:pt x="219571" y="226130"/>
                  </a:lnTo>
                  <a:lnTo>
                    <a:pt x="232435" y="184420"/>
                  </a:lnTo>
                  <a:lnTo>
                    <a:pt x="240372" y="144849"/>
                  </a:lnTo>
                  <a:lnTo>
                    <a:pt x="244945" y="105323"/>
                  </a:lnTo>
                  <a:lnTo>
                    <a:pt x="242899" y="60361"/>
                  </a:lnTo>
                  <a:lnTo>
                    <a:pt x="235697" y="33599"/>
                  </a:lnTo>
                  <a:lnTo>
                    <a:pt x="216766" y="3828"/>
                  </a:lnTo>
                  <a:lnTo>
                    <a:pt x="209817" y="806"/>
                  </a:lnTo>
                  <a:lnTo>
                    <a:pt x="205495" y="0"/>
                  </a:lnTo>
                  <a:lnTo>
                    <a:pt x="193166" y="5690"/>
                  </a:lnTo>
                  <a:lnTo>
                    <a:pt x="180043" y="16450"/>
                  </a:lnTo>
                  <a:lnTo>
                    <a:pt x="170683" y="29464"/>
                  </a:lnTo>
                  <a:lnTo>
                    <a:pt x="162834" y="52359"/>
                  </a:lnTo>
                  <a:lnTo>
                    <a:pt x="155834" y="95981"/>
                  </a:lnTo>
                  <a:lnTo>
                    <a:pt x="154764" y="137218"/>
                  </a:lnTo>
                  <a:lnTo>
                    <a:pt x="158655" y="175624"/>
                  </a:lnTo>
                  <a:lnTo>
                    <a:pt x="167943" y="222722"/>
                  </a:lnTo>
                  <a:lnTo>
                    <a:pt x="176985" y="268655"/>
                  </a:lnTo>
                  <a:lnTo>
                    <a:pt x="192406" y="310936"/>
                  </a:lnTo>
                  <a:lnTo>
                    <a:pt x="219302" y="350165"/>
                  </a:lnTo>
                  <a:lnTo>
                    <a:pt x="226982" y="356775"/>
                  </a:lnTo>
                  <a:lnTo>
                    <a:pt x="243839" y="359282"/>
                  </a:lnTo>
                  <a:lnTo>
                    <a:pt x="255011" y="357046"/>
                  </a:lnTo>
                  <a:lnTo>
                    <a:pt x="270310" y="348673"/>
                  </a:lnTo>
                  <a:lnTo>
                    <a:pt x="281955" y="331144"/>
                  </a:lnTo>
                  <a:lnTo>
                    <a:pt x="299156" y="288345"/>
                  </a:lnTo>
                  <a:lnTo>
                    <a:pt x="320933" y="249304"/>
                  </a:lnTo>
                  <a:lnTo>
                    <a:pt x="334145" y="233970"/>
                  </a:lnTo>
                  <a:lnTo>
                    <a:pt x="341596" y="228798"/>
                  </a:lnTo>
                  <a:lnTo>
                    <a:pt x="347730" y="226969"/>
                  </a:lnTo>
                  <a:lnTo>
                    <a:pt x="350353" y="226975"/>
                  </a:lnTo>
                  <a:lnTo>
                    <a:pt x="352808" y="228391"/>
                  </a:lnTo>
                  <a:lnTo>
                    <a:pt x="357416" y="233726"/>
                  </a:lnTo>
                  <a:lnTo>
                    <a:pt x="362292" y="248034"/>
                  </a:lnTo>
                  <a:lnTo>
                    <a:pt x="369295" y="290829"/>
                  </a:lnTo>
                  <a:lnTo>
                    <a:pt x="375408" y="331935"/>
                  </a:lnTo>
                  <a:lnTo>
                    <a:pt x="377966" y="376301"/>
                  </a:lnTo>
                  <a:lnTo>
                    <a:pt x="380687" y="393060"/>
                  </a:lnTo>
                  <a:lnTo>
                    <a:pt x="380791" y="393088"/>
                  </a:lnTo>
                  <a:lnTo>
                    <a:pt x="381703" y="350889"/>
                  </a:lnTo>
                  <a:lnTo>
                    <a:pt x="386966" y="313394"/>
                  </a:lnTo>
                  <a:lnTo>
                    <a:pt x="393297" y="274389"/>
                  </a:lnTo>
                  <a:lnTo>
                    <a:pt x="403394" y="247890"/>
                  </a:lnTo>
                  <a:lnTo>
                    <a:pt x="410708" y="240511"/>
                  </a:lnTo>
                  <a:lnTo>
                    <a:pt x="420309" y="234762"/>
                  </a:lnTo>
                  <a:lnTo>
                    <a:pt x="429280" y="232207"/>
                  </a:lnTo>
                  <a:lnTo>
                    <a:pt x="435149" y="232012"/>
                  </a:lnTo>
                  <a:lnTo>
                    <a:pt x="437207" y="232454"/>
                  </a:lnTo>
                  <a:lnTo>
                    <a:pt x="446847" y="246560"/>
                  </a:lnTo>
                  <a:lnTo>
                    <a:pt x="451898" y="260186"/>
                  </a:lnTo>
                  <a:lnTo>
                    <a:pt x="456572" y="306689"/>
                  </a:lnTo>
                  <a:lnTo>
                    <a:pt x="467031" y="352218"/>
                  </a:lnTo>
                  <a:lnTo>
                    <a:pt x="474107" y="370279"/>
                  </a:lnTo>
                  <a:lnTo>
                    <a:pt x="477643" y="374374"/>
                  </a:lnTo>
                  <a:lnTo>
                    <a:pt x="486277" y="378923"/>
                  </a:lnTo>
                  <a:lnTo>
                    <a:pt x="493171" y="380005"/>
                  </a:lnTo>
                  <a:lnTo>
                    <a:pt x="495997" y="379799"/>
                  </a:lnTo>
                  <a:lnTo>
                    <a:pt x="503841" y="373926"/>
                  </a:lnTo>
                  <a:lnTo>
                    <a:pt x="546100" y="3222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SMARTInkShape-187">
              <a:extLst>
                <a:ext uri="{FF2B5EF4-FFF2-40B4-BE49-F238E27FC236}">
                  <a16:creationId xmlns:a16="http://schemas.microsoft.com/office/drawing/2014/main" xmlns="" id="{784FFAB1-3F49-4786-B170-B6D11E6C05BF}"/>
                </a:ext>
              </a:extLst>
            </p:cNvPr>
            <p:cNvSpPr/>
            <p:nvPr>
              <p:custDataLst>
                <p:tags r:id="rId46"/>
              </p:custDataLst>
            </p:nvPr>
          </p:nvSpPr>
          <p:spPr>
            <a:xfrm>
              <a:off x="1930630" y="3187715"/>
              <a:ext cx="194090" cy="385550"/>
            </a:xfrm>
            <a:custGeom>
              <a:avLst/>
              <a:gdLst/>
              <a:ahLst/>
              <a:cxnLst/>
              <a:rect l="0" t="0" r="0" b="0"/>
              <a:pathLst>
                <a:path w="194090" h="385550">
                  <a:moveTo>
                    <a:pt x="101370" y="12685"/>
                  </a:moveTo>
                  <a:lnTo>
                    <a:pt x="101370" y="12685"/>
                  </a:lnTo>
                  <a:lnTo>
                    <a:pt x="99684" y="10999"/>
                  </a:lnTo>
                  <a:lnTo>
                    <a:pt x="98857" y="9231"/>
                  </a:lnTo>
                  <a:lnTo>
                    <a:pt x="98326" y="6907"/>
                  </a:lnTo>
                  <a:lnTo>
                    <a:pt x="97929" y="6716"/>
                  </a:lnTo>
                  <a:lnTo>
                    <a:pt x="95060" y="6339"/>
                  </a:lnTo>
                  <a:lnTo>
                    <a:pt x="95032" y="4651"/>
                  </a:lnTo>
                  <a:lnTo>
                    <a:pt x="93144" y="2882"/>
                  </a:lnTo>
                  <a:lnTo>
                    <a:pt x="89554" y="557"/>
                  </a:lnTo>
                  <a:lnTo>
                    <a:pt x="76500" y="0"/>
                  </a:lnTo>
                  <a:lnTo>
                    <a:pt x="37888" y="7541"/>
                  </a:lnTo>
                  <a:lnTo>
                    <a:pt x="30036" y="12297"/>
                  </a:lnTo>
                  <a:lnTo>
                    <a:pt x="18903" y="23239"/>
                  </a:lnTo>
                  <a:lnTo>
                    <a:pt x="2385" y="48200"/>
                  </a:lnTo>
                  <a:lnTo>
                    <a:pt x="0" y="73865"/>
                  </a:lnTo>
                  <a:lnTo>
                    <a:pt x="4894" y="93450"/>
                  </a:lnTo>
                  <a:lnTo>
                    <a:pt x="16383" y="113384"/>
                  </a:lnTo>
                  <a:lnTo>
                    <a:pt x="35990" y="135415"/>
                  </a:lnTo>
                  <a:lnTo>
                    <a:pt x="63578" y="153005"/>
                  </a:lnTo>
                  <a:lnTo>
                    <a:pt x="107495" y="165040"/>
                  </a:lnTo>
                  <a:lnTo>
                    <a:pt x="146914" y="164382"/>
                  </a:lnTo>
                  <a:lnTo>
                    <a:pt x="157595" y="161245"/>
                  </a:lnTo>
                  <a:lnTo>
                    <a:pt x="170574" y="153971"/>
                  </a:lnTo>
                  <a:lnTo>
                    <a:pt x="185022" y="138273"/>
                  </a:lnTo>
                  <a:lnTo>
                    <a:pt x="189701" y="128239"/>
                  </a:lnTo>
                  <a:lnTo>
                    <a:pt x="190949" y="123588"/>
                  </a:lnTo>
                  <a:lnTo>
                    <a:pt x="189514" y="112775"/>
                  </a:lnTo>
                  <a:lnTo>
                    <a:pt x="185348" y="101972"/>
                  </a:lnTo>
                  <a:lnTo>
                    <a:pt x="179968" y="93643"/>
                  </a:lnTo>
                  <a:lnTo>
                    <a:pt x="164248" y="79633"/>
                  </a:lnTo>
                  <a:lnTo>
                    <a:pt x="147321" y="71053"/>
                  </a:lnTo>
                  <a:lnTo>
                    <a:pt x="100451" y="58845"/>
                  </a:lnTo>
                  <a:lnTo>
                    <a:pt x="82048" y="59327"/>
                  </a:lnTo>
                  <a:lnTo>
                    <a:pt x="70440" y="63636"/>
                  </a:lnTo>
                  <a:lnTo>
                    <a:pt x="60812" y="69902"/>
                  </a:lnTo>
                  <a:lnTo>
                    <a:pt x="55357" y="76215"/>
                  </a:lnTo>
                  <a:lnTo>
                    <a:pt x="47152" y="95437"/>
                  </a:lnTo>
                  <a:lnTo>
                    <a:pt x="45523" y="103439"/>
                  </a:lnTo>
                  <a:lnTo>
                    <a:pt x="49662" y="122321"/>
                  </a:lnTo>
                  <a:lnTo>
                    <a:pt x="58714" y="142017"/>
                  </a:lnTo>
                  <a:lnTo>
                    <a:pt x="65596" y="151893"/>
                  </a:lnTo>
                  <a:lnTo>
                    <a:pt x="106242" y="178070"/>
                  </a:lnTo>
                  <a:lnTo>
                    <a:pt x="136473" y="185119"/>
                  </a:lnTo>
                  <a:lnTo>
                    <a:pt x="174913" y="187224"/>
                  </a:lnTo>
                  <a:lnTo>
                    <a:pt x="177210" y="186548"/>
                  </a:lnTo>
                  <a:lnTo>
                    <a:pt x="180703" y="183914"/>
                  </a:lnTo>
                  <a:lnTo>
                    <a:pt x="181070" y="181871"/>
                  </a:lnTo>
                  <a:lnTo>
                    <a:pt x="179596" y="176778"/>
                  </a:lnTo>
                  <a:lnTo>
                    <a:pt x="168057" y="166276"/>
                  </a:lnTo>
                  <a:lnTo>
                    <a:pt x="156289" y="159284"/>
                  </a:lnTo>
                  <a:lnTo>
                    <a:pt x="122710" y="153153"/>
                  </a:lnTo>
                  <a:lnTo>
                    <a:pt x="79702" y="156872"/>
                  </a:lnTo>
                  <a:lnTo>
                    <a:pt x="40846" y="165724"/>
                  </a:lnTo>
                  <a:lnTo>
                    <a:pt x="24170" y="175936"/>
                  </a:lnTo>
                  <a:lnTo>
                    <a:pt x="5531" y="194989"/>
                  </a:lnTo>
                  <a:lnTo>
                    <a:pt x="3611" y="197721"/>
                  </a:lnTo>
                  <a:lnTo>
                    <a:pt x="908" y="211679"/>
                  </a:lnTo>
                  <a:lnTo>
                    <a:pt x="1793" y="222478"/>
                  </a:lnTo>
                  <a:lnTo>
                    <a:pt x="24257" y="264695"/>
                  </a:lnTo>
                  <a:lnTo>
                    <a:pt x="55712" y="297295"/>
                  </a:lnTo>
                  <a:lnTo>
                    <a:pt x="95800" y="321329"/>
                  </a:lnTo>
                  <a:lnTo>
                    <a:pt x="122729" y="330383"/>
                  </a:lnTo>
                  <a:lnTo>
                    <a:pt x="156970" y="331341"/>
                  </a:lnTo>
                  <a:lnTo>
                    <a:pt x="178757" y="327157"/>
                  </a:lnTo>
                  <a:lnTo>
                    <a:pt x="187975" y="320608"/>
                  </a:lnTo>
                  <a:lnTo>
                    <a:pt x="191915" y="316392"/>
                  </a:lnTo>
                  <a:lnTo>
                    <a:pt x="193836" y="311817"/>
                  </a:lnTo>
                  <a:lnTo>
                    <a:pt x="194089" y="302031"/>
                  </a:lnTo>
                  <a:lnTo>
                    <a:pt x="192816" y="298363"/>
                  </a:lnTo>
                  <a:lnTo>
                    <a:pt x="188579" y="293347"/>
                  </a:lnTo>
                  <a:lnTo>
                    <a:pt x="163086" y="280705"/>
                  </a:lnTo>
                  <a:lnTo>
                    <a:pt x="132807" y="274655"/>
                  </a:lnTo>
                  <a:lnTo>
                    <a:pt x="107274" y="275396"/>
                  </a:lnTo>
                  <a:lnTo>
                    <a:pt x="100015" y="276726"/>
                  </a:lnTo>
                  <a:lnTo>
                    <a:pt x="74628" y="292081"/>
                  </a:lnTo>
                  <a:lnTo>
                    <a:pt x="53739" y="316190"/>
                  </a:lnTo>
                  <a:lnTo>
                    <a:pt x="44806" y="336700"/>
                  </a:lnTo>
                  <a:lnTo>
                    <a:pt x="49302" y="352131"/>
                  </a:lnTo>
                  <a:lnTo>
                    <a:pt x="58826" y="367103"/>
                  </a:lnTo>
                  <a:lnTo>
                    <a:pt x="68938" y="376109"/>
                  </a:lnTo>
                  <a:lnTo>
                    <a:pt x="96347" y="385145"/>
                  </a:lnTo>
                  <a:lnTo>
                    <a:pt x="126222" y="385549"/>
                  </a:lnTo>
                  <a:lnTo>
                    <a:pt x="160110" y="375001"/>
                  </a:lnTo>
                  <a:lnTo>
                    <a:pt x="177570" y="3651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24" name="SMARTInkShape-188">
            <a:extLst>
              <a:ext uri="{FF2B5EF4-FFF2-40B4-BE49-F238E27FC236}">
                <a16:creationId xmlns:a16="http://schemas.microsoft.com/office/drawing/2014/main" xmlns="" id="{2B869DC0-AE40-44A6-A56E-481DEFE57F2A}"/>
              </a:ext>
            </a:extLst>
          </p:cNvPr>
          <p:cNvSpPr/>
          <p:nvPr>
            <p:custDataLst>
              <p:tags r:id="rId5"/>
            </p:custDataLst>
          </p:nvPr>
        </p:nvSpPr>
        <p:spPr>
          <a:xfrm>
            <a:off x="3660775" y="3375025"/>
            <a:ext cx="292101" cy="228601"/>
          </a:xfrm>
          <a:custGeom>
            <a:avLst/>
            <a:gdLst/>
            <a:ahLst/>
            <a:cxnLst/>
            <a:rect l="0" t="0" r="0" b="0"/>
            <a:pathLst>
              <a:path w="292101" h="228601">
                <a:moveTo>
                  <a:pt x="0" y="0"/>
                </a:moveTo>
                <a:lnTo>
                  <a:pt x="0" y="0"/>
                </a:lnTo>
                <a:lnTo>
                  <a:pt x="1686" y="0"/>
                </a:lnTo>
                <a:lnTo>
                  <a:pt x="1829" y="353"/>
                </a:lnTo>
                <a:lnTo>
                  <a:pt x="207" y="3234"/>
                </a:lnTo>
                <a:lnTo>
                  <a:pt x="8" y="6208"/>
                </a:lnTo>
                <a:lnTo>
                  <a:pt x="3044" y="12435"/>
                </a:lnTo>
                <a:lnTo>
                  <a:pt x="3175" y="57055"/>
                </a:lnTo>
                <a:lnTo>
                  <a:pt x="4116" y="101320"/>
                </a:lnTo>
                <a:lnTo>
                  <a:pt x="4747" y="114570"/>
                </a:lnTo>
                <a:lnTo>
                  <a:pt x="4226" y="121122"/>
                </a:lnTo>
                <a:lnTo>
                  <a:pt x="6341" y="168213"/>
                </a:lnTo>
                <a:lnTo>
                  <a:pt x="6703" y="202027"/>
                </a:lnTo>
                <a:lnTo>
                  <a:pt x="8885" y="207360"/>
                </a:lnTo>
                <a:lnTo>
                  <a:pt x="11413" y="211684"/>
                </a:lnTo>
                <a:lnTo>
                  <a:pt x="12671" y="216572"/>
                </a:lnTo>
                <a:lnTo>
                  <a:pt x="13386" y="217406"/>
                </a:lnTo>
                <a:lnTo>
                  <a:pt x="14216" y="217962"/>
                </a:lnTo>
                <a:lnTo>
                  <a:pt x="14769" y="218686"/>
                </a:lnTo>
                <a:lnTo>
                  <a:pt x="15384" y="220431"/>
                </a:lnTo>
                <a:lnTo>
                  <a:pt x="15900" y="221037"/>
                </a:lnTo>
                <a:lnTo>
                  <a:pt x="17415" y="221711"/>
                </a:lnTo>
                <a:lnTo>
                  <a:pt x="22052" y="222236"/>
                </a:lnTo>
                <a:lnTo>
                  <a:pt x="22225" y="225413"/>
                </a:lnTo>
                <a:lnTo>
                  <a:pt x="25596" y="225422"/>
                </a:lnTo>
                <a:lnTo>
                  <a:pt x="26589" y="225070"/>
                </a:lnTo>
                <a:lnTo>
                  <a:pt x="27251" y="224483"/>
                </a:lnTo>
                <a:lnTo>
                  <a:pt x="27692" y="223738"/>
                </a:lnTo>
                <a:lnTo>
                  <a:pt x="28339" y="223242"/>
                </a:lnTo>
                <a:lnTo>
                  <a:pt x="29999" y="222691"/>
                </a:lnTo>
                <a:lnTo>
                  <a:pt x="32917" y="222381"/>
                </a:lnTo>
                <a:lnTo>
                  <a:pt x="33586" y="222690"/>
                </a:lnTo>
                <a:lnTo>
                  <a:pt x="34032" y="223249"/>
                </a:lnTo>
                <a:lnTo>
                  <a:pt x="34330" y="223974"/>
                </a:lnTo>
                <a:lnTo>
                  <a:pt x="35234" y="224458"/>
                </a:lnTo>
                <a:lnTo>
                  <a:pt x="47082" y="225297"/>
                </a:lnTo>
                <a:lnTo>
                  <a:pt x="94502" y="226992"/>
                </a:lnTo>
                <a:lnTo>
                  <a:pt x="139693" y="225631"/>
                </a:lnTo>
                <a:lnTo>
                  <a:pt x="180137" y="226407"/>
                </a:lnTo>
                <a:lnTo>
                  <a:pt x="225651" y="228167"/>
                </a:lnTo>
                <a:lnTo>
                  <a:pt x="292100" y="228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SMARTInkShape-189">
            <a:extLst>
              <a:ext uri="{FF2B5EF4-FFF2-40B4-BE49-F238E27FC236}">
                <a16:creationId xmlns:a16="http://schemas.microsoft.com/office/drawing/2014/main" xmlns="" id="{EB456BC7-6758-4C54-BD20-708AD71BE031}"/>
              </a:ext>
            </a:extLst>
          </p:cNvPr>
          <p:cNvSpPr/>
          <p:nvPr>
            <p:custDataLst>
              <p:tags r:id="rId6"/>
            </p:custDataLst>
          </p:nvPr>
        </p:nvSpPr>
        <p:spPr>
          <a:xfrm>
            <a:off x="3667137" y="3324237"/>
            <a:ext cx="3292022" cy="263514"/>
          </a:xfrm>
          <a:custGeom>
            <a:avLst/>
            <a:gdLst/>
            <a:ahLst/>
            <a:cxnLst/>
            <a:rect l="0" t="0" r="0" b="0"/>
            <a:pathLst>
              <a:path w="3292022" h="263514">
                <a:moveTo>
                  <a:pt x="3163" y="50788"/>
                </a:moveTo>
                <a:lnTo>
                  <a:pt x="3163" y="50788"/>
                </a:lnTo>
                <a:lnTo>
                  <a:pt x="1477" y="49102"/>
                </a:lnTo>
                <a:lnTo>
                  <a:pt x="650" y="47334"/>
                </a:lnTo>
                <a:lnTo>
                  <a:pt x="0" y="42803"/>
                </a:lnTo>
                <a:lnTo>
                  <a:pt x="701" y="42290"/>
                </a:lnTo>
                <a:lnTo>
                  <a:pt x="27087" y="35302"/>
                </a:lnTo>
                <a:lnTo>
                  <a:pt x="70287" y="37662"/>
                </a:lnTo>
                <a:lnTo>
                  <a:pt x="107048" y="38973"/>
                </a:lnTo>
                <a:lnTo>
                  <a:pt x="147293" y="43144"/>
                </a:lnTo>
                <a:lnTo>
                  <a:pt x="187701" y="45953"/>
                </a:lnTo>
                <a:lnTo>
                  <a:pt x="233495" y="49907"/>
                </a:lnTo>
                <a:lnTo>
                  <a:pt x="276637" y="50672"/>
                </a:lnTo>
                <a:lnTo>
                  <a:pt x="318722" y="50765"/>
                </a:lnTo>
                <a:lnTo>
                  <a:pt x="365984" y="50783"/>
                </a:lnTo>
                <a:lnTo>
                  <a:pt x="412074" y="50787"/>
                </a:lnTo>
                <a:lnTo>
                  <a:pt x="457658" y="50788"/>
                </a:lnTo>
                <a:lnTo>
                  <a:pt x="499518" y="50788"/>
                </a:lnTo>
                <a:lnTo>
                  <a:pt x="535856" y="50788"/>
                </a:lnTo>
                <a:lnTo>
                  <a:pt x="578574" y="50788"/>
                </a:lnTo>
                <a:lnTo>
                  <a:pt x="616038" y="50788"/>
                </a:lnTo>
                <a:lnTo>
                  <a:pt x="658301" y="50788"/>
                </a:lnTo>
                <a:lnTo>
                  <a:pt x="693989" y="50788"/>
                </a:lnTo>
                <a:lnTo>
                  <a:pt x="731492" y="50788"/>
                </a:lnTo>
                <a:lnTo>
                  <a:pt x="776190" y="50788"/>
                </a:lnTo>
                <a:lnTo>
                  <a:pt x="815998" y="50788"/>
                </a:lnTo>
                <a:lnTo>
                  <a:pt x="860655" y="50788"/>
                </a:lnTo>
                <a:lnTo>
                  <a:pt x="903994" y="50788"/>
                </a:lnTo>
                <a:lnTo>
                  <a:pt x="951297" y="50788"/>
                </a:lnTo>
                <a:lnTo>
                  <a:pt x="992822" y="50788"/>
                </a:lnTo>
                <a:lnTo>
                  <a:pt x="1036131" y="50435"/>
                </a:lnTo>
                <a:lnTo>
                  <a:pt x="1081968" y="48606"/>
                </a:lnTo>
                <a:lnTo>
                  <a:pt x="1116926" y="48054"/>
                </a:lnTo>
                <a:lnTo>
                  <a:pt x="1158824" y="47744"/>
                </a:lnTo>
                <a:lnTo>
                  <a:pt x="1205379" y="45966"/>
                </a:lnTo>
                <a:lnTo>
                  <a:pt x="1252099" y="44891"/>
                </a:lnTo>
                <a:lnTo>
                  <a:pt x="1285085" y="44639"/>
                </a:lnTo>
                <a:lnTo>
                  <a:pt x="1320442" y="44528"/>
                </a:lnTo>
                <a:lnTo>
                  <a:pt x="1358499" y="44478"/>
                </a:lnTo>
                <a:lnTo>
                  <a:pt x="1393052" y="44455"/>
                </a:lnTo>
                <a:lnTo>
                  <a:pt x="1426636" y="44446"/>
                </a:lnTo>
                <a:lnTo>
                  <a:pt x="1463905" y="44441"/>
                </a:lnTo>
                <a:lnTo>
                  <a:pt x="1505715" y="44439"/>
                </a:lnTo>
                <a:lnTo>
                  <a:pt x="1541973" y="43498"/>
                </a:lnTo>
                <a:lnTo>
                  <a:pt x="1581370" y="42256"/>
                </a:lnTo>
                <a:lnTo>
                  <a:pt x="1626558" y="41557"/>
                </a:lnTo>
                <a:lnTo>
                  <a:pt x="1662120" y="41394"/>
                </a:lnTo>
                <a:lnTo>
                  <a:pt x="1703090" y="41321"/>
                </a:lnTo>
                <a:lnTo>
                  <a:pt x="1742936" y="41289"/>
                </a:lnTo>
                <a:lnTo>
                  <a:pt x="1788024" y="40918"/>
                </a:lnTo>
                <a:lnTo>
                  <a:pt x="1822312" y="39581"/>
                </a:lnTo>
                <a:lnTo>
                  <a:pt x="1862147" y="38530"/>
                </a:lnTo>
                <a:lnTo>
                  <a:pt x="1902486" y="38219"/>
                </a:lnTo>
                <a:lnTo>
                  <a:pt x="1948042" y="37761"/>
                </a:lnTo>
                <a:lnTo>
                  <a:pt x="1982852" y="35561"/>
                </a:lnTo>
                <a:lnTo>
                  <a:pt x="2014736" y="33672"/>
                </a:lnTo>
                <a:lnTo>
                  <a:pt x="2061644" y="32311"/>
                </a:lnTo>
                <a:lnTo>
                  <a:pt x="2094675" y="31052"/>
                </a:lnTo>
                <a:lnTo>
                  <a:pt x="2129699" y="29669"/>
                </a:lnTo>
                <a:lnTo>
                  <a:pt x="2166432" y="29054"/>
                </a:lnTo>
                <a:lnTo>
                  <a:pt x="2199221" y="28782"/>
                </a:lnTo>
                <a:lnTo>
                  <a:pt x="2230844" y="28660"/>
                </a:lnTo>
                <a:lnTo>
                  <a:pt x="2266066" y="28606"/>
                </a:lnTo>
                <a:lnTo>
                  <a:pt x="2306426" y="26890"/>
                </a:lnTo>
                <a:lnTo>
                  <a:pt x="2346920" y="25833"/>
                </a:lnTo>
                <a:lnTo>
                  <a:pt x="2389994" y="25476"/>
                </a:lnTo>
                <a:lnTo>
                  <a:pt x="2436237" y="24464"/>
                </a:lnTo>
                <a:lnTo>
                  <a:pt x="2478438" y="22880"/>
                </a:lnTo>
                <a:lnTo>
                  <a:pt x="2523632" y="22411"/>
                </a:lnTo>
                <a:lnTo>
                  <a:pt x="2561647" y="22301"/>
                </a:lnTo>
                <a:lnTo>
                  <a:pt x="2598532" y="22252"/>
                </a:lnTo>
                <a:lnTo>
                  <a:pt x="2639532" y="22225"/>
                </a:lnTo>
                <a:lnTo>
                  <a:pt x="2683587" y="22216"/>
                </a:lnTo>
                <a:lnTo>
                  <a:pt x="2729017" y="22214"/>
                </a:lnTo>
                <a:lnTo>
                  <a:pt x="2760761" y="21273"/>
                </a:lnTo>
                <a:lnTo>
                  <a:pt x="2801900" y="19700"/>
                </a:lnTo>
                <a:lnTo>
                  <a:pt x="2838195" y="18293"/>
                </a:lnTo>
                <a:lnTo>
                  <a:pt x="2869728" y="16943"/>
                </a:lnTo>
                <a:lnTo>
                  <a:pt x="2906084" y="16343"/>
                </a:lnTo>
                <a:lnTo>
                  <a:pt x="2944010" y="16005"/>
                </a:lnTo>
                <a:lnTo>
                  <a:pt x="2981001" y="15905"/>
                </a:lnTo>
                <a:lnTo>
                  <a:pt x="3021006" y="14190"/>
                </a:lnTo>
                <a:lnTo>
                  <a:pt x="3062231" y="12632"/>
                </a:lnTo>
                <a:lnTo>
                  <a:pt x="3106583" y="9993"/>
                </a:lnTo>
                <a:lnTo>
                  <a:pt x="3150684" y="7063"/>
                </a:lnTo>
                <a:lnTo>
                  <a:pt x="3194591" y="3889"/>
                </a:lnTo>
                <a:lnTo>
                  <a:pt x="3238921" y="0"/>
                </a:lnTo>
                <a:lnTo>
                  <a:pt x="3242326" y="1875"/>
                </a:lnTo>
                <a:lnTo>
                  <a:pt x="3246191" y="4354"/>
                </a:lnTo>
                <a:lnTo>
                  <a:pt x="3252686" y="6809"/>
                </a:lnTo>
                <a:lnTo>
                  <a:pt x="3260098" y="13062"/>
                </a:lnTo>
                <a:lnTo>
                  <a:pt x="3268159" y="27622"/>
                </a:lnTo>
                <a:lnTo>
                  <a:pt x="3281095" y="69335"/>
                </a:lnTo>
                <a:lnTo>
                  <a:pt x="3286322" y="115079"/>
                </a:lnTo>
                <a:lnTo>
                  <a:pt x="3289228" y="158417"/>
                </a:lnTo>
                <a:lnTo>
                  <a:pt x="3290972" y="204496"/>
                </a:lnTo>
                <a:lnTo>
                  <a:pt x="3292021" y="213649"/>
                </a:lnTo>
                <a:lnTo>
                  <a:pt x="3286113" y="2635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SMARTInkShape-190">
            <a:extLst>
              <a:ext uri="{FF2B5EF4-FFF2-40B4-BE49-F238E27FC236}">
                <a16:creationId xmlns:a16="http://schemas.microsoft.com/office/drawing/2014/main" xmlns="" id="{C6114361-E356-41E4-8B73-772724E7D2AE}"/>
              </a:ext>
            </a:extLst>
          </p:cNvPr>
          <p:cNvSpPr/>
          <p:nvPr>
            <p:custDataLst>
              <p:tags r:id="rId7"/>
            </p:custDataLst>
          </p:nvPr>
        </p:nvSpPr>
        <p:spPr>
          <a:xfrm>
            <a:off x="3905250" y="3578251"/>
            <a:ext cx="3041651" cy="28431"/>
          </a:xfrm>
          <a:custGeom>
            <a:avLst/>
            <a:gdLst/>
            <a:ahLst/>
            <a:cxnLst/>
            <a:rect l="0" t="0" r="0" b="0"/>
            <a:pathLst>
              <a:path w="3041651" h="28431">
                <a:moveTo>
                  <a:pt x="0" y="22199"/>
                </a:moveTo>
                <a:lnTo>
                  <a:pt x="0" y="22199"/>
                </a:lnTo>
                <a:lnTo>
                  <a:pt x="40485" y="19082"/>
                </a:lnTo>
                <a:lnTo>
                  <a:pt x="85728" y="19026"/>
                </a:lnTo>
                <a:lnTo>
                  <a:pt x="132466" y="16143"/>
                </a:lnTo>
                <a:lnTo>
                  <a:pt x="177714" y="14202"/>
                </a:lnTo>
                <a:lnTo>
                  <a:pt x="219059" y="11935"/>
                </a:lnTo>
                <a:lnTo>
                  <a:pt x="261563" y="9467"/>
                </a:lnTo>
                <a:lnTo>
                  <a:pt x="302152" y="7049"/>
                </a:lnTo>
                <a:lnTo>
                  <a:pt x="349581" y="6419"/>
                </a:lnTo>
                <a:lnTo>
                  <a:pt x="395307" y="6343"/>
                </a:lnTo>
                <a:lnTo>
                  <a:pt x="437174" y="6328"/>
                </a:lnTo>
                <a:lnTo>
                  <a:pt x="479663" y="4143"/>
                </a:lnTo>
                <a:lnTo>
                  <a:pt x="522080" y="3345"/>
                </a:lnTo>
                <a:lnTo>
                  <a:pt x="563266" y="1502"/>
                </a:lnTo>
                <a:lnTo>
                  <a:pt x="606778" y="175"/>
                </a:lnTo>
                <a:lnTo>
                  <a:pt x="642918" y="64"/>
                </a:lnTo>
                <a:lnTo>
                  <a:pt x="687284" y="0"/>
                </a:lnTo>
                <a:lnTo>
                  <a:pt x="732216" y="920"/>
                </a:lnTo>
                <a:lnTo>
                  <a:pt x="773011" y="2709"/>
                </a:lnTo>
                <a:lnTo>
                  <a:pt x="814024" y="3018"/>
                </a:lnTo>
                <a:lnTo>
                  <a:pt x="856199" y="3123"/>
                </a:lnTo>
                <a:lnTo>
                  <a:pt x="894059" y="3494"/>
                </a:lnTo>
                <a:lnTo>
                  <a:pt x="937379" y="5329"/>
                </a:lnTo>
                <a:lnTo>
                  <a:pt x="982334" y="6128"/>
                </a:lnTo>
                <a:lnTo>
                  <a:pt x="1026244" y="6285"/>
                </a:lnTo>
                <a:lnTo>
                  <a:pt x="1067797" y="6312"/>
                </a:lnTo>
                <a:lnTo>
                  <a:pt x="1112336" y="6322"/>
                </a:lnTo>
                <a:lnTo>
                  <a:pt x="1148809" y="6323"/>
                </a:lnTo>
                <a:lnTo>
                  <a:pt x="1183841" y="6324"/>
                </a:lnTo>
                <a:lnTo>
                  <a:pt x="1225225" y="6324"/>
                </a:lnTo>
                <a:lnTo>
                  <a:pt x="1269081" y="6324"/>
                </a:lnTo>
                <a:lnTo>
                  <a:pt x="1306612" y="5971"/>
                </a:lnTo>
                <a:lnTo>
                  <a:pt x="1345916" y="4142"/>
                </a:lnTo>
                <a:lnTo>
                  <a:pt x="1391979" y="4286"/>
                </a:lnTo>
                <a:lnTo>
                  <a:pt x="1431143" y="5720"/>
                </a:lnTo>
                <a:lnTo>
                  <a:pt x="1476612" y="6205"/>
                </a:lnTo>
                <a:lnTo>
                  <a:pt x="1514545" y="6289"/>
                </a:lnTo>
                <a:lnTo>
                  <a:pt x="1561278" y="6317"/>
                </a:lnTo>
                <a:lnTo>
                  <a:pt x="1606048" y="6323"/>
                </a:lnTo>
                <a:lnTo>
                  <a:pt x="1649568" y="6324"/>
                </a:lnTo>
                <a:lnTo>
                  <a:pt x="1688778" y="6324"/>
                </a:lnTo>
                <a:lnTo>
                  <a:pt x="1725772" y="6324"/>
                </a:lnTo>
                <a:lnTo>
                  <a:pt x="1766758" y="6324"/>
                </a:lnTo>
                <a:lnTo>
                  <a:pt x="1808269" y="6324"/>
                </a:lnTo>
                <a:lnTo>
                  <a:pt x="1848943" y="6324"/>
                </a:lnTo>
                <a:lnTo>
                  <a:pt x="1888155" y="6324"/>
                </a:lnTo>
                <a:lnTo>
                  <a:pt x="1926681" y="6324"/>
                </a:lnTo>
                <a:lnTo>
                  <a:pt x="1969451" y="6324"/>
                </a:lnTo>
                <a:lnTo>
                  <a:pt x="2014758" y="8153"/>
                </a:lnTo>
                <a:lnTo>
                  <a:pt x="2061285" y="7731"/>
                </a:lnTo>
                <a:lnTo>
                  <a:pt x="2104734" y="9150"/>
                </a:lnTo>
                <a:lnTo>
                  <a:pt x="2148139" y="10394"/>
                </a:lnTo>
                <a:lnTo>
                  <a:pt x="2188173" y="12224"/>
                </a:lnTo>
                <a:lnTo>
                  <a:pt x="2229452" y="12938"/>
                </a:lnTo>
                <a:lnTo>
                  <a:pt x="2270375" y="15170"/>
                </a:lnTo>
                <a:lnTo>
                  <a:pt x="2310533" y="15648"/>
                </a:lnTo>
                <a:lnTo>
                  <a:pt x="2351916" y="15809"/>
                </a:lnTo>
                <a:lnTo>
                  <a:pt x="2394271" y="18023"/>
                </a:lnTo>
                <a:lnTo>
                  <a:pt x="2438316" y="18892"/>
                </a:lnTo>
                <a:lnTo>
                  <a:pt x="2485551" y="21180"/>
                </a:lnTo>
                <a:lnTo>
                  <a:pt x="2522260" y="21897"/>
                </a:lnTo>
                <a:lnTo>
                  <a:pt x="2569749" y="23080"/>
                </a:lnTo>
                <a:lnTo>
                  <a:pt x="2610278" y="23235"/>
                </a:lnTo>
                <a:lnTo>
                  <a:pt x="2647982" y="22404"/>
                </a:lnTo>
                <a:lnTo>
                  <a:pt x="2691962" y="23180"/>
                </a:lnTo>
                <a:lnTo>
                  <a:pt x="2733042" y="25085"/>
                </a:lnTo>
                <a:lnTo>
                  <a:pt x="2773839" y="25336"/>
                </a:lnTo>
                <a:lnTo>
                  <a:pt x="2818666" y="27882"/>
                </a:lnTo>
                <a:lnTo>
                  <a:pt x="2860905" y="28108"/>
                </a:lnTo>
                <a:lnTo>
                  <a:pt x="2907857" y="26550"/>
                </a:lnTo>
                <a:lnTo>
                  <a:pt x="2950997" y="28399"/>
                </a:lnTo>
                <a:lnTo>
                  <a:pt x="2978627" y="27595"/>
                </a:lnTo>
                <a:lnTo>
                  <a:pt x="2992630" y="25813"/>
                </a:lnTo>
                <a:lnTo>
                  <a:pt x="2997874" y="26510"/>
                </a:lnTo>
                <a:lnTo>
                  <a:pt x="3003749" y="27945"/>
                </a:lnTo>
                <a:lnTo>
                  <a:pt x="3010371" y="28430"/>
                </a:lnTo>
                <a:lnTo>
                  <a:pt x="3012814" y="27555"/>
                </a:lnTo>
                <a:lnTo>
                  <a:pt x="3015076" y="26343"/>
                </a:lnTo>
                <a:lnTo>
                  <a:pt x="3031958" y="22518"/>
                </a:lnTo>
                <a:lnTo>
                  <a:pt x="3041650" y="221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9" name="SMARTInkShape-Group65">
            <a:extLst>
              <a:ext uri="{FF2B5EF4-FFF2-40B4-BE49-F238E27FC236}">
                <a16:creationId xmlns:a16="http://schemas.microsoft.com/office/drawing/2014/main" xmlns="" id="{C6E81861-61B3-403E-9BBD-EB93C2EC118D}"/>
              </a:ext>
            </a:extLst>
          </p:cNvPr>
          <p:cNvGrpSpPr/>
          <p:nvPr/>
        </p:nvGrpSpPr>
        <p:grpSpPr>
          <a:xfrm>
            <a:off x="4658203" y="3738111"/>
            <a:ext cx="108604" cy="465263"/>
            <a:chOff x="4658203" y="3738111"/>
            <a:chExt cx="108604" cy="465263"/>
          </a:xfrm>
        </p:grpSpPr>
        <p:sp>
          <p:nvSpPr>
            <p:cNvPr id="27" name="SMARTInkShape-191">
              <a:extLst>
                <a:ext uri="{FF2B5EF4-FFF2-40B4-BE49-F238E27FC236}">
                  <a16:creationId xmlns:a16="http://schemas.microsoft.com/office/drawing/2014/main" xmlns="" id="{678D3044-EB1C-4324-ABB7-05670CBC33CA}"/>
                </a:ext>
              </a:extLst>
            </p:cNvPr>
            <p:cNvSpPr/>
            <p:nvPr>
              <p:custDataLst>
                <p:tags r:id="rId42"/>
              </p:custDataLst>
            </p:nvPr>
          </p:nvSpPr>
          <p:spPr>
            <a:xfrm>
              <a:off x="4658203" y="3738111"/>
              <a:ext cx="108604" cy="303665"/>
            </a:xfrm>
            <a:custGeom>
              <a:avLst/>
              <a:gdLst/>
              <a:ahLst/>
              <a:cxnLst/>
              <a:rect l="0" t="0" r="0" b="0"/>
              <a:pathLst>
                <a:path w="108604" h="303665">
                  <a:moveTo>
                    <a:pt x="21747" y="106814"/>
                  </a:moveTo>
                  <a:lnTo>
                    <a:pt x="21747" y="106814"/>
                  </a:lnTo>
                  <a:lnTo>
                    <a:pt x="23432" y="105128"/>
                  </a:lnTo>
                  <a:lnTo>
                    <a:pt x="23929" y="104985"/>
                  </a:lnTo>
                  <a:lnTo>
                    <a:pt x="24260" y="105242"/>
                  </a:lnTo>
                  <a:lnTo>
                    <a:pt x="24981" y="106468"/>
                  </a:lnTo>
                  <a:lnTo>
                    <a:pt x="28085" y="109975"/>
                  </a:lnTo>
                  <a:lnTo>
                    <a:pt x="24722" y="108299"/>
                  </a:lnTo>
                  <a:lnTo>
                    <a:pt x="7692" y="82202"/>
                  </a:lnTo>
                  <a:lnTo>
                    <a:pt x="1136" y="65460"/>
                  </a:lnTo>
                  <a:lnTo>
                    <a:pt x="0" y="50934"/>
                  </a:lnTo>
                  <a:lnTo>
                    <a:pt x="4720" y="33224"/>
                  </a:lnTo>
                  <a:lnTo>
                    <a:pt x="9946" y="24601"/>
                  </a:lnTo>
                  <a:lnTo>
                    <a:pt x="26981" y="9945"/>
                  </a:lnTo>
                  <a:lnTo>
                    <a:pt x="42897" y="2696"/>
                  </a:lnTo>
                  <a:lnTo>
                    <a:pt x="58783" y="0"/>
                  </a:lnTo>
                  <a:lnTo>
                    <a:pt x="71291" y="886"/>
                  </a:lnTo>
                  <a:lnTo>
                    <a:pt x="86756" y="11810"/>
                  </a:lnTo>
                  <a:lnTo>
                    <a:pt x="98002" y="25082"/>
                  </a:lnTo>
                  <a:lnTo>
                    <a:pt x="104118" y="44693"/>
                  </a:lnTo>
                  <a:lnTo>
                    <a:pt x="108603" y="88686"/>
                  </a:lnTo>
                  <a:lnTo>
                    <a:pt x="104324" y="116717"/>
                  </a:lnTo>
                  <a:lnTo>
                    <a:pt x="93798" y="139998"/>
                  </a:lnTo>
                  <a:lnTo>
                    <a:pt x="78495" y="161425"/>
                  </a:lnTo>
                  <a:lnTo>
                    <a:pt x="32947" y="205173"/>
                  </a:lnTo>
                  <a:lnTo>
                    <a:pt x="13344" y="227547"/>
                  </a:lnTo>
                  <a:lnTo>
                    <a:pt x="10320" y="239091"/>
                  </a:lnTo>
                  <a:lnTo>
                    <a:pt x="10239" y="256415"/>
                  </a:lnTo>
                  <a:lnTo>
                    <a:pt x="13929" y="284752"/>
                  </a:lnTo>
                  <a:lnTo>
                    <a:pt x="24922" y="303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SMARTInkShape-192">
              <a:extLst>
                <a:ext uri="{FF2B5EF4-FFF2-40B4-BE49-F238E27FC236}">
                  <a16:creationId xmlns:a16="http://schemas.microsoft.com/office/drawing/2014/main" xmlns="" id="{8EDF6D38-8457-42BD-A931-DEC9ABE04C86}"/>
                </a:ext>
              </a:extLst>
            </p:cNvPr>
            <p:cNvSpPr/>
            <p:nvPr>
              <p:custDataLst>
                <p:tags r:id="rId43"/>
              </p:custDataLst>
            </p:nvPr>
          </p:nvSpPr>
          <p:spPr>
            <a:xfrm>
              <a:off x="4668482" y="4159777"/>
              <a:ext cx="27344" cy="43597"/>
            </a:xfrm>
            <a:custGeom>
              <a:avLst/>
              <a:gdLst/>
              <a:ahLst/>
              <a:cxnLst/>
              <a:rect l="0" t="0" r="0" b="0"/>
              <a:pathLst>
                <a:path w="27344" h="43597">
                  <a:moveTo>
                    <a:pt x="5118" y="34398"/>
                  </a:moveTo>
                  <a:lnTo>
                    <a:pt x="5118" y="34398"/>
                  </a:lnTo>
                  <a:lnTo>
                    <a:pt x="6803" y="34398"/>
                  </a:lnTo>
                  <a:lnTo>
                    <a:pt x="8572" y="33457"/>
                  </a:lnTo>
                  <a:lnTo>
                    <a:pt x="11418" y="31262"/>
                  </a:lnTo>
                  <a:lnTo>
                    <a:pt x="19000" y="16782"/>
                  </a:lnTo>
                  <a:lnTo>
                    <a:pt x="20599" y="5479"/>
                  </a:lnTo>
                  <a:lnTo>
                    <a:pt x="20378" y="3477"/>
                  </a:lnTo>
                  <a:lnTo>
                    <a:pt x="19877" y="2142"/>
                  </a:lnTo>
                  <a:lnTo>
                    <a:pt x="19191" y="1252"/>
                  </a:lnTo>
                  <a:lnTo>
                    <a:pt x="16547" y="264"/>
                  </a:lnTo>
                  <a:lnTo>
                    <a:pt x="14854" y="0"/>
                  </a:lnTo>
                  <a:lnTo>
                    <a:pt x="11091" y="1589"/>
                  </a:lnTo>
                  <a:lnTo>
                    <a:pt x="9100" y="3000"/>
                  </a:lnTo>
                  <a:lnTo>
                    <a:pt x="2927" y="13414"/>
                  </a:lnTo>
                  <a:lnTo>
                    <a:pt x="0" y="22615"/>
                  </a:lnTo>
                  <a:lnTo>
                    <a:pt x="1197" y="29396"/>
                  </a:lnTo>
                  <a:lnTo>
                    <a:pt x="2504" y="33180"/>
                  </a:lnTo>
                  <a:lnTo>
                    <a:pt x="6778" y="38325"/>
                  </a:lnTo>
                  <a:lnTo>
                    <a:pt x="11853" y="41435"/>
                  </a:lnTo>
                  <a:lnTo>
                    <a:pt x="18677" y="43186"/>
                  </a:lnTo>
                  <a:lnTo>
                    <a:pt x="23021" y="43596"/>
                  </a:lnTo>
                  <a:lnTo>
                    <a:pt x="24462" y="43352"/>
                  </a:lnTo>
                  <a:lnTo>
                    <a:pt x="25422" y="42837"/>
                  </a:lnTo>
                  <a:lnTo>
                    <a:pt x="27343" y="407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3" name="SMARTInkShape-Group66">
            <a:extLst>
              <a:ext uri="{FF2B5EF4-FFF2-40B4-BE49-F238E27FC236}">
                <a16:creationId xmlns:a16="http://schemas.microsoft.com/office/drawing/2014/main" xmlns="" id="{901FA03E-82C5-4C78-AA49-59506672DCEE}"/>
              </a:ext>
            </a:extLst>
          </p:cNvPr>
          <p:cNvGrpSpPr/>
          <p:nvPr/>
        </p:nvGrpSpPr>
        <p:grpSpPr>
          <a:xfrm>
            <a:off x="5870734" y="2863861"/>
            <a:ext cx="1075645" cy="161260"/>
            <a:chOff x="5870734" y="2863861"/>
            <a:chExt cx="1075645" cy="161260"/>
          </a:xfrm>
        </p:grpSpPr>
        <p:sp>
          <p:nvSpPr>
            <p:cNvPr id="30" name="SMARTInkShape-193">
              <a:extLst>
                <a:ext uri="{FF2B5EF4-FFF2-40B4-BE49-F238E27FC236}">
                  <a16:creationId xmlns:a16="http://schemas.microsoft.com/office/drawing/2014/main" xmlns="" id="{F4B287E2-89C2-4AF4-A098-038A7D7706A0}"/>
                </a:ext>
              </a:extLst>
            </p:cNvPr>
            <p:cNvSpPr/>
            <p:nvPr>
              <p:custDataLst>
                <p:tags r:id="rId39"/>
              </p:custDataLst>
            </p:nvPr>
          </p:nvSpPr>
          <p:spPr>
            <a:xfrm>
              <a:off x="5870734" y="2927352"/>
              <a:ext cx="1055760" cy="31749"/>
            </a:xfrm>
            <a:custGeom>
              <a:avLst/>
              <a:gdLst/>
              <a:ahLst/>
              <a:cxnLst/>
              <a:rect l="0" t="0" r="0" b="0"/>
              <a:pathLst>
                <a:path w="1055760" h="31749">
                  <a:moveTo>
                    <a:pt x="34766" y="31748"/>
                  </a:moveTo>
                  <a:lnTo>
                    <a:pt x="34766" y="31748"/>
                  </a:lnTo>
                  <a:lnTo>
                    <a:pt x="37902" y="25476"/>
                  </a:lnTo>
                  <a:lnTo>
                    <a:pt x="37930" y="23735"/>
                  </a:lnTo>
                  <a:lnTo>
                    <a:pt x="39817" y="21955"/>
                  </a:lnTo>
                  <a:lnTo>
                    <a:pt x="42303" y="19987"/>
                  </a:lnTo>
                  <a:lnTo>
                    <a:pt x="43407" y="17937"/>
                  </a:lnTo>
                  <a:lnTo>
                    <a:pt x="43349" y="17249"/>
                  </a:lnTo>
                  <a:lnTo>
                    <a:pt x="42958" y="16790"/>
                  </a:lnTo>
                  <a:lnTo>
                    <a:pt x="42344" y="16484"/>
                  </a:lnTo>
                  <a:lnTo>
                    <a:pt x="41935" y="15928"/>
                  </a:lnTo>
                  <a:lnTo>
                    <a:pt x="41480" y="14369"/>
                  </a:lnTo>
                  <a:lnTo>
                    <a:pt x="41006" y="13812"/>
                  </a:lnTo>
                  <a:lnTo>
                    <a:pt x="37211" y="11823"/>
                  </a:lnTo>
                  <a:lnTo>
                    <a:pt x="35249" y="9977"/>
                  </a:lnTo>
                  <a:lnTo>
                    <a:pt x="32075" y="9563"/>
                  </a:lnTo>
                  <a:lnTo>
                    <a:pt x="28799" y="11713"/>
                  </a:lnTo>
                  <a:lnTo>
                    <a:pt x="13972" y="13025"/>
                  </a:lnTo>
                  <a:lnTo>
                    <a:pt x="10182" y="14872"/>
                  </a:lnTo>
                  <a:lnTo>
                    <a:pt x="0" y="15870"/>
                  </a:lnTo>
                  <a:lnTo>
                    <a:pt x="8875" y="15873"/>
                  </a:lnTo>
                  <a:lnTo>
                    <a:pt x="6226" y="15873"/>
                  </a:lnTo>
                  <a:lnTo>
                    <a:pt x="50015" y="15873"/>
                  </a:lnTo>
                  <a:lnTo>
                    <a:pt x="93120" y="12992"/>
                  </a:lnTo>
                  <a:lnTo>
                    <a:pt x="140370" y="8290"/>
                  </a:lnTo>
                  <a:lnTo>
                    <a:pt x="184179" y="6424"/>
                  </a:lnTo>
                  <a:lnTo>
                    <a:pt x="226435" y="4169"/>
                  </a:lnTo>
                  <a:lnTo>
                    <a:pt x="267054" y="2291"/>
                  </a:lnTo>
                  <a:lnTo>
                    <a:pt x="313373" y="132"/>
                  </a:lnTo>
                  <a:lnTo>
                    <a:pt x="351212" y="16"/>
                  </a:lnTo>
                  <a:lnTo>
                    <a:pt x="397773" y="0"/>
                  </a:lnTo>
                  <a:lnTo>
                    <a:pt x="442522" y="2511"/>
                  </a:lnTo>
                  <a:lnTo>
                    <a:pt x="485440" y="4820"/>
                  </a:lnTo>
                  <a:lnTo>
                    <a:pt x="531107" y="6258"/>
                  </a:lnTo>
                  <a:lnTo>
                    <a:pt x="575023" y="9796"/>
                  </a:lnTo>
                  <a:lnTo>
                    <a:pt x="619407" y="12528"/>
                  </a:lnTo>
                  <a:lnTo>
                    <a:pt x="663579" y="14098"/>
                  </a:lnTo>
                  <a:lnTo>
                    <a:pt x="706906" y="15804"/>
                  </a:lnTo>
                  <a:lnTo>
                    <a:pt x="750575" y="18382"/>
                  </a:lnTo>
                  <a:lnTo>
                    <a:pt x="797082" y="21544"/>
                  </a:lnTo>
                  <a:lnTo>
                    <a:pt x="840339" y="22196"/>
                  </a:lnTo>
                  <a:lnTo>
                    <a:pt x="886311" y="23907"/>
                  </a:lnTo>
                  <a:lnTo>
                    <a:pt x="931539" y="25359"/>
                  </a:lnTo>
                  <a:lnTo>
                    <a:pt x="975867" y="25045"/>
                  </a:lnTo>
                  <a:lnTo>
                    <a:pt x="1022573" y="22249"/>
                  </a:lnTo>
                  <a:lnTo>
                    <a:pt x="1055611" y="22223"/>
                  </a:lnTo>
                  <a:lnTo>
                    <a:pt x="1055759" y="21870"/>
                  </a:lnTo>
                  <a:lnTo>
                    <a:pt x="1053941" y="19048"/>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SMARTInkShape-194">
              <a:extLst>
                <a:ext uri="{FF2B5EF4-FFF2-40B4-BE49-F238E27FC236}">
                  <a16:creationId xmlns:a16="http://schemas.microsoft.com/office/drawing/2014/main" xmlns="" id="{B7527F70-D416-4E90-8793-3FB22943FAED}"/>
                </a:ext>
              </a:extLst>
            </p:cNvPr>
            <p:cNvSpPr/>
            <p:nvPr>
              <p:custDataLst>
                <p:tags r:id="rId40"/>
              </p:custDataLst>
            </p:nvPr>
          </p:nvSpPr>
          <p:spPr>
            <a:xfrm>
              <a:off x="6819900" y="2870200"/>
              <a:ext cx="126479" cy="142876"/>
            </a:xfrm>
            <a:custGeom>
              <a:avLst/>
              <a:gdLst/>
              <a:ahLst/>
              <a:cxnLst/>
              <a:rect l="0" t="0" r="0" b="0"/>
              <a:pathLst>
                <a:path w="126479" h="142876">
                  <a:moveTo>
                    <a:pt x="25400" y="3175"/>
                  </a:moveTo>
                  <a:lnTo>
                    <a:pt x="25400" y="3175"/>
                  </a:lnTo>
                  <a:lnTo>
                    <a:pt x="22228" y="3"/>
                  </a:lnTo>
                  <a:lnTo>
                    <a:pt x="32112" y="0"/>
                  </a:lnTo>
                  <a:lnTo>
                    <a:pt x="33049" y="353"/>
                  </a:lnTo>
                  <a:lnTo>
                    <a:pt x="33675" y="941"/>
                  </a:lnTo>
                  <a:lnTo>
                    <a:pt x="34091" y="1686"/>
                  </a:lnTo>
                  <a:lnTo>
                    <a:pt x="34678" y="6105"/>
                  </a:lnTo>
                  <a:lnTo>
                    <a:pt x="35819" y="7598"/>
                  </a:lnTo>
                  <a:lnTo>
                    <a:pt x="82585" y="44564"/>
                  </a:lnTo>
                  <a:lnTo>
                    <a:pt x="96725" y="57924"/>
                  </a:lnTo>
                  <a:lnTo>
                    <a:pt x="123567" y="75692"/>
                  </a:lnTo>
                  <a:lnTo>
                    <a:pt x="125239" y="75974"/>
                  </a:lnTo>
                  <a:lnTo>
                    <a:pt x="125826" y="76402"/>
                  </a:lnTo>
                  <a:lnTo>
                    <a:pt x="126217" y="77040"/>
                  </a:lnTo>
                  <a:lnTo>
                    <a:pt x="126478" y="77819"/>
                  </a:lnTo>
                  <a:lnTo>
                    <a:pt x="125947" y="78690"/>
                  </a:lnTo>
                  <a:lnTo>
                    <a:pt x="119801" y="83657"/>
                  </a:lnTo>
                  <a:lnTo>
                    <a:pt x="116628" y="84806"/>
                  </a:lnTo>
                  <a:lnTo>
                    <a:pt x="72344" y="96320"/>
                  </a:lnTo>
                  <a:lnTo>
                    <a:pt x="27464" y="122032"/>
                  </a:lnTo>
                  <a:lnTo>
                    <a:pt x="15193" y="129997"/>
                  </a:lnTo>
                  <a:lnTo>
                    <a:pt x="1400" y="135887"/>
                  </a:lnTo>
                  <a:lnTo>
                    <a:pt x="933" y="136453"/>
                  </a:lnTo>
                  <a:lnTo>
                    <a:pt x="415" y="138022"/>
                  </a:lnTo>
                  <a:lnTo>
                    <a:pt x="0" y="14287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SMARTInkShape-195">
              <a:extLst>
                <a:ext uri="{FF2B5EF4-FFF2-40B4-BE49-F238E27FC236}">
                  <a16:creationId xmlns:a16="http://schemas.microsoft.com/office/drawing/2014/main" xmlns="" id="{26AAC5B2-004B-4E7F-A6AD-BDF394065BE6}"/>
                </a:ext>
              </a:extLst>
            </p:cNvPr>
            <p:cNvSpPr/>
            <p:nvPr>
              <p:custDataLst>
                <p:tags r:id="rId41"/>
              </p:custDataLst>
            </p:nvPr>
          </p:nvSpPr>
          <p:spPr>
            <a:xfrm>
              <a:off x="5880231" y="2863861"/>
              <a:ext cx="107820" cy="161260"/>
            </a:xfrm>
            <a:custGeom>
              <a:avLst/>
              <a:gdLst/>
              <a:ahLst/>
              <a:cxnLst/>
              <a:rect l="0" t="0" r="0" b="0"/>
              <a:pathLst>
                <a:path w="107820" h="161260">
                  <a:moveTo>
                    <a:pt x="60194" y="3164"/>
                  </a:moveTo>
                  <a:lnTo>
                    <a:pt x="60194" y="3164"/>
                  </a:lnTo>
                  <a:lnTo>
                    <a:pt x="60194" y="0"/>
                  </a:lnTo>
                  <a:lnTo>
                    <a:pt x="60194" y="1678"/>
                  </a:lnTo>
                  <a:lnTo>
                    <a:pt x="59253" y="3444"/>
                  </a:lnTo>
                  <a:lnTo>
                    <a:pt x="58509" y="4409"/>
                  </a:lnTo>
                  <a:lnTo>
                    <a:pt x="56740" y="5481"/>
                  </a:lnTo>
                  <a:lnTo>
                    <a:pt x="55775" y="5767"/>
                  </a:lnTo>
                  <a:lnTo>
                    <a:pt x="53761" y="7966"/>
                  </a:lnTo>
                  <a:lnTo>
                    <a:pt x="51338" y="10943"/>
                  </a:lnTo>
                  <a:lnTo>
                    <a:pt x="33941" y="24715"/>
                  </a:lnTo>
                  <a:lnTo>
                    <a:pt x="18205" y="53617"/>
                  </a:lnTo>
                  <a:lnTo>
                    <a:pt x="11042" y="60129"/>
                  </a:lnTo>
                  <a:lnTo>
                    <a:pt x="10493" y="61249"/>
                  </a:lnTo>
                  <a:lnTo>
                    <a:pt x="9774" y="61996"/>
                  </a:lnTo>
                  <a:lnTo>
                    <a:pt x="3644" y="66164"/>
                  </a:lnTo>
                  <a:lnTo>
                    <a:pt x="3311" y="67383"/>
                  </a:lnTo>
                  <a:lnTo>
                    <a:pt x="3049" y="75574"/>
                  </a:lnTo>
                  <a:lnTo>
                    <a:pt x="0" y="79217"/>
                  </a:lnTo>
                  <a:lnTo>
                    <a:pt x="1593" y="79321"/>
                  </a:lnTo>
                  <a:lnTo>
                    <a:pt x="2077" y="79688"/>
                  </a:lnTo>
                  <a:lnTo>
                    <a:pt x="5500" y="85795"/>
                  </a:lnTo>
                  <a:lnTo>
                    <a:pt x="5740" y="86826"/>
                  </a:lnTo>
                  <a:lnTo>
                    <a:pt x="6605" y="87514"/>
                  </a:lnTo>
                  <a:lnTo>
                    <a:pt x="12123" y="89558"/>
                  </a:lnTo>
                  <a:lnTo>
                    <a:pt x="22685" y="96336"/>
                  </a:lnTo>
                  <a:lnTo>
                    <a:pt x="30181" y="104902"/>
                  </a:lnTo>
                  <a:lnTo>
                    <a:pt x="76110" y="136656"/>
                  </a:lnTo>
                  <a:lnTo>
                    <a:pt x="89404" y="150799"/>
                  </a:lnTo>
                  <a:lnTo>
                    <a:pt x="90251" y="152387"/>
                  </a:lnTo>
                  <a:lnTo>
                    <a:pt x="94014" y="155093"/>
                  </a:lnTo>
                  <a:lnTo>
                    <a:pt x="105452" y="161259"/>
                  </a:lnTo>
                  <a:lnTo>
                    <a:pt x="106241" y="161125"/>
                  </a:lnTo>
                  <a:lnTo>
                    <a:pt x="106767" y="160682"/>
                  </a:lnTo>
                  <a:lnTo>
                    <a:pt x="107819" y="158739"/>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7" name="SMARTInkShape-Group67">
            <a:extLst>
              <a:ext uri="{FF2B5EF4-FFF2-40B4-BE49-F238E27FC236}">
                <a16:creationId xmlns:a16="http://schemas.microsoft.com/office/drawing/2014/main" xmlns="" id="{F3E704B2-065F-48FF-BC77-B1008CACAE3D}"/>
              </a:ext>
            </a:extLst>
          </p:cNvPr>
          <p:cNvGrpSpPr/>
          <p:nvPr/>
        </p:nvGrpSpPr>
        <p:grpSpPr>
          <a:xfrm>
            <a:off x="6147027" y="2432053"/>
            <a:ext cx="631599" cy="296098"/>
            <a:chOff x="6147027" y="2432053"/>
            <a:chExt cx="631599" cy="296098"/>
          </a:xfrm>
        </p:grpSpPr>
        <p:sp>
          <p:nvSpPr>
            <p:cNvPr id="34" name="SMARTInkShape-196">
              <a:extLst>
                <a:ext uri="{FF2B5EF4-FFF2-40B4-BE49-F238E27FC236}">
                  <a16:creationId xmlns:a16="http://schemas.microsoft.com/office/drawing/2014/main" xmlns="" id="{44D68883-2CCB-42E2-B7B8-80474CBB1FE2}"/>
                </a:ext>
              </a:extLst>
            </p:cNvPr>
            <p:cNvSpPr/>
            <p:nvPr>
              <p:custDataLst>
                <p:tags r:id="rId36"/>
              </p:custDataLst>
            </p:nvPr>
          </p:nvSpPr>
          <p:spPr>
            <a:xfrm>
              <a:off x="6147027" y="2432053"/>
              <a:ext cx="183638" cy="215898"/>
            </a:xfrm>
            <a:custGeom>
              <a:avLst/>
              <a:gdLst/>
              <a:ahLst/>
              <a:cxnLst/>
              <a:rect l="0" t="0" r="0" b="0"/>
              <a:pathLst>
                <a:path w="183638" h="215898">
                  <a:moveTo>
                    <a:pt x="53748" y="3172"/>
                  </a:moveTo>
                  <a:lnTo>
                    <a:pt x="53748" y="3172"/>
                  </a:lnTo>
                  <a:lnTo>
                    <a:pt x="55433" y="1486"/>
                  </a:lnTo>
                  <a:lnTo>
                    <a:pt x="57202" y="659"/>
                  </a:lnTo>
                  <a:lnTo>
                    <a:pt x="69400" y="0"/>
                  </a:lnTo>
                  <a:lnTo>
                    <a:pt x="73590" y="13795"/>
                  </a:lnTo>
                  <a:lnTo>
                    <a:pt x="73386" y="19770"/>
                  </a:lnTo>
                  <a:lnTo>
                    <a:pt x="60172" y="62703"/>
                  </a:lnTo>
                  <a:lnTo>
                    <a:pt x="44735" y="109690"/>
                  </a:lnTo>
                  <a:lnTo>
                    <a:pt x="23969" y="152654"/>
                  </a:lnTo>
                  <a:lnTo>
                    <a:pt x="5066" y="184792"/>
                  </a:lnTo>
                  <a:lnTo>
                    <a:pt x="114" y="205419"/>
                  </a:lnTo>
                  <a:lnTo>
                    <a:pt x="0" y="206795"/>
                  </a:lnTo>
                  <a:lnTo>
                    <a:pt x="815" y="209265"/>
                  </a:lnTo>
                  <a:lnTo>
                    <a:pt x="1526" y="210417"/>
                  </a:lnTo>
                  <a:lnTo>
                    <a:pt x="2353" y="210833"/>
                  </a:lnTo>
                  <a:lnTo>
                    <a:pt x="3257" y="210757"/>
                  </a:lnTo>
                  <a:lnTo>
                    <a:pt x="4212" y="210354"/>
                  </a:lnTo>
                  <a:lnTo>
                    <a:pt x="5202" y="210437"/>
                  </a:lnTo>
                  <a:lnTo>
                    <a:pt x="10266" y="212166"/>
                  </a:lnTo>
                  <a:lnTo>
                    <a:pt x="54530" y="212363"/>
                  </a:lnTo>
                  <a:lnTo>
                    <a:pt x="97117" y="209743"/>
                  </a:lnTo>
                  <a:lnTo>
                    <a:pt x="140307" y="212435"/>
                  </a:lnTo>
                  <a:lnTo>
                    <a:pt x="182957" y="212721"/>
                  </a:lnTo>
                  <a:lnTo>
                    <a:pt x="183279" y="213074"/>
                  </a:lnTo>
                  <a:lnTo>
                    <a:pt x="183637" y="214407"/>
                  </a:lnTo>
                  <a:lnTo>
                    <a:pt x="183027" y="214904"/>
                  </a:lnTo>
                  <a:lnTo>
                    <a:pt x="177573" y="215897"/>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SMARTInkShape-197">
              <a:extLst>
                <a:ext uri="{FF2B5EF4-FFF2-40B4-BE49-F238E27FC236}">
                  <a16:creationId xmlns:a16="http://schemas.microsoft.com/office/drawing/2014/main" xmlns="" id="{0200A53C-0B90-4C29-AA31-1F32D0083DF2}"/>
                </a:ext>
              </a:extLst>
            </p:cNvPr>
            <p:cNvSpPr/>
            <p:nvPr>
              <p:custDataLst>
                <p:tags r:id="rId37"/>
              </p:custDataLst>
            </p:nvPr>
          </p:nvSpPr>
          <p:spPr>
            <a:xfrm>
              <a:off x="6232525" y="2555875"/>
              <a:ext cx="6351" cy="172276"/>
            </a:xfrm>
            <a:custGeom>
              <a:avLst/>
              <a:gdLst/>
              <a:ahLst/>
              <a:cxnLst/>
              <a:rect l="0" t="0" r="0" b="0"/>
              <a:pathLst>
                <a:path w="6351" h="172276">
                  <a:moveTo>
                    <a:pt x="6350" y="0"/>
                  </a:moveTo>
                  <a:lnTo>
                    <a:pt x="6350" y="0"/>
                  </a:lnTo>
                  <a:lnTo>
                    <a:pt x="6350" y="39551"/>
                  </a:lnTo>
                  <a:lnTo>
                    <a:pt x="6350" y="82996"/>
                  </a:lnTo>
                  <a:lnTo>
                    <a:pt x="4665" y="124036"/>
                  </a:lnTo>
                  <a:lnTo>
                    <a:pt x="3186" y="171454"/>
                  </a:lnTo>
                  <a:lnTo>
                    <a:pt x="2830" y="172158"/>
                  </a:lnTo>
                  <a:lnTo>
                    <a:pt x="2239" y="172275"/>
                  </a:lnTo>
                  <a:lnTo>
                    <a:pt x="1493" y="172000"/>
                  </a:lnTo>
                  <a:lnTo>
                    <a:pt x="995" y="171111"/>
                  </a:lnTo>
                  <a:lnTo>
                    <a:pt x="0" y="15875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SMARTInkShape-198">
              <a:extLst>
                <a:ext uri="{FF2B5EF4-FFF2-40B4-BE49-F238E27FC236}">
                  <a16:creationId xmlns:a16="http://schemas.microsoft.com/office/drawing/2014/main" xmlns="" id="{D93B0EB7-FECB-4E99-BA4C-E23C6B36242A}"/>
                </a:ext>
              </a:extLst>
            </p:cNvPr>
            <p:cNvSpPr/>
            <p:nvPr>
              <p:custDataLst>
                <p:tags r:id="rId38"/>
              </p:custDataLst>
            </p:nvPr>
          </p:nvSpPr>
          <p:spPr>
            <a:xfrm>
              <a:off x="6417926" y="2541984"/>
              <a:ext cx="360700" cy="146109"/>
            </a:xfrm>
            <a:custGeom>
              <a:avLst/>
              <a:gdLst/>
              <a:ahLst/>
              <a:cxnLst/>
              <a:rect l="0" t="0" r="0" b="0"/>
              <a:pathLst>
                <a:path w="360700" h="146109">
                  <a:moveTo>
                    <a:pt x="68599" y="13891"/>
                  </a:moveTo>
                  <a:lnTo>
                    <a:pt x="68599" y="13891"/>
                  </a:lnTo>
                  <a:lnTo>
                    <a:pt x="70284" y="17262"/>
                  </a:lnTo>
                  <a:lnTo>
                    <a:pt x="70075" y="17549"/>
                  </a:lnTo>
                  <a:lnTo>
                    <a:pt x="67962" y="15987"/>
                  </a:lnTo>
                  <a:lnTo>
                    <a:pt x="66552" y="13882"/>
                  </a:lnTo>
                  <a:lnTo>
                    <a:pt x="62294" y="4460"/>
                  </a:lnTo>
                  <a:lnTo>
                    <a:pt x="47093" y="4394"/>
                  </a:lnTo>
                  <a:lnTo>
                    <a:pt x="34934" y="8141"/>
                  </a:lnTo>
                  <a:lnTo>
                    <a:pt x="17813" y="16989"/>
                  </a:lnTo>
                  <a:lnTo>
                    <a:pt x="12396" y="25381"/>
                  </a:lnTo>
                  <a:lnTo>
                    <a:pt x="1107" y="58732"/>
                  </a:lnTo>
                  <a:lnTo>
                    <a:pt x="0" y="83544"/>
                  </a:lnTo>
                  <a:lnTo>
                    <a:pt x="3229" y="102360"/>
                  </a:lnTo>
                  <a:lnTo>
                    <a:pt x="9601" y="118930"/>
                  </a:lnTo>
                  <a:lnTo>
                    <a:pt x="16155" y="127720"/>
                  </a:lnTo>
                  <a:lnTo>
                    <a:pt x="28489" y="137427"/>
                  </a:lnTo>
                  <a:lnTo>
                    <a:pt x="43913" y="140207"/>
                  </a:lnTo>
                  <a:lnTo>
                    <a:pt x="48573" y="140587"/>
                  </a:lnTo>
                  <a:lnTo>
                    <a:pt x="53701" y="137934"/>
                  </a:lnTo>
                  <a:lnTo>
                    <a:pt x="58803" y="133227"/>
                  </a:lnTo>
                  <a:lnTo>
                    <a:pt x="86893" y="89692"/>
                  </a:lnTo>
                  <a:lnTo>
                    <a:pt x="108056" y="48867"/>
                  </a:lnTo>
                  <a:lnTo>
                    <a:pt x="115805" y="25900"/>
                  </a:lnTo>
                  <a:lnTo>
                    <a:pt x="125916" y="11309"/>
                  </a:lnTo>
                  <a:lnTo>
                    <a:pt x="131350" y="8275"/>
                  </a:lnTo>
                  <a:lnTo>
                    <a:pt x="134775" y="6972"/>
                  </a:lnTo>
                  <a:lnTo>
                    <a:pt x="137764" y="6809"/>
                  </a:lnTo>
                  <a:lnTo>
                    <a:pt x="142966" y="8509"/>
                  </a:lnTo>
                  <a:lnTo>
                    <a:pt x="148176" y="11748"/>
                  </a:lnTo>
                  <a:lnTo>
                    <a:pt x="151954" y="21683"/>
                  </a:lnTo>
                  <a:lnTo>
                    <a:pt x="154262" y="67937"/>
                  </a:lnTo>
                  <a:lnTo>
                    <a:pt x="151442" y="114852"/>
                  </a:lnTo>
                  <a:lnTo>
                    <a:pt x="151188" y="128912"/>
                  </a:lnTo>
                  <a:lnTo>
                    <a:pt x="150822" y="129730"/>
                  </a:lnTo>
                  <a:lnTo>
                    <a:pt x="150226" y="130276"/>
                  </a:lnTo>
                  <a:lnTo>
                    <a:pt x="149475" y="130639"/>
                  </a:lnTo>
                  <a:lnTo>
                    <a:pt x="149327" y="130529"/>
                  </a:lnTo>
                  <a:lnTo>
                    <a:pt x="150104" y="129465"/>
                  </a:lnTo>
                  <a:lnTo>
                    <a:pt x="154012" y="86242"/>
                  </a:lnTo>
                  <a:lnTo>
                    <a:pt x="158731" y="40963"/>
                  </a:lnTo>
                  <a:lnTo>
                    <a:pt x="161784" y="29713"/>
                  </a:lnTo>
                  <a:lnTo>
                    <a:pt x="168294" y="18540"/>
                  </a:lnTo>
                  <a:lnTo>
                    <a:pt x="172997" y="14193"/>
                  </a:lnTo>
                  <a:lnTo>
                    <a:pt x="183452" y="9717"/>
                  </a:lnTo>
                  <a:lnTo>
                    <a:pt x="194273" y="8186"/>
                  </a:lnTo>
                  <a:lnTo>
                    <a:pt x="202300" y="10650"/>
                  </a:lnTo>
                  <a:lnTo>
                    <a:pt x="206417" y="12789"/>
                  </a:lnTo>
                  <a:lnTo>
                    <a:pt x="211931" y="19869"/>
                  </a:lnTo>
                  <a:lnTo>
                    <a:pt x="218345" y="33730"/>
                  </a:lnTo>
                  <a:lnTo>
                    <a:pt x="221836" y="80483"/>
                  </a:lnTo>
                  <a:lnTo>
                    <a:pt x="226626" y="128107"/>
                  </a:lnTo>
                  <a:lnTo>
                    <a:pt x="227285" y="140958"/>
                  </a:lnTo>
                  <a:lnTo>
                    <a:pt x="227306" y="140935"/>
                  </a:lnTo>
                  <a:lnTo>
                    <a:pt x="225651" y="140904"/>
                  </a:lnTo>
                  <a:lnTo>
                    <a:pt x="225158" y="139841"/>
                  </a:lnTo>
                  <a:lnTo>
                    <a:pt x="224191" y="97021"/>
                  </a:lnTo>
                  <a:lnTo>
                    <a:pt x="229237" y="50484"/>
                  </a:lnTo>
                  <a:lnTo>
                    <a:pt x="234928" y="10239"/>
                  </a:lnTo>
                  <a:lnTo>
                    <a:pt x="238831" y="6035"/>
                  </a:lnTo>
                  <a:lnTo>
                    <a:pt x="246590" y="462"/>
                  </a:lnTo>
                  <a:lnTo>
                    <a:pt x="247937" y="0"/>
                  </a:lnTo>
                  <a:lnTo>
                    <a:pt x="249189" y="44"/>
                  </a:lnTo>
                  <a:lnTo>
                    <a:pt x="251520" y="1034"/>
                  </a:lnTo>
                  <a:lnTo>
                    <a:pt x="253731" y="2650"/>
                  </a:lnTo>
                  <a:lnTo>
                    <a:pt x="264445" y="20087"/>
                  </a:lnTo>
                  <a:lnTo>
                    <a:pt x="270691" y="39715"/>
                  </a:lnTo>
                  <a:lnTo>
                    <a:pt x="273824" y="87163"/>
                  </a:lnTo>
                  <a:lnTo>
                    <a:pt x="272199" y="105584"/>
                  </a:lnTo>
                  <a:lnTo>
                    <a:pt x="276974" y="120983"/>
                  </a:lnTo>
                  <a:lnTo>
                    <a:pt x="281272" y="127692"/>
                  </a:lnTo>
                  <a:lnTo>
                    <a:pt x="287298" y="132908"/>
                  </a:lnTo>
                  <a:lnTo>
                    <a:pt x="303164" y="142367"/>
                  </a:lnTo>
                  <a:lnTo>
                    <a:pt x="311492" y="145075"/>
                  </a:lnTo>
                  <a:lnTo>
                    <a:pt x="340735" y="146108"/>
                  </a:lnTo>
                  <a:lnTo>
                    <a:pt x="360699" y="140891"/>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3" name="SMARTInkShape-Group68">
            <a:extLst>
              <a:ext uri="{FF2B5EF4-FFF2-40B4-BE49-F238E27FC236}">
                <a16:creationId xmlns:a16="http://schemas.microsoft.com/office/drawing/2014/main" xmlns="" id="{134E4BAC-628E-4F0A-817A-1B98ADDB2DEA}"/>
              </a:ext>
            </a:extLst>
          </p:cNvPr>
          <p:cNvGrpSpPr/>
          <p:nvPr/>
        </p:nvGrpSpPr>
        <p:grpSpPr>
          <a:xfrm>
            <a:off x="5441595" y="3816396"/>
            <a:ext cx="746481" cy="387305"/>
            <a:chOff x="5441595" y="3816396"/>
            <a:chExt cx="746481" cy="387305"/>
          </a:xfrm>
        </p:grpSpPr>
        <p:sp>
          <p:nvSpPr>
            <p:cNvPr id="38" name="SMARTInkShape-199">
              <a:extLst>
                <a:ext uri="{FF2B5EF4-FFF2-40B4-BE49-F238E27FC236}">
                  <a16:creationId xmlns:a16="http://schemas.microsoft.com/office/drawing/2014/main" xmlns="" id="{E802ADE6-A683-41F2-9AB6-AE722468794A}"/>
                </a:ext>
              </a:extLst>
            </p:cNvPr>
            <p:cNvSpPr/>
            <p:nvPr>
              <p:custDataLst>
                <p:tags r:id="rId31"/>
              </p:custDataLst>
            </p:nvPr>
          </p:nvSpPr>
          <p:spPr>
            <a:xfrm>
              <a:off x="5441595" y="3816396"/>
              <a:ext cx="118544" cy="305954"/>
            </a:xfrm>
            <a:custGeom>
              <a:avLst/>
              <a:gdLst/>
              <a:ahLst/>
              <a:cxnLst/>
              <a:rect l="0" t="0" r="0" b="0"/>
              <a:pathLst>
                <a:path w="118544" h="305954">
                  <a:moveTo>
                    <a:pt x="73380" y="12654"/>
                  </a:moveTo>
                  <a:lnTo>
                    <a:pt x="73380" y="12654"/>
                  </a:lnTo>
                  <a:lnTo>
                    <a:pt x="63946" y="3926"/>
                  </a:lnTo>
                  <a:lnTo>
                    <a:pt x="59074" y="1719"/>
                  </a:lnTo>
                  <a:lnTo>
                    <a:pt x="42276" y="0"/>
                  </a:lnTo>
                  <a:lnTo>
                    <a:pt x="5262" y="14367"/>
                  </a:lnTo>
                  <a:lnTo>
                    <a:pt x="1008" y="18237"/>
                  </a:lnTo>
                  <a:lnTo>
                    <a:pt x="84" y="20962"/>
                  </a:lnTo>
                  <a:lnTo>
                    <a:pt x="0" y="27753"/>
                  </a:lnTo>
                  <a:lnTo>
                    <a:pt x="5306" y="39509"/>
                  </a:lnTo>
                  <a:lnTo>
                    <a:pt x="38993" y="85750"/>
                  </a:lnTo>
                  <a:lnTo>
                    <a:pt x="64133" y="130212"/>
                  </a:lnTo>
                  <a:lnTo>
                    <a:pt x="85187" y="174801"/>
                  </a:lnTo>
                  <a:lnTo>
                    <a:pt x="99333" y="219545"/>
                  </a:lnTo>
                  <a:lnTo>
                    <a:pt x="101437" y="245354"/>
                  </a:lnTo>
                  <a:lnTo>
                    <a:pt x="92023" y="285918"/>
                  </a:lnTo>
                  <a:lnTo>
                    <a:pt x="84031" y="301564"/>
                  </a:lnTo>
                  <a:lnTo>
                    <a:pt x="77761" y="304277"/>
                  </a:lnTo>
                  <a:lnTo>
                    <a:pt x="69330" y="305953"/>
                  </a:lnTo>
                  <a:lnTo>
                    <a:pt x="63231" y="305522"/>
                  </a:lnTo>
                  <a:lnTo>
                    <a:pt x="52460" y="298240"/>
                  </a:lnTo>
                  <a:lnTo>
                    <a:pt x="42016" y="288830"/>
                  </a:lnTo>
                  <a:lnTo>
                    <a:pt x="33905" y="274283"/>
                  </a:lnTo>
                  <a:lnTo>
                    <a:pt x="28718" y="254882"/>
                  </a:lnTo>
                  <a:lnTo>
                    <a:pt x="28954" y="243548"/>
                  </a:lnTo>
                  <a:lnTo>
                    <a:pt x="34934" y="226411"/>
                  </a:lnTo>
                  <a:lnTo>
                    <a:pt x="52873" y="197423"/>
                  </a:lnTo>
                  <a:lnTo>
                    <a:pt x="88616" y="154479"/>
                  </a:lnTo>
                  <a:lnTo>
                    <a:pt x="112105" y="108287"/>
                  </a:lnTo>
                  <a:lnTo>
                    <a:pt x="118385" y="81756"/>
                  </a:lnTo>
                  <a:lnTo>
                    <a:pt x="118543" y="66055"/>
                  </a:lnTo>
                  <a:lnTo>
                    <a:pt x="110367" y="40710"/>
                  </a:lnTo>
                  <a:lnTo>
                    <a:pt x="104635" y="32649"/>
                  </a:lnTo>
                  <a:lnTo>
                    <a:pt x="95458" y="25830"/>
                  </a:lnTo>
                  <a:lnTo>
                    <a:pt x="54510" y="25788"/>
                  </a:lnTo>
                  <a:lnTo>
                    <a:pt x="27451" y="32471"/>
                  </a:lnTo>
                  <a:lnTo>
                    <a:pt x="13055" y="444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SMARTInkShape-200">
              <a:extLst>
                <a:ext uri="{FF2B5EF4-FFF2-40B4-BE49-F238E27FC236}">
                  <a16:creationId xmlns:a16="http://schemas.microsoft.com/office/drawing/2014/main" xmlns="" id="{7F65CBFD-3C5D-4C5B-9C43-5D3A2A530645}"/>
                </a:ext>
              </a:extLst>
            </p:cNvPr>
            <p:cNvSpPr/>
            <p:nvPr>
              <p:custDataLst>
                <p:tags r:id="rId32"/>
              </p:custDataLst>
            </p:nvPr>
          </p:nvSpPr>
          <p:spPr>
            <a:xfrm>
              <a:off x="5768975" y="3946525"/>
              <a:ext cx="9526" cy="179349"/>
            </a:xfrm>
            <a:custGeom>
              <a:avLst/>
              <a:gdLst/>
              <a:ahLst/>
              <a:cxnLst/>
              <a:rect l="0" t="0" r="0" b="0"/>
              <a:pathLst>
                <a:path w="9526" h="179349">
                  <a:moveTo>
                    <a:pt x="0" y="0"/>
                  </a:moveTo>
                  <a:lnTo>
                    <a:pt x="0" y="0"/>
                  </a:lnTo>
                  <a:lnTo>
                    <a:pt x="0" y="1686"/>
                  </a:lnTo>
                  <a:lnTo>
                    <a:pt x="6208" y="26497"/>
                  </a:lnTo>
                  <a:lnTo>
                    <a:pt x="8151" y="71386"/>
                  </a:lnTo>
                  <a:lnTo>
                    <a:pt x="6202" y="113514"/>
                  </a:lnTo>
                  <a:lnTo>
                    <a:pt x="5896" y="157050"/>
                  </a:lnTo>
                  <a:lnTo>
                    <a:pt x="6324" y="179064"/>
                  </a:lnTo>
                  <a:lnTo>
                    <a:pt x="6685" y="179348"/>
                  </a:lnTo>
                  <a:lnTo>
                    <a:pt x="9525" y="177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SMARTInkShape-201">
              <a:extLst>
                <a:ext uri="{FF2B5EF4-FFF2-40B4-BE49-F238E27FC236}">
                  <a16:creationId xmlns:a16="http://schemas.microsoft.com/office/drawing/2014/main" xmlns="" id="{3B0E6D73-9F3A-4E4E-9257-B7FEC5B910F9}"/>
                </a:ext>
              </a:extLst>
            </p:cNvPr>
            <p:cNvSpPr/>
            <p:nvPr>
              <p:custDataLst>
                <p:tags r:id="rId33"/>
              </p:custDataLst>
            </p:nvPr>
          </p:nvSpPr>
          <p:spPr>
            <a:xfrm>
              <a:off x="5696522" y="4000500"/>
              <a:ext cx="170879" cy="7786"/>
            </a:xfrm>
            <a:custGeom>
              <a:avLst/>
              <a:gdLst/>
              <a:ahLst/>
              <a:cxnLst/>
              <a:rect l="0" t="0" r="0" b="0"/>
              <a:pathLst>
                <a:path w="170879" h="7786">
                  <a:moveTo>
                    <a:pt x="5778" y="0"/>
                  </a:moveTo>
                  <a:lnTo>
                    <a:pt x="5778" y="0"/>
                  </a:lnTo>
                  <a:lnTo>
                    <a:pt x="4093" y="0"/>
                  </a:lnTo>
                  <a:lnTo>
                    <a:pt x="2324" y="941"/>
                  </a:lnTo>
                  <a:lnTo>
                    <a:pt x="0" y="2734"/>
                  </a:lnTo>
                  <a:lnTo>
                    <a:pt x="16777" y="3163"/>
                  </a:lnTo>
                  <a:lnTo>
                    <a:pt x="61925" y="440"/>
                  </a:lnTo>
                  <a:lnTo>
                    <a:pt x="105199" y="3501"/>
                  </a:lnTo>
                  <a:lnTo>
                    <a:pt x="152453" y="7785"/>
                  </a:lnTo>
                  <a:lnTo>
                    <a:pt x="170878"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SMARTInkShape-202">
              <a:extLst>
                <a:ext uri="{FF2B5EF4-FFF2-40B4-BE49-F238E27FC236}">
                  <a16:creationId xmlns:a16="http://schemas.microsoft.com/office/drawing/2014/main" xmlns="" id="{21790559-2220-4B4E-8F5D-A23D48550D8A}"/>
                </a:ext>
              </a:extLst>
            </p:cNvPr>
            <p:cNvSpPr/>
            <p:nvPr>
              <p:custDataLst>
                <p:tags r:id="rId34"/>
              </p:custDataLst>
            </p:nvPr>
          </p:nvSpPr>
          <p:spPr>
            <a:xfrm>
              <a:off x="5989395" y="3835400"/>
              <a:ext cx="198681" cy="260351"/>
            </a:xfrm>
            <a:custGeom>
              <a:avLst/>
              <a:gdLst/>
              <a:ahLst/>
              <a:cxnLst/>
              <a:rect l="0" t="0" r="0" b="0"/>
              <a:pathLst>
                <a:path w="198681" h="260351">
                  <a:moveTo>
                    <a:pt x="81205" y="0"/>
                  </a:moveTo>
                  <a:lnTo>
                    <a:pt x="81205" y="0"/>
                  </a:lnTo>
                  <a:lnTo>
                    <a:pt x="80264" y="13340"/>
                  </a:lnTo>
                  <a:lnTo>
                    <a:pt x="66270" y="59152"/>
                  </a:lnTo>
                  <a:lnTo>
                    <a:pt x="48793" y="105917"/>
                  </a:lnTo>
                  <a:lnTo>
                    <a:pt x="27165" y="152939"/>
                  </a:lnTo>
                  <a:lnTo>
                    <a:pt x="7813" y="200563"/>
                  </a:lnTo>
                  <a:lnTo>
                    <a:pt x="0" y="232164"/>
                  </a:lnTo>
                  <a:lnTo>
                    <a:pt x="1134" y="239121"/>
                  </a:lnTo>
                  <a:lnTo>
                    <a:pt x="2425" y="241964"/>
                  </a:lnTo>
                  <a:lnTo>
                    <a:pt x="3990" y="243859"/>
                  </a:lnTo>
                  <a:lnTo>
                    <a:pt x="7611" y="245965"/>
                  </a:lnTo>
                  <a:lnTo>
                    <a:pt x="12513" y="245961"/>
                  </a:lnTo>
                  <a:lnTo>
                    <a:pt x="57020" y="237348"/>
                  </a:lnTo>
                  <a:lnTo>
                    <a:pt x="90392" y="239580"/>
                  </a:lnTo>
                  <a:lnTo>
                    <a:pt x="137414" y="248444"/>
                  </a:lnTo>
                  <a:lnTo>
                    <a:pt x="184494" y="258707"/>
                  </a:lnTo>
                  <a:lnTo>
                    <a:pt x="198680" y="260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SMARTInkShape-203">
              <a:extLst>
                <a:ext uri="{FF2B5EF4-FFF2-40B4-BE49-F238E27FC236}">
                  <a16:creationId xmlns:a16="http://schemas.microsoft.com/office/drawing/2014/main" xmlns="" id="{4AB508D2-07A3-4B2C-8E4A-1B15AA2D25B7}"/>
                </a:ext>
              </a:extLst>
            </p:cNvPr>
            <p:cNvSpPr/>
            <p:nvPr>
              <p:custDataLst>
                <p:tags r:id="rId35"/>
              </p:custDataLst>
            </p:nvPr>
          </p:nvSpPr>
          <p:spPr>
            <a:xfrm>
              <a:off x="6105525" y="3997325"/>
              <a:ext cx="28576" cy="206376"/>
            </a:xfrm>
            <a:custGeom>
              <a:avLst/>
              <a:gdLst/>
              <a:ahLst/>
              <a:cxnLst/>
              <a:rect l="0" t="0" r="0" b="0"/>
              <a:pathLst>
                <a:path w="28576" h="206376">
                  <a:moveTo>
                    <a:pt x="28575" y="0"/>
                  </a:moveTo>
                  <a:lnTo>
                    <a:pt x="28575" y="0"/>
                  </a:lnTo>
                  <a:lnTo>
                    <a:pt x="26040" y="2887"/>
                  </a:lnTo>
                  <a:lnTo>
                    <a:pt x="23512" y="7598"/>
                  </a:lnTo>
                  <a:lnTo>
                    <a:pt x="22797" y="10197"/>
                  </a:lnTo>
                  <a:lnTo>
                    <a:pt x="22563" y="56674"/>
                  </a:lnTo>
                  <a:lnTo>
                    <a:pt x="15511" y="100291"/>
                  </a:lnTo>
                  <a:lnTo>
                    <a:pt x="7735" y="142520"/>
                  </a:lnTo>
                  <a:lnTo>
                    <a:pt x="1528" y="186001"/>
                  </a:lnTo>
                  <a:lnTo>
                    <a:pt x="0" y="2063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8" name="SMARTInkShape-Group69">
            <a:extLst>
              <a:ext uri="{FF2B5EF4-FFF2-40B4-BE49-F238E27FC236}">
                <a16:creationId xmlns:a16="http://schemas.microsoft.com/office/drawing/2014/main" xmlns="" id="{53137A75-AFAD-4951-A8EA-4D1D287EB901}"/>
              </a:ext>
            </a:extLst>
          </p:cNvPr>
          <p:cNvGrpSpPr/>
          <p:nvPr/>
        </p:nvGrpSpPr>
        <p:grpSpPr>
          <a:xfrm>
            <a:off x="6308725" y="3862051"/>
            <a:ext cx="771526" cy="274858"/>
            <a:chOff x="6308725" y="3862051"/>
            <a:chExt cx="771526" cy="274858"/>
          </a:xfrm>
        </p:grpSpPr>
        <p:sp>
          <p:nvSpPr>
            <p:cNvPr id="44" name="SMARTInkShape-204">
              <a:extLst>
                <a:ext uri="{FF2B5EF4-FFF2-40B4-BE49-F238E27FC236}">
                  <a16:creationId xmlns:a16="http://schemas.microsoft.com/office/drawing/2014/main" xmlns="" id="{C17B4FCD-6481-40CD-9F8F-6CB3269DA0DB}"/>
                </a:ext>
              </a:extLst>
            </p:cNvPr>
            <p:cNvSpPr/>
            <p:nvPr>
              <p:custDataLst>
                <p:tags r:id="rId27"/>
              </p:custDataLst>
            </p:nvPr>
          </p:nvSpPr>
          <p:spPr>
            <a:xfrm>
              <a:off x="6308725" y="4003675"/>
              <a:ext cx="158751" cy="22226"/>
            </a:xfrm>
            <a:custGeom>
              <a:avLst/>
              <a:gdLst/>
              <a:ahLst/>
              <a:cxnLst/>
              <a:rect l="0" t="0" r="0" b="0"/>
              <a:pathLst>
                <a:path w="158751" h="22226">
                  <a:moveTo>
                    <a:pt x="0" y="22225"/>
                  </a:moveTo>
                  <a:lnTo>
                    <a:pt x="0" y="22225"/>
                  </a:lnTo>
                  <a:lnTo>
                    <a:pt x="1685" y="22225"/>
                  </a:lnTo>
                  <a:lnTo>
                    <a:pt x="3454" y="21284"/>
                  </a:lnTo>
                  <a:lnTo>
                    <a:pt x="8914" y="16447"/>
                  </a:lnTo>
                  <a:lnTo>
                    <a:pt x="10194" y="16129"/>
                  </a:lnTo>
                  <a:lnTo>
                    <a:pt x="56519" y="8737"/>
                  </a:lnTo>
                  <a:lnTo>
                    <a:pt x="101642" y="1427"/>
                  </a:lnTo>
                  <a:lnTo>
                    <a:pt x="147729" y="37"/>
                  </a:lnTo>
                  <a:lnTo>
                    <a:pt x="1587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SMARTInkShape-205">
              <a:extLst>
                <a:ext uri="{FF2B5EF4-FFF2-40B4-BE49-F238E27FC236}">
                  <a16:creationId xmlns:a16="http://schemas.microsoft.com/office/drawing/2014/main" xmlns="" id="{74249F30-5050-427E-8816-490955D1DACB}"/>
                </a:ext>
              </a:extLst>
            </p:cNvPr>
            <p:cNvSpPr/>
            <p:nvPr>
              <p:custDataLst>
                <p:tags r:id="rId28"/>
              </p:custDataLst>
            </p:nvPr>
          </p:nvSpPr>
          <p:spPr>
            <a:xfrm>
              <a:off x="6334125" y="4110111"/>
              <a:ext cx="165101" cy="4690"/>
            </a:xfrm>
            <a:custGeom>
              <a:avLst/>
              <a:gdLst/>
              <a:ahLst/>
              <a:cxnLst/>
              <a:rect l="0" t="0" r="0" b="0"/>
              <a:pathLst>
                <a:path w="165101" h="4690">
                  <a:moveTo>
                    <a:pt x="0" y="4689"/>
                  </a:moveTo>
                  <a:lnTo>
                    <a:pt x="0" y="4689"/>
                  </a:lnTo>
                  <a:lnTo>
                    <a:pt x="47216" y="1955"/>
                  </a:lnTo>
                  <a:lnTo>
                    <a:pt x="86116" y="0"/>
                  </a:lnTo>
                  <a:lnTo>
                    <a:pt x="133389" y="1381"/>
                  </a:lnTo>
                  <a:lnTo>
                    <a:pt x="165100" y="46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SMARTInkShape-206">
              <a:extLst>
                <a:ext uri="{FF2B5EF4-FFF2-40B4-BE49-F238E27FC236}">
                  <a16:creationId xmlns:a16="http://schemas.microsoft.com/office/drawing/2014/main" xmlns="" id="{2C2C8992-8CFF-4CBA-B72F-6949EA124847}"/>
                </a:ext>
              </a:extLst>
            </p:cNvPr>
            <p:cNvSpPr/>
            <p:nvPr>
              <p:custDataLst>
                <p:tags r:id="rId29"/>
              </p:custDataLst>
            </p:nvPr>
          </p:nvSpPr>
          <p:spPr>
            <a:xfrm>
              <a:off x="6657975" y="3862051"/>
              <a:ext cx="174153" cy="269433"/>
            </a:xfrm>
            <a:custGeom>
              <a:avLst/>
              <a:gdLst/>
              <a:ahLst/>
              <a:cxnLst/>
              <a:rect l="0" t="0" r="0" b="0"/>
              <a:pathLst>
                <a:path w="174153" h="269433">
                  <a:moveTo>
                    <a:pt x="0" y="249574"/>
                  </a:moveTo>
                  <a:lnTo>
                    <a:pt x="0" y="249574"/>
                  </a:lnTo>
                  <a:lnTo>
                    <a:pt x="5069" y="251756"/>
                  </a:lnTo>
                  <a:lnTo>
                    <a:pt x="8838" y="252308"/>
                  </a:lnTo>
                  <a:lnTo>
                    <a:pt x="13806" y="250671"/>
                  </a:lnTo>
                  <a:lnTo>
                    <a:pt x="29933" y="241182"/>
                  </a:lnTo>
                  <a:lnTo>
                    <a:pt x="68629" y="196368"/>
                  </a:lnTo>
                  <a:lnTo>
                    <a:pt x="99739" y="150034"/>
                  </a:lnTo>
                  <a:lnTo>
                    <a:pt x="124751" y="105394"/>
                  </a:lnTo>
                  <a:lnTo>
                    <a:pt x="144663" y="62248"/>
                  </a:lnTo>
                  <a:lnTo>
                    <a:pt x="166550" y="15769"/>
                  </a:lnTo>
                  <a:lnTo>
                    <a:pt x="174152" y="0"/>
                  </a:lnTo>
                  <a:lnTo>
                    <a:pt x="172800" y="2491"/>
                  </a:lnTo>
                  <a:lnTo>
                    <a:pt x="157111" y="46369"/>
                  </a:lnTo>
                  <a:lnTo>
                    <a:pt x="144224" y="86329"/>
                  </a:lnTo>
                  <a:lnTo>
                    <a:pt x="130640" y="130710"/>
                  </a:lnTo>
                  <a:lnTo>
                    <a:pt x="120106" y="177272"/>
                  </a:lnTo>
                  <a:lnTo>
                    <a:pt x="117995" y="219574"/>
                  </a:lnTo>
                  <a:lnTo>
                    <a:pt x="117495" y="266473"/>
                  </a:lnTo>
                  <a:lnTo>
                    <a:pt x="117484" y="269432"/>
                  </a:lnTo>
                  <a:lnTo>
                    <a:pt x="117834" y="269162"/>
                  </a:lnTo>
                  <a:lnTo>
                    <a:pt x="120650" y="2622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SMARTInkShape-207">
              <a:extLst>
                <a:ext uri="{FF2B5EF4-FFF2-40B4-BE49-F238E27FC236}">
                  <a16:creationId xmlns:a16="http://schemas.microsoft.com/office/drawing/2014/main" xmlns="" id="{E601BDF5-E2A0-47DD-B37C-B051E3E06D23}"/>
                </a:ext>
              </a:extLst>
            </p:cNvPr>
            <p:cNvSpPr/>
            <p:nvPr>
              <p:custDataLst>
                <p:tags r:id="rId30"/>
              </p:custDataLst>
            </p:nvPr>
          </p:nvSpPr>
          <p:spPr>
            <a:xfrm>
              <a:off x="6866845" y="3868154"/>
              <a:ext cx="213406" cy="268755"/>
            </a:xfrm>
            <a:custGeom>
              <a:avLst/>
              <a:gdLst/>
              <a:ahLst/>
              <a:cxnLst/>
              <a:rect l="0" t="0" r="0" b="0"/>
              <a:pathLst>
                <a:path w="213406" h="268755">
                  <a:moveTo>
                    <a:pt x="130855" y="103771"/>
                  </a:moveTo>
                  <a:lnTo>
                    <a:pt x="130855" y="103771"/>
                  </a:lnTo>
                  <a:lnTo>
                    <a:pt x="132540" y="102085"/>
                  </a:lnTo>
                  <a:lnTo>
                    <a:pt x="133368" y="100317"/>
                  </a:lnTo>
                  <a:lnTo>
                    <a:pt x="133589" y="99352"/>
                  </a:lnTo>
                  <a:lnTo>
                    <a:pt x="133735" y="99061"/>
                  </a:lnTo>
                  <a:lnTo>
                    <a:pt x="133834" y="99220"/>
                  </a:lnTo>
                  <a:lnTo>
                    <a:pt x="134027" y="103616"/>
                  </a:lnTo>
                  <a:lnTo>
                    <a:pt x="112571" y="109225"/>
                  </a:lnTo>
                  <a:lnTo>
                    <a:pt x="97428" y="107409"/>
                  </a:lnTo>
                  <a:lnTo>
                    <a:pt x="85969" y="102713"/>
                  </a:lnTo>
                  <a:lnTo>
                    <a:pt x="82939" y="100949"/>
                  </a:lnTo>
                  <a:lnTo>
                    <a:pt x="78633" y="96166"/>
                  </a:lnTo>
                  <a:lnTo>
                    <a:pt x="76990" y="93410"/>
                  </a:lnTo>
                  <a:lnTo>
                    <a:pt x="74679" y="79417"/>
                  </a:lnTo>
                  <a:lnTo>
                    <a:pt x="80943" y="47678"/>
                  </a:lnTo>
                  <a:lnTo>
                    <a:pt x="90030" y="25389"/>
                  </a:lnTo>
                  <a:lnTo>
                    <a:pt x="97514" y="15008"/>
                  </a:lnTo>
                  <a:lnTo>
                    <a:pt x="108001" y="6092"/>
                  </a:lnTo>
                  <a:lnTo>
                    <a:pt x="117616" y="1256"/>
                  </a:lnTo>
                  <a:lnTo>
                    <a:pt x="122737" y="0"/>
                  </a:lnTo>
                  <a:lnTo>
                    <a:pt x="127365" y="383"/>
                  </a:lnTo>
                  <a:lnTo>
                    <a:pt x="129586" y="979"/>
                  </a:lnTo>
                  <a:lnTo>
                    <a:pt x="131420" y="2435"/>
                  </a:lnTo>
                  <a:lnTo>
                    <a:pt x="134399" y="6874"/>
                  </a:lnTo>
                  <a:lnTo>
                    <a:pt x="139692" y="44303"/>
                  </a:lnTo>
                  <a:lnTo>
                    <a:pt x="135263" y="88506"/>
                  </a:lnTo>
                  <a:lnTo>
                    <a:pt x="134852" y="94652"/>
                  </a:lnTo>
                  <a:lnTo>
                    <a:pt x="120042" y="125567"/>
                  </a:lnTo>
                  <a:lnTo>
                    <a:pt x="95787" y="158443"/>
                  </a:lnTo>
                  <a:lnTo>
                    <a:pt x="49206" y="186594"/>
                  </a:lnTo>
                  <a:lnTo>
                    <a:pt x="26700" y="190870"/>
                  </a:lnTo>
                  <a:lnTo>
                    <a:pt x="8351" y="188767"/>
                  </a:lnTo>
                  <a:lnTo>
                    <a:pt x="2326" y="185526"/>
                  </a:lnTo>
                  <a:lnTo>
                    <a:pt x="719" y="183675"/>
                  </a:lnTo>
                  <a:lnTo>
                    <a:pt x="0" y="181382"/>
                  </a:lnTo>
                  <a:lnTo>
                    <a:pt x="143" y="176012"/>
                  </a:lnTo>
                  <a:lnTo>
                    <a:pt x="1382" y="171979"/>
                  </a:lnTo>
                  <a:lnTo>
                    <a:pt x="2206" y="170410"/>
                  </a:lnTo>
                  <a:lnTo>
                    <a:pt x="14645" y="162079"/>
                  </a:lnTo>
                  <a:lnTo>
                    <a:pt x="16340" y="162752"/>
                  </a:lnTo>
                  <a:lnTo>
                    <a:pt x="42677" y="187123"/>
                  </a:lnTo>
                  <a:lnTo>
                    <a:pt x="75065" y="227906"/>
                  </a:lnTo>
                  <a:lnTo>
                    <a:pt x="112939" y="263916"/>
                  </a:lnTo>
                  <a:lnTo>
                    <a:pt x="117853" y="266626"/>
                  </a:lnTo>
                  <a:lnTo>
                    <a:pt x="141623" y="268754"/>
                  </a:lnTo>
                  <a:lnTo>
                    <a:pt x="162582" y="267151"/>
                  </a:lnTo>
                  <a:lnTo>
                    <a:pt x="194043" y="251441"/>
                  </a:lnTo>
                  <a:lnTo>
                    <a:pt x="201977" y="245602"/>
                  </a:lnTo>
                  <a:lnTo>
                    <a:pt x="213405" y="2307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1" name="SMARTInkShape-Group70">
            <a:extLst>
              <a:ext uri="{FF2B5EF4-FFF2-40B4-BE49-F238E27FC236}">
                <a16:creationId xmlns:a16="http://schemas.microsoft.com/office/drawing/2014/main" xmlns="" id="{80DD4B87-365C-418C-91D6-DC80195EF697}"/>
              </a:ext>
            </a:extLst>
          </p:cNvPr>
          <p:cNvGrpSpPr/>
          <p:nvPr/>
        </p:nvGrpSpPr>
        <p:grpSpPr>
          <a:xfrm>
            <a:off x="2663033" y="5307668"/>
            <a:ext cx="626268" cy="401024"/>
            <a:chOff x="2663033" y="5307668"/>
            <a:chExt cx="626268" cy="401024"/>
          </a:xfrm>
        </p:grpSpPr>
        <p:sp>
          <p:nvSpPr>
            <p:cNvPr id="49" name="SMARTInkShape-208">
              <a:extLst>
                <a:ext uri="{FF2B5EF4-FFF2-40B4-BE49-F238E27FC236}">
                  <a16:creationId xmlns:a16="http://schemas.microsoft.com/office/drawing/2014/main" xmlns="" id="{ACCCFFF3-5243-483F-BE9F-866533D99137}"/>
                </a:ext>
              </a:extLst>
            </p:cNvPr>
            <p:cNvSpPr/>
            <p:nvPr>
              <p:custDataLst>
                <p:tags r:id="rId25"/>
              </p:custDataLst>
            </p:nvPr>
          </p:nvSpPr>
          <p:spPr>
            <a:xfrm>
              <a:off x="2663033" y="5307668"/>
              <a:ext cx="296068" cy="398654"/>
            </a:xfrm>
            <a:custGeom>
              <a:avLst/>
              <a:gdLst/>
              <a:ahLst/>
              <a:cxnLst/>
              <a:rect l="0" t="0" r="0" b="0"/>
              <a:pathLst>
                <a:path w="296068" h="398654">
                  <a:moveTo>
                    <a:pt x="76992" y="7282"/>
                  </a:moveTo>
                  <a:lnTo>
                    <a:pt x="76992" y="7282"/>
                  </a:lnTo>
                  <a:lnTo>
                    <a:pt x="73621" y="7282"/>
                  </a:lnTo>
                  <a:lnTo>
                    <a:pt x="72628" y="7635"/>
                  </a:lnTo>
                  <a:lnTo>
                    <a:pt x="71966" y="8223"/>
                  </a:lnTo>
                  <a:lnTo>
                    <a:pt x="71231" y="9817"/>
                  </a:lnTo>
                  <a:lnTo>
                    <a:pt x="70665" y="16833"/>
                  </a:lnTo>
                  <a:lnTo>
                    <a:pt x="74099" y="58513"/>
                  </a:lnTo>
                  <a:lnTo>
                    <a:pt x="79499" y="102275"/>
                  </a:lnTo>
                  <a:lnTo>
                    <a:pt x="92195" y="144500"/>
                  </a:lnTo>
                  <a:lnTo>
                    <a:pt x="101070" y="171212"/>
                  </a:lnTo>
                  <a:lnTo>
                    <a:pt x="106391" y="178448"/>
                  </a:lnTo>
                  <a:lnTo>
                    <a:pt x="123764" y="189858"/>
                  </a:lnTo>
                  <a:lnTo>
                    <a:pt x="140043" y="195434"/>
                  </a:lnTo>
                  <a:lnTo>
                    <a:pt x="152169" y="192976"/>
                  </a:lnTo>
                  <a:lnTo>
                    <a:pt x="164379" y="187179"/>
                  </a:lnTo>
                  <a:lnTo>
                    <a:pt x="173334" y="179899"/>
                  </a:lnTo>
                  <a:lnTo>
                    <a:pt x="186010" y="159440"/>
                  </a:lnTo>
                  <a:lnTo>
                    <a:pt x="200261" y="111960"/>
                  </a:lnTo>
                  <a:lnTo>
                    <a:pt x="208087" y="66575"/>
                  </a:lnTo>
                  <a:lnTo>
                    <a:pt x="206538" y="35786"/>
                  </a:lnTo>
                  <a:lnTo>
                    <a:pt x="197337" y="5326"/>
                  </a:lnTo>
                  <a:lnTo>
                    <a:pt x="193205" y="2803"/>
                  </a:lnTo>
                  <a:lnTo>
                    <a:pt x="180148" y="0"/>
                  </a:lnTo>
                  <a:lnTo>
                    <a:pt x="168465" y="636"/>
                  </a:lnTo>
                  <a:lnTo>
                    <a:pt x="163374" y="1792"/>
                  </a:lnTo>
                  <a:lnTo>
                    <a:pt x="152073" y="11545"/>
                  </a:lnTo>
                  <a:lnTo>
                    <a:pt x="138514" y="30182"/>
                  </a:lnTo>
                  <a:lnTo>
                    <a:pt x="133616" y="43212"/>
                  </a:lnTo>
                  <a:lnTo>
                    <a:pt x="125663" y="86124"/>
                  </a:lnTo>
                  <a:lnTo>
                    <a:pt x="122693" y="123893"/>
                  </a:lnTo>
                  <a:lnTo>
                    <a:pt x="120872" y="162366"/>
                  </a:lnTo>
                  <a:lnTo>
                    <a:pt x="115276" y="199754"/>
                  </a:lnTo>
                  <a:lnTo>
                    <a:pt x="104681" y="245404"/>
                  </a:lnTo>
                  <a:lnTo>
                    <a:pt x="88459" y="288641"/>
                  </a:lnTo>
                  <a:lnTo>
                    <a:pt x="52921" y="332206"/>
                  </a:lnTo>
                  <a:lnTo>
                    <a:pt x="47892" y="334670"/>
                  </a:lnTo>
                  <a:lnTo>
                    <a:pt x="35719" y="336467"/>
                  </a:lnTo>
                  <a:lnTo>
                    <a:pt x="16668" y="332125"/>
                  </a:lnTo>
                  <a:lnTo>
                    <a:pt x="8671" y="327928"/>
                  </a:lnTo>
                  <a:lnTo>
                    <a:pt x="6045" y="325821"/>
                  </a:lnTo>
                  <a:lnTo>
                    <a:pt x="2186" y="317836"/>
                  </a:lnTo>
                  <a:lnTo>
                    <a:pt x="0" y="308642"/>
                  </a:lnTo>
                  <a:lnTo>
                    <a:pt x="205" y="302204"/>
                  </a:lnTo>
                  <a:lnTo>
                    <a:pt x="5393" y="288311"/>
                  </a:lnTo>
                  <a:lnTo>
                    <a:pt x="7893" y="284113"/>
                  </a:lnTo>
                  <a:lnTo>
                    <a:pt x="10112" y="283559"/>
                  </a:lnTo>
                  <a:lnTo>
                    <a:pt x="16341" y="284823"/>
                  </a:lnTo>
                  <a:lnTo>
                    <a:pt x="26095" y="291188"/>
                  </a:lnTo>
                  <a:lnTo>
                    <a:pt x="43237" y="313312"/>
                  </a:lnTo>
                  <a:lnTo>
                    <a:pt x="72376" y="359698"/>
                  </a:lnTo>
                  <a:lnTo>
                    <a:pt x="89603" y="380010"/>
                  </a:lnTo>
                  <a:lnTo>
                    <a:pt x="113223" y="393122"/>
                  </a:lnTo>
                  <a:lnTo>
                    <a:pt x="132452" y="398653"/>
                  </a:lnTo>
                  <a:lnTo>
                    <a:pt x="157199" y="395235"/>
                  </a:lnTo>
                  <a:lnTo>
                    <a:pt x="203179" y="377613"/>
                  </a:lnTo>
                  <a:lnTo>
                    <a:pt x="221980" y="366772"/>
                  </a:lnTo>
                  <a:lnTo>
                    <a:pt x="232984" y="352675"/>
                  </a:lnTo>
                  <a:lnTo>
                    <a:pt x="248572" y="310598"/>
                  </a:lnTo>
                  <a:lnTo>
                    <a:pt x="253563" y="288897"/>
                  </a:lnTo>
                  <a:lnTo>
                    <a:pt x="252364" y="280376"/>
                  </a:lnTo>
                  <a:lnTo>
                    <a:pt x="249480" y="272943"/>
                  </a:lnTo>
                  <a:lnTo>
                    <a:pt x="239833" y="262273"/>
                  </a:lnTo>
                  <a:lnTo>
                    <a:pt x="235679" y="259958"/>
                  </a:lnTo>
                  <a:lnTo>
                    <a:pt x="233583" y="259341"/>
                  </a:lnTo>
                  <a:lnTo>
                    <a:pt x="228433" y="260537"/>
                  </a:lnTo>
                  <a:lnTo>
                    <a:pt x="225578" y="261844"/>
                  </a:lnTo>
                  <a:lnTo>
                    <a:pt x="221464" y="269881"/>
                  </a:lnTo>
                  <a:lnTo>
                    <a:pt x="217635" y="295162"/>
                  </a:lnTo>
                  <a:lnTo>
                    <a:pt x="222151" y="327497"/>
                  </a:lnTo>
                  <a:lnTo>
                    <a:pt x="229647" y="355853"/>
                  </a:lnTo>
                  <a:lnTo>
                    <a:pt x="241815" y="371461"/>
                  </a:lnTo>
                  <a:lnTo>
                    <a:pt x="253846" y="378219"/>
                  </a:lnTo>
                  <a:lnTo>
                    <a:pt x="267424" y="381693"/>
                  </a:lnTo>
                  <a:lnTo>
                    <a:pt x="296067" y="3819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SMARTInkShape-209">
              <a:extLst>
                <a:ext uri="{FF2B5EF4-FFF2-40B4-BE49-F238E27FC236}">
                  <a16:creationId xmlns:a16="http://schemas.microsoft.com/office/drawing/2014/main" xmlns="" id="{E80E8BEF-3515-45A0-AA1C-B18C94B59F52}"/>
                </a:ext>
              </a:extLst>
            </p:cNvPr>
            <p:cNvSpPr/>
            <p:nvPr>
              <p:custDataLst>
                <p:tags r:id="rId26"/>
              </p:custDataLst>
            </p:nvPr>
          </p:nvSpPr>
          <p:spPr>
            <a:xfrm>
              <a:off x="3172778" y="5575484"/>
              <a:ext cx="116523" cy="133208"/>
            </a:xfrm>
            <a:custGeom>
              <a:avLst/>
              <a:gdLst/>
              <a:ahLst/>
              <a:cxnLst/>
              <a:rect l="0" t="0" r="0" b="0"/>
              <a:pathLst>
                <a:path w="116523" h="133208">
                  <a:moveTo>
                    <a:pt x="53022" y="12516"/>
                  </a:moveTo>
                  <a:lnTo>
                    <a:pt x="53022" y="12516"/>
                  </a:lnTo>
                  <a:lnTo>
                    <a:pt x="51336" y="12516"/>
                  </a:lnTo>
                  <a:lnTo>
                    <a:pt x="49568" y="11575"/>
                  </a:lnTo>
                  <a:lnTo>
                    <a:pt x="48603" y="10830"/>
                  </a:lnTo>
                  <a:lnTo>
                    <a:pt x="47530" y="9062"/>
                  </a:lnTo>
                  <a:lnTo>
                    <a:pt x="46701" y="7100"/>
                  </a:lnTo>
                  <a:lnTo>
                    <a:pt x="45156" y="5053"/>
                  </a:lnTo>
                  <a:lnTo>
                    <a:pt x="37452" y="0"/>
                  </a:lnTo>
                  <a:lnTo>
                    <a:pt x="21581" y="4922"/>
                  </a:lnTo>
                  <a:lnTo>
                    <a:pt x="16353" y="8670"/>
                  </a:lnTo>
                  <a:lnTo>
                    <a:pt x="8055" y="23175"/>
                  </a:lnTo>
                  <a:lnTo>
                    <a:pt x="1192" y="46959"/>
                  </a:lnTo>
                  <a:lnTo>
                    <a:pt x="0" y="56869"/>
                  </a:lnTo>
                  <a:lnTo>
                    <a:pt x="9017" y="95306"/>
                  </a:lnTo>
                  <a:lnTo>
                    <a:pt x="17680" y="111953"/>
                  </a:lnTo>
                  <a:lnTo>
                    <a:pt x="26143" y="120328"/>
                  </a:lnTo>
                  <a:lnTo>
                    <a:pt x="36843" y="126402"/>
                  </a:lnTo>
                  <a:lnTo>
                    <a:pt x="56969" y="132730"/>
                  </a:lnTo>
                  <a:lnTo>
                    <a:pt x="66418" y="133207"/>
                  </a:lnTo>
                  <a:lnTo>
                    <a:pt x="84429" y="129807"/>
                  </a:lnTo>
                  <a:lnTo>
                    <a:pt x="102035" y="120960"/>
                  </a:lnTo>
                  <a:lnTo>
                    <a:pt x="116522" y="1014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8" name="SMARTInkShape-Group71">
            <a:extLst>
              <a:ext uri="{FF2B5EF4-FFF2-40B4-BE49-F238E27FC236}">
                <a16:creationId xmlns:a16="http://schemas.microsoft.com/office/drawing/2014/main" xmlns="" id="{B64B653E-03E6-41E9-B075-9AAC74B7940D}"/>
              </a:ext>
            </a:extLst>
          </p:cNvPr>
          <p:cNvGrpSpPr/>
          <p:nvPr/>
        </p:nvGrpSpPr>
        <p:grpSpPr>
          <a:xfrm>
            <a:off x="3303070" y="5336075"/>
            <a:ext cx="1367356" cy="622043"/>
            <a:chOff x="3303070" y="5336075"/>
            <a:chExt cx="1367356" cy="622043"/>
          </a:xfrm>
        </p:grpSpPr>
        <p:sp>
          <p:nvSpPr>
            <p:cNvPr id="52" name="SMARTInkShape-210">
              <a:extLst>
                <a:ext uri="{FF2B5EF4-FFF2-40B4-BE49-F238E27FC236}">
                  <a16:creationId xmlns:a16="http://schemas.microsoft.com/office/drawing/2014/main" xmlns="" id="{1644D506-A766-4614-9A10-5604D2D91A8D}"/>
                </a:ext>
              </a:extLst>
            </p:cNvPr>
            <p:cNvSpPr/>
            <p:nvPr>
              <p:custDataLst>
                <p:tags r:id="rId19"/>
              </p:custDataLst>
            </p:nvPr>
          </p:nvSpPr>
          <p:spPr>
            <a:xfrm>
              <a:off x="3303070" y="5357469"/>
              <a:ext cx="687906" cy="351781"/>
            </a:xfrm>
            <a:custGeom>
              <a:avLst/>
              <a:gdLst/>
              <a:ahLst/>
              <a:cxnLst/>
              <a:rect l="0" t="0" r="0" b="0"/>
              <a:pathLst>
                <a:path w="687906" h="351781">
                  <a:moveTo>
                    <a:pt x="49730" y="255931"/>
                  </a:moveTo>
                  <a:lnTo>
                    <a:pt x="49730" y="255931"/>
                  </a:lnTo>
                  <a:lnTo>
                    <a:pt x="53101" y="255931"/>
                  </a:lnTo>
                  <a:lnTo>
                    <a:pt x="55697" y="254990"/>
                  </a:lnTo>
                  <a:lnTo>
                    <a:pt x="56883" y="254245"/>
                  </a:lnTo>
                  <a:lnTo>
                    <a:pt x="57674" y="253396"/>
                  </a:lnTo>
                  <a:lnTo>
                    <a:pt x="59193" y="249750"/>
                  </a:lnTo>
                  <a:lnTo>
                    <a:pt x="56708" y="240887"/>
                  </a:lnTo>
                  <a:lnTo>
                    <a:pt x="54830" y="238661"/>
                  </a:lnTo>
                  <a:lnTo>
                    <a:pt x="42166" y="234602"/>
                  </a:lnTo>
                  <a:lnTo>
                    <a:pt x="32988" y="233883"/>
                  </a:lnTo>
                  <a:lnTo>
                    <a:pt x="27120" y="235666"/>
                  </a:lnTo>
                  <a:lnTo>
                    <a:pt x="18100" y="240874"/>
                  </a:lnTo>
                  <a:lnTo>
                    <a:pt x="5208" y="260063"/>
                  </a:lnTo>
                  <a:lnTo>
                    <a:pt x="0" y="285159"/>
                  </a:lnTo>
                  <a:lnTo>
                    <a:pt x="111" y="294321"/>
                  </a:lnTo>
                  <a:lnTo>
                    <a:pt x="6145" y="319007"/>
                  </a:lnTo>
                  <a:lnTo>
                    <a:pt x="26340" y="340540"/>
                  </a:lnTo>
                  <a:lnTo>
                    <a:pt x="36277" y="342924"/>
                  </a:lnTo>
                  <a:lnTo>
                    <a:pt x="49395" y="343278"/>
                  </a:lnTo>
                  <a:lnTo>
                    <a:pt x="62281" y="341084"/>
                  </a:lnTo>
                  <a:lnTo>
                    <a:pt x="70360" y="336816"/>
                  </a:lnTo>
                  <a:lnTo>
                    <a:pt x="86339" y="317670"/>
                  </a:lnTo>
                  <a:lnTo>
                    <a:pt x="91700" y="305073"/>
                  </a:lnTo>
                  <a:lnTo>
                    <a:pt x="93078" y="297880"/>
                  </a:lnTo>
                  <a:lnTo>
                    <a:pt x="90483" y="281139"/>
                  </a:lnTo>
                  <a:lnTo>
                    <a:pt x="81874" y="262224"/>
                  </a:lnTo>
                  <a:lnTo>
                    <a:pt x="65330" y="246585"/>
                  </a:lnTo>
                  <a:lnTo>
                    <a:pt x="49232" y="236263"/>
                  </a:lnTo>
                  <a:lnTo>
                    <a:pt x="32045" y="231768"/>
                  </a:lnTo>
                  <a:lnTo>
                    <a:pt x="25289" y="231433"/>
                  </a:lnTo>
                  <a:lnTo>
                    <a:pt x="19935" y="232461"/>
                  </a:lnTo>
                  <a:lnTo>
                    <a:pt x="18225" y="233229"/>
                  </a:lnTo>
                  <a:lnTo>
                    <a:pt x="17085" y="234093"/>
                  </a:lnTo>
                  <a:lnTo>
                    <a:pt x="16325" y="235022"/>
                  </a:lnTo>
                  <a:lnTo>
                    <a:pt x="16877" y="236700"/>
                  </a:lnTo>
                  <a:lnTo>
                    <a:pt x="22357" y="243413"/>
                  </a:lnTo>
                  <a:lnTo>
                    <a:pt x="26510" y="246604"/>
                  </a:lnTo>
                  <a:lnTo>
                    <a:pt x="61248" y="253739"/>
                  </a:lnTo>
                  <a:lnTo>
                    <a:pt x="77759" y="253596"/>
                  </a:lnTo>
                  <a:lnTo>
                    <a:pt x="116028" y="243446"/>
                  </a:lnTo>
                  <a:lnTo>
                    <a:pt x="138320" y="228064"/>
                  </a:lnTo>
                  <a:lnTo>
                    <a:pt x="161081" y="203938"/>
                  </a:lnTo>
                  <a:lnTo>
                    <a:pt x="183889" y="157737"/>
                  </a:lnTo>
                  <a:lnTo>
                    <a:pt x="193970" y="120969"/>
                  </a:lnTo>
                  <a:lnTo>
                    <a:pt x="194836" y="76468"/>
                  </a:lnTo>
                  <a:lnTo>
                    <a:pt x="188596" y="35958"/>
                  </a:lnTo>
                  <a:lnTo>
                    <a:pt x="175571" y="9691"/>
                  </a:lnTo>
                  <a:lnTo>
                    <a:pt x="171276" y="4674"/>
                  </a:lnTo>
                  <a:lnTo>
                    <a:pt x="164663" y="93"/>
                  </a:lnTo>
                  <a:lnTo>
                    <a:pt x="160924" y="0"/>
                  </a:lnTo>
                  <a:lnTo>
                    <a:pt x="153007" y="3660"/>
                  </a:lnTo>
                  <a:lnTo>
                    <a:pt x="147607" y="9050"/>
                  </a:lnTo>
                  <a:lnTo>
                    <a:pt x="145673" y="11968"/>
                  </a:lnTo>
                  <a:lnTo>
                    <a:pt x="137289" y="46871"/>
                  </a:lnTo>
                  <a:lnTo>
                    <a:pt x="133162" y="89811"/>
                  </a:lnTo>
                  <a:lnTo>
                    <a:pt x="130011" y="130049"/>
                  </a:lnTo>
                  <a:lnTo>
                    <a:pt x="129374" y="169244"/>
                  </a:lnTo>
                  <a:lnTo>
                    <a:pt x="130844" y="213251"/>
                  </a:lnTo>
                  <a:lnTo>
                    <a:pt x="140571" y="258089"/>
                  </a:lnTo>
                  <a:lnTo>
                    <a:pt x="152537" y="291047"/>
                  </a:lnTo>
                  <a:lnTo>
                    <a:pt x="172334" y="326564"/>
                  </a:lnTo>
                  <a:lnTo>
                    <a:pt x="181244" y="335066"/>
                  </a:lnTo>
                  <a:lnTo>
                    <a:pt x="186089" y="338321"/>
                  </a:lnTo>
                  <a:lnTo>
                    <a:pt x="193200" y="338374"/>
                  </a:lnTo>
                  <a:lnTo>
                    <a:pt x="219279" y="329395"/>
                  </a:lnTo>
                  <a:lnTo>
                    <a:pt x="231741" y="322801"/>
                  </a:lnTo>
                  <a:lnTo>
                    <a:pt x="251748" y="299655"/>
                  </a:lnTo>
                  <a:lnTo>
                    <a:pt x="272591" y="259258"/>
                  </a:lnTo>
                  <a:lnTo>
                    <a:pt x="287348" y="215980"/>
                  </a:lnTo>
                  <a:lnTo>
                    <a:pt x="296756" y="170106"/>
                  </a:lnTo>
                  <a:lnTo>
                    <a:pt x="301490" y="129538"/>
                  </a:lnTo>
                  <a:lnTo>
                    <a:pt x="299981" y="83577"/>
                  </a:lnTo>
                  <a:lnTo>
                    <a:pt x="296772" y="71026"/>
                  </a:lnTo>
                  <a:lnTo>
                    <a:pt x="285754" y="52194"/>
                  </a:lnTo>
                  <a:lnTo>
                    <a:pt x="278807" y="45672"/>
                  </a:lnTo>
                  <a:lnTo>
                    <a:pt x="270311" y="43479"/>
                  </a:lnTo>
                  <a:lnTo>
                    <a:pt x="261713" y="44033"/>
                  </a:lnTo>
                  <a:lnTo>
                    <a:pt x="255540" y="46631"/>
                  </a:lnTo>
                  <a:lnTo>
                    <a:pt x="244727" y="60488"/>
                  </a:lnTo>
                  <a:lnTo>
                    <a:pt x="225500" y="105154"/>
                  </a:lnTo>
                  <a:lnTo>
                    <a:pt x="218662" y="146969"/>
                  </a:lnTo>
                  <a:lnTo>
                    <a:pt x="218122" y="185136"/>
                  </a:lnTo>
                  <a:lnTo>
                    <a:pt x="222393" y="227772"/>
                  </a:lnTo>
                  <a:lnTo>
                    <a:pt x="233754" y="266635"/>
                  </a:lnTo>
                  <a:lnTo>
                    <a:pt x="253272" y="312617"/>
                  </a:lnTo>
                  <a:lnTo>
                    <a:pt x="269019" y="338152"/>
                  </a:lnTo>
                  <a:lnTo>
                    <a:pt x="276544" y="343156"/>
                  </a:lnTo>
                  <a:lnTo>
                    <a:pt x="287326" y="346568"/>
                  </a:lnTo>
                  <a:lnTo>
                    <a:pt x="302280" y="344209"/>
                  </a:lnTo>
                  <a:lnTo>
                    <a:pt x="311688" y="340727"/>
                  </a:lnTo>
                  <a:lnTo>
                    <a:pt x="330561" y="319626"/>
                  </a:lnTo>
                  <a:lnTo>
                    <a:pt x="341666" y="302320"/>
                  </a:lnTo>
                  <a:lnTo>
                    <a:pt x="357685" y="262660"/>
                  </a:lnTo>
                  <a:lnTo>
                    <a:pt x="357709" y="218703"/>
                  </a:lnTo>
                  <a:lnTo>
                    <a:pt x="357705" y="263321"/>
                  </a:lnTo>
                  <a:lnTo>
                    <a:pt x="359587" y="296770"/>
                  </a:lnTo>
                  <a:lnTo>
                    <a:pt x="370570" y="334018"/>
                  </a:lnTo>
                  <a:lnTo>
                    <a:pt x="372632" y="337622"/>
                  </a:lnTo>
                  <a:lnTo>
                    <a:pt x="379626" y="343509"/>
                  </a:lnTo>
                  <a:lnTo>
                    <a:pt x="396803" y="351351"/>
                  </a:lnTo>
                  <a:lnTo>
                    <a:pt x="411231" y="351780"/>
                  </a:lnTo>
                  <a:lnTo>
                    <a:pt x="418654" y="349566"/>
                  </a:lnTo>
                  <a:lnTo>
                    <a:pt x="443733" y="334885"/>
                  </a:lnTo>
                  <a:lnTo>
                    <a:pt x="448856" y="328769"/>
                  </a:lnTo>
                  <a:lnTo>
                    <a:pt x="451741" y="319728"/>
                  </a:lnTo>
                  <a:lnTo>
                    <a:pt x="459367" y="284673"/>
                  </a:lnTo>
                  <a:lnTo>
                    <a:pt x="462423" y="278661"/>
                  </a:lnTo>
                  <a:lnTo>
                    <a:pt x="465160" y="275535"/>
                  </a:lnTo>
                  <a:lnTo>
                    <a:pt x="466375" y="277109"/>
                  </a:lnTo>
                  <a:lnTo>
                    <a:pt x="467194" y="278516"/>
                  </a:lnTo>
                  <a:lnTo>
                    <a:pt x="468092" y="279454"/>
                  </a:lnTo>
                  <a:lnTo>
                    <a:pt x="470031" y="280497"/>
                  </a:lnTo>
                  <a:lnTo>
                    <a:pt x="476332" y="281519"/>
                  </a:lnTo>
                  <a:lnTo>
                    <a:pt x="478984" y="282943"/>
                  </a:lnTo>
                  <a:lnTo>
                    <a:pt x="480539" y="283112"/>
                  </a:lnTo>
                  <a:lnTo>
                    <a:pt x="484147" y="282358"/>
                  </a:lnTo>
                  <a:lnTo>
                    <a:pt x="488459" y="279950"/>
                  </a:lnTo>
                  <a:lnTo>
                    <a:pt x="497794" y="270553"/>
                  </a:lnTo>
                  <a:lnTo>
                    <a:pt x="503910" y="260185"/>
                  </a:lnTo>
                  <a:lnTo>
                    <a:pt x="508218" y="242690"/>
                  </a:lnTo>
                  <a:lnTo>
                    <a:pt x="508326" y="235817"/>
                  </a:lnTo>
                  <a:lnTo>
                    <a:pt x="506845" y="230058"/>
                  </a:lnTo>
                  <a:lnTo>
                    <a:pt x="499859" y="217965"/>
                  </a:lnTo>
                  <a:lnTo>
                    <a:pt x="494733" y="216127"/>
                  </a:lnTo>
                  <a:lnTo>
                    <a:pt x="488103" y="215663"/>
                  </a:lnTo>
                  <a:lnTo>
                    <a:pt x="473343" y="219180"/>
                  </a:lnTo>
                  <a:lnTo>
                    <a:pt x="468663" y="220847"/>
                  </a:lnTo>
                  <a:lnTo>
                    <a:pt x="461583" y="227403"/>
                  </a:lnTo>
                  <a:lnTo>
                    <a:pt x="452974" y="240928"/>
                  </a:lnTo>
                  <a:lnTo>
                    <a:pt x="450411" y="257998"/>
                  </a:lnTo>
                  <a:lnTo>
                    <a:pt x="450061" y="268021"/>
                  </a:lnTo>
                  <a:lnTo>
                    <a:pt x="459691" y="295991"/>
                  </a:lnTo>
                  <a:lnTo>
                    <a:pt x="470081" y="311427"/>
                  </a:lnTo>
                  <a:lnTo>
                    <a:pt x="484331" y="324350"/>
                  </a:lnTo>
                  <a:lnTo>
                    <a:pt x="492653" y="328673"/>
                  </a:lnTo>
                  <a:lnTo>
                    <a:pt x="513909" y="335687"/>
                  </a:lnTo>
                  <a:lnTo>
                    <a:pt x="520145" y="335710"/>
                  </a:lnTo>
                  <a:lnTo>
                    <a:pt x="527622" y="333740"/>
                  </a:lnTo>
                  <a:lnTo>
                    <a:pt x="542734" y="322495"/>
                  </a:lnTo>
                  <a:lnTo>
                    <a:pt x="550242" y="313502"/>
                  </a:lnTo>
                  <a:lnTo>
                    <a:pt x="563290" y="281412"/>
                  </a:lnTo>
                  <a:lnTo>
                    <a:pt x="565727" y="265951"/>
                  </a:lnTo>
                  <a:lnTo>
                    <a:pt x="562681" y="240583"/>
                  </a:lnTo>
                  <a:lnTo>
                    <a:pt x="555594" y="227157"/>
                  </a:lnTo>
                  <a:lnTo>
                    <a:pt x="553135" y="224563"/>
                  </a:lnTo>
                  <a:lnTo>
                    <a:pt x="551492" y="223377"/>
                  </a:lnTo>
                  <a:lnTo>
                    <a:pt x="550396" y="222940"/>
                  </a:lnTo>
                  <a:lnTo>
                    <a:pt x="549666" y="223001"/>
                  </a:lnTo>
                  <a:lnTo>
                    <a:pt x="549179" y="223394"/>
                  </a:lnTo>
                  <a:lnTo>
                    <a:pt x="549207" y="224009"/>
                  </a:lnTo>
                  <a:lnTo>
                    <a:pt x="550179" y="225633"/>
                  </a:lnTo>
                  <a:lnTo>
                    <a:pt x="550932" y="226208"/>
                  </a:lnTo>
                  <a:lnTo>
                    <a:pt x="567495" y="230742"/>
                  </a:lnTo>
                  <a:lnTo>
                    <a:pt x="583413" y="233121"/>
                  </a:lnTo>
                  <a:lnTo>
                    <a:pt x="597715" y="231055"/>
                  </a:lnTo>
                  <a:lnTo>
                    <a:pt x="609007" y="226310"/>
                  </a:lnTo>
                  <a:lnTo>
                    <a:pt x="621945" y="219631"/>
                  </a:lnTo>
                  <a:lnTo>
                    <a:pt x="622412" y="219031"/>
                  </a:lnTo>
                  <a:lnTo>
                    <a:pt x="622371" y="218631"/>
                  </a:lnTo>
                  <a:lnTo>
                    <a:pt x="621990" y="218364"/>
                  </a:lnTo>
                  <a:lnTo>
                    <a:pt x="621384" y="218539"/>
                  </a:lnTo>
                  <a:lnTo>
                    <a:pt x="619770" y="219674"/>
                  </a:lnTo>
                  <a:lnTo>
                    <a:pt x="609506" y="238932"/>
                  </a:lnTo>
                  <a:lnTo>
                    <a:pt x="600822" y="278194"/>
                  </a:lnTo>
                  <a:lnTo>
                    <a:pt x="601898" y="309517"/>
                  </a:lnTo>
                  <a:lnTo>
                    <a:pt x="606758" y="317024"/>
                  </a:lnTo>
                  <a:lnTo>
                    <a:pt x="619194" y="328284"/>
                  </a:lnTo>
                  <a:lnTo>
                    <a:pt x="632974" y="330991"/>
                  </a:lnTo>
                  <a:lnTo>
                    <a:pt x="652229" y="329018"/>
                  </a:lnTo>
                  <a:lnTo>
                    <a:pt x="687905" y="3162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SMARTInkShape-211">
              <a:extLst>
                <a:ext uri="{FF2B5EF4-FFF2-40B4-BE49-F238E27FC236}">
                  <a16:creationId xmlns:a16="http://schemas.microsoft.com/office/drawing/2014/main" xmlns="" id="{BE4273BB-9691-4A6E-BCD2-47A14182B80A}"/>
                </a:ext>
              </a:extLst>
            </p:cNvPr>
            <p:cNvSpPr/>
            <p:nvPr>
              <p:custDataLst>
                <p:tags r:id="rId20"/>
              </p:custDataLst>
            </p:nvPr>
          </p:nvSpPr>
          <p:spPr>
            <a:xfrm>
              <a:off x="3711575" y="5432425"/>
              <a:ext cx="1830" cy="6351"/>
            </a:xfrm>
            <a:custGeom>
              <a:avLst/>
              <a:gdLst/>
              <a:ahLst/>
              <a:cxnLst/>
              <a:rect l="0" t="0" r="0" b="0"/>
              <a:pathLst>
                <a:path w="1830" h="6351">
                  <a:moveTo>
                    <a:pt x="0" y="6350"/>
                  </a:moveTo>
                  <a:lnTo>
                    <a:pt x="0" y="6350"/>
                  </a:lnTo>
                  <a:lnTo>
                    <a:pt x="1829" y="6350"/>
                  </a:lnTo>
                  <a:lnTo>
                    <a:pt x="1048" y="6350"/>
                  </a:lnTo>
                  <a:lnTo>
                    <a:pt x="699" y="5997"/>
                  </a:lnTo>
                  <a:lnTo>
                    <a:pt x="310" y="466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4" name="SMARTInkShape-212">
              <a:extLst>
                <a:ext uri="{FF2B5EF4-FFF2-40B4-BE49-F238E27FC236}">
                  <a16:creationId xmlns:a16="http://schemas.microsoft.com/office/drawing/2014/main" xmlns="" id="{D774B5B4-CCD7-42C5-820B-2FE2BE892118}"/>
                </a:ext>
              </a:extLst>
            </p:cNvPr>
            <p:cNvSpPr/>
            <p:nvPr>
              <p:custDataLst>
                <p:tags r:id="rId21"/>
              </p:custDataLst>
            </p:nvPr>
          </p:nvSpPr>
          <p:spPr>
            <a:xfrm>
              <a:off x="4156540" y="5336075"/>
              <a:ext cx="127596" cy="622043"/>
            </a:xfrm>
            <a:custGeom>
              <a:avLst/>
              <a:gdLst/>
              <a:ahLst/>
              <a:cxnLst/>
              <a:rect l="0" t="0" r="0" b="0"/>
              <a:pathLst>
                <a:path w="127596" h="622043">
                  <a:moveTo>
                    <a:pt x="9060" y="251925"/>
                  </a:moveTo>
                  <a:lnTo>
                    <a:pt x="9060" y="251925"/>
                  </a:lnTo>
                  <a:lnTo>
                    <a:pt x="18412" y="251925"/>
                  </a:lnTo>
                  <a:lnTo>
                    <a:pt x="49027" y="239051"/>
                  </a:lnTo>
                  <a:lnTo>
                    <a:pt x="67010" y="224805"/>
                  </a:lnTo>
                  <a:lnTo>
                    <a:pt x="93231" y="187001"/>
                  </a:lnTo>
                  <a:lnTo>
                    <a:pt x="116901" y="139541"/>
                  </a:lnTo>
                  <a:lnTo>
                    <a:pt x="127535" y="93319"/>
                  </a:lnTo>
                  <a:lnTo>
                    <a:pt x="127595" y="56828"/>
                  </a:lnTo>
                  <a:lnTo>
                    <a:pt x="123478" y="37133"/>
                  </a:lnTo>
                  <a:lnTo>
                    <a:pt x="103435" y="4927"/>
                  </a:lnTo>
                  <a:lnTo>
                    <a:pt x="95690" y="1037"/>
                  </a:lnTo>
                  <a:lnTo>
                    <a:pt x="91155" y="0"/>
                  </a:lnTo>
                  <a:lnTo>
                    <a:pt x="80472" y="2610"/>
                  </a:lnTo>
                  <a:lnTo>
                    <a:pt x="70079" y="8121"/>
                  </a:lnTo>
                  <a:lnTo>
                    <a:pt x="63108" y="14098"/>
                  </a:lnTo>
                  <a:lnTo>
                    <a:pt x="41512" y="56726"/>
                  </a:lnTo>
                  <a:lnTo>
                    <a:pt x="32482" y="98518"/>
                  </a:lnTo>
                  <a:lnTo>
                    <a:pt x="27720" y="135641"/>
                  </a:lnTo>
                  <a:lnTo>
                    <a:pt x="25760" y="181330"/>
                  </a:lnTo>
                  <a:lnTo>
                    <a:pt x="27183" y="216316"/>
                  </a:lnTo>
                  <a:lnTo>
                    <a:pt x="29815" y="251621"/>
                  </a:lnTo>
                  <a:lnTo>
                    <a:pt x="32160" y="283775"/>
                  </a:lnTo>
                  <a:lnTo>
                    <a:pt x="34379" y="319233"/>
                  </a:lnTo>
                  <a:lnTo>
                    <a:pt x="36188" y="353806"/>
                  </a:lnTo>
                  <a:lnTo>
                    <a:pt x="37559" y="393237"/>
                  </a:lnTo>
                  <a:lnTo>
                    <a:pt x="40043" y="435377"/>
                  </a:lnTo>
                  <a:lnTo>
                    <a:pt x="43102" y="479133"/>
                  </a:lnTo>
                  <a:lnTo>
                    <a:pt x="46546" y="518095"/>
                  </a:lnTo>
                  <a:lnTo>
                    <a:pt x="56150" y="564564"/>
                  </a:lnTo>
                  <a:lnTo>
                    <a:pt x="70142" y="601547"/>
                  </a:lnTo>
                  <a:lnTo>
                    <a:pt x="84191" y="616964"/>
                  </a:lnTo>
                  <a:lnTo>
                    <a:pt x="92899" y="621363"/>
                  </a:lnTo>
                  <a:lnTo>
                    <a:pt x="96702" y="622042"/>
                  </a:lnTo>
                  <a:lnTo>
                    <a:pt x="105633" y="618093"/>
                  </a:lnTo>
                  <a:lnTo>
                    <a:pt x="110483" y="614570"/>
                  </a:lnTo>
                  <a:lnTo>
                    <a:pt x="116814" y="605953"/>
                  </a:lnTo>
                  <a:lnTo>
                    <a:pt x="120804" y="594126"/>
                  </a:lnTo>
                  <a:lnTo>
                    <a:pt x="123417" y="549270"/>
                  </a:lnTo>
                  <a:lnTo>
                    <a:pt x="120202" y="509948"/>
                  </a:lnTo>
                  <a:lnTo>
                    <a:pt x="110950" y="463481"/>
                  </a:lnTo>
                  <a:lnTo>
                    <a:pt x="96517" y="423421"/>
                  </a:lnTo>
                  <a:lnTo>
                    <a:pt x="73764" y="378670"/>
                  </a:lnTo>
                  <a:lnTo>
                    <a:pt x="51593" y="361485"/>
                  </a:lnTo>
                  <a:lnTo>
                    <a:pt x="32795" y="353649"/>
                  </a:lnTo>
                  <a:lnTo>
                    <a:pt x="14917" y="353013"/>
                  </a:lnTo>
                  <a:lnTo>
                    <a:pt x="6254" y="355179"/>
                  </a:lnTo>
                  <a:lnTo>
                    <a:pt x="2956" y="356745"/>
                  </a:lnTo>
                  <a:lnTo>
                    <a:pt x="1110" y="358493"/>
                  </a:lnTo>
                  <a:lnTo>
                    <a:pt x="232" y="360365"/>
                  </a:lnTo>
                  <a:lnTo>
                    <a:pt x="0" y="362318"/>
                  </a:lnTo>
                  <a:lnTo>
                    <a:pt x="1609" y="364679"/>
                  </a:lnTo>
                  <a:lnTo>
                    <a:pt x="8100" y="370124"/>
                  </a:lnTo>
                  <a:lnTo>
                    <a:pt x="15924" y="373249"/>
                  </a:lnTo>
                  <a:lnTo>
                    <a:pt x="37501" y="375256"/>
                  </a:lnTo>
                  <a:lnTo>
                    <a:pt x="80142" y="366868"/>
                  </a:lnTo>
                  <a:lnTo>
                    <a:pt x="120185" y="350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SMARTInkShape-213">
              <a:extLst>
                <a:ext uri="{FF2B5EF4-FFF2-40B4-BE49-F238E27FC236}">
                  <a16:creationId xmlns:a16="http://schemas.microsoft.com/office/drawing/2014/main" xmlns="" id="{D1BB7A59-55D4-4DEF-99F0-77BF263EAD6B}"/>
                </a:ext>
              </a:extLst>
            </p:cNvPr>
            <p:cNvSpPr/>
            <p:nvPr>
              <p:custDataLst>
                <p:tags r:id="rId22"/>
              </p:custDataLst>
            </p:nvPr>
          </p:nvSpPr>
          <p:spPr>
            <a:xfrm>
              <a:off x="4290835" y="5444986"/>
              <a:ext cx="379591" cy="277021"/>
            </a:xfrm>
            <a:custGeom>
              <a:avLst/>
              <a:gdLst/>
              <a:ahLst/>
              <a:cxnLst/>
              <a:rect l="0" t="0" r="0" b="0"/>
              <a:pathLst>
                <a:path w="379591" h="277021">
                  <a:moveTo>
                    <a:pt x="71615" y="193814"/>
                  </a:moveTo>
                  <a:lnTo>
                    <a:pt x="71615" y="193814"/>
                  </a:lnTo>
                  <a:lnTo>
                    <a:pt x="69930" y="193814"/>
                  </a:lnTo>
                  <a:lnTo>
                    <a:pt x="72252" y="193814"/>
                  </a:lnTo>
                  <a:lnTo>
                    <a:pt x="73098" y="193461"/>
                  </a:lnTo>
                  <a:lnTo>
                    <a:pt x="73662" y="192873"/>
                  </a:lnTo>
                  <a:lnTo>
                    <a:pt x="77204" y="184868"/>
                  </a:lnTo>
                  <a:lnTo>
                    <a:pt x="77920" y="178600"/>
                  </a:lnTo>
                  <a:lnTo>
                    <a:pt x="74581" y="169707"/>
                  </a:lnTo>
                  <a:lnTo>
                    <a:pt x="70111" y="163580"/>
                  </a:lnTo>
                  <a:lnTo>
                    <a:pt x="53360" y="149851"/>
                  </a:lnTo>
                  <a:lnTo>
                    <a:pt x="43628" y="145196"/>
                  </a:lnTo>
                  <a:lnTo>
                    <a:pt x="38480" y="143984"/>
                  </a:lnTo>
                  <a:lnTo>
                    <a:pt x="28244" y="146672"/>
                  </a:lnTo>
                  <a:lnTo>
                    <a:pt x="19645" y="151937"/>
                  </a:lnTo>
                  <a:lnTo>
                    <a:pt x="10944" y="164708"/>
                  </a:lnTo>
                  <a:lnTo>
                    <a:pt x="1762" y="189463"/>
                  </a:lnTo>
                  <a:lnTo>
                    <a:pt x="0" y="199759"/>
                  </a:lnTo>
                  <a:lnTo>
                    <a:pt x="2379" y="215174"/>
                  </a:lnTo>
                  <a:lnTo>
                    <a:pt x="12744" y="238367"/>
                  </a:lnTo>
                  <a:lnTo>
                    <a:pt x="25753" y="253503"/>
                  </a:lnTo>
                  <a:lnTo>
                    <a:pt x="34416" y="258913"/>
                  </a:lnTo>
                  <a:lnTo>
                    <a:pt x="47227" y="262256"/>
                  </a:lnTo>
                  <a:lnTo>
                    <a:pt x="53838" y="262098"/>
                  </a:lnTo>
                  <a:lnTo>
                    <a:pt x="56588" y="261561"/>
                  </a:lnTo>
                  <a:lnTo>
                    <a:pt x="62467" y="256262"/>
                  </a:lnTo>
                  <a:lnTo>
                    <a:pt x="73179" y="238487"/>
                  </a:lnTo>
                  <a:lnTo>
                    <a:pt x="79867" y="198220"/>
                  </a:lnTo>
                  <a:lnTo>
                    <a:pt x="82770" y="178601"/>
                  </a:lnTo>
                  <a:lnTo>
                    <a:pt x="89947" y="160554"/>
                  </a:lnTo>
                  <a:lnTo>
                    <a:pt x="90187" y="160704"/>
                  </a:lnTo>
                  <a:lnTo>
                    <a:pt x="92544" y="205170"/>
                  </a:lnTo>
                  <a:lnTo>
                    <a:pt x="114217" y="245998"/>
                  </a:lnTo>
                  <a:lnTo>
                    <a:pt x="120065" y="253579"/>
                  </a:lnTo>
                  <a:lnTo>
                    <a:pt x="126897" y="258359"/>
                  </a:lnTo>
                  <a:lnTo>
                    <a:pt x="130695" y="260127"/>
                  </a:lnTo>
                  <a:lnTo>
                    <a:pt x="138678" y="260210"/>
                  </a:lnTo>
                  <a:lnTo>
                    <a:pt x="146223" y="257896"/>
                  </a:lnTo>
                  <a:lnTo>
                    <a:pt x="151929" y="254515"/>
                  </a:lnTo>
                  <a:lnTo>
                    <a:pt x="168437" y="219931"/>
                  </a:lnTo>
                  <a:lnTo>
                    <a:pt x="177998" y="172818"/>
                  </a:lnTo>
                  <a:lnTo>
                    <a:pt x="179504" y="141154"/>
                  </a:lnTo>
                  <a:lnTo>
                    <a:pt x="183984" y="187950"/>
                  </a:lnTo>
                  <a:lnTo>
                    <a:pt x="192276" y="230459"/>
                  </a:lnTo>
                  <a:lnTo>
                    <a:pt x="198384" y="242203"/>
                  </a:lnTo>
                  <a:lnTo>
                    <a:pt x="206744" y="250716"/>
                  </a:lnTo>
                  <a:lnTo>
                    <a:pt x="215634" y="255793"/>
                  </a:lnTo>
                  <a:lnTo>
                    <a:pt x="223112" y="256873"/>
                  </a:lnTo>
                  <a:lnTo>
                    <a:pt x="231845" y="253355"/>
                  </a:lnTo>
                  <a:lnTo>
                    <a:pt x="248453" y="242970"/>
                  </a:lnTo>
                  <a:lnTo>
                    <a:pt x="265583" y="220326"/>
                  </a:lnTo>
                  <a:lnTo>
                    <a:pt x="272276" y="203590"/>
                  </a:lnTo>
                  <a:lnTo>
                    <a:pt x="276756" y="166621"/>
                  </a:lnTo>
                  <a:lnTo>
                    <a:pt x="277747" y="127373"/>
                  </a:lnTo>
                  <a:lnTo>
                    <a:pt x="277942" y="81781"/>
                  </a:lnTo>
                  <a:lnTo>
                    <a:pt x="279669" y="39178"/>
                  </a:lnTo>
                  <a:lnTo>
                    <a:pt x="281126" y="0"/>
                  </a:lnTo>
                  <a:lnTo>
                    <a:pt x="281139" y="46"/>
                  </a:lnTo>
                  <a:lnTo>
                    <a:pt x="277711" y="39615"/>
                  </a:lnTo>
                  <a:lnTo>
                    <a:pt x="274844" y="84947"/>
                  </a:lnTo>
                  <a:lnTo>
                    <a:pt x="272378" y="130525"/>
                  </a:lnTo>
                  <a:lnTo>
                    <a:pt x="273471" y="170964"/>
                  </a:lnTo>
                  <a:lnTo>
                    <a:pt x="277788" y="208955"/>
                  </a:lnTo>
                  <a:lnTo>
                    <a:pt x="284091" y="242953"/>
                  </a:lnTo>
                  <a:lnTo>
                    <a:pt x="293987" y="261761"/>
                  </a:lnTo>
                  <a:lnTo>
                    <a:pt x="301798" y="269404"/>
                  </a:lnTo>
                  <a:lnTo>
                    <a:pt x="317500" y="275987"/>
                  </a:lnTo>
                  <a:lnTo>
                    <a:pt x="325654" y="277020"/>
                  </a:lnTo>
                  <a:lnTo>
                    <a:pt x="328816" y="276801"/>
                  </a:lnTo>
                  <a:lnTo>
                    <a:pt x="358806" y="261975"/>
                  </a:lnTo>
                  <a:lnTo>
                    <a:pt x="362559" y="259363"/>
                  </a:lnTo>
                  <a:lnTo>
                    <a:pt x="379590" y="2319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SMARTInkShape-214">
              <a:extLst>
                <a:ext uri="{FF2B5EF4-FFF2-40B4-BE49-F238E27FC236}">
                  <a16:creationId xmlns:a16="http://schemas.microsoft.com/office/drawing/2014/main" xmlns="" id="{DF1B6D86-2C24-443D-85AA-2E89543A1488}"/>
                </a:ext>
              </a:extLst>
            </p:cNvPr>
            <p:cNvSpPr/>
            <p:nvPr>
              <p:custDataLst>
                <p:tags r:id="rId23"/>
              </p:custDataLst>
            </p:nvPr>
          </p:nvSpPr>
          <p:spPr>
            <a:xfrm>
              <a:off x="4572000" y="5556250"/>
              <a:ext cx="66676" cy="6351"/>
            </a:xfrm>
            <a:custGeom>
              <a:avLst/>
              <a:gdLst/>
              <a:ahLst/>
              <a:cxnLst/>
              <a:rect l="0" t="0" r="0" b="0"/>
              <a:pathLst>
                <a:path w="66676" h="6351">
                  <a:moveTo>
                    <a:pt x="0" y="6350"/>
                  </a:moveTo>
                  <a:lnTo>
                    <a:pt x="0" y="6350"/>
                  </a:lnTo>
                  <a:lnTo>
                    <a:pt x="41867" y="4664"/>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SMARTInkShape-215">
              <a:extLst>
                <a:ext uri="{FF2B5EF4-FFF2-40B4-BE49-F238E27FC236}">
                  <a16:creationId xmlns:a16="http://schemas.microsoft.com/office/drawing/2014/main" xmlns="" id="{18CC7A1D-0F3E-49AD-BEB5-AB1100992ED3}"/>
                </a:ext>
              </a:extLst>
            </p:cNvPr>
            <p:cNvSpPr/>
            <p:nvPr>
              <p:custDataLst>
                <p:tags r:id="rId24"/>
              </p:custDataLst>
            </p:nvPr>
          </p:nvSpPr>
          <p:spPr>
            <a:xfrm>
              <a:off x="4467225" y="5464175"/>
              <a:ext cx="1" cy="6351"/>
            </a:xfrm>
            <a:custGeom>
              <a:avLst/>
              <a:gdLst/>
              <a:ahLst/>
              <a:cxnLst/>
              <a:rect l="0" t="0" r="0" b="0"/>
              <a:pathLst>
                <a:path w="1" h="6351">
                  <a:moveTo>
                    <a:pt x="0" y="6350"/>
                  </a:moveTo>
                  <a:lnTo>
                    <a:pt x="0" y="63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2" name="SMARTInkShape-Group72">
            <a:extLst>
              <a:ext uri="{FF2B5EF4-FFF2-40B4-BE49-F238E27FC236}">
                <a16:creationId xmlns:a16="http://schemas.microsoft.com/office/drawing/2014/main" xmlns="" id="{DFF42E3D-283B-4370-BA6C-CBC9CAB51748}"/>
              </a:ext>
            </a:extLst>
          </p:cNvPr>
          <p:cNvGrpSpPr/>
          <p:nvPr/>
        </p:nvGrpSpPr>
        <p:grpSpPr>
          <a:xfrm>
            <a:off x="4899025" y="5556250"/>
            <a:ext cx="577851" cy="316490"/>
            <a:chOff x="4899025" y="5556250"/>
            <a:chExt cx="577851" cy="316490"/>
          </a:xfrm>
        </p:grpSpPr>
        <p:sp>
          <p:nvSpPr>
            <p:cNvPr id="59" name="SMARTInkShape-216">
              <a:extLst>
                <a:ext uri="{FF2B5EF4-FFF2-40B4-BE49-F238E27FC236}">
                  <a16:creationId xmlns:a16="http://schemas.microsoft.com/office/drawing/2014/main" xmlns="" id="{D99F5B98-E160-487A-AD3E-E1AB6B4AD1F2}"/>
                </a:ext>
              </a:extLst>
            </p:cNvPr>
            <p:cNvSpPr/>
            <p:nvPr>
              <p:custDataLst>
                <p:tags r:id="rId16"/>
              </p:custDataLst>
            </p:nvPr>
          </p:nvSpPr>
          <p:spPr>
            <a:xfrm>
              <a:off x="4899025" y="5626100"/>
              <a:ext cx="95251" cy="73026"/>
            </a:xfrm>
            <a:custGeom>
              <a:avLst/>
              <a:gdLst/>
              <a:ahLst/>
              <a:cxnLst/>
              <a:rect l="0" t="0" r="0" b="0"/>
              <a:pathLst>
                <a:path w="95251" h="73026">
                  <a:moveTo>
                    <a:pt x="0" y="73025"/>
                  </a:moveTo>
                  <a:lnTo>
                    <a:pt x="0" y="73025"/>
                  </a:lnTo>
                  <a:lnTo>
                    <a:pt x="7153" y="73025"/>
                  </a:lnTo>
                  <a:lnTo>
                    <a:pt x="23753" y="69981"/>
                  </a:lnTo>
                  <a:lnTo>
                    <a:pt x="67094" y="39721"/>
                  </a:lnTo>
                  <a:lnTo>
                    <a:pt x="84320" y="1953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SMARTInkShape-217">
              <a:extLst>
                <a:ext uri="{FF2B5EF4-FFF2-40B4-BE49-F238E27FC236}">
                  <a16:creationId xmlns:a16="http://schemas.microsoft.com/office/drawing/2014/main" xmlns="" id="{803AF1F5-EDAC-4909-BB87-E862ADA27189}"/>
                </a:ext>
              </a:extLst>
            </p:cNvPr>
            <p:cNvSpPr/>
            <p:nvPr>
              <p:custDataLst>
                <p:tags r:id="rId17"/>
              </p:custDataLst>
            </p:nvPr>
          </p:nvSpPr>
          <p:spPr>
            <a:xfrm>
              <a:off x="4978400" y="5556250"/>
              <a:ext cx="165101" cy="316490"/>
            </a:xfrm>
            <a:custGeom>
              <a:avLst/>
              <a:gdLst/>
              <a:ahLst/>
              <a:cxnLst/>
              <a:rect l="0" t="0" r="0" b="0"/>
              <a:pathLst>
                <a:path w="165101" h="316490">
                  <a:moveTo>
                    <a:pt x="0" y="0"/>
                  </a:moveTo>
                  <a:lnTo>
                    <a:pt x="0" y="0"/>
                  </a:lnTo>
                  <a:lnTo>
                    <a:pt x="1685" y="1685"/>
                  </a:lnTo>
                  <a:lnTo>
                    <a:pt x="2513" y="4395"/>
                  </a:lnTo>
                  <a:lnTo>
                    <a:pt x="8630" y="51599"/>
                  </a:lnTo>
                  <a:lnTo>
                    <a:pt x="9407" y="98674"/>
                  </a:lnTo>
                  <a:lnTo>
                    <a:pt x="11371" y="133306"/>
                  </a:lnTo>
                  <a:lnTo>
                    <a:pt x="16422" y="180021"/>
                  </a:lnTo>
                  <a:lnTo>
                    <a:pt x="20506" y="220439"/>
                  </a:lnTo>
                  <a:lnTo>
                    <a:pt x="21885" y="264225"/>
                  </a:lnTo>
                  <a:lnTo>
                    <a:pt x="22205" y="309458"/>
                  </a:lnTo>
                  <a:lnTo>
                    <a:pt x="22219" y="316489"/>
                  </a:lnTo>
                  <a:lnTo>
                    <a:pt x="22222" y="315757"/>
                  </a:lnTo>
                  <a:lnTo>
                    <a:pt x="19344" y="280484"/>
                  </a:lnTo>
                  <a:lnTo>
                    <a:pt x="19137" y="242131"/>
                  </a:lnTo>
                  <a:lnTo>
                    <a:pt x="19061" y="199703"/>
                  </a:lnTo>
                  <a:lnTo>
                    <a:pt x="19405" y="162293"/>
                  </a:lnTo>
                  <a:lnTo>
                    <a:pt x="21563" y="116489"/>
                  </a:lnTo>
                  <a:lnTo>
                    <a:pt x="24673" y="76292"/>
                  </a:lnTo>
                  <a:lnTo>
                    <a:pt x="28320" y="56001"/>
                  </a:lnTo>
                  <a:lnTo>
                    <a:pt x="33048" y="46761"/>
                  </a:lnTo>
                  <a:lnTo>
                    <a:pt x="41659" y="37295"/>
                  </a:lnTo>
                  <a:lnTo>
                    <a:pt x="50914" y="31708"/>
                  </a:lnTo>
                  <a:lnTo>
                    <a:pt x="62044" y="29503"/>
                  </a:lnTo>
                  <a:lnTo>
                    <a:pt x="67321" y="29928"/>
                  </a:lnTo>
                  <a:lnTo>
                    <a:pt x="74157" y="33091"/>
                  </a:lnTo>
                  <a:lnTo>
                    <a:pt x="76955" y="34761"/>
                  </a:lnTo>
                  <a:lnTo>
                    <a:pt x="81945" y="43201"/>
                  </a:lnTo>
                  <a:lnTo>
                    <a:pt x="87526" y="61999"/>
                  </a:lnTo>
                  <a:lnTo>
                    <a:pt x="94588" y="106162"/>
                  </a:lnTo>
                  <a:lnTo>
                    <a:pt x="102222" y="133336"/>
                  </a:lnTo>
                  <a:lnTo>
                    <a:pt x="107404" y="140517"/>
                  </a:lnTo>
                  <a:lnTo>
                    <a:pt x="118856" y="149191"/>
                  </a:lnTo>
                  <a:lnTo>
                    <a:pt x="129143" y="148151"/>
                  </a:lnTo>
                  <a:lnTo>
                    <a:pt x="135837" y="146392"/>
                  </a:lnTo>
                  <a:lnTo>
                    <a:pt x="147979" y="138794"/>
                  </a:lnTo>
                  <a:lnTo>
                    <a:pt x="157490" y="129420"/>
                  </a:lnTo>
                  <a:lnTo>
                    <a:pt x="16510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SMARTInkShape-218">
              <a:extLst>
                <a:ext uri="{FF2B5EF4-FFF2-40B4-BE49-F238E27FC236}">
                  <a16:creationId xmlns:a16="http://schemas.microsoft.com/office/drawing/2014/main" xmlns="" id="{81226E34-BF9C-4FDB-9D37-981854DB7F73}"/>
                </a:ext>
              </a:extLst>
            </p:cNvPr>
            <p:cNvSpPr/>
            <p:nvPr>
              <p:custDataLst>
                <p:tags r:id="rId18"/>
              </p:custDataLst>
            </p:nvPr>
          </p:nvSpPr>
          <p:spPr>
            <a:xfrm>
              <a:off x="5152394" y="5582055"/>
              <a:ext cx="324482" cy="118779"/>
            </a:xfrm>
            <a:custGeom>
              <a:avLst/>
              <a:gdLst/>
              <a:ahLst/>
              <a:cxnLst/>
              <a:rect l="0" t="0" r="0" b="0"/>
              <a:pathLst>
                <a:path w="324482" h="118779">
                  <a:moveTo>
                    <a:pt x="51431" y="47220"/>
                  </a:moveTo>
                  <a:lnTo>
                    <a:pt x="51431" y="47220"/>
                  </a:lnTo>
                  <a:lnTo>
                    <a:pt x="54165" y="47220"/>
                  </a:lnTo>
                  <a:lnTo>
                    <a:pt x="63919" y="44084"/>
                  </a:lnTo>
                  <a:lnTo>
                    <a:pt x="65754" y="42371"/>
                  </a:lnTo>
                  <a:lnTo>
                    <a:pt x="66616" y="38715"/>
                  </a:lnTo>
                  <a:lnTo>
                    <a:pt x="66846" y="36258"/>
                  </a:lnTo>
                  <a:lnTo>
                    <a:pt x="63799" y="21003"/>
                  </a:lnTo>
                  <a:lnTo>
                    <a:pt x="59398" y="12520"/>
                  </a:lnTo>
                  <a:lnTo>
                    <a:pt x="53561" y="6750"/>
                  </a:lnTo>
                  <a:lnTo>
                    <a:pt x="46263" y="3010"/>
                  </a:lnTo>
                  <a:lnTo>
                    <a:pt x="41137" y="2054"/>
                  </a:lnTo>
                  <a:lnTo>
                    <a:pt x="39277" y="2293"/>
                  </a:lnTo>
                  <a:lnTo>
                    <a:pt x="26858" y="9927"/>
                  </a:lnTo>
                  <a:lnTo>
                    <a:pt x="21577" y="14300"/>
                  </a:lnTo>
                  <a:lnTo>
                    <a:pt x="7753" y="37855"/>
                  </a:lnTo>
                  <a:lnTo>
                    <a:pt x="352" y="60578"/>
                  </a:lnTo>
                  <a:lnTo>
                    <a:pt x="0" y="74109"/>
                  </a:lnTo>
                  <a:lnTo>
                    <a:pt x="5500" y="89877"/>
                  </a:lnTo>
                  <a:lnTo>
                    <a:pt x="15518" y="104584"/>
                  </a:lnTo>
                  <a:lnTo>
                    <a:pt x="23358" y="109757"/>
                  </a:lnTo>
                  <a:lnTo>
                    <a:pt x="31898" y="111703"/>
                  </a:lnTo>
                  <a:lnTo>
                    <a:pt x="49873" y="110078"/>
                  </a:lnTo>
                  <a:lnTo>
                    <a:pt x="57794" y="107260"/>
                  </a:lnTo>
                  <a:lnTo>
                    <a:pt x="70406" y="98445"/>
                  </a:lnTo>
                  <a:lnTo>
                    <a:pt x="73976" y="93388"/>
                  </a:lnTo>
                  <a:lnTo>
                    <a:pt x="78802" y="75024"/>
                  </a:lnTo>
                  <a:lnTo>
                    <a:pt x="84932" y="30535"/>
                  </a:lnTo>
                  <a:lnTo>
                    <a:pt x="86301" y="10632"/>
                  </a:lnTo>
                  <a:lnTo>
                    <a:pt x="85966" y="10833"/>
                  </a:lnTo>
                  <a:lnTo>
                    <a:pt x="84654" y="12939"/>
                  </a:lnTo>
                  <a:lnTo>
                    <a:pt x="83617" y="18091"/>
                  </a:lnTo>
                  <a:lnTo>
                    <a:pt x="85741" y="58099"/>
                  </a:lnTo>
                  <a:lnTo>
                    <a:pt x="89662" y="72551"/>
                  </a:lnTo>
                  <a:lnTo>
                    <a:pt x="98938" y="90082"/>
                  </a:lnTo>
                  <a:lnTo>
                    <a:pt x="105354" y="97549"/>
                  </a:lnTo>
                  <a:lnTo>
                    <a:pt x="132015" y="116391"/>
                  </a:lnTo>
                  <a:lnTo>
                    <a:pt x="139575" y="118532"/>
                  </a:lnTo>
                  <a:lnTo>
                    <a:pt x="149520" y="118778"/>
                  </a:lnTo>
                  <a:lnTo>
                    <a:pt x="167239" y="114597"/>
                  </a:lnTo>
                  <a:lnTo>
                    <a:pt x="174750" y="109621"/>
                  </a:lnTo>
                  <a:lnTo>
                    <a:pt x="189332" y="86540"/>
                  </a:lnTo>
                  <a:lnTo>
                    <a:pt x="194910" y="70786"/>
                  </a:lnTo>
                  <a:lnTo>
                    <a:pt x="198379" y="36188"/>
                  </a:lnTo>
                  <a:lnTo>
                    <a:pt x="191936" y="14258"/>
                  </a:lnTo>
                  <a:lnTo>
                    <a:pt x="190609" y="11487"/>
                  </a:lnTo>
                  <a:lnTo>
                    <a:pt x="185372" y="6526"/>
                  </a:lnTo>
                  <a:lnTo>
                    <a:pt x="178341" y="2675"/>
                  </a:lnTo>
                  <a:lnTo>
                    <a:pt x="163228" y="0"/>
                  </a:lnTo>
                  <a:lnTo>
                    <a:pt x="161593" y="924"/>
                  </a:lnTo>
                  <a:lnTo>
                    <a:pt x="158835" y="4771"/>
                  </a:lnTo>
                  <a:lnTo>
                    <a:pt x="156985" y="9517"/>
                  </a:lnTo>
                  <a:lnTo>
                    <a:pt x="160315" y="13883"/>
                  </a:lnTo>
                  <a:lnTo>
                    <a:pt x="169183" y="20409"/>
                  </a:lnTo>
                  <a:lnTo>
                    <a:pt x="183346" y="25774"/>
                  </a:lnTo>
                  <a:lnTo>
                    <a:pt x="202267" y="27344"/>
                  </a:lnTo>
                  <a:lnTo>
                    <a:pt x="222050" y="23682"/>
                  </a:lnTo>
                  <a:lnTo>
                    <a:pt x="252279" y="12735"/>
                  </a:lnTo>
                  <a:lnTo>
                    <a:pt x="252357" y="12588"/>
                  </a:lnTo>
                  <a:lnTo>
                    <a:pt x="252057" y="12490"/>
                  </a:lnTo>
                  <a:lnTo>
                    <a:pt x="235083" y="48514"/>
                  </a:lnTo>
                  <a:lnTo>
                    <a:pt x="233288" y="69269"/>
                  </a:lnTo>
                  <a:lnTo>
                    <a:pt x="234327" y="77481"/>
                  </a:lnTo>
                  <a:lnTo>
                    <a:pt x="241951" y="91425"/>
                  </a:lnTo>
                  <a:lnTo>
                    <a:pt x="248290" y="97793"/>
                  </a:lnTo>
                  <a:lnTo>
                    <a:pt x="251462" y="99985"/>
                  </a:lnTo>
                  <a:lnTo>
                    <a:pt x="267725" y="103071"/>
                  </a:lnTo>
                  <a:lnTo>
                    <a:pt x="324481" y="916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6" name="SMARTInkShape-Group73">
            <a:extLst>
              <a:ext uri="{FF2B5EF4-FFF2-40B4-BE49-F238E27FC236}">
                <a16:creationId xmlns:a16="http://schemas.microsoft.com/office/drawing/2014/main" xmlns="" id="{AC23FA81-0339-4974-8426-57515DB900C9}"/>
              </a:ext>
            </a:extLst>
          </p:cNvPr>
          <p:cNvGrpSpPr/>
          <p:nvPr/>
        </p:nvGrpSpPr>
        <p:grpSpPr>
          <a:xfrm>
            <a:off x="5737846" y="5305567"/>
            <a:ext cx="767730" cy="417187"/>
            <a:chOff x="5737846" y="5305567"/>
            <a:chExt cx="767730" cy="417187"/>
          </a:xfrm>
        </p:grpSpPr>
        <p:sp>
          <p:nvSpPr>
            <p:cNvPr id="63" name="SMARTInkShape-219">
              <a:extLst>
                <a:ext uri="{FF2B5EF4-FFF2-40B4-BE49-F238E27FC236}">
                  <a16:creationId xmlns:a16="http://schemas.microsoft.com/office/drawing/2014/main" xmlns="" id="{12E7741D-2AE5-474A-AAE8-FE617D47C1BB}"/>
                </a:ext>
              </a:extLst>
            </p:cNvPr>
            <p:cNvSpPr/>
            <p:nvPr>
              <p:custDataLst>
                <p:tags r:id="rId13"/>
              </p:custDataLst>
            </p:nvPr>
          </p:nvSpPr>
          <p:spPr>
            <a:xfrm>
              <a:off x="5737846" y="5305567"/>
              <a:ext cx="226401" cy="396165"/>
            </a:xfrm>
            <a:custGeom>
              <a:avLst/>
              <a:gdLst/>
              <a:ahLst/>
              <a:cxnLst/>
              <a:rect l="0" t="0" r="0" b="0"/>
              <a:pathLst>
                <a:path w="226401" h="396165">
                  <a:moveTo>
                    <a:pt x="142254" y="6208"/>
                  </a:moveTo>
                  <a:lnTo>
                    <a:pt x="142254" y="6208"/>
                  </a:lnTo>
                  <a:lnTo>
                    <a:pt x="139520" y="3474"/>
                  </a:lnTo>
                  <a:lnTo>
                    <a:pt x="133002" y="0"/>
                  </a:lnTo>
                  <a:lnTo>
                    <a:pt x="90301" y="13987"/>
                  </a:lnTo>
                  <a:lnTo>
                    <a:pt x="75979" y="23097"/>
                  </a:lnTo>
                  <a:lnTo>
                    <a:pt x="66172" y="33790"/>
                  </a:lnTo>
                  <a:lnTo>
                    <a:pt x="60815" y="42455"/>
                  </a:lnTo>
                  <a:lnTo>
                    <a:pt x="51229" y="73417"/>
                  </a:lnTo>
                  <a:lnTo>
                    <a:pt x="51258" y="96367"/>
                  </a:lnTo>
                  <a:lnTo>
                    <a:pt x="55555" y="110063"/>
                  </a:lnTo>
                  <a:lnTo>
                    <a:pt x="66354" y="128467"/>
                  </a:lnTo>
                  <a:lnTo>
                    <a:pt x="83909" y="148381"/>
                  </a:lnTo>
                  <a:lnTo>
                    <a:pt x="116670" y="163652"/>
                  </a:lnTo>
                  <a:lnTo>
                    <a:pt x="135301" y="168491"/>
                  </a:lnTo>
                  <a:lnTo>
                    <a:pt x="171628" y="168327"/>
                  </a:lnTo>
                  <a:lnTo>
                    <a:pt x="198046" y="161251"/>
                  </a:lnTo>
                  <a:lnTo>
                    <a:pt x="206562" y="156960"/>
                  </a:lnTo>
                  <a:lnTo>
                    <a:pt x="212698" y="151526"/>
                  </a:lnTo>
                  <a:lnTo>
                    <a:pt x="215896" y="145582"/>
                  </a:lnTo>
                  <a:lnTo>
                    <a:pt x="216964" y="139766"/>
                  </a:lnTo>
                  <a:lnTo>
                    <a:pt x="216263" y="134829"/>
                  </a:lnTo>
                  <a:lnTo>
                    <a:pt x="212894" y="130283"/>
                  </a:lnTo>
                  <a:lnTo>
                    <a:pt x="207869" y="126263"/>
                  </a:lnTo>
                  <a:lnTo>
                    <a:pt x="202108" y="123301"/>
                  </a:lnTo>
                  <a:lnTo>
                    <a:pt x="162402" y="115961"/>
                  </a:lnTo>
                  <a:lnTo>
                    <a:pt x="117526" y="120675"/>
                  </a:lnTo>
                  <a:lnTo>
                    <a:pt x="72544" y="135079"/>
                  </a:lnTo>
                  <a:lnTo>
                    <a:pt x="47099" y="155793"/>
                  </a:lnTo>
                  <a:lnTo>
                    <a:pt x="38644" y="165613"/>
                  </a:lnTo>
                  <a:lnTo>
                    <a:pt x="37174" y="173481"/>
                  </a:lnTo>
                  <a:lnTo>
                    <a:pt x="38329" y="185005"/>
                  </a:lnTo>
                  <a:lnTo>
                    <a:pt x="39104" y="187848"/>
                  </a:lnTo>
                  <a:lnTo>
                    <a:pt x="48622" y="200276"/>
                  </a:lnTo>
                  <a:lnTo>
                    <a:pt x="62614" y="211759"/>
                  </a:lnTo>
                  <a:lnTo>
                    <a:pt x="93719" y="224896"/>
                  </a:lnTo>
                  <a:lnTo>
                    <a:pt x="140556" y="235658"/>
                  </a:lnTo>
                  <a:lnTo>
                    <a:pt x="178271" y="236093"/>
                  </a:lnTo>
                  <a:lnTo>
                    <a:pt x="209639" y="229010"/>
                  </a:lnTo>
                  <a:lnTo>
                    <a:pt x="215594" y="225881"/>
                  </a:lnTo>
                  <a:lnTo>
                    <a:pt x="223839" y="218875"/>
                  </a:lnTo>
                  <a:lnTo>
                    <a:pt x="226139" y="215615"/>
                  </a:lnTo>
                  <a:lnTo>
                    <a:pt x="226400" y="214604"/>
                  </a:lnTo>
                  <a:lnTo>
                    <a:pt x="226221" y="213930"/>
                  </a:lnTo>
                  <a:lnTo>
                    <a:pt x="224728" y="212829"/>
                  </a:lnTo>
                  <a:lnTo>
                    <a:pt x="220274" y="210578"/>
                  </a:lnTo>
                  <a:lnTo>
                    <a:pt x="203861" y="207329"/>
                  </a:lnTo>
                  <a:lnTo>
                    <a:pt x="175198" y="208331"/>
                  </a:lnTo>
                  <a:lnTo>
                    <a:pt x="127939" y="218439"/>
                  </a:lnTo>
                  <a:lnTo>
                    <a:pt x="85175" y="234208"/>
                  </a:lnTo>
                  <a:lnTo>
                    <a:pt x="43718" y="257154"/>
                  </a:lnTo>
                  <a:lnTo>
                    <a:pt x="20187" y="286617"/>
                  </a:lnTo>
                  <a:lnTo>
                    <a:pt x="3953" y="312225"/>
                  </a:lnTo>
                  <a:lnTo>
                    <a:pt x="734" y="324813"/>
                  </a:lnTo>
                  <a:lnTo>
                    <a:pt x="0" y="341356"/>
                  </a:lnTo>
                  <a:lnTo>
                    <a:pt x="5519" y="361819"/>
                  </a:lnTo>
                  <a:lnTo>
                    <a:pt x="21227" y="384803"/>
                  </a:lnTo>
                  <a:lnTo>
                    <a:pt x="37210" y="393786"/>
                  </a:lnTo>
                  <a:lnTo>
                    <a:pt x="79576" y="396164"/>
                  </a:lnTo>
                  <a:lnTo>
                    <a:pt x="100595" y="393429"/>
                  </a:lnTo>
                  <a:lnTo>
                    <a:pt x="124421" y="383380"/>
                  </a:lnTo>
                  <a:lnTo>
                    <a:pt x="138499" y="372433"/>
                  </a:lnTo>
                  <a:lnTo>
                    <a:pt x="146582" y="362297"/>
                  </a:lnTo>
                  <a:lnTo>
                    <a:pt x="154042" y="343765"/>
                  </a:lnTo>
                  <a:lnTo>
                    <a:pt x="154783" y="333563"/>
                  </a:lnTo>
                  <a:lnTo>
                    <a:pt x="150204" y="314392"/>
                  </a:lnTo>
                  <a:lnTo>
                    <a:pt x="147786" y="309219"/>
                  </a:lnTo>
                  <a:lnTo>
                    <a:pt x="134329" y="299267"/>
                  </a:lnTo>
                  <a:lnTo>
                    <a:pt x="121444" y="294124"/>
                  </a:lnTo>
                  <a:lnTo>
                    <a:pt x="95754" y="301027"/>
                  </a:lnTo>
                  <a:lnTo>
                    <a:pt x="76500" y="310873"/>
                  </a:lnTo>
                  <a:lnTo>
                    <a:pt x="62407" y="327235"/>
                  </a:lnTo>
                  <a:lnTo>
                    <a:pt x="59259" y="340680"/>
                  </a:lnTo>
                  <a:lnTo>
                    <a:pt x="59408" y="347723"/>
                  </a:lnTo>
                  <a:lnTo>
                    <a:pt x="60917" y="353123"/>
                  </a:lnTo>
                  <a:lnTo>
                    <a:pt x="72404" y="368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SMARTInkShape-220">
              <a:extLst>
                <a:ext uri="{FF2B5EF4-FFF2-40B4-BE49-F238E27FC236}">
                  <a16:creationId xmlns:a16="http://schemas.microsoft.com/office/drawing/2014/main" xmlns="" id="{E8187D6D-C418-4018-B79B-E952BD25E0BB}"/>
                </a:ext>
              </a:extLst>
            </p:cNvPr>
            <p:cNvSpPr/>
            <p:nvPr>
              <p:custDataLst>
                <p:tags r:id="rId14"/>
              </p:custDataLst>
            </p:nvPr>
          </p:nvSpPr>
          <p:spPr>
            <a:xfrm>
              <a:off x="5867400" y="5374072"/>
              <a:ext cx="463551" cy="348682"/>
            </a:xfrm>
            <a:custGeom>
              <a:avLst/>
              <a:gdLst/>
              <a:ahLst/>
              <a:cxnLst/>
              <a:rect l="0" t="0" r="0" b="0"/>
              <a:pathLst>
                <a:path w="463551" h="348682">
                  <a:moveTo>
                    <a:pt x="0" y="309178"/>
                  </a:moveTo>
                  <a:lnTo>
                    <a:pt x="0" y="309178"/>
                  </a:lnTo>
                  <a:lnTo>
                    <a:pt x="9354" y="314240"/>
                  </a:lnTo>
                  <a:lnTo>
                    <a:pt x="31511" y="315513"/>
                  </a:lnTo>
                  <a:lnTo>
                    <a:pt x="76242" y="305165"/>
                  </a:lnTo>
                  <a:lnTo>
                    <a:pt x="120170" y="286684"/>
                  </a:lnTo>
                  <a:lnTo>
                    <a:pt x="158672" y="256372"/>
                  </a:lnTo>
                  <a:lnTo>
                    <a:pt x="191550" y="209562"/>
                  </a:lnTo>
                  <a:lnTo>
                    <a:pt x="209336" y="167329"/>
                  </a:lnTo>
                  <a:lnTo>
                    <a:pt x="222710" y="127193"/>
                  </a:lnTo>
                  <a:lnTo>
                    <a:pt x="228765" y="87740"/>
                  </a:lnTo>
                  <a:lnTo>
                    <a:pt x="228844" y="42102"/>
                  </a:lnTo>
                  <a:lnTo>
                    <a:pt x="225889" y="26139"/>
                  </a:lnTo>
                  <a:lnTo>
                    <a:pt x="219996" y="14353"/>
                  </a:lnTo>
                  <a:lnTo>
                    <a:pt x="213370" y="6224"/>
                  </a:lnTo>
                  <a:lnTo>
                    <a:pt x="205721" y="1671"/>
                  </a:lnTo>
                  <a:lnTo>
                    <a:pt x="198676" y="0"/>
                  </a:lnTo>
                  <a:lnTo>
                    <a:pt x="194369" y="433"/>
                  </a:lnTo>
                  <a:lnTo>
                    <a:pt x="189397" y="5564"/>
                  </a:lnTo>
                  <a:lnTo>
                    <a:pt x="179197" y="22042"/>
                  </a:lnTo>
                  <a:lnTo>
                    <a:pt x="164426" y="65904"/>
                  </a:lnTo>
                  <a:lnTo>
                    <a:pt x="162145" y="108566"/>
                  </a:lnTo>
                  <a:lnTo>
                    <a:pt x="167911" y="151844"/>
                  </a:lnTo>
                  <a:lnTo>
                    <a:pt x="171337" y="193078"/>
                  </a:lnTo>
                  <a:lnTo>
                    <a:pt x="174643" y="240208"/>
                  </a:lnTo>
                  <a:lnTo>
                    <a:pt x="179342" y="284991"/>
                  </a:lnTo>
                  <a:lnTo>
                    <a:pt x="180491" y="299817"/>
                  </a:lnTo>
                  <a:lnTo>
                    <a:pt x="185463" y="309721"/>
                  </a:lnTo>
                  <a:lnTo>
                    <a:pt x="201343" y="327081"/>
                  </a:lnTo>
                  <a:lnTo>
                    <a:pt x="207784" y="331246"/>
                  </a:lnTo>
                  <a:lnTo>
                    <a:pt x="221039" y="335605"/>
                  </a:lnTo>
                  <a:lnTo>
                    <a:pt x="227121" y="335857"/>
                  </a:lnTo>
                  <a:lnTo>
                    <a:pt x="232529" y="334441"/>
                  </a:lnTo>
                  <a:lnTo>
                    <a:pt x="241523" y="329324"/>
                  </a:lnTo>
                  <a:lnTo>
                    <a:pt x="250891" y="320204"/>
                  </a:lnTo>
                  <a:lnTo>
                    <a:pt x="263337" y="297721"/>
                  </a:lnTo>
                  <a:lnTo>
                    <a:pt x="274447" y="253729"/>
                  </a:lnTo>
                  <a:lnTo>
                    <a:pt x="281623" y="220158"/>
                  </a:lnTo>
                  <a:lnTo>
                    <a:pt x="287349" y="209032"/>
                  </a:lnTo>
                  <a:lnTo>
                    <a:pt x="290930" y="204696"/>
                  </a:lnTo>
                  <a:lnTo>
                    <a:pt x="294402" y="202417"/>
                  </a:lnTo>
                  <a:lnTo>
                    <a:pt x="304907" y="198697"/>
                  </a:lnTo>
                  <a:lnTo>
                    <a:pt x="309434" y="202102"/>
                  </a:lnTo>
                  <a:lnTo>
                    <a:pt x="312122" y="204986"/>
                  </a:lnTo>
                  <a:lnTo>
                    <a:pt x="317592" y="220843"/>
                  </a:lnTo>
                  <a:lnTo>
                    <a:pt x="322248" y="262540"/>
                  </a:lnTo>
                  <a:lnTo>
                    <a:pt x="323757" y="307862"/>
                  </a:lnTo>
                  <a:lnTo>
                    <a:pt x="323485" y="321639"/>
                  </a:lnTo>
                  <a:lnTo>
                    <a:pt x="322901" y="322777"/>
                  </a:lnTo>
                  <a:lnTo>
                    <a:pt x="322159" y="323536"/>
                  </a:lnTo>
                  <a:lnTo>
                    <a:pt x="321664" y="323689"/>
                  </a:lnTo>
                  <a:lnTo>
                    <a:pt x="321334" y="323438"/>
                  </a:lnTo>
                  <a:lnTo>
                    <a:pt x="321115" y="322918"/>
                  </a:lnTo>
                  <a:lnTo>
                    <a:pt x="321115" y="311944"/>
                  </a:lnTo>
                  <a:lnTo>
                    <a:pt x="326653" y="267049"/>
                  </a:lnTo>
                  <a:lnTo>
                    <a:pt x="339176" y="219868"/>
                  </a:lnTo>
                  <a:lnTo>
                    <a:pt x="344067" y="212922"/>
                  </a:lnTo>
                  <a:lnTo>
                    <a:pt x="349416" y="208189"/>
                  </a:lnTo>
                  <a:lnTo>
                    <a:pt x="354145" y="206086"/>
                  </a:lnTo>
                  <a:lnTo>
                    <a:pt x="360480" y="207032"/>
                  </a:lnTo>
                  <a:lnTo>
                    <a:pt x="367294" y="210158"/>
                  </a:lnTo>
                  <a:lnTo>
                    <a:pt x="374744" y="217515"/>
                  </a:lnTo>
                  <a:lnTo>
                    <a:pt x="383477" y="233716"/>
                  </a:lnTo>
                  <a:lnTo>
                    <a:pt x="384050" y="263227"/>
                  </a:lnTo>
                  <a:lnTo>
                    <a:pt x="382150" y="309349"/>
                  </a:lnTo>
                  <a:lnTo>
                    <a:pt x="383981" y="322307"/>
                  </a:lnTo>
                  <a:lnTo>
                    <a:pt x="387146" y="330418"/>
                  </a:lnTo>
                  <a:lnTo>
                    <a:pt x="397951" y="340636"/>
                  </a:lnTo>
                  <a:lnTo>
                    <a:pt x="410639" y="348681"/>
                  </a:lnTo>
                  <a:lnTo>
                    <a:pt x="421925" y="348607"/>
                  </a:lnTo>
                  <a:lnTo>
                    <a:pt x="442549" y="341622"/>
                  </a:lnTo>
                  <a:lnTo>
                    <a:pt x="463550" y="3091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SMARTInkShape-221">
              <a:extLst>
                <a:ext uri="{FF2B5EF4-FFF2-40B4-BE49-F238E27FC236}">
                  <a16:creationId xmlns:a16="http://schemas.microsoft.com/office/drawing/2014/main" xmlns="" id="{475DF4EF-B03E-4A16-BE6A-48DD88CA8F8F}"/>
                </a:ext>
              </a:extLst>
            </p:cNvPr>
            <p:cNvSpPr/>
            <p:nvPr>
              <p:custDataLst>
                <p:tags r:id="rId15"/>
              </p:custDataLst>
            </p:nvPr>
          </p:nvSpPr>
          <p:spPr>
            <a:xfrm>
              <a:off x="6328633" y="5588493"/>
              <a:ext cx="176943" cy="133332"/>
            </a:xfrm>
            <a:custGeom>
              <a:avLst/>
              <a:gdLst/>
              <a:ahLst/>
              <a:cxnLst/>
              <a:rect l="0" t="0" r="0" b="0"/>
              <a:pathLst>
                <a:path w="176943" h="133332">
                  <a:moveTo>
                    <a:pt x="84867" y="53482"/>
                  </a:moveTo>
                  <a:lnTo>
                    <a:pt x="84867" y="53482"/>
                  </a:lnTo>
                  <a:lnTo>
                    <a:pt x="88238" y="53482"/>
                  </a:lnTo>
                  <a:lnTo>
                    <a:pt x="89231" y="53129"/>
                  </a:lnTo>
                  <a:lnTo>
                    <a:pt x="89893" y="52541"/>
                  </a:lnTo>
                  <a:lnTo>
                    <a:pt x="90334" y="51796"/>
                  </a:lnTo>
                  <a:lnTo>
                    <a:pt x="90981" y="51300"/>
                  </a:lnTo>
                  <a:lnTo>
                    <a:pt x="94554" y="49562"/>
                  </a:lnTo>
                  <a:lnTo>
                    <a:pt x="97391" y="47274"/>
                  </a:lnTo>
                  <a:lnTo>
                    <a:pt x="100285" y="29057"/>
                  </a:lnTo>
                  <a:lnTo>
                    <a:pt x="98921" y="22766"/>
                  </a:lnTo>
                  <a:lnTo>
                    <a:pt x="96288" y="19487"/>
                  </a:lnTo>
                  <a:lnTo>
                    <a:pt x="90838" y="13776"/>
                  </a:lnTo>
                  <a:lnTo>
                    <a:pt x="88847" y="11136"/>
                  </a:lnTo>
                  <a:lnTo>
                    <a:pt x="81932" y="7263"/>
                  </a:lnTo>
                  <a:lnTo>
                    <a:pt x="59767" y="571"/>
                  </a:lnTo>
                  <a:lnTo>
                    <a:pt x="42926" y="0"/>
                  </a:lnTo>
                  <a:lnTo>
                    <a:pt x="23940" y="3945"/>
                  </a:lnTo>
                  <a:lnTo>
                    <a:pt x="13153" y="13718"/>
                  </a:lnTo>
                  <a:lnTo>
                    <a:pt x="6076" y="27785"/>
                  </a:lnTo>
                  <a:lnTo>
                    <a:pt x="878" y="45035"/>
                  </a:lnTo>
                  <a:lnTo>
                    <a:pt x="0" y="80591"/>
                  </a:lnTo>
                  <a:lnTo>
                    <a:pt x="4609" y="97733"/>
                  </a:lnTo>
                  <a:lnTo>
                    <a:pt x="9686" y="107486"/>
                  </a:lnTo>
                  <a:lnTo>
                    <a:pt x="23550" y="120910"/>
                  </a:lnTo>
                  <a:lnTo>
                    <a:pt x="36007" y="128768"/>
                  </a:lnTo>
                  <a:lnTo>
                    <a:pt x="51457" y="133331"/>
                  </a:lnTo>
                  <a:lnTo>
                    <a:pt x="61434" y="132950"/>
                  </a:lnTo>
                  <a:lnTo>
                    <a:pt x="75966" y="128642"/>
                  </a:lnTo>
                  <a:lnTo>
                    <a:pt x="81970" y="121811"/>
                  </a:lnTo>
                  <a:lnTo>
                    <a:pt x="87107" y="112425"/>
                  </a:lnTo>
                  <a:lnTo>
                    <a:pt x="93489" y="76133"/>
                  </a:lnTo>
                  <a:lnTo>
                    <a:pt x="94735" y="33612"/>
                  </a:lnTo>
                  <a:lnTo>
                    <a:pt x="96073" y="30774"/>
                  </a:lnTo>
                  <a:lnTo>
                    <a:pt x="96571" y="30230"/>
                  </a:lnTo>
                  <a:lnTo>
                    <a:pt x="96903" y="30219"/>
                  </a:lnTo>
                  <a:lnTo>
                    <a:pt x="97625" y="31854"/>
                  </a:lnTo>
                  <a:lnTo>
                    <a:pt x="99122" y="36108"/>
                  </a:lnTo>
                  <a:lnTo>
                    <a:pt x="99081" y="41527"/>
                  </a:lnTo>
                  <a:lnTo>
                    <a:pt x="98593" y="48169"/>
                  </a:lnTo>
                  <a:lnTo>
                    <a:pt x="101378" y="95257"/>
                  </a:lnTo>
                  <a:lnTo>
                    <a:pt x="106144" y="112544"/>
                  </a:lnTo>
                  <a:lnTo>
                    <a:pt x="111257" y="119831"/>
                  </a:lnTo>
                  <a:lnTo>
                    <a:pt x="119879" y="124481"/>
                  </a:lnTo>
                  <a:lnTo>
                    <a:pt x="139290" y="128655"/>
                  </a:lnTo>
                  <a:lnTo>
                    <a:pt x="176942" y="1106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0" name="SMARTInkShape-Group74">
            <a:extLst>
              <a:ext uri="{FF2B5EF4-FFF2-40B4-BE49-F238E27FC236}">
                <a16:creationId xmlns:a16="http://schemas.microsoft.com/office/drawing/2014/main" xmlns="" id="{A7B284FE-9E77-4F68-8BF0-C3CC1E300812}"/>
              </a:ext>
            </a:extLst>
          </p:cNvPr>
          <p:cNvGrpSpPr/>
          <p:nvPr/>
        </p:nvGrpSpPr>
        <p:grpSpPr>
          <a:xfrm>
            <a:off x="6702997" y="5429234"/>
            <a:ext cx="1586249" cy="294944"/>
            <a:chOff x="6702997" y="5429234"/>
            <a:chExt cx="1586249" cy="294944"/>
          </a:xfrm>
        </p:grpSpPr>
        <p:sp>
          <p:nvSpPr>
            <p:cNvPr id="67" name="SMARTInkShape-222">
              <a:extLst>
                <a:ext uri="{FF2B5EF4-FFF2-40B4-BE49-F238E27FC236}">
                  <a16:creationId xmlns:a16="http://schemas.microsoft.com/office/drawing/2014/main" xmlns="" id="{C6A458E9-4B7F-4AF9-B5AE-F42F932EB0EB}"/>
                </a:ext>
              </a:extLst>
            </p:cNvPr>
            <p:cNvSpPr/>
            <p:nvPr>
              <p:custDataLst>
                <p:tags r:id="rId10"/>
              </p:custDataLst>
            </p:nvPr>
          </p:nvSpPr>
          <p:spPr>
            <a:xfrm>
              <a:off x="6702997" y="5572987"/>
              <a:ext cx="999554" cy="151191"/>
            </a:xfrm>
            <a:custGeom>
              <a:avLst/>
              <a:gdLst/>
              <a:ahLst/>
              <a:cxnLst/>
              <a:rect l="0" t="0" r="0" b="0"/>
              <a:pathLst>
                <a:path w="999554" h="151191">
                  <a:moveTo>
                    <a:pt x="2603" y="132488"/>
                  </a:moveTo>
                  <a:lnTo>
                    <a:pt x="2603" y="132488"/>
                  </a:lnTo>
                  <a:lnTo>
                    <a:pt x="4288" y="132488"/>
                  </a:lnTo>
                  <a:lnTo>
                    <a:pt x="4785" y="133193"/>
                  </a:lnTo>
                  <a:lnTo>
                    <a:pt x="5647" y="139641"/>
                  </a:lnTo>
                  <a:lnTo>
                    <a:pt x="5777" y="148267"/>
                  </a:lnTo>
                  <a:lnTo>
                    <a:pt x="0" y="116410"/>
                  </a:lnTo>
                  <a:lnTo>
                    <a:pt x="5230" y="72447"/>
                  </a:lnTo>
                  <a:lnTo>
                    <a:pt x="17822" y="34462"/>
                  </a:lnTo>
                  <a:lnTo>
                    <a:pt x="26123" y="19639"/>
                  </a:lnTo>
                  <a:lnTo>
                    <a:pt x="34737" y="10778"/>
                  </a:lnTo>
                  <a:lnTo>
                    <a:pt x="40874" y="7839"/>
                  </a:lnTo>
                  <a:lnTo>
                    <a:pt x="43992" y="7055"/>
                  </a:lnTo>
                  <a:lnTo>
                    <a:pt x="46424" y="7239"/>
                  </a:lnTo>
                  <a:lnTo>
                    <a:pt x="48397" y="8066"/>
                  </a:lnTo>
                  <a:lnTo>
                    <a:pt x="50066" y="9323"/>
                  </a:lnTo>
                  <a:lnTo>
                    <a:pt x="55785" y="17835"/>
                  </a:lnTo>
                  <a:lnTo>
                    <a:pt x="66770" y="50976"/>
                  </a:lnTo>
                  <a:lnTo>
                    <a:pt x="74393" y="95036"/>
                  </a:lnTo>
                  <a:lnTo>
                    <a:pt x="88027" y="135066"/>
                  </a:lnTo>
                  <a:lnTo>
                    <a:pt x="88302" y="118345"/>
                  </a:lnTo>
                  <a:lnTo>
                    <a:pt x="82835" y="73017"/>
                  </a:lnTo>
                  <a:lnTo>
                    <a:pt x="83173" y="57129"/>
                  </a:lnTo>
                  <a:lnTo>
                    <a:pt x="88133" y="42069"/>
                  </a:lnTo>
                  <a:lnTo>
                    <a:pt x="96259" y="28393"/>
                  </a:lnTo>
                  <a:lnTo>
                    <a:pt x="107390" y="17986"/>
                  </a:lnTo>
                  <a:lnTo>
                    <a:pt x="109855" y="17348"/>
                  </a:lnTo>
                  <a:lnTo>
                    <a:pt x="116358" y="17579"/>
                  </a:lnTo>
                  <a:lnTo>
                    <a:pt x="123010" y="21680"/>
                  </a:lnTo>
                  <a:lnTo>
                    <a:pt x="134220" y="34126"/>
                  </a:lnTo>
                  <a:lnTo>
                    <a:pt x="151317" y="64053"/>
                  </a:lnTo>
                  <a:lnTo>
                    <a:pt x="160685" y="110611"/>
                  </a:lnTo>
                  <a:lnTo>
                    <a:pt x="158561" y="129754"/>
                  </a:lnTo>
                  <a:lnTo>
                    <a:pt x="158080" y="130666"/>
                  </a:lnTo>
                  <a:lnTo>
                    <a:pt x="157408" y="131273"/>
                  </a:lnTo>
                  <a:lnTo>
                    <a:pt x="155478" y="132248"/>
                  </a:lnTo>
                  <a:lnTo>
                    <a:pt x="155012" y="88124"/>
                  </a:lnTo>
                  <a:lnTo>
                    <a:pt x="156886" y="60590"/>
                  </a:lnTo>
                  <a:lnTo>
                    <a:pt x="170978" y="27799"/>
                  </a:lnTo>
                  <a:lnTo>
                    <a:pt x="179884" y="18214"/>
                  </a:lnTo>
                  <a:lnTo>
                    <a:pt x="185582" y="14672"/>
                  </a:lnTo>
                  <a:lnTo>
                    <a:pt x="188089" y="13727"/>
                  </a:lnTo>
                  <a:lnTo>
                    <a:pt x="195578" y="15500"/>
                  </a:lnTo>
                  <a:lnTo>
                    <a:pt x="204433" y="20521"/>
                  </a:lnTo>
                  <a:lnTo>
                    <a:pt x="213073" y="28632"/>
                  </a:lnTo>
                  <a:lnTo>
                    <a:pt x="220814" y="43116"/>
                  </a:lnTo>
                  <a:lnTo>
                    <a:pt x="233618" y="87124"/>
                  </a:lnTo>
                  <a:lnTo>
                    <a:pt x="248283" y="121610"/>
                  </a:lnTo>
                  <a:lnTo>
                    <a:pt x="253964" y="130240"/>
                  </a:lnTo>
                  <a:lnTo>
                    <a:pt x="260957" y="135958"/>
                  </a:lnTo>
                  <a:lnTo>
                    <a:pt x="264797" y="137976"/>
                  </a:lnTo>
                  <a:lnTo>
                    <a:pt x="273768" y="139278"/>
                  </a:lnTo>
                  <a:lnTo>
                    <a:pt x="283282" y="137975"/>
                  </a:lnTo>
                  <a:lnTo>
                    <a:pt x="292214" y="133869"/>
                  </a:lnTo>
                  <a:lnTo>
                    <a:pt x="299006" y="127575"/>
                  </a:lnTo>
                  <a:lnTo>
                    <a:pt x="304024" y="119721"/>
                  </a:lnTo>
                  <a:lnTo>
                    <a:pt x="309179" y="102188"/>
                  </a:lnTo>
                  <a:lnTo>
                    <a:pt x="313598" y="61256"/>
                  </a:lnTo>
                  <a:lnTo>
                    <a:pt x="310705" y="47595"/>
                  </a:lnTo>
                  <a:lnTo>
                    <a:pt x="311015" y="47318"/>
                  </a:lnTo>
                  <a:lnTo>
                    <a:pt x="312301" y="47009"/>
                  </a:lnTo>
                  <a:lnTo>
                    <a:pt x="327594" y="54544"/>
                  </a:lnTo>
                  <a:lnTo>
                    <a:pt x="332370" y="54572"/>
                  </a:lnTo>
                  <a:lnTo>
                    <a:pt x="363111" y="43989"/>
                  </a:lnTo>
                  <a:lnTo>
                    <a:pt x="366061" y="41033"/>
                  </a:lnTo>
                  <a:lnTo>
                    <a:pt x="371546" y="29504"/>
                  </a:lnTo>
                  <a:lnTo>
                    <a:pt x="372952" y="23688"/>
                  </a:lnTo>
                  <a:lnTo>
                    <a:pt x="372060" y="14761"/>
                  </a:lnTo>
                  <a:lnTo>
                    <a:pt x="369560" y="7099"/>
                  </a:lnTo>
                  <a:lnTo>
                    <a:pt x="367185" y="5151"/>
                  </a:lnTo>
                  <a:lnTo>
                    <a:pt x="356474" y="1076"/>
                  </a:lnTo>
                  <a:lnTo>
                    <a:pt x="350849" y="0"/>
                  </a:lnTo>
                  <a:lnTo>
                    <a:pt x="338660" y="4450"/>
                  </a:lnTo>
                  <a:lnTo>
                    <a:pt x="323876" y="14156"/>
                  </a:lnTo>
                  <a:lnTo>
                    <a:pt x="310011" y="34397"/>
                  </a:lnTo>
                  <a:lnTo>
                    <a:pt x="303707" y="52075"/>
                  </a:lnTo>
                  <a:lnTo>
                    <a:pt x="305211" y="69621"/>
                  </a:lnTo>
                  <a:lnTo>
                    <a:pt x="312745" y="91978"/>
                  </a:lnTo>
                  <a:lnTo>
                    <a:pt x="329426" y="115320"/>
                  </a:lnTo>
                  <a:lnTo>
                    <a:pt x="347358" y="128705"/>
                  </a:lnTo>
                  <a:lnTo>
                    <a:pt x="365063" y="136627"/>
                  </a:lnTo>
                  <a:lnTo>
                    <a:pt x="368068" y="137364"/>
                  </a:lnTo>
                  <a:lnTo>
                    <a:pt x="382410" y="135030"/>
                  </a:lnTo>
                  <a:lnTo>
                    <a:pt x="393323" y="129870"/>
                  </a:lnTo>
                  <a:lnTo>
                    <a:pt x="414929" y="101636"/>
                  </a:lnTo>
                  <a:lnTo>
                    <a:pt x="432836" y="57579"/>
                  </a:lnTo>
                  <a:lnTo>
                    <a:pt x="445582" y="12205"/>
                  </a:lnTo>
                  <a:lnTo>
                    <a:pt x="446903" y="3755"/>
                  </a:lnTo>
                  <a:lnTo>
                    <a:pt x="447322" y="3627"/>
                  </a:lnTo>
                  <a:lnTo>
                    <a:pt x="448729" y="4426"/>
                  </a:lnTo>
                  <a:lnTo>
                    <a:pt x="451504" y="8544"/>
                  </a:lnTo>
                  <a:lnTo>
                    <a:pt x="470752" y="52851"/>
                  </a:lnTo>
                  <a:lnTo>
                    <a:pt x="496190" y="95194"/>
                  </a:lnTo>
                  <a:lnTo>
                    <a:pt x="504098" y="113089"/>
                  </a:lnTo>
                  <a:lnTo>
                    <a:pt x="508456" y="131988"/>
                  </a:lnTo>
                  <a:lnTo>
                    <a:pt x="508113" y="136388"/>
                  </a:lnTo>
                  <a:lnTo>
                    <a:pt x="504910" y="144099"/>
                  </a:lnTo>
                  <a:lnTo>
                    <a:pt x="500900" y="149173"/>
                  </a:lnTo>
                  <a:lnTo>
                    <a:pt x="498842" y="151019"/>
                  </a:lnTo>
                  <a:lnTo>
                    <a:pt x="489972" y="151190"/>
                  </a:lnTo>
                  <a:lnTo>
                    <a:pt x="445686" y="137904"/>
                  </a:lnTo>
                  <a:lnTo>
                    <a:pt x="420202" y="130392"/>
                  </a:lnTo>
                  <a:lnTo>
                    <a:pt x="418586" y="130385"/>
                  </a:lnTo>
                  <a:lnTo>
                    <a:pt x="417509" y="130733"/>
                  </a:lnTo>
                  <a:lnTo>
                    <a:pt x="416790" y="131318"/>
                  </a:lnTo>
                  <a:lnTo>
                    <a:pt x="417369" y="132061"/>
                  </a:lnTo>
                  <a:lnTo>
                    <a:pt x="427052" y="136804"/>
                  </a:lnTo>
                  <a:lnTo>
                    <a:pt x="456931" y="140195"/>
                  </a:lnTo>
                  <a:lnTo>
                    <a:pt x="480605" y="134713"/>
                  </a:lnTo>
                  <a:lnTo>
                    <a:pt x="494502" y="124720"/>
                  </a:lnTo>
                  <a:lnTo>
                    <a:pt x="508102" y="109199"/>
                  </a:lnTo>
                  <a:lnTo>
                    <a:pt x="529780" y="68918"/>
                  </a:lnTo>
                  <a:lnTo>
                    <a:pt x="535294" y="43416"/>
                  </a:lnTo>
                  <a:lnTo>
                    <a:pt x="535994" y="17174"/>
                  </a:lnTo>
                  <a:lnTo>
                    <a:pt x="536943" y="61410"/>
                  </a:lnTo>
                  <a:lnTo>
                    <a:pt x="545212" y="108498"/>
                  </a:lnTo>
                  <a:lnTo>
                    <a:pt x="555234" y="130596"/>
                  </a:lnTo>
                  <a:lnTo>
                    <a:pt x="562398" y="137533"/>
                  </a:lnTo>
                  <a:lnTo>
                    <a:pt x="565241" y="138673"/>
                  </a:lnTo>
                  <a:lnTo>
                    <a:pt x="571223" y="139000"/>
                  </a:lnTo>
                  <a:lnTo>
                    <a:pt x="585868" y="133800"/>
                  </a:lnTo>
                  <a:lnTo>
                    <a:pt x="592738" y="130014"/>
                  </a:lnTo>
                  <a:lnTo>
                    <a:pt x="611612" y="108389"/>
                  </a:lnTo>
                  <a:lnTo>
                    <a:pt x="618927" y="94656"/>
                  </a:lnTo>
                  <a:lnTo>
                    <a:pt x="623618" y="69707"/>
                  </a:lnTo>
                  <a:lnTo>
                    <a:pt x="622640" y="48857"/>
                  </a:lnTo>
                  <a:lnTo>
                    <a:pt x="618824" y="36212"/>
                  </a:lnTo>
                  <a:lnTo>
                    <a:pt x="616399" y="31525"/>
                  </a:lnTo>
                  <a:lnTo>
                    <a:pt x="615831" y="29760"/>
                  </a:lnTo>
                  <a:lnTo>
                    <a:pt x="615680" y="29783"/>
                  </a:lnTo>
                  <a:lnTo>
                    <a:pt x="615580" y="30151"/>
                  </a:lnTo>
                  <a:lnTo>
                    <a:pt x="624151" y="77043"/>
                  </a:lnTo>
                  <a:lnTo>
                    <a:pt x="634725" y="119164"/>
                  </a:lnTo>
                  <a:lnTo>
                    <a:pt x="636743" y="123606"/>
                  </a:lnTo>
                  <a:lnTo>
                    <a:pt x="643688" y="131362"/>
                  </a:lnTo>
                  <a:lnTo>
                    <a:pt x="657463" y="141595"/>
                  </a:lnTo>
                  <a:lnTo>
                    <a:pt x="666185" y="141710"/>
                  </a:lnTo>
                  <a:lnTo>
                    <a:pt x="676764" y="138703"/>
                  </a:lnTo>
                  <a:lnTo>
                    <a:pt x="691931" y="129077"/>
                  </a:lnTo>
                  <a:lnTo>
                    <a:pt x="703442" y="116229"/>
                  </a:lnTo>
                  <a:lnTo>
                    <a:pt x="716672" y="88253"/>
                  </a:lnTo>
                  <a:lnTo>
                    <a:pt x="720807" y="67915"/>
                  </a:lnTo>
                  <a:lnTo>
                    <a:pt x="719210" y="45701"/>
                  </a:lnTo>
                  <a:lnTo>
                    <a:pt x="710520" y="24733"/>
                  </a:lnTo>
                  <a:lnTo>
                    <a:pt x="707287" y="19569"/>
                  </a:lnTo>
                  <a:lnTo>
                    <a:pt x="704873" y="18403"/>
                  </a:lnTo>
                  <a:lnTo>
                    <a:pt x="698427" y="18048"/>
                  </a:lnTo>
                  <a:lnTo>
                    <a:pt x="695792" y="18800"/>
                  </a:lnTo>
                  <a:lnTo>
                    <a:pt x="691922" y="21518"/>
                  </a:lnTo>
                  <a:lnTo>
                    <a:pt x="687760" y="27014"/>
                  </a:lnTo>
                  <a:lnTo>
                    <a:pt x="687269" y="29011"/>
                  </a:lnTo>
                  <a:lnTo>
                    <a:pt x="687664" y="33111"/>
                  </a:lnTo>
                  <a:lnTo>
                    <a:pt x="690897" y="37286"/>
                  </a:lnTo>
                  <a:lnTo>
                    <a:pt x="695509" y="40787"/>
                  </a:lnTo>
                  <a:lnTo>
                    <a:pt x="699910" y="42343"/>
                  </a:lnTo>
                  <a:lnTo>
                    <a:pt x="711411" y="43219"/>
                  </a:lnTo>
                  <a:lnTo>
                    <a:pt x="740844" y="36403"/>
                  </a:lnTo>
                  <a:lnTo>
                    <a:pt x="773078" y="18894"/>
                  </a:lnTo>
                  <a:lnTo>
                    <a:pt x="773428" y="19012"/>
                  </a:lnTo>
                  <a:lnTo>
                    <a:pt x="773661" y="19443"/>
                  </a:lnTo>
                  <a:lnTo>
                    <a:pt x="773817" y="20083"/>
                  </a:lnTo>
                  <a:lnTo>
                    <a:pt x="773568" y="20862"/>
                  </a:lnTo>
                  <a:lnTo>
                    <a:pt x="770633" y="27470"/>
                  </a:lnTo>
                  <a:lnTo>
                    <a:pt x="756541" y="73488"/>
                  </a:lnTo>
                  <a:lnTo>
                    <a:pt x="756434" y="81924"/>
                  </a:lnTo>
                  <a:lnTo>
                    <a:pt x="762316" y="103970"/>
                  </a:lnTo>
                  <a:lnTo>
                    <a:pt x="771756" y="120636"/>
                  </a:lnTo>
                  <a:lnTo>
                    <a:pt x="777660" y="126750"/>
                  </a:lnTo>
                  <a:lnTo>
                    <a:pt x="788619" y="132473"/>
                  </a:lnTo>
                  <a:lnTo>
                    <a:pt x="811665" y="135383"/>
                  </a:lnTo>
                  <a:lnTo>
                    <a:pt x="824957" y="130523"/>
                  </a:lnTo>
                  <a:lnTo>
                    <a:pt x="831173" y="125265"/>
                  </a:lnTo>
                  <a:lnTo>
                    <a:pt x="845859" y="102544"/>
                  </a:lnTo>
                  <a:lnTo>
                    <a:pt x="858652" y="65268"/>
                  </a:lnTo>
                  <a:lnTo>
                    <a:pt x="858378" y="61103"/>
                  </a:lnTo>
                  <a:lnTo>
                    <a:pt x="856777" y="56570"/>
                  </a:lnTo>
                  <a:lnTo>
                    <a:pt x="863840" y="66199"/>
                  </a:lnTo>
                  <a:lnTo>
                    <a:pt x="866094" y="67748"/>
                  </a:lnTo>
                  <a:lnTo>
                    <a:pt x="875471" y="70429"/>
                  </a:lnTo>
                  <a:lnTo>
                    <a:pt x="881023" y="70451"/>
                  </a:lnTo>
                  <a:lnTo>
                    <a:pt x="896886" y="66293"/>
                  </a:lnTo>
                  <a:lnTo>
                    <a:pt x="907999" y="58199"/>
                  </a:lnTo>
                  <a:lnTo>
                    <a:pt x="914335" y="51445"/>
                  </a:lnTo>
                  <a:lnTo>
                    <a:pt x="918162" y="42631"/>
                  </a:lnTo>
                  <a:lnTo>
                    <a:pt x="919912" y="30100"/>
                  </a:lnTo>
                  <a:lnTo>
                    <a:pt x="920001" y="27187"/>
                  </a:lnTo>
                  <a:lnTo>
                    <a:pt x="918218" y="21129"/>
                  </a:lnTo>
                  <a:lnTo>
                    <a:pt x="915426" y="15968"/>
                  </a:lnTo>
                  <a:lnTo>
                    <a:pt x="913009" y="13673"/>
                  </a:lnTo>
                  <a:lnTo>
                    <a:pt x="904609" y="10696"/>
                  </a:lnTo>
                  <a:lnTo>
                    <a:pt x="899030" y="10507"/>
                  </a:lnTo>
                  <a:lnTo>
                    <a:pt x="890041" y="13325"/>
                  </a:lnTo>
                  <a:lnTo>
                    <a:pt x="879418" y="18913"/>
                  </a:lnTo>
                  <a:lnTo>
                    <a:pt x="867214" y="34405"/>
                  </a:lnTo>
                  <a:lnTo>
                    <a:pt x="864268" y="42004"/>
                  </a:lnTo>
                  <a:lnTo>
                    <a:pt x="863626" y="57438"/>
                  </a:lnTo>
                  <a:lnTo>
                    <a:pt x="872942" y="93902"/>
                  </a:lnTo>
                  <a:lnTo>
                    <a:pt x="887764" y="121751"/>
                  </a:lnTo>
                  <a:lnTo>
                    <a:pt x="892719" y="126893"/>
                  </a:lnTo>
                  <a:lnTo>
                    <a:pt x="904523" y="133068"/>
                  </a:lnTo>
                  <a:lnTo>
                    <a:pt x="917264" y="133208"/>
                  </a:lnTo>
                  <a:lnTo>
                    <a:pt x="958561" y="124761"/>
                  </a:lnTo>
                  <a:lnTo>
                    <a:pt x="999553" y="1134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SMARTInkShape-223">
              <a:extLst>
                <a:ext uri="{FF2B5EF4-FFF2-40B4-BE49-F238E27FC236}">
                  <a16:creationId xmlns:a16="http://schemas.microsoft.com/office/drawing/2014/main" xmlns="" id="{34E1E7C8-B641-4304-9309-603490B91119}"/>
                </a:ext>
              </a:extLst>
            </p:cNvPr>
            <p:cNvSpPr/>
            <p:nvPr>
              <p:custDataLst>
                <p:tags r:id="rId11"/>
              </p:custDataLst>
            </p:nvPr>
          </p:nvSpPr>
          <p:spPr>
            <a:xfrm>
              <a:off x="7913641" y="5429234"/>
              <a:ext cx="153983" cy="282592"/>
            </a:xfrm>
            <a:custGeom>
              <a:avLst/>
              <a:gdLst/>
              <a:ahLst/>
              <a:cxnLst/>
              <a:rect l="0" t="0" r="0" b="0"/>
              <a:pathLst>
                <a:path w="153983" h="282592">
                  <a:moveTo>
                    <a:pt x="11159" y="250841"/>
                  </a:moveTo>
                  <a:lnTo>
                    <a:pt x="11159" y="250841"/>
                  </a:lnTo>
                  <a:lnTo>
                    <a:pt x="9474" y="249155"/>
                  </a:lnTo>
                  <a:lnTo>
                    <a:pt x="8977" y="249012"/>
                  </a:lnTo>
                  <a:lnTo>
                    <a:pt x="8646" y="249269"/>
                  </a:lnTo>
                  <a:lnTo>
                    <a:pt x="8425" y="249793"/>
                  </a:lnTo>
                  <a:lnTo>
                    <a:pt x="7925" y="250142"/>
                  </a:lnTo>
                  <a:lnTo>
                    <a:pt x="5536" y="250634"/>
                  </a:lnTo>
                  <a:lnTo>
                    <a:pt x="1807" y="250833"/>
                  </a:lnTo>
                  <a:lnTo>
                    <a:pt x="0" y="252524"/>
                  </a:lnTo>
                  <a:lnTo>
                    <a:pt x="544" y="253374"/>
                  </a:lnTo>
                  <a:lnTo>
                    <a:pt x="3972" y="255259"/>
                  </a:lnTo>
                  <a:lnTo>
                    <a:pt x="9023" y="255391"/>
                  </a:lnTo>
                  <a:lnTo>
                    <a:pt x="19203" y="252602"/>
                  </a:lnTo>
                  <a:lnTo>
                    <a:pt x="27536" y="247992"/>
                  </a:lnTo>
                  <a:lnTo>
                    <a:pt x="51118" y="219800"/>
                  </a:lnTo>
                  <a:lnTo>
                    <a:pt x="77591" y="176867"/>
                  </a:lnTo>
                  <a:lnTo>
                    <a:pt x="99759" y="131884"/>
                  </a:lnTo>
                  <a:lnTo>
                    <a:pt x="120611" y="90224"/>
                  </a:lnTo>
                  <a:lnTo>
                    <a:pt x="135216" y="48553"/>
                  </a:lnTo>
                  <a:lnTo>
                    <a:pt x="152047" y="1834"/>
                  </a:lnTo>
                  <a:lnTo>
                    <a:pt x="152708" y="522"/>
                  </a:lnTo>
                  <a:lnTo>
                    <a:pt x="153150" y="0"/>
                  </a:lnTo>
                  <a:lnTo>
                    <a:pt x="153445" y="6"/>
                  </a:lnTo>
                  <a:lnTo>
                    <a:pt x="153982" y="11587"/>
                  </a:lnTo>
                  <a:lnTo>
                    <a:pt x="147925" y="53189"/>
                  </a:lnTo>
                  <a:lnTo>
                    <a:pt x="141505" y="93340"/>
                  </a:lnTo>
                  <a:lnTo>
                    <a:pt x="135940" y="139682"/>
                  </a:lnTo>
                  <a:lnTo>
                    <a:pt x="129732" y="182342"/>
                  </a:lnTo>
                  <a:lnTo>
                    <a:pt x="118901" y="222248"/>
                  </a:lnTo>
                  <a:lnTo>
                    <a:pt x="116108" y="266169"/>
                  </a:lnTo>
                  <a:lnTo>
                    <a:pt x="115934" y="2825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SMARTInkShape-224">
              <a:extLst>
                <a:ext uri="{FF2B5EF4-FFF2-40B4-BE49-F238E27FC236}">
                  <a16:creationId xmlns:a16="http://schemas.microsoft.com/office/drawing/2014/main" xmlns="" id="{B37FD077-9A8B-45C2-B590-45D9108BCFF9}"/>
                </a:ext>
              </a:extLst>
            </p:cNvPr>
            <p:cNvSpPr/>
            <p:nvPr>
              <p:custDataLst>
                <p:tags r:id="rId12"/>
              </p:custDataLst>
            </p:nvPr>
          </p:nvSpPr>
          <p:spPr>
            <a:xfrm>
              <a:off x="8118611" y="5461832"/>
              <a:ext cx="170635" cy="253642"/>
            </a:xfrm>
            <a:custGeom>
              <a:avLst/>
              <a:gdLst/>
              <a:ahLst/>
              <a:cxnLst/>
              <a:rect l="0" t="0" r="0" b="0"/>
              <a:pathLst>
                <a:path w="170635" h="253642">
                  <a:moveTo>
                    <a:pt x="133214" y="94418"/>
                  </a:moveTo>
                  <a:lnTo>
                    <a:pt x="133214" y="94418"/>
                  </a:lnTo>
                  <a:lnTo>
                    <a:pt x="123088" y="99834"/>
                  </a:lnTo>
                  <a:lnTo>
                    <a:pt x="115701" y="108749"/>
                  </a:lnTo>
                  <a:lnTo>
                    <a:pt x="114483" y="108558"/>
                  </a:lnTo>
                  <a:lnTo>
                    <a:pt x="111249" y="106465"/>
                  </a:lnTo>
                  <a:lnTo>
                    <a:pt x="105958" y="99372"/>
                  </a:lnTo>
                  <a:lnTo>
                    <a:pt x="103696" y="95326"/>
                  </a:lnTo>
                  <a:lnTo>
                    <a:pt x="98622" y="59756"/>
                  </a:lnTo>
                  <a:lnTo>
                    <a:pt x="100018" y="42899"/>
                  </a:lnTo>
                  <a:lnTo>
                    <a:pt x="114595" y="15504"/>
                  </a:lnTo>
                  <a:lnTo>
                    <a:pt x="122131" y="6791"/>
                  </a:lnTo>
                  <a:lnTo>
                    <a:pt x="132828" y="1040"/>
                  </a:lnTo>
                  <a:lnTo>
                    <a:pt x="136335" y="0"/>
                  </a:lnTo>
                  <a:lnTo>
                    <a:pt x="143664" y="1100"/>
                  </a:lnTo>
                  <a:lnTo>
                    <a:pt x="149167" y="3660"/>
                  </a:lnTo>
                  <a:lnTo>
                    <a:pt x="154717" y="11709"/>
                  </a:lnTo>
                  <a:lnTo>
                    <a:pt x="169020" y="55987"/>
                  </a:lnTo>
                  <a:lnTo>
                    <a:pt x="170634" y="69664"/>
                  </a:lnTo>
                  <a:lnTo>
                    <a:pt x="167742" y="84340"/>
                  </a:lnTo>
                  <a:lnTo>
                    <a:pt x="149942" y="113504"/>
                  </a:lnTo>
                  <a:lnTo>
                    <a:pt x="120399" y="144152"/>
                  </a:lnTo>
                  <a:lnTo>
                    <a:pt x="76353" y="171313"/>
                  </a:lnTo>
                  <a:lnTo>
                    <a:pt x="37183" y="188934"/>
                  </a:lnTo>
                  <a:lnTo>
                    <a:pt x="27739" y="190753"/>
                  </a:lnTo>
                  <a:lnTo>
                    <a:pt x="20014" y="190385"/>
                  </a:lnTo>
                  <a:lnTo>
                    <a:pt x="8029" y="184824"/>
                  </a:lnTo>
                  <a:lnTo>
                    <a:pt x="598" y="179845"/>
                  </a:lnTo>
                  <a:lnTo>
                    <a:pt x="0" y="177475"/>
                  </a:lnTo>
                  <a:lnTo>
                    <a:pt x="1218" y="171078"/>
                  </a:lnTo>
                  <a:lnTo>
                    <a:pt x="5993" y="165413"/>
                  </a:lnTo>
                  <a:lnTo>
                    <a:pt x="12113" y="161249"/>
                  </a:lnTo>
                  <a:lnTo>
                    <a:pt x="17185" y="159398"/>
                  </a:lnTo>
                  <a:lnTo>
                    <a:pt x="27378" y="160042"/>
                  </a:lnTo>
                  <a:lnTo>
                    <a:pt x="35964" y="162467"/>
                  </a:lnTo>
                  <a:lnTo>
                    <a:pt x="38042" y="165537"/>
                  </a:lnTo>
                  <a:lnTo>
                    <a:pt x="51201" y="212457"/>
                  </a:lnTo>
                  <a:lnTo>
                    <a:pt x="63457" y="235980"/>
                  </a:lnTo>
                  <a:lnTo>
                    <a:pt x="71284" y="244823"/>
                  </a:lnTo>
                  <a:lnTo>
                    <a:pt x="84170" y="250400"/>
                  </a:lnTo>
                  <a:lnTo>
                    <a:pt x="104572" y="253641"/>
                  </a:lnTo>
                  <a:lnTo>
                    <a:pt x="114839" y="252673"/>
                  </a:lnTo>
                  <a:lnTo>
                    <a:pt x="124107" y="249891"/>
                  </a:lnTo>
                  <a:lnTo>
                    <a:pt x="142314" y="237615"/>
                  </a:lnTo>
                  <a:lnTo>
                    <a:pt x="164964" y="2118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3" name="SMARTInkShape-Group75">
            <a:extLst>
              <a:ext uri="{FF2B5EF4-FFF2-40B4-BE49-F238E27FC236}">
                <a16:creationId xmlns:a16="http://schemas.microsoft.com/office/drawing/2014/main" xmlns="" id="{3B54439B-C86F-4430-B8B1-1877E0609674}"/>
              </a:ext>
            </a:extLst>
          </p:cNvPr>
          <p:cNvGrpSpPr/>
          <p:nvPr/>
        </p:nvGrpSpPr>
        <p:grpSpPr>
          <a:xfrm>
            <a:off x="8464750" y="5578519"/>
            <a:ext cx="466526" cy="136482"/>
            <a:chOff x="8464750" y="5578519"/>
            <a:chExt cx="466526" cy="136482"/>
          </a:xfrm>
        </p:grpSpPr>
        <p:sp>
          <p:nvSpPr>
            <p:cNvPr id="71" name="SMARTInkShape-225">
              <a:extLst>
                <a:ext uri="{FF2B5EF4-FFF2-40B4-BE49-F238E27FC236}">
                  <a16:creationId xmlns:a16="http://schemas.microsoft.com/office/drawing/2014/main" xmlns="" id="{F3106DCA-ABAA-41AB-BEA5-303A5F8EACDE}"/>
                </a:ext>
              </a:extLst>
            </p:cNvPr>
            <p:cNvSpPr/>
            <p:nvPr>
              <p:custDataLst>
                <p:tags r:id="rId8"/>
              </p:custDataLst>
            </p:nvPr>
          </p:nvSpPr>
          <p:spPr>
            <a:xfrm>
              <a:off x="8464750" y="5578519"/>
              <a:ext cx="406201" cy="136482"/>
            </a:xfrm>
            <a:custGeom>
              <a:avLst/>
              <a:gdLst/>
              <a:ahLst/>
              <a:cxnLst/>
              <a:rect l="0" t="0" r="0" b="0"/>
              <a:pathLst>
                <a:path w="406201" h="136482">
                  <a:moveTo>
                    <a:pt x="69650" y="19006"/>
                  </a:moveTo>
                  <a:lnTo>
                    <a:pt x="69650" y="19006"/>
                  </a:lnTo>
                  <a:lnTo>
                    <a:pt x="66279" y="17320"/>
                  </a:lnTo>
                  <a:lnTo>
                    <a:pt x="65286" y="16471"/>
                  </a:lnTo>
                  <a:lnTo>
                    <a:pt x="61292" y="10503"/>
                  </a:lnTo>
                  <a:lnTo>
                    <a:pt x="60471" y="7354"/>
                  </a:lnTo>
                  <a:lnTo>
                    <a:pt x="60171" y="3757"/>
                  </a:lnTo>
                  <a:lnTo>
                    <a:pt x="58453" y="1631"/>
                  </a:lnTo>
                  <a:lnTo>
                    <a:pt x="40043" y="103"/>
                  </a:lnTo>
                  <a:lnTo>
                    <a:pt x="31244" y="0"/>
                  </a:lnTo>
                  <a:lnTo>
                    <a:pt x="21934" y="3340"/>
                  </a:lnTo>
                  <a:lnTo>
                    <a:pt x="15844" y="7113"/>
                  </a:lnTo>
                  <a:lnTo>
                    <a:pt x="5641" y="33465"/>
                  </a:lnTo>
                  <a:lnTo>
                    <a:pt x="475" y="74855"/>
                  </a:lnTo>
                  <a:lnTo>
                    <a:pt x="0" y="91998"/>
                  </a:lnTo>
                  <a:lnTo>
                    <a:pt x="4916" y="107151"/>
                  </a:lnTo>
                  <a:lnTo>
                    <a:pt x="11390" y="117756"/>
                  </a:lnTo>
                  <a:lnTo>
                    <a:pt x="18474" y="122044"/>
                  </a:lnTo>
                  <a:lnTo>
                    <a:pt x="34023" y="125986"/>
                  </a:lnTo>
                  <a:lnTo>
                    <a:pt x="50526" y="126059"/>
                  </a:lnTo>
                  <a:lnTo>
                    <a:pt x="96661" y="114755"/>
                  </a:lnTo>
                  <a:lnTo>
                    <a:pt x="102822" y="111774"/>
                  </a:lnTo>
                  <a:lnTo>
                    <a:pt x="106618" y="109272"/>
                  </a:lnTo>
                  <a:lnTo>
                    <a:pt x="120719" y="102028"/>
                  </a:lnTo>
                  <a:lnTo>
                    <a:pt x="125038" y="96239"/>
                  </a:lnTo>
                  <a:lnTo>
                    <a:pt x="131859" y="77703"/>
                  </a:lnTo>
                  <a:lnTo>
                    <a:pt x="144145" y="33131"/>
                  </a:lnTo>
                  <a:lnTo>
                    <a:pt x="152685" y="14015"/>
                  </a:lnTo>
                  <a:lnTo>
                    <a:pt x="160979" y="3632"/>
                  </a:lnTo>
                  <a:lnTo>
                    <a:pt x="161393" y="1825"/>
                  </a:lnTo>
                  <a:lnTo>
                    <a:pt x="161857" y="1202"/>
                  </a:lnTo>
                  <a:lnTo>
                    <a:pt x="162518" y="787"/>
                  </a:lnTo>
                  <a:lnTo>
                    <a:pt x="163313" y="509"/>
                  </a:lnTo>
                  <a:lnTo>
                    <a:pt x="164194" y="1031"/>
                  </a:lnTo>
                  <a:lnTo>
                    <a:pt x="166115" y="3491"/>
                  </a:lnTo>
                  <a:lnTo>
                    <a:pt x="167204" y="6937"/>
                  </a:lnTo>
                  <a:lnTo>
                    <a:pt x="168068" y="51784"/>
                  </a:lnTo>
                  <a:lnTo>
                    <a:pt x="164621" y="97694"/>
                  </a:lnTo>
                  <a:lnTo>
                    <a:pt x="161038" y="115873"/>
                  </a:lnTo>
                  <a:lnTo>
                    <a:pt x="159287" y="120144"/>
                  </a:lnTo>
                  <a:lnTo>
                    <a:pt x="158878" y="121812"/>
                  </a:lnTo>
                  <a:lnTo>
                    <a:pt x="158769" y="121763"/>
                  </a:lnTo>
                  <a:lnTo>
                    <a:pt x="158593" y="120834"/>
                  </a:lnTo>
                  <a:lnTo>
                    <a:pt x="168102" y="75233"/>
                  </a:lnTo>
                  <a:lnTo>
                    <a:pt x="176946" y="28035"/>
                  </a:lnTo>
                  <a:lnTo>
                    <a:pt x="177824" y="13891"/>
                  </a:lnTo>
                  <a:lnTo>
                    <a:pt x="179228" y="9912"/>
                  </a:lnTo>
                  <a:lnTo>
                    <a:pt x="182002" y="5689"/>
                  </a:lnTo>
                  <a:lnTo>
                    <a:pt x="184025" y="4268"/>
                  </a:lnTo>
                  <a:lnTo>
                    <a:pt x="185058" y="3889"/>
                  </a:lnTo>
                  <a:lnTo>
                    <a:pt x="189029" y="6290"/>
                  </a:lnTo>
                  <a:lnTo>
                    <a:pt x="216174" y="36932"/>
                  </a:lnTo>
                  <a:lnTo>
                    <a:pt x="223424" y="48705"/>
                  </a:lnTo>
                  <a:lnTo>
                    <a:pt x="226769" y="60575"/>
                  </a:lnTo>
                  <a:lnTo>
                    <a:pt x="227137" y="79428"/>
                  </a:lnTo>
                  <a:lnTo>
                    <a:pt x="225337" y="103247"/>
                  </a:lnTo>
                  <a:lnTo>
                    <a:pt x="228362" y="134073"/>
                  </a:lnTo>
                  <a:lnTo>
                    <a:pt x="228727" y="134523"/>
                  </a:lnTo>
                  <a:lnTo>
                    <a:pt x="229324" y="134470"/>
                  </a:lnTo>
                  <a:lnTo>
                    <a:pt x="230074" y="134082"/>
                  </a:lnTo>
                  <a:lnTo>
                    <a:pt x="231131" y="123423"/>
                  </a:lnTo>
                  <a:lnTo>
                    <a:pt x="228833" y="76116"/>
                  </a:lnTo>
                  <a:lnTo>
                    <a:pt x="232830" y="53900"/>
                  </a:lnTo>
                  <a:lnTo>
                    <a:pt x="241735" y="32782"/>
                  </a:lnTo>
                  <a:lnTo>
                    <a:pt x="252775" y="15421"/>
                  </a:lnTo>
                  <a:lnTo>
                    <a:pt x="256401" y="12356"/>
                  </a:lnTo>
                  <a:lnTo>
                    <a:pt x="261307" y="10759"/>
                  </a:lnTo>
                  <a:lnTo>
                    <a:pt x="267014" y="10402"/>
                  </a:lnTo>
                  <a:lnTo>
                    <a:pt x="285242" y="14946"/>
                  </a:lnTo>
                  <a:lnTo>
                    <a:pt x="292553" y="18352"/>
                  </a:lnTo>
                  <a:lnTo>
                    <a:pt x="298483" y="23320"/>
                  </a:lnTo>
                  <a:lnTo>
                    <a:pt x="301258" y="27183"/>
                  </a:lnTo>
                  <a:lnTo>
                    <a:pt x="304409" y="29460"/>
                  </a:lnTo>
                  <a:lnTo>
                    <a:pt x="305531" y="31267"/>
                  </a:lnTo>
                  <a:lnTo>
                    <a:pt x="307480" y="41395"/>
                  </a:lnTo>
                  <a:lnTo>
                    <a:pt x="307364" y="49234"/>
                  </a:lnTo>
                  <a:lnTo>
                    <a:pt x="305929" y="58301"/>
                  </a:lnTo>
                  <a:lnTo>
                    <a:pt x="312128" y="101540"/>
                  </a:lnTo>
                  <a:lnTo>
                    <a:pt x="317964" y="115978"/>
                  </a:lnTo>
                  <a:lnTo>
                    <a:pt x="322181" y="119490"/>
                  </a:lnTo>
                  <a:lnTo>
                    <a:pt x="327230" y="121874"/>
                  </a:lnTo>
                  <a:lnTo>
                    <a:pt x="338103" y="123404"/>
                  </a:lnTo>
                  <a:lnTo>
                    <a:pt x="369457" y="124396"/>
                  </a:lnTo>
                  <a:lnTo>
                    <a:pt x="406200" y="1364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SMARTInkShape-226">
              <a:extLst>
                <a:ext uri="{FF2B5EF4-FFF2-40B4-BE49-F238E27FC236}">
                  <a16:creationId xmlns:a16="http://schemas.microsoft.com/office/drawing/2014/main" xmlns="" id="{C833A2D8-421F-4113-AB18-F198C346D68D}"/>
                </a:ext>
              </a:extLst>
            </p:cNvPr>
            <p:cNvSpPr/>
            <p:nvPr>
              <p:custDataLst>
                <p:tags r:id="rId9"/>
              </p:custDataLst>
            </p:nvPr>
          </p:nvSpPr>
          <p:spPr>
            <a:xfrm>
              <a:off x="8924925" y="5692906"/>
              <a:ext cx="6351" cy="3045"/>
            </a:xfrm>
            <a:custGeom>
              <a:avLst/>
              <a:gdLst/>
              <a:ahLst/>
              <a:cxnLst/>
              <a:rect l="0" t="0" r="0" b="0"/>
              <a:pathLst>
                <a:path w="6351" h="3045">
                  <a:moveTo>
                    <a:pt x="0" y="3044"/>
                  </a:moveTo>
                  <a:lnTo>
                    <a:pt x="0" y="3044"/>
                  </a:lnTo>
                  <a:lnTo>
                    <a:pt x="0" y="1358"/>
                  </a:lnTo>
                  <a:lnTo>
                    <a:pt x="353" y="862"/>
                  </a:lnTo>
                  <a:lnTo>
                    <a:pt x="940" y="531"/>
                  </a:lnTo>
                  <a:lnTo>
                    <a:pt x="2733" y="0"/>
                  </a:lnTo>
                  <a:lnTo>
                    <a:pt x="6350" y="3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1814351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58527" y="590076"/>
            <a:ext cx="11547393" cy="1384995"/>
          </a:xfrm>
          <a:prstGeom prst="rect">
            <a:avLst/>
          </a:prstGeom>
          <a:noFill/>
        </p:spPr>
        <p:txBody>
          <a:bodyPr wrap="square" rtlCol="0">
            <a:spAutoFit/>
          </a:bodyPr>
          <a:lstStyle/>
          <a:p>
            <a:pPr algn="just"/>
            <a:r>
              <a:rPr lang="fr-FR" sz="2800" dirty="0"/>
              <a:t>Léo et </a:t>
            </a:r>
            <a:r>
              <a:rPr lang="fr-FR" sz="2800" dirty="0" err="1"/>
              <a:t>Elna</a:t>
            </a:r>
            <a:r>
              <a:rPr lang="fr-FR" sz="2800" dirty="0"/>
              <a:t> fabriquent des colliers de perles. Léo a fait un collier de 20 cm de longueur. Son collier mesure 5 cm de plus que le collier fait par </a:t>
            </a:r>
            <a:r>
              <a:rPr lang="fr-FR" sz="2800" dirty="0" err="1"/>
              <a:t>Elna</a:t>
            </a:r>
            <a:r>
              <a:rPr lang="fr-FR" sz="2800" dirty="0"/>
              <a:t>. </a:t>
            </a:r>
          </a:p>
          <a:p>
            <a:pPr algn="just"/>
            <a:r>
              <a:rPr lang="fr-FR" sz="2800" b="1" dirty="0"/>
              <a:t>Quelle est la longueur du collier fait par </a:t>
            </a:r>
            <a:r>
              <a:rPr lang="fr-FR" sz="2800" b="1" dirty="0" err="1"/>
              <a:t>Elna</a:t>
            </a:r>
            <a:r>
              <a:rPr lang="fr-FR" sz="2800" b="1" dirty="0"/>
              <a:t> ? </a:t>
            </a:r>
          </a:p>
        </p:txBody>
      </p:sp>
      <p:sp>
        <p:nvSpPr>
          <p:cNvPr id="18" name="Titre 1">
            <a:extLst>
              <a:ext uri="{FF2B5EF4-FFF2-40B4-BE49-F238E27FC236}">
                <a16:creationId xmlns:a16="http://schemas.microsoft.com/office/drawing/2014/main" xmlns="" id="{532E0087-6443-4444-A0B0-363800E9614A}"/>
              </a:ext>
            </a:extLst>
          </p:cNvPr>
          <p:cNvSpPr txBox="1">
            <a:spLocks/>
          </p:cNvSpPr>
          <p:nvPr/>
        </p:nvSpPr>
        <p:spPr>
          <a:xfrm>
            <a:off x="763165" y="143374"/>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rgbClr val="7030A0"/>
                </a:solidFill>
              </a:rPr>
              <a:t>Deuxième situation</a:t>
            </a:r>
          </a:p>
        </p:txBody>
      </p:sp>
      <p:pic>
        <p:nvPicPr>
          <p:cNvPr id="6" name="Image 5">
            <a:extLst>
              <a:ext uri="{FF2B5EF4-FFF2-40B4-BE49-F238E27FC236}">
                <a16:creationId xmlns:a16="http://schemas.microsoft.com/office/drawing/2014/main" xmlns="" id="{94914CEE-A96F-4F10-871F-1FD5D8BF10AB}"/>
              </a:ext>
            </a:extLst>
          </p:cNvPr>
          <p:cNvPicPr>
            <a:picLocks noChangeAspect="1"/>
          </p:cNvPicPr>
          <p:nvPr/>
        </p:nvPicPr>
        <p:blipFill rotWithShape="1">
          <a:blip r:embed="rId70" cstate="print">
            <a:extLst>
              <a:ext uri="{28A0092B-C50C-407E-A947-70E740481C1C}">
                <a14:useLocalDpi xmlns:a14="http://schemas.microsoft.com/office/drawing/2010/main" val="0"/>
              </a:ext>
            </a:extLst>
          </a:blip>
          <a:srcRect l="810" t="42760" r="810" b="1731"/>
          <a:stretch/>
        </p:blipFill>
        <p:spPr>
          <a:xfrm>
            <a:off x="1309587" y="2405958"/>
            <a:ext cx="9730983" cy="4119938"/>
          </a:xfrm>
          <a:prstGeom prst="rect">
            <a:avLst/>
          </a:prstGeom>
        </p:spPr>
      </p:pic>
      <p:grpSp>
        <p:nvGrpSpPr>
          <p:cNvPr id="5" name="SMARTInkShape-Group76">
            <a:extLst>
              <a:ext uri="{FF2B5EF4-FFF2-40B4-BE49-F238E27FC236}">
                <a16:creationId xmlns:a16="http://schemas.microsoft.com/office/drawing/2014/main" xmlns="" id="{B9C7CB24-1B32-4A7B-80C8-0C37B15AC5A0}"/>
              </a:ext>
            </a:extLst>
          </p:cNvPr>
          <p:cNvGrpSpPr/>
          <p:nvPr/>
        </p:nvGrpSpPr>
        <p:grpSpPr>
          <a:xfrm>
            <a:off x="1948593" y="2618468"/>
            <a:ext cx="670783" cy="445883"/>
            <a:chOff x="1948593" y="2618468"/>
            <a:chExt cx="670783" cy="445883"/>
          </a:xfrm>
        </p:grpSpPr>
        <p:sp>
          <p:nvSpPr>
            <p:cNvPr id="2" name="SMARTInkShape-227">
              <a:extLst>
                <a:ext uri="{FF2B5EF4-FFF2-40B4-BE49-F238E27FC236}">
                  <a16:creationId xmlns:a16="http://schemas.microsoft.com/office/drawing/2014/main" xmlns="" id="{13D4E2D2-EECB-4709-A7FB-D7F5091C4C86}"/>
                </a:ext>
              </a:extLst>
            </p:cNvPr>
            <p:cNvSpPr/>
            <p:nvPr>
              <p:custDataLst>
                <p:tags r:id="rId65"/>
              </p:custDataLst>
            </p:nvPr>
          </p:nvSpPr>
          <p:spPr>
            <a:xfrm>
              <a:off x="2423497" y="2925410"/>
              <a:ext cx="195879" cy="138941"/>
            </a:xfrm>
            <a:custGeom>
              <a:avLst/>
              <a:gdLst/>
              <a:ahLst/>
              <a:cxnLst/>
              <a:rect l="0" t="0" r="0" b="0"/>
              <a:pathLst>
                <a:path w="195879" h="138941">
                  <a:moveTo>
                    <a:pt x="87928" y="46390"/>
                  </a:moveTo>
                  <a:lnTo>
                    <a:pt x="87928" y="46390"/>
                  </a:lnTo>
                  <a:lnTo>
                    <a:pt x="86242" y="44704"/>
                  </a:lnTo>
                  <a:lnTo>
                    <a:pt x="86099" y="43855"/>
                  </a:lnTo>
                  <a:lnTo>
                    <a:pt x="86356" y="42936"/>
                  </a:lnTo>
                  <a:lnTo>
                    <a:pt x="87229" y="40974"/>
                  </a:lnTo>
                  <a:lnTo>
                    <a:pt x="87836" y="35790"/>
                  </a:lnTo>
                  <a:lnTo>
                    <a:pt x="86946" y="33683"/>
                  </a:lnTo>
                  <a:lnTo>
                    <a:pt x="85186" y="31141"/>
                  </a:lnTo>
                  <a:lnTo>
                    <a:pt x="84791" y="21732"/>
                  </a:lnTo>
                  <a:lnTo>
                    <a:pt x="69595" y="10548"/>
                  </a:lnTo>
                  <a:lnTo>
                    <a:pt x="58378" y="6706"/>
                  </a:lnTo>
                  <a:lnTo>
                    <a:pt x="46011" y="6527"/>
                  </a:lnTo>
                  <a:lnTo>
                    <a:pt x="43050" y="7115"/>
                  </a:lnTo>
                  <a:lnTo>
                    <a:pt x="25977" y="20379"/>
                  </a:lnTo>
                  <a:lnTo>
                    <a:pt x="13637" y="33823"/>
                  </a:lnTo>
                  <a:lnTo>
                    <a:pt x="2163" y="62017"/>
                  </a:lnTo>
                  <a:lnTo>
                    <a:pt x="0" y="90909"/>
                  </a:lnTo>
                  <a:lnTo>
                    <a:pt x="989" y="102277"/>
                  </a:lnTo>
                  <a:lnTo>
                    <a:pt x="8585" y="118296"/>
                  </a:lnTo>
                  <a:lnTo>
                    <a:pt x="28201" y="132528"/>
                  </a:lnTo>
                  <a:lnTo>
                    <a:pt x="44008" y="138940"/>
                  </a:lnTo>
                  <a:lnTo>
                    <a:pt x="65507" y="135784"/>
                  </a:lnTo>
                  <a:lnTo>
                    <a:pt x="80187" y="129831"/>
                  </a:lnTo>
                  <a:lnTo>
                    <a:pt x="92377" y="116857"/>
                  </a:lnTo>
                  <a:lnTo>
                    <a:pt x="96961" y="104637"/>
                  </a:lnTo>
                  <a:lnTo>
                    <a:pt x="99904" y="73300"/>
                  </a:lnTo>
                  <a:lnTo>
                    <a:pt x="92881" y="36471"/>
                  </a:lnTo>
                  <a:lnTo>
                    <a:pt x="87307" y="25048"/>
                  </a:lnTo>
                  <a:lnTo>
                    <a:pt x="71477" y="10982"/>
                  </a:lnTo>
                  <a:lnTo>
                    <a:pt x="56203" y="2934"/>
                  </a:lnTo>
                  <a:lnTo>
                    <a:pt x="41055" y="0"/>
                  </a:lnTo>
                  <a:lnTo>
                    <a:pt x="30452" y="816"/>
                  </a:lnTo>
                  <a:lnTo>
                    <a:pt x="28444" y="2249"/>
                  </a:lnTo>
                  <a:lnTo>
                    <a:pt x="27105" y="4263"/>
                  </a:lnTo>
                  <a:lnTo>
                    <a:pt x="26213" y="6664"/>
                  </a:lnTo>
                  <a:lnTo>
                    <a:pt x="26676" y="9675"/>
                  </a:lnTo>
                  <a:lnTo>
                    <a:pt x="30013" y="16784"/>
                  </a:lnTo>
                  <a:lnTo>
                    <a:pt x="36157" y="23663"/>
                  </a:lnTo>
                  <a:lnTo>
                    <a:pt x="75703" y="36904"/>
                  </a:lnTo>
                  <a:lnTo>
                    <a:pt x="104315" y="36533"/>
                  </a:lnTo>
                  <a:lnTo>
                    <a:pt x="149740" y="28076"/>
                  </a:lnTo>
                  <a:lnTo>
                    <a:pt x="195878" y="11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SMARTInkShape-228">
              <a:extLst>
                <a:ext uri="{FF2B5EF4-FFF2-40B4-BE49-F238E27FC236}">
                  <a16:creationId xmlns:a16="http://schemas.microsoft.com/office/drawing/2014/main" xmlns="" id="{11084C3A-8900-4E0A-B40D-A756DF01CCC1}"/>
                </a:ext>
              </a:extLst>
            </p:cNvPr>
            <p:cNvSpPr/>
            <p:nvPr>
              <p:custDataLst>
                <p:tags r:id="rId66"/>
              </p:custDataLst>
            </p:nvPr>
          </p:nvSpPr>
          <p:spPr>
            <a:xfrm>
              <a:off x="2359025" y="2759075"/>
              <a:ext cx="53976" cy="38101"/>
            </a:xfrm>
            <a:custGeom>
              <a:avLst/>
              <a:gdLst/>
              <a:ahLst/>
              <a:cxnLst/>
              <a:rect l="0" t="0" r="0" b="0"/>
              <a:pathLst>
                <a:path w="53976" h="38101">
                  <a:moveTo>
                    <a:pt x="53975" y="0"/>
                  </a:moveTo>
                  <a:lnTo>
                    <a:pt x="53975" y="0"/>
                  </a:lnTo>
                  <a:lnTo>
                    <a:pt x="45137" y="0"/>
                  </a:lnTo>
                  <a:lnTo>
                    <a:pt x="35677" y="5056"/>
                  </a:lnTo>
                  <a:lnTo>
                    <a:pt x="0"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SMARTInkShape-229">
              <a:extLst>
                <a:ext uri="{FF2B5EF4-FFF2-40B4-BE49-F238E27FC236}">
                  <a16:creationId xmlns:a16="http://schemas.microsoft.com/office/drawing/2014/main" xmlns="" id="{6287C9D2-1B78-49D9-BD07-D65622D83395}"/>
                </a:ext>
              </a:extLst>
            </p:cNvPr>
            <p:cNvSpPr/>
            <p:nvPr>
              <p:custDataLst>
                <p:tags r:id="rId67"/>
              </p:custDataLst>
            </p:nvPr>
          </p:nvSpPr>
          <p:spPr>
            <a:xfrm>
              <a:off x="1948593" y="2618468"/>
              <a:ext cx="423133" cy="445408"/>
            </a:xfrm>
            <a:custGeom>
              <a:avLst/>
              <a:gdLst/>
              <a:ahLst/>
              <a:cxnLst/>
              <a:rect l="0" t="0" r="0" b="0"/>
              <a:pathLst>
                <a:path w="423133" h="445408">
                  <a:moveTo>
                    <a:pt x="137382" y="16782"/>
                  </a:moveTo>
                  <a:lnTo>
                    <a:pt x="137382" y="16782"/>
                  </a:lnTo>
                  <a:lnTo>
                    <a:pt x="159251" y="24983"/>
                  </a:lnTo>
                  <a:lnTo>
                    <a:pt x="172359" y="36077"/>
                  </a:lnTo>
                  <a:lnTo>
                    <a:pt x="191089" y="83224"/>
                  </a:lnTo>
                  <a:lnTo>
                    <a:pt x="213521" y="124453"/>
                  </a:lnTo>
                  <a:lnTo>
                    <a:pt x="241635" y="155583"/>
                  </a:lnTo>
                  <a:lnTo>
                    <a:pt x="264423" y="168524"/>
                  </a:lnTo>
                  <a:lnTo>
                    <a:pt x="292420" y="173455"/>
                  </a:lnTo>
                  <a:lnTo>
                    <a:pt x="326430" y="164804"/>
                  </a:lnTo>
                  <a:lnTo>
                    <a:pt x="349834" y="153891"/>
                  </a:lnTo>
                  <a:lnTo>
                    <a:pt x="369076" y="135528"/>
                  </a:lnTo>
                  <a:lnTo>
                    <a:pt x="381441" y="113898"/>
                  </a:lnTo>
                  <a:lnTo>
                    <a:pt x="389829" y="71416"/>
                  </a:lnTo>
                  <a:lnTo>
                    <a:pt x="389281" y="56586"/>
                  </a:lnTo>
                  <a:lnTo>
                    <a:pt x="378371" y="22031"/>
                  </a:lnTo>
                  <a:lnTo>
                    <a:pt x="375300" y="16048"/>
                  </a:lnTo>
                  <a:lnTo>
                    <a:pt x="363421" y="6578"/>
                  </a:lnTo>
                  <a:lnTo>
                    <a:pt x="355808" y="2571"/>
                  </a:lnTo>
                  <a:lnTo>
                    <a:pt x="337001" y="0"/>
                  </a:lnTo>
                  <a:lnTo>
                    <a:pt x="310240" y="3461"/>
                  </a:lnTo>
                  <a:lnTo>
                    <a:pt x="303421" y="5784"/>
                  </a:lnTo>
                  <a:lnTo>
                    <a:pt x="267063" y="40349"/>
                  </a:lnTo>
                  <a:lnTo>
                    <a:pt x="241850" y="79737"/>
                  </a:lnTo>
                  <a:lnTo>
                    <a:pt x="223957" y="118221"/>
                  </a:lnTo>
                  <a:lnTo>
                    <a:pt x="205479" y="164094"/>
                  </a:lnTo>
                  <a:lnTo>
                    <a:pt x="192056" y="205428"/>
                  </a:lnTo>
                  <a:lnTo>
                    <a:pt x="173533" y="252986"/>
                  </a:lnTo>
                  <a:lnTo>
                    <a:pt x="150154" y="298207"/>
                  </a:lnTo>
                  <a:lnTo>
                    <a:pt x="123834" y="335583"/>
                  </a:lnTo>
                  <a:lnTo>
                    <a:pt x="86375" y="362905"/>
                  </a:lnTo>
                  <a:lnTo>
                    <a:pt x="71791" y="369699"/>
                  </a:lnTo>
                  <a:lnTo>
                    <a:pt x="33135" y="374047"/>
                  </a:lnTo>
                  <a:lnTo>
                    <a:pt x="19671" y="373357"/>
                  </a:lnTo>
                  <a:lnTo>
                    <a:pt x="9924" y="369053"/>
                  </a:lnTo>
                  <a:lnTo>
                    <a:pt x="5844" y="365929"/>
                  </a:lnTo>
                  <a:lnTo>
                    <a:pt x="1309" y="356814"/>
                  </a:lnTo>
                  <a:lnTo>
                    <a:pt x="0" y="346766"/>
                  </a:lnTo>
                  <a:lnTo>
                    <a:pt x="1770" y="338772"/>
                  </a:lnTo>
                  <a:lnTo>
                    <a:pt x="8671" y="331691"/>
                  </a:lnTo>
                  <a:lnTo>
                    <a:pt x="18441" y="326075"/>
                  </a:lnTo>
                  <a:lnTo>
                    <a:pt x="28663" y="323579"/>
                  </a:lnTo>
                  <a:lnTo>
                    <a:pt x="47705" y="325545"/>
                  </a:lnTo>
                  <a:lnTo>
                    <a:pt x="67302" y="333967"/>
                  </a:lnTo>
                  <a:lnTo>
                    <a:pt x="111616" y="372030"/>
                  </a:lnTo>
                  <a:lnTo>
                    <a:pt x="158156" y="413408"/>
                  </a:lnTo>
                  <a:lnTo>
                    <a:pt x="190678" y="432266"/>
                  </a:lnTo>
                  <a:lnTo>
                    <a:pt x="227061" y="440416"/>
                  </a:lnTo>
                  <a:lnTo>
                    <a:pt x="256734" y="443928"/>
                  </a:lnTo>
                  <a:lnTo>
                    <a:pt x="300645" y="433499"/>
                  </a:lnTo>
                  <a:lnTo>
                    <a:pt x="316364" y="428238"/>
                  </a:lnTo>
                  <a:lnTo>
                    <a:pt x="338502" y="411196"/>
                  </a:lnTo>
                  <a:lnTo>
                    <a:pt x="363455" y="376848"/>
                  </a:lnTo>
                  <a:lnTo>
                    <a:pt x="368387" y="363196"/>
                  </a:lnTo>
                  <a:lnTo>
                    <a:pt x="369477" y="340536"/>
                  </a:lnTo>
                  <a:lnTo>
                    <a:pt x="366477" y="328007"/>
                  </a:lnTo>
                  <a:lnTo>
                    <a:pt x="364195" y="322690"/>
                  </a:lnTo>
                  <a:lnTo>
                    <a:pt x="360910" y="318793"/>
                  </a:lnTo>
                  <a:lnTo>
                    <a:pt x="352557" y="313522"/>
                  </a:lnTo>
                  <a:lnTo>
                    <a:pt x="342993" y="310257"/>
                  </a:lnTo>
                  <a:lnTo>
                    <a:pt x="339720" y="312268"/>
                  </a:lnTo>
                  <a:lnTo>
                    <a:pt x="332320" y="321088"/>
                  </a:lnTo>
                  <a:lnTo>
                    <a:pt x="323592" y="343308"/>
                  </a:lnTo>
                  <a:lnTo>
                    <a:pt x="323279" y="385169"/>
                  </a:lnTo>
                  <a:lnTo>
                    <a:pt x="327835" y="405582"/>
                  </a:lnTo>
                  <a:lnTo>
                    <a:pt x="331026" y="412507"/>
                  </a:lnTo>
                  <a:lnTo>
                    <a:pt x="348682" y="424905"/>
                  </a:lnTo>
                  <a:lnTo>
                    <a:pt x="387965" y="440495"/>
                  </a:lnTo>
                  <a:lnTo>
                    <a:pt x="423132" y="4454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 name="SMARTInkShape-230">
            <a:extLst>
              <a:ext uri="{FF2B5EF4-FFF2-40B4-BE49-F238E27FC236}">
                <a16:creationId xmlns:a16="http://schemas.microsoft.com/office/drawing/2014/main" xmlns="" id="{5FDD5EDC-952B-47F6-B21E-B2B69B0ADDA0}"/>
              </a:ext>
            </a:extLst>
          </p:cNvPr>
          <p:cNvSpPr/>
          <p:nvPr>
            <p:custDataLst>
              <p:tags r:id="rId1"/>
            </p:custDataLst>
          </p:nvPr>
        </p:nvSpPr>
        <p:spPr>
          <a:xfrm>
            <a:off x="3649882" y="2847975"/>
            <a:ext cx="2776319" cy="218115"/>
          </a:xfrm>
          <a:custGeom>
            <a:avLst/>
            <a:gdLst/>
            <a:ahLst/>
            <a:cxnLst/>
            <a:rect l="0" t="0" r="0" b="0"/>
            <a:pathLst>
              <a:path w="2776319" h="218115">
                <a:moveTo>
                  <a:pt x="36293" y="0"/>
                </a:moveTo>
                <a:lnTo>
                  <a:pt x="36293" y="0"/>
                </a:lnTo>
                <a:lnTo>
                  <a:pt x="37979" y="1686"/>
                </a:lnTo>
                <a:lnTo>
                  <a:pt x="38122" y="2535"/>
                </a:lnTo>
                <a:lnTo>
                  <a:pt x="37865" y="3454"/>
                </a:lnTo>
                <a:lnTo>
                  <a:pt x="37341" y="4419"/>
                </a:lnTo>
                <a:lnTo>
                  <a:pt x="30258" y="47834"/>
                </a:lnTo>
                <a:lnTo>
                  <a:pt x="21383" y="89383"/>
                </a:lnTo>
                <a:lnTo>
                  <a:pt x="11563" y="134430"/>
                </a:lnTo>
                <a:lnTo>
                  <a:pt x="1117" y="176736"/>
                </a:lnTo>
                <a:lnTo>
                  <a:pt x="0" y="194653"/>
                </a:lnTo>
                <a:lnTo>
                  <a:pt x="2783" y="209978"/>
                </a:lnTo>
                <a:lnTo>
                  <a:pt x="5707" y="215831"/>
                </a:lnTo>
                <a:lnTo>
                  <a:pt x="7765" y="217633"/>
                </a:lnTo>
                <a:lnTo>
                  <a:pt x="8808" y="218114"/>
                </a:lnTo>
                <a:lnTo>
                  <a:pt x="11848" y="217707"/>
                </a:lnTo>
                <a:lnTo>
                  <a:pt x="17591" y="215432"/>
                </a:lnTo>
                <a:lnTo>
                  <a:pt x="25582" y="210921"/>
                </a:lnTo>
                <a:lnTo>
                  <a:pt x="40212" y="206896"/>
                </a:lnTo>
                <a:lnTo>
                  <a:pt x="87523" y="203497"/>
                </a:lnTo>
                <a:lnTo>
                  <a:pt x="134763" y="203217"/>
                </a:lnTo>
                <a:lnTo>
                  <a:pt x="180977" y="201020"/>
                </a:lnTo>
                <a:lnTo>
                  <a:pt x="227419" y="200156"/>
                </a:lnTo>
                <a:lnTo>
                  <a:pt x="274566" y="199102"/>
                </a:lnTo>
                <a:lnTo>
                  <a:pt x="311268" y="197517"/>
                </a:lnTo>
                <a:lnTo>
                  <a:pt x="349307" y="196107"/>
                </a:lnTo>
                <a:lnTo>
                  <a:pt x="388918" y="194396"/>
                </a:lnTo>
                <a:lnTo>
                  <a:pt x="436226" y="193817"/>
                </a:lnTo>
                <a:lnTo>
                  <a:pt x="480613" y="191521"/>
                </a:lnTo>
                <a:lnTo>
                  <a:pt x="526488" y="190702"/>
                </a:lnTo>
                <a:lnTo>
                  <a:pt x="571355" y="190560"/>
                </a:lnTo>
                <a:lnTo>
                  <a:pt x="602182" y="190527"/>
                </a:lnTo>
                <a:lnTo>
                  <a:pt x="639401" y="190512"/>
                </a:lnTo>
                <a:lnTo>
                  <a:pt x="681482" y="190503"/>
                </a:lnTo>
                <a:lnTo>
                  <a:pt x="724171" y="190501"/>
                </a:lnTo>
                <a:lnTo>
                  <a:pt x="761906" y="190500"/>
                </a:lnTo>
                <a:lnTo>
                  <a:pt x="798800" y="188815"/>
                </a:lnTo>
                <a:lnTo>
                  <a:pt x="832385" y="188928"/>
                </a:lnTo>
                <a:lnTo>
                  <a:pt x="870595" y="189801"/>
                </a:lnTo>
                <a:lnTo>
                  <a:pt x="907568" y="190189"/>
                </a:lnTo>
                <a:lnTo>
                  <a:pt x="949636" y="190362"/>
                </a:lnTo>
                <a:lnTo>
                  <a:pt x="991851" y="190439"/>
                </a:lnTo>
                <a:lnTo>
                  <a:pt x="1025900" y="190473"/>
                </a:lnTo>
                <a:lnTo>
                  <a:pt x="1061024" y="190488"/>
                </a:lnTo>
                <a:lnTo>
                  <a:pt x="1096037" y="190495"/>
                </a:lnTo>
                <a:lnTo>
                  <a:pt x="1141180" y="190498"/>
                </a:lnTo>
                <a:lnTo>
                  <a:pt x="1181876" y="190500"/>
                </a:lnTo>
                <a:lnTo>
                  <a:pt x="1225293" y="190500"/>
                </a:lnTo>
                <a:lnTo>
                  <a:pt x="1262061" y="190500"/>
                </a:lnTo>
                <a:lnTo>
                  <a:pt x="1295336" y="190500"/>
                </a:lnTo>
                <a:lnTo>
                  <a:pt x="1339853" y="191441"/>
                </a:lnTo>
                <a:lnTo>
                  <a:pt x="1381148" y="193013"/>
                </a:lnTo>
                <a:lnTo>
                  <a:pt x="1427720" y="193479"/>
                </a:lnTo>
                <a:lnTo>
                  <a:pt x="1463624" y="193588"/>
                </a:lnTo>
                <a:lnTo>
                  <a:pt x="1509621" y="193649"/>
                </a:lnTo>
                <a:lnTo>
                  <a:pt x="1551943" y="193667"/>
                </a:lnTo>
                <a:lnTo>
                  <a:pt x="1594273" y="193673"/>
                </a:lnTo>
                <a:lnTo>
                  <a:pt x="1630664" y="193674"/>
                </a:lnTo>
                <a:lnTo>
                  <a:pt x="1677334" y="193675"/>
                </a:lnTo>
                <a:lnTo>
                  <a:pt x="1719659" y="195360"/>
                </a:lnTo>
                <a:lnTo>
                  <a:pt x="1761245" y="196409"/>
                </a:lnTo>
                <a:lnTo>
                  <a:pt x="1802612" y="196719"/>
                </a:lnTo>
                <a:lnTo>
                  <a:pt x="1836736" y="196792"/>
                </a:lnTo>
                <a:lnTo>
                  <a:pt x="1872951" y="196824"/>
                </a:lnTo>
                <a:lnTo>
                  <a:pt x="1919123" y="196842"/>
                </a:lnTo>
                <a:lnTo>
                  <a:pt x="1961849" y="196848"/>
                </a:lnTo>
                <a:lnTo>
                  <a:pt x="2005670" y="197202"/>
                </a:lnTo>
                <a:lnTo>
                  <a:pt x="2041284" y="198535"/>
                </a:lnTo>
                <a:lnTo>
                  <a:pt x="2088904" y="199584"/>
                </a:lnTo>
                <a:lnTo>
                  <a:pt x="2132060" y="199894"/>
                </a:lnTo>
                <a:lnTo>
                  <a:pt x="2172206" y="199986"/>
                </a:lnTo>
                <a:lnTo>
                  <a:pt x="2203730" y="200008"/>
                </a:lnTo>
                <a:lnTo>
                  <a:pt x="2237495" y="200017"/>
                </a:lnTo>
                <a:lnTo>
                  <a:pt x="2283566" y="199670"/>
                </a:lnTo>
                <a:lnTo>
                  <a:pt x="2324341" y="197842"/>
                </a:lnTo>
                <a:lnTo>
                  <a:pt x="2365351" y="197144"/>
                </a:lnTo>
                <a:lnTo>
                  <a:pt x="2398933" y="196981"/>
                </a:lnTo>
                <a:lnTo>
                  <a:pt x="2437847" y="196908"/>
                </a:lnTo>
                <a:lnTo>
                  <a:pt x="2476661" y="196876"/>
                </a:lnTo>
                <a:lnTo>
                  <a:pt x="2508023" y="196861"/>
                </a:lnTo>
                <a:lnTo>
                  <a:pt x="2549243" y="196855"/>
                </a:lnTo>
                <a:lnTo>
                  <a:pt x="2591788" y="196852"/>
                </a:lnTo>
                <a:lnTo>
                  <a:pt x="2633017" y="196851"/>
                </a:lnTo>
                <a:lnTo>
                  <a:pt x="2676633" y="195910"/>
                </a:lnTo>
                <a:lnTo>
                  <a:pt x="2718213" y="192431"/>
                </a:lnTo>
                <a:lnTo>
                  <a:pt x="2749501" y="187641"/>
                </a:lnTo>
                <a:lnTo>
                  <a:pt x="2776318"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SMARTInkShape-231">
            <a:extLst>
              <a:ext uri="{FF2B5EF4-FFF2-40B4-BE49-F238E27FC236}">
                <a16:creationId xmlns:a16="http://schemas.microsoft.com/office/drawing/2014/main" xmlns="" id="{2AAAAB6C-9C89-47E8-8DCC-A98B723FFECE}"/>
              </a:ext>
            </a:extLst>
          </p:cNvPr>
          <p:cNvSpPr/>
          <p:nvPr>
            <p:custDataLst>
              <p:tags r:id="rId2"/>
            </p:custDataLst>
          </p:nvPr>
        </p:nvSpPr>
        <p:spPr>
          <a:xfrm>
            <a:off x="3673475" y="2790825"/>
            <a:ext cx="2755901" cy="238126"/>
          </a:xfrm>
          <a:custGeom>
            <a:avLst/>
            <a:gdLst/>
            <a:ahLst/>
            <a:cxnLst/>
            <a:rect l="0" t="0" r="0" b="0"/>
            <a:pathLst>
              <a:path w="2755901" h="238126">
                <a:moveTo>
                  <a:pt x="0" y="0"/>
                </a:moveTo>
                <a:lnTo>
                  <a:pt x="0" y="0"/>
                </a:lnTo>
                <a:lnTo>
                  <a:pt x="0" y="1686"/>
                </a:lnTo>
                <a:lnTo>
                  <a:pt x="1882" y="3454"/>
                </a:lnTo>
                <a:lnTo>
                  <a:pt x="6820" y="6321"/>
                </a:lnTo>
                <a:lnTo>
                  <a:pt x="15460" y="9379"/>
                </a:lnTo>
                <a:lnTo>
                  <a:pt x="62676" y="9516"/>
                </a:lnTo>
                <a:lnTo>
                  <a:pt x="105370" y="10464"/>
                </a:lnTo>
                <a:lnTo>
                  <a:pt x="150675" y="12258"/>
                </a:lnTo>
                <a:lnTo>
                  <a:pt x="196627" y="15148"/>
                </a:lnTo>
                <a:lnTo>
                  <a:pt x="239195" y="17737"/>
                </a:lnTo>
                <a:lnTo>
                  <a:pt x="284838" y="18791"/>
                </a:lnTo>
                <a:lnTo>
                  <a:pt x="323933" y="19914"/>
                </a:lnTo>
                <a:lnTo>
                  <a:pt x="363503" y="22481"/>
                </a:lnTo>
                <a:lnTo>
                  <a:pt x="402509" y="24535"/>
                </a:lnTo>
                <a:lnTo>
                  <a:pt x="447926" y="25229"/>
                </a:lnTo>
                <a:lnTo>
                  <a:pt x="490567" y="27195"/>
                </a:lnTo>
                <a:lnTo>
                  <a:pt x="523100" y="26089"/>
                </a:lnTo>
                <a:lnTo>
                  <a:pt x="560455" y="25706"/>
                </a:lnTo>
                <a:lnTo>
                  <a:pt x="600340" y="25536"/>
                </a:lnTo>
                <a:lnTo>
                  <a:pt x="637234" y="25460"/>
                </a:lnTo>
                <a:lnTo>
                  <a:pt x="679603" y="25065"/>
                </a:lnTo>
                <a:lnTo>
                  <a:pt x="722769" y="23576"/>
                </a:lnTo>
                <a:lnTo>
                  <a:pt x="767813" y="24935"/>
                </a:lnTo>
                <a:lnTo>
                  <a:pt x="809349" y="25262"/>
                </a:lnTo>
                <a:lnTo>
                  <a:pt x="844780" y="25339"/>
                </a:lnTo>
                <a:lnTo>
                  <a:pt x="878166" y="25373"/>
                </a:lnTo>
                <a:lnTo>
                  <a:pt x="915347" y="26329"/>
                </a:lnTo>
                <a:lnTo>
                  <a:pt x="956802" y="27929"/>
                </a:lnTo>
                <a:lnTo>
                  <a:pt x="1003448" y="29817"/>
                </a:lnTo>
                <a:lnTo>
                  <a:pt x="1049579" y="30891"/>
                </a:lnTo>
                <a:lnTo>
                  <a:pt x="1090544" y="31368"/>
                </a:lnTo>
                <a:lnTo>
                  <a:pt x="1133925" y="31990"/>
                </a:lnTo>
                <a:lnTo>
                  <a:pt x="1165190" y="33385"/>
                </a:lnTo>
                <a:lnTo>
                  <a:pt x="1202604" y="34241"/>
                </a:lnTo>
                <a:lnTo>
                  <a:pt x="1240399" y="34621"/>
                </a:lnTo>
                <a:lnTo>
                  <a:pt x="1284905" y="35188"/>
                </a:lnTo>
                <a:lnTo>
                  <a:pt x="1329214" y="37080"/>
                </a:lnTo>
                <a:lnTo>
                  <a:pt x="1366175" y="37798"/>
                </a:lnTo>
                <a:lnTo>
                  <a:pt x="1408563" y="38010"/>
                </a:lnTo>
                <a:lnTo>
                  <a:pt x="1452469" y="38060"/>
                </a:lnTo>
                <a:lnTo>
                  <a:pt x="1496912" y="39023"/>
                </a:lnTo>
                <a:lnTo>
                  <a:pt x="1536655" y="40274"/>
                </a:lnTo>
                <a:lnTo>
                  <a:pt x="1584155" y="40978"/>
                </a:lnTo>
                <a:lnTo>
                  <a:pt x="1627759" y="41143"/>
                </a:lnTo>
                <a:lnTo>
                  <a:pt x="1663366" y="41216"/>
                </a:lnTo>
                <a:lnTo>
                  <a:pt x="1694948" y="41602"/>
                </a:lnTo>
                <a:lnTo>
                  <a:pt x="1731328" y="42949"/>
                </a:lnTo>
                <a:lnTo>
                  <a:pt x="1766077" y="43783"/>
                </a:lnTo>
                <a:lnTo>
                  <a:pt x="1800570" y="44154"/>
                </a:lnTo>
                <a:lnTo>
                  <a:pt x="1838243" y="44318"/>
                </a:lnTo>
                <a:lnTo>
                  <a:pt x="1880152" y="44391"/>
                </a:lnTo>
                <a:lnTo>
                  <a:pt x="1920768" y="44424"/>
                </a:lnTo>
                <a:lnTo>
                  <a:pt x="1967919" y="44442"/>
                </a:lnTo>
                <a:lnTo>
                  <a:pt x="2002814" y="44447"/>
                </a:lnTo>
                <a:lnTo>
                  <a:pt x="2035727" y="44448"/>
                </a:lnTo>
                <a:lnTo>
                  <a:pt x="2082023" y="43509"/>
                </a:lnTo>
                <a:lnTo>
                  <a:pt x="2127019" y="41937"/>
                </a:lnTo>
                <a:lnTo>
                  <a:pt x="2170691" y="41471"/>
                </a:lnTo>
                <a:lnTo>
                  <a:pt x="2218106" y="41314"/>
                </a:lnTo>
                <a:lnTo>
                  <a:pt x="2262708" y="39601"/>
                </a:lnTo>
                <a:lnTo>
                  <a:pt x="2300971" y="38545"/>
                </a:lnTo>
                <a:lnTo>
                  <a:pt x="2348537" y="38188"/>
                </a:lnTo>
                <a:lnTo>
                  <a:pt x="2387514" y="38117"/>
                </a:lnTo>
                <a:lnTo>
                  <a:pt x="2425557" y="38105"/>
                </a:lnTo>
                <a:lnTo>
                  <a:pt x="2467991" y="37161"/>
                </a:lnTo>
                <a:lnTo>
                  <a:pt x="2502789" y="35588"/>
                </a:lnTo>
                <a:lnTo>
                  <a:pt x="2550367" y="35056"/>
                </a:lnTo>
                <a:lnTo>
                  <a:pt x="2597303" y="34951"/>
                </a:lnTo>
                <a:lnTo>
                  <a:pt x="2640244" y="34928"/>
                </a:lnTo>
                <a:lnTo>
                  <a:pt x="2683221" y="34925"/>
                </a:lnTo>
                <a:lnTo>
                  <a:pt x="2730840" y="33984"/>
                </a:lnTo>
                <a:lnTo>
                  <a:pt x="2755279" y="31761"/>
                </a:lnTo>
                <a:lnTo>
                  <a:pt x="2753948" y="31752"/>
                </a:lnTo>
                <a:lnTo>
                  <a:pt x="2755573" y="31750"/>
                </a:lnTo>
                <a:lnTo>
                  <a:pt x="2755755" y="32691"/>
                </a:lnTo>
                <a:lnTo>
                  <a:pt x="2755900" y="36609"/>
                </a:lnTo>
                <a:lnTo>
                  <a:pt x="2754959" y="38378"/>
                </a:lnTo>
                <a:lnTo>
                  <a:pt x="2753718" y="40340"/>
                </a:lnTo>
                <a:lnTo>
                  <a:pt x="2746959" y="67835"/>
                </a:lnTo>
                <a:lnTo>
                  <a:pt x="2745511" y="84275"/>
                </a:lnTo>
                <a:lnTo>
                  <a:pt x="2743885" y="96349"/>
                </a:lnTo>
                <a:lnTo>
                  <a:pt x="2739298" y="140038"/>
                </a:lnTo>
                <a:lnTo>
                  <a:pt x="2736173" y="187020"/>
                </a:lnTo>
                <a:lnTo>
                  <a:pt x="2727479" y="229788"/>
                </a:lnTo>
                <a:lnTo>
                  <a:pt x="2729275" y="232773"/>
                </a:lnTo>
                <a:lnTo>
                  <a:pt x="2733675"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3" name="SMARTInkShape-Group79">
            <a:extLst>
              <a:ext uri="{FF2B5EF4-FFF2-40B4-BE49-F238E27FC236}">
                <a16:creationId xmlns:a16="http://schemas.microsoft.com/office/drawing/2014/main" xmlns="" id="{CC94BAB9-83E9-4191-948B-E5D9492115FB}"/>
              </a:ext>
            </a:extLst>
          </p:cNvPr>
          <p:cNvGrpSpPr/>
          <p:nvPr/>
        </p:nvGrpSpPr>
        <p:grpSpPr>
          <a:xfrm>
            <a:off x="1866599" y="3169042"/>
            <a:ext cx="892477" cy="429202"/>
            <a:chOff x="1866599" y="3169042"/>
            <a:chExt cx="892477" cy="429202"/>
          </a:xfrm>
        </p:grpSpPr>
        <p:sp>
          <p:nvSpPr>
            <p:cNvPr id="9" name="SMARTInkShape-232">
              <a:extLst>
                <a:ext uri="{FF2B5EF4-FFF2-40B4-BE49-F238E27FC236}">
                  <a16:creationId xmlns:a16="http://schemas.microsoft.com/office/drawing/2014/main" xmlns="" id="{5AC822D5-B00D-4F00-AF32-CEF5FD1D49D7}"/>
                </a:ext>
              </a:extLst>
            </p:cNvPr>
            <p:cNvSpPr/>
            <p:nvPr>
              <p:custDataLst>
                <p:tags r:id="rId62"/>
              </p:custDataLst>
            </p:nvPr>
          </p:nvSpPr>
          <p:spPr>
            <a:xfrm>
              <a:off x="2560731" y="3436619"/>
              <a:ext cx="198345" cy="155188"/>
            </a:xfrm>
            <a:custGeom>
              <a:avLst/>
              <a:gdLst/>
              <a:ahLst/>
              <a:cxnLst/>
              <a:rect l="0" t="0" r="0" b="0"/>
              <a:pathLst>
                <a:path w="198345" h="155188">
                  <a:moveTo>
                    <a:pt x="77694" y="78106"/>
                  </a:moveTo>
                  <a:lnTo>
                    <a:pt x="77694" y="78106"/>
                  </a:lnTo>
                  <a:lnTo>
                    <a:pt x="79380" y="78106"/>
                  </a:lnTo>
                  <a:lnTo>
                    <a:pt x="81148" y="77165"/>
                  </a:lnTo>
                  <a:lnTo>
                    <a:pt x="82113" y="76420"/>
                  </a:lnTo>
                  <a:lnTo>
                    <a:pt x="83186" y="73711"/>
                  </a:lnTo>
                  <a:lnTo>
                    <a:pt x="83994" y="67196"/>
                  </a:lnTo>
                  <a:lnTo>
                    <a:pt x="79620" y="32122"/>
                  </a:lnTo>
                  <a:lnTo>
                    <a:pt x="69468" y="11677"/>
                  </a:lnTo>
                  <a:lnTo>
                    <a:pt x="67977" y="9479"/>
                  </a:lnTo>
                  <a:lnTo>
                    <a:pt x="55765" y="3013"/>
                  </a:lnTo>
                  <a:lnTo>
                    <a:pt x="45483" y="0"/>
                  </a:lnTo>
                  <a:lnTo>
                    <a:pt x="32911" y="2478"/>
                  </a:lnTo>
                  <a:lnTo>
                    <a:pt x="24041" y="9569"/>
                  </a:lnTo>
                  <a:lnTo>
                    <a:pt x="13937" y="22638"/>
                  </a:lnTo>
                  <a:lnTo>
                    <a:pt x="3991" y="44963"/>
                  </a:lnTo>
                  <a:lnTo>
                    <a:pt x="0" y="64993"/>
                  </a:lnTo>
                  <a:lnTo>
                    <a:pt x="503" y="80963"/>
                  </a:lnTo>
                  <a:lnTo>
                    <a:pt x="11725" y="120916"/>
                  </a:lnTo>
                  <a:lnTo>
                    <a:pt x="18388" y="132057"/>
                  </a:lnTo>
                  <a:lnTo>
                    <a:pt x="30998" y="144852"/>
                  </a:lnTo>
                  <a:lnTo>
                    <a:pt x="37067" y="148340"/>
                  </a:lnTo>
                  <a:lnTo>
                    <a:pt x="49507" y="150304"/>
                  </a:lnTo>
                  <a:lnTo>
                    <a:pt x="56464" y="148882"/>
                  </a:lnTo>
                  <a:lnTo>
                    <a:pt x="59308" y="147515"/>
                  </a:lnTo>
                  <a:lnTo>
                    <a:pt x="68366" y="137164"/>
                  </a:lnTo>
                  <a:lnTo>
                    <a:pt x="76067" y="124611"/>
                  </a:lnTo>
                  <a:lnTo>
                    <a:pt x="81132" y="105212"/>
                  </a:lnTo>
                  <a:lnTo>
                    <a:pt x="80640" y="63879"/>
                  </a:lnTo>
                  <a:lnTo>
                    <a:pt x="74690" y="43627"/>
                  </a:lnTo>
                  <a:lnTo>
                    <a:pt x="75258" y="56296"/>
                  </a:lnTo>
                  <a:lnTo>
                    <a:pt x="85814" y="97044"/>
                  </a:lnTo>
                  <a:lnTo>
                    <a:pt x="95408" y="125121"/>
                  </a:lnTo>
                  <a:lnTo>
                    <a:pt x="107010" y="144052"/>
                  </a:lnTo>
                  <a:lnTo>
                    <a:pt x="118475" y="152453"/>
                  </a:lnTo>
                  <a:lnTo>
                    <a:pt x="124990" y="155187"/>
                  </a:lnTo>
                  <a:lnTo>
                    <a:pt x="154384" y="153979"/>
                  </a:lnTo>
                  <a:lnTo>
                    <a:pt x="198344" y="1416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SMARTInkShape-233">
              <a:extLst>
                <a:ext uri="{FF2B5EF4-FFF2-40B4-BE49-F238E27FC236}">
                  <a16:creationId xmlns:a16="http://schemas.microsoft.com/office/drawing/2014/main" xmlns="" id="{913E16E5-3D70-427E-BC19-C9D13AD30FFB}"/>
                </a:ext>
              </a:extLst>
            </p:cNvPr>
            <p:cNvSpPr/>
            <p:nvPr>
              <p:custDataLst>
                <p:tags r:id="rId63"/>
              </p:custDataLst>
            </p:nvPr>
          </p:nvSpPr>
          <p:spPr>
            <a:xfrm>
              <a:off x="2082800" y="3192448"/>
              <a:ext cx="450851" cy="400838"/>
            </a:xfrm>
            <a:custGeom>
              <a:avLst/>
              <a:gdLst/>
              <a:ahLst/>
              <a:cxnLst/>
              <a:rect l="0" t="0" r="0" b="0"/>
              <a:pathLst>
                <a:path w="450851" h="400838">
                  <a:moveTo>
                    <a:pt x="0" y="366727"/>
                  </a:moveTo>
                  <a:lnTo>
                    <a:pt x="0" y="366727"/>
                  </a:lnTo>
                  <a:lnTo>
                    <a:pt x="1686" y="365041"/>
                  </a:lnTo>
                  <a:lnTo>
                    <a:pt x="27522" y="360697"/>
                  </a:lnTo>
                  <a:lnTo>
                    <a:pt x="31164" y="360519"/>
                  </a:lnTo>
                  <a:lnTo>
                    <a:pt x="70849" y="340305"/>
                  </a:lnTo>
                  <a:lnTo>
                    <a:pt x="104816" y="316548"/>
                  </a:lnTo>
                  <a:lnTo>
                    <a:pt x="138734" y="274451"/>
                  </a:lnTo>
                  <a:lnTo>
                    <a:pt x="158128" y="236552"/>
                  </a:lnTo>
                  <a:lnTo>
                    <a:pt x="173522" y="191958"/>
                  </a:lnTo>
                  <a:lnTo>
                    <a:pt x="180687" y="151686"/>
                  </a:lnTo>
                  <a:lnTo>
                    <a:pt x="183124" y="112668"/>
                  </a:lnTo>
                  <a:lnTo>
                    <a:pt x="180184" y="70643"/>
                  </a:lnTo>
                  <a:lnTo>
                    <a:pt x="168119" y="33976"/>
                  </a:lnTo>
                  <a:lnTo>
                    <a:pt x="155333" y="14487"/>
                  </a:lnTo>
                  <a:lnTo>
                    <a:pt x="146413" y="6388"/>
                  </a:lnTo>
                  <a:lnTo>
                    <a:pt x="138097" y="1965"/>
                  </a:lnTo>
                  <a:lnTo>
                    <a:pt x="130874" y="0"/>
                  </a:lnTo>
                  <a:lnTo>
                    <a:pt x="126760" y="1239"/>
                  </a:lnTo>
                  <a:lnTo>
                    <a:pt x="117486" y="7320"/>
                  </a:lnTo>
                  <a:lnTo>
                    <a:pt x="104033" y="30774"/>
                  </a:lnTo>
                  <a:lnTo>
                    <a:pt x="94450" y="63260"/>
                  </a:lnTo>
                  <a:lnTo>
                    <a:pt x="91407" y="100500"/>
                  </a:lnTo>
                  <a:lnTo>
                    <a:pt x="93071" y="134575"/>
                  </a:lnTo>
                  <a:lnTo>
                    <a:pt x="96290" y="172901"/>
                  </a:lnTo>
                  <a:lnTo>
                    <a:pt x="102849" y="215615"/>
                  </a:lnTo>
                  <a:lnTo>
                    <a:pt x="110183" y="262807"/>
                  </a:lnTo>
                  <a:lnTo>
                    <a:pt x="117784" y="302187"/>
                  </a:lnTo>
                  <a:lnTo>
                    <a:pt x="132389" y="346482"/>
                  </a:lnTo>
                  <a:lnTo>
                    <a:pt x="140905" y="361865"/>
                  </a:lnTo>
                  <a:lnTo>
                    <a:pt x="148467" y="368211"/>
                  </a:lnTo>
                  <a:lnTo>
                    <a:pt x="152953" y="370891"/>
                  </a:lnTo>
                  <a:lnTo>
                    <a:pt x="163582" y="371988"/>
                  </a:lnTo>
                  <a:lnTo>
                    <a:pt x="178644" y="368639"/>
                  </a:lnTo>
                  <a:lnTo>
                    <a:pt x="182596" y="366943"/>
                  </a:lnTo>
                  <a:lnTo>
                    <a:pt x="203906" y="343585"/>
                  </a:lnTo>
                  <a:lnTo>
                    <a:pt x="216039" y="324016"/>
                  </a:lnTo>
                  <a:lnTo>
                    <a:pt x="228275" y="284142"/>
                  </a:lnTo>
                  <a:lnTo>
                    <a:pt x="240059" y="247592"/>
                  </a:lnTo>
                  <a:lnTo>
                    <a:pt x="248223" y="236452"/>
                  </a:lnTo>
                  <a:lnTo>
                    <a:pt x="255659" y="230368"/>
                  </a:lnTo>
                  <a:lnTo>
                    <a:pt x="258281" y="229607"/>
                  </a:lnTo>
                  <a:lnTo>
                    <a:pt x="264017" y="229702"/>
                  </a:lnTo>
                  <a:lnTo>
                    <a:pt x="269153" y="231862"/>
                  </a:lnTo>
                  <a:lnTo>
                    <a:pt x="271510" y="233425"/>
                  </a:lnTo>
                  <a:lnTo>
                    <a:pt x="275070" y="240807"/>
                  </a:lnTo>
                  <a:lnTo>
                    <a:pt x="282474" y="278157"/>
                  </a:lnTo>
                  <a:lnTo>
                    <a:pt x="285103" y="320226"/>
                  </a:lnTo>
                  <a:lnTo>
                    <a:pt x="282959" y="365579"/>
                  </a:lnTo>
                  <a:lnTo>
                    <a:pt x="279494" y="396073"/>
                  </a:lnTo>
                  <a:lnTo>
                    <a:pt x="279463" y="396169"/>
                  </a:lnTo>
                  <a:lnTo>
                    <a:pt x="279781" y="393571"/>
                  </a:lnTo>
                  <a:lnTo>
                    <a:pt x="282445" y="348625"/>
                  </a:lnTo>
                  <a:lnTo>
                    <a:pt x="282564" y="305964"/>
                  </a:lnTo>
                  <a:lnTo>
                    <a:pt x="285813" y="280550"/>
                  </a:lnTo>
                  <a:lnTo>
                    <a:pt x="293412" y="262524"/>
                  </a:lnTo>
                  <a:lnTo>
                    <a:pt x="304444" y="248637"/>
                  </a:lnTo>
                  <a:lnTo>
                    <a:pt x="312520" y="242394"/>
                  </a:lnTo>
                  <a:lnTo>
                    <a:pt x="321755" y="239148"/>
                  </a:lnTo>
                  <a:lnTo>
                    <a:pt x="331033" y="238058"/>
                  </a:lnTo>
                  <a:lnTo>
                    <a:pt x="338684" y="238750"/>
                  </a:lnTo>
                  <a:lnTo>
                    <a:pt x="341853" y="240487"/>
                  </a:lnTo>
                  <a:lnTo>
                    <a:pt x="347256" y="246180"/>
                  </a:lnTo>
                  <a:lnTo>
                    <a:pt x="352579" y="260689"/>
                  </a:lnTo>
                  <a:lnTo>
                    <a:pt x="359754" y="304608"/>
                  </a:lnTo>
                  <a:lnTo>
                    <a:pt x="367627" y="349296"/>
                  </a:lnTo>
                  <a:lnTo>
                    <a:pt x="375772" y="375945"/>
                  </a:lnTo>
                  <a:lnTo>
                    <a:pt x="386193" y="391840"/>
                  </a:lnTo>
                  <a:lnTo>
                    <a:pt x="396532" y="400430"/>
                  </a:lnTo>
                  <a:lnTo>
                    <a:pt x="401232" y="400837"/>
                  </a:lnTo>
                  <a:lnTo>
                    <a:pt x="413040" y="398468"/>
                  </a:lnTo>
                  <a:lnTo>
                    <a:pt x="428515" y="391184"/>
                  </a:lnTo>
                  <a:lnTo>
                    <a:pt x="450850" y="3667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SMARTInkShape-234">
              <a:extLst>
                <a:ext uri="{FF2B5EF4-FFF2-40B4-BE49-F238E27FC236}">
                  <a16:creationId xmlns:a16="http://schemas.microsoft.com/office/drawing/2014/main" xmlns="" id="{40A37E04-1E82-4121-9400-1EB2091DEE1E}"/>
                </a:ext>
              </a:extLst>
            </p:cNvPr>
            <p:cNvSpPr/>
            <p:nvPr>
              <p:custDataLst>
                <p:tags r:id="rId64"/>
              </p:custDataLst>
            </p:nvPr>
          </p:nvSpPr>
          <p:spPr>
            <a:xfrm>
              <a:off x="1866599" y="3169042"/>
              <a:ext cx="190120" cy="429202"/>
            </a:xfrm>
            <a:custGeom>
              <a:avLst/>
              <a:gdLst/>
              <a:ahLst/>
              <a:cxnLst/>
              <a:rect l="0" t="0" r="0" b="0"/>
              <a:pathLst>
                <a:path w="190120" h="429202">
                  <a:moveTo>
                    <a:pt x="159051" y="9133"/>
                  </a:moveTo>
                  <a:lnTo>
                    <a:pt x="159051" y="9133"/>
                  </a:lnTo>
                  <a:lnTo>
                    <a:pt x="149918" y="0"/>
                  </a:lnTo>
                  <a:lnTo>
                    <a:pt x="110746" y="5461"/>
                  </a:lnTo>
                  <a:lnTo>
                    <a:pt x="94661" y="11852"/>
                  </a:lnTo>
                  <a:lnTo>
                    <a:pt x="72318" y="28440"/>
                  </a:lnTo>
                  <a:lnTo>
                    <a:pt x="58485" y="45624"/>
                  </a:lnTo>
                  <a:lnTo>
                    <a:pt x="49918" y="70314"/>
                  </a:lnTo>
                  <a:lnTo>
                    <a:pt x="48929" y="84185"/>
                  </a:lnTo>
                  <a:lnTo>
                    <a:pt x="51900" y="96464"/>
                  </a:lnTo>
                  <a:lnTo>
                    <a:pt x="74436" y="135140"/>
                  </a:lnTo>
                  <a:lnTo>
                    <a:pt x="100722" y="162735"/>
                  </a:lnTo>
                  <a:lnTo>
                    <a:pt x="124560" y="178743"/>
                  </a:lnTo>
                  <a:lnTo>
                    <a:pt x="146127" y="182272"/>
                  </a:lnTo>
                  <a:lnTo>
                    <a:pt x="162512" y="181632"/>
                  </a:lnTo>
                  <a:lnTo>
                    <a:pt x="175756" y="175837"/>
                  </a:lnTo>
                  <a:lnTo>
                    <a:pt x="185246" y="167418"/>
                  </a:lnTo>
                  <a:lnTo>
                    <a:pt x="186392" y="163692"/>
                  </a:lnTo>
                  <a:lnTo>
                    <a:pt x="185784" y="154849"/>
                  </a:lnTo>
                  <a:lnTo>
                    <a:pt x="183223" y="151080"/>
                  </a:lnTo>
                  <a:lnTo>
                    <a:pt x="161424" y="137627"/>
                  </a:lnTo>
                  <a:lnTo>
                    <a:pt x="128658" y="132051"/>
                  </a:lnTo>
                  <a:lnTo>
                    <a:pt x="87797" y="133890"/>
                  </a:lnTo>
                  <a:lnTo>
                    <a:pt x="72714" y="140525"/>
                  </a:lnTo>
                  <a:lnTo>
                    <a:pt x="62091" y="148841"/>
                  </a:lnTo>
                  <a:lnTo>
                    <a:pt x="57984" y="153658"/>
                  </a:lnTo>
                  <a:lnTo>
                    <a:pt x="57806" y="163795"/>
                  </a:lnTo>
                  <a:lnTo>
                    <a:pt x="60431" y="175944"/>
                  </a:lnTo>
                  <a:lnTo>
                    <a:pt x="77090" y="202589"/>
                  </a:lnTo>
                  <a:lnTo>
                    <a:pt x="122054" y="238566"/>
                  </a:lnTo>
                  <a:lnTo>
                    <a:pt x="159559" y="253648"/>
                  </a:lnTo>
                  <a:lnTo>
                    <a:pt x="172646" y="254168"/>
                  </a:lnTo>
                  <a:lnTo>
                    <a:pt x="177440" y="252916"/>
                  </a:lnTo>
                  <a:lnTo>
                    <a:pt x="180518" y="250924"/>
                  </a:lnTo>
                  <a:lnTo>
                    <a:pt x="164848" y="244531"/>
                  </a:lnTo>
                  <a:lnTo>
                    <a:pt x="148774" y="241981"/>
                  </a:lnTo>
                  <a:lnTo>
                    <a:pt x="109145" y="243937"/>
                  </a:lnTo>
                  <a:lnTo>
                    <a:pt x="67555" y="252809"/>
                  </a:lnTo>
                  <a:lnTo>
                    <a:pt x="44727" y="265719"/>
                  </a:lnTo>
                  <a:lnTo>
                    <a:pt x="8809" y="300823"/>
                  </a:lnTo>
                  <a:lnTo>
                    <a:pt x="1136" y="317927"/>
                  </a:lnTo>
                  <a:lnTo>
                    <a:pt x="0" y="343143"/>
                  </a:lnTo>
                  <a:lnTo>
                    <a:pt x="8639" y="369585"/>
                  </a:lnTo>
                  <a:lnTo>
                    <a:pt x="29112" y="393609"/>
                  </a:lnTo>
                  <a:lnTo>
                    <a:pt x="51916" y="411310"/>
                  </a:lnTo>
                  <a:lnTo>
                    <a:pt x="89482" y="423807"/>
                  </a:lnTo>
                  <a:lnTo>
                    <a:pt x="135771" y="429201"/>
                  </a:lnTo>
                  <a:lnTo>
                    <a:pt x="151056" y="427369"/>
                  </a:lnTo>
                  <a:lnTo>
                    <a:pt x="172949" y="417315"/>
                  </a:lnTo>
                  <a:lnTo>
                    <a:pt x="186648" y="406536"/>
                  </a:lnTo>
                  <a:lnTo>
                    <a:pt x="188738" y="401774"/>
                  </a:lnTo>
                  <a:lnTo>
                    <a:pt x="190119" y="389897"/>
                  </a:lnTo>
                  <a:lnTo>
                    <a:pt x="187676" y="380151"/>
                  </a:lnTo>
                  <a:lnTo>
                    <a:pt x="185543" y="376070"/>
                  </a:lnTo>
                  <a:lnTo>
                    <a:pt x="165685" y="358528"/>
                  </a:lnTo>
                  <a:lnTo>
                    <a:pt x="145886" y="347803"/>
                  </a:lnTo>
                  <a:lnTo>
                    <a:pt x="105066" y="337506"/>
                  </a:lnTo>
                  <a:lnTo>
                    <a:pt x="89201" y="342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7" name="SMARTInkShape-Group80">
            <a:extLst>
              <a:ext uri="{FF2B5EF4-FFF2-40B4-BE49-F238E27FC236}">
                <a16:creationId xmlns:a16="http://schemas.microsoft.com/office/drawing/2014/main" xmlns="" id="{B021B4F0-05B4-46FC-A559-1163BA1A382C}"/>
              </a:ext>
            </a:extLst>
          </p:cNvPr>
          <p:cNvGrpSpPr/>
          <p:nvPr/>
        </p:nvGrpSpPr>
        <p:grpSpPr>
          <a:xfrm>
            <a:off x="3673475" y="3384550"/>
            <a:ext cx="2130185" cy="250821"/>
            <a:chOff x="3673475" y="3384550"/>
            <a:chExt cx="2130185" cy="250821"/>
          </a:xfrm>
        </p:grpSpPr>
        <p:sp>
          <p:nvSpPr>
            <p:cNvPr id="14" name="SMARTInkShape-235">
              <a:extLst>
                <a:ext uri="{FF2B5EF4-FFF2-40B4-BE49-F238E27FC236}">
                  <a16:creationId xmlns:a16="http://schemas.microsoft.com/office/drawing/2014/main" xmlns="" id="{12F63824-CE1B-476F-921D-EEA6ED20B732}"/>
                </a:ext>
              </a:extLst>
            </p:cNvPr>
            <p:cNvSpPr/>
            <p:nvPr>
              <p:custDataLst>
                <p:tags r:id="rId59"/>
              </p:custDataLst>
            </p:nvPr>
          </p:nvSpPr>
          <p:spPr>
            <a:xfrm>
              <a:off x="3673475" y="3603625"/>
              <a:ext cx="2108201" cy="31746"/>
            </a:xfrm>
            <a:custGeom>
              <a:avLst/>
              <a:gdLst/>
              <a:ahLst/>
              <a:cxnLst/>
              <a:rect l="0" t="0" r="0" b="0"/>
              <a:pathLst>
                <a:path w="2108201" h="31746">
                  <a:moveTo>
                    <a:pt x="0" y="3175"/>
                  </a:moveTo>
                  <a:lnTo>
                    <a:pt x="0" y="3175"/>
                  </a:lnTo>
                  <a:lnTo>
                    <a:pt x="6181" y="3175"/>
                  </a:lnTo>
                  <a:lnTo>
                    <a:pt x="7985" y="1489"/>
                  </a:lnTo>
                  <a:lnTo>
                    <a:pt x="14125" y="441"/>
                  </a:lnTo>
                  <a:lnTo>
                    <a:pt x="21318" y="440"/>
                  </a:lnTo>
                  <a:lnTo>
                    <a:pt x="66971" y="5702"/>
                  </a:lnTo>
                  <a:lnTo>
                    <a:pt x="111979" y="9412"/>
                  </a:lnTo>
                  <a:lnTo>
                    <a:pt x="158974" y="12031"/>
                  </a:lnTo>
                  <a:lnTo>
                    <a:pt x="205868" y="12641"/>
                  </a:lnTo>
                  <a:lnTo>
                    <a:pt x="249901" y="12695"/>
                  </a:lnTo>
                  <a:lnTo>
                    <a:pt x="297210" y="12700"/>
                  </a:lnTo>
                  <a:lnTo>
                    <a:pt x="341362" y="12700"/>
                  </a:lnTo>
                  <a:lnTo>
                    <a:pt x="383968" y="12700"/>
                  </a:lnTo>
                  <a:lnTo>
                    <a:pt x="424456" y="14882"/>
                  </a:lnTo>
                  <a:lnTo>
                    <a:pt x="471437" y="15744"/>
                  </a:lnTo>
                  <a:lnTo>
                    <a:pt x="516543" y="16799"/>
                  </a:lnTo>
                  <a:lnTo>
                    <a:pt x="563387" y="19106"/>
                  </a:lnTo>
                  <a:lnTo>
                    <a:pt x="609538" y="21744"/>
                  </a:lnTo>
                  <a:lnTo>
                    <a:pt x="653894" y="24312"/>
                  </a:lnTo>
                  <a:lnTo>
                    <a:pt x="691662" y="25185"/>
                  </a:lnTo>
                  <a:lnTo>
                    <a:pt x="732701" y="25357"/>
                  </a:lnTo>
                  <a:lnTo>
                    <a:pt x="774622" y="27926"/>
                  </a:lnTo>
                  <a:lnTo>
                    <a:pt x="820115" y="30890"/>
                  </a:lnTo>
                  <a:lnTo>
                    <a:pt x="866730" y="31580"/>
                  </a:lnTo>
                  <a:lnTo>
                    <a:pt x="912047" y="31728"/>
                  </a:lnTo>
                  <a:lnTo>
                    <a:pt x="952074" y="31745"/>
                  </a:lnTo>
                  <a:lnTo>
                    <a:pt x="999516" y="30809"/>
                  </a:lnTo>
                  <a:lnTo>
                    <a:pt x="1041436" y="29016"/>
                  </a:lnTo>
                  <a:lnTo>
                    <a:pt x="1087556" y="26480"/>
                  </a:lnTo>
                  <a:lnTo>
                    <a:pt x="1123372" y="25614"/>
                  </a:lnTo>
                  <a:lnTo>
                    <a:pt x="1161975" y="23757"/>
                  </a:lnTo>
                  <a:lnTo>
                    <a:pt x="1209112" y="22427"/>
                  </a:lnTo>
                  <a:lnTo>
                    <a:pt x="1250995" y="22265"/>
                  </a:lnTo>
                  <a:lnTo>
                    <a:pt x="1297496" y="21289"/>
                  </a:lnTo>
                  <a:lnTo>
                    <a:pt x="1332475" y="19714"/>
                  </a:lnTo>
                  <a:lnTo>
                    <a:pt x="1374847" y="19181"/>
                  </a:lnTo>
                  <a:lnTo>
                    <a:pt x="1416888" y="19076"/>
                  </a:lnTo>
                  <a:lnTo>
                    <a:pt x="1458745" y="19055"/>
                  </a:lnTo>
                  <a:lnTo>
                    <a:pt x="1505516" y="19051"/>
                  </a:lnTo>
                  <a:lnTo>
                    <a:pt x="1552214" y="19050"/>
                  </a:lnTo>
                  <a:lnTo>
                    <a:pt x="1593818" y="19050"/>
                  </a:lnTo>
                  <a:lnTo>
                    <a:pt x="1639457" y="19050"/>
                  </a:lnTo>
                  <a:lnTo>
                    <a:pt x="1685346" y="19050"/>
                  </a:lnTo>
                  <a:lnTo>
                    <a:pt x="1731222" y="19050"/>
                  </a:lnTo>
                  <a:lnTo>
                    <a:pt x="1774514" y="18109"/>
                  </a:lnTo>
                  <a:lnTo>
                    <a:pt x="1817920" y="16316"/>
                  </a:lnTo>
                  <a:lnTo>
                    <a:pt x="1862800" y="15914"/>
                  </a:lnTo>
                  <a:lnTo>
                    <a:pt x="1905915" y="13145"/>
                  </a:lnTo>
                  <a:lnTo>
                    <a:pt x="1952961" y="12373"/>
                  </a:lnTo>
                  <a:lnTo>
                    <a:pt x="1998224" y="9657"/>
                  </a:lnTo>
                  <a:lnTo>
                    <a:pt x="2045822" y="3431"/>
                  </a:lnTo>
                  <a:lnTo>
                    <a:pt x="2067376" y="1625"/>
                  </a:lnTo>
                  <a:lnTo>
                    <a:pt x="2069342" y="2142"/>
                  </a:lnTo>
                  <a:lnTo>
                    <a:pt x="2073409" y="1775"/>
                  </a:lnTo>
                  <a:lnTo>
                    <a:pt x="2082533" y="156"/>
                  </a:lnTo>
                  <a:lnTo>
                    <a:pt x="2083680" y="104"/>
                  </a:lnTo>
                  <a:lnTo>
                    <a:pt x="2084445" y="422"/>
                  </a:lnTo>
                  <a:lnTo>
                    <a:pt x="2084955" y="987"/>
                  </a:lnTo>
                  <a:lnTo>
                    <a:pt x="2085295" y="1716"/>
                  </a:lnTo>
                  <a:lnTo>
                    <a:pt x="2085522" y="1850"/>
                  </a:lnTo>
                  <a:lnTo>
                    <a:pt x="2085673" y="1586"/>
                  </a:lnTo>
                  <a:lnTo>
                    <a:pt x="2085773" y="1057"/>
                  </a:lnTo>
                  <a:lnTo>
                    <a:pt x="2086194" y="705"/>
                  </a:lnTo>
                  <a:lnTo>
                    <a:pt x="2088691" y="93"/>
                  </a:lnTo>
                  <a:lnTo>
                    <a:pt x="2094577" y="8"/>
                  </a:lnTo>
                  <a:lnTo>
                    <a:pt x="2093488" y="2"/>
                  </a:lnTo>
                  <a:lnTo>
                    <a:pt x="2098537" y="0"/>
                  </a:lnTo>
                  <a:lnTo>
                    <a:pt x="2101318" y="941"/>
                  </a:lnTo>
                  <a:lnTo>
                    <a:pt x="2103731" y="2182"/>
                  </a:lnTo>
                  <a:lnTo>
                    <a:pt x="2108200" y="31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SMARTInkShape-236">
              <a:extLst>
                <a:ext uri="{FF2B5EF4-FFF2-40B4-BE49-F238E27FC236}">
                  <a16:creationId xmlns:a16="http://schemas.microsoft.com/office/drawing/2014/main" xmlns="" id="{56105538-8714-48A2-BDEC-337EFB1400D5}"/>
                </a:ext>
              </a:extLst>
            </p:cNvPr>
            <p:cNvSpPr/>
            <p:nvPr>
              <p:custDataLst>
                <p:tags r:id="rId60"/>
              </p:custDataLst>
            </p:nvPr>
          </p:nvSpPr>
          <p:spPr>
            <a:xfrm>
              <a:off x="3689350" y="3384550"/>
              <a:ext cx="2114310" cy="241301"/>
            </a:xfrm>
            <a:custGeom>
              <a:avLst/>
              <a:gdLst/>
              <a:ahLst/>
              <a:cxnLst/>
              <a:rect l="0" t="0" r="0" b="0"/>
              <a:pathLst>
                <a:path w="2114310" h="241301">
                  <a:moveTo>
                    <a:pt x="0" y="0"/>
                  </a:moveTo>
                  <a:lnTo>
                    <a:pt x="0" y="0"/>
                  </a:lnTo>
                  <a:lnTo>
                    <a:pt x="1686" y="3371"/>
                  </a:lnTo>
                  <a:lnTo>
                    <a:pt x="2887" y="4364"/>
                  </a:lnTo>
                  <a:lnTo>
                    <a:pt x="6105" y="5467"/>
                  </a:lnTo>
                  <a:lnTo>
                    <a:pt x="50639" y="11199"/>
                  </a:lnTo>
                  <a:lnTo>
                    <a:pt x="94430" y="16987"/>
                  </a:lnTo>
                  <a:lnTo>
                    <a:pt x="131208" y="18778"/>
                  </a:lnTo>
                  <a:lnTo>
                    <a:pt x="175428" y="21196"/>
                  </a:lnTo>
                  <a:lnTo>
                    <a:pt x="221602" y="22089"/>
                  </a:lnTo>
                  <a:lnTo>
                    <a:pt x="258512" y="20499"/>
                  </a:lnTo>
                  <a:lnTo>
                    <a:pt x="300582" y="19336"/>
                  </a:lnTo>
                  <a:lnTo>
                    <a:pt x="340866" y="19135"/>
                  </a:lnTo>
                  <a:lnTo>
                    <a:pt x="386786" y="19428"/>
                  </a:lnTo>
                  <a:lnTo>
                    <a:pt x="432800" y="21568"/>
                  </a:lnTo>
                  <a:lnTo>
                    <a:pt x="478603" y="22095"/>
                  </a:lnTo>
                  <a:lnTo>
                    <a:pt x="522926" y="23872"/>
                  </a:lnTo>
                  <a:lnTo>
                    <a:pt x="559420" y="24947"/>
                  </a:lnTo>
                  <a:lnTo>
                    <a:pt x="601592" y="25266"/>
                  </a:lnTo>
                  <a:lnTo>
                    <a:pt x="636262" y="24400"/>
                  </a:lnTo>
                  <a:lnTo>
                    <a:pt x="683116" y="22870"/>
                  </a:lnTo>
                  <a:lnTo>
                    <a:pt x="721459" y="23357"/>
                  </a:lnTo>
                  <a:lnTo>
                    <a:pt x="762570" y="24795"/>
                  </a:lnTo>
                  <a:lnTo>
                    <a:pt x="804032" y="25221"/>
                  </a:lnTo>
                  <a:lnTo>
                    <a:pt x="845480" y="25347"/>
                  </a:lnTo>
                  <a:lnTo>
                    <a:pt x="888217" y="25384"/>
                  </a:lnTo>
                  <a:lnTo>
                    <a:pt x="935217" y="25395"/>
                  </a:lnTo>
                  <a:lnTo>
                    <a:pt x="976778" y="25399"/>
                  </a:lnTo>
                  <a:lnTo>
                    <a:pt x="1019548" y="25400"/>
                  </a:lnTo>
                  <a:lnTo>
                    <a:pt x="1064559" y="24459"/>
                  </a:lnTo>
                  <a:lnTo>
                    <a:pt x="1103904" y="23218"/>
                  </a:lnTo>
                  <a:lnTo>
                    <a:pt x="1142557" y="22666"/>
                  </a:lnTo>
                  <a:lnTo>
                    <a:pt x="1184849" y="22356"/>
                  </a:lnTo>
                  <a:lnTo>
                    <a:pt x="1219338" y="21342"/>
                  </a:lnTo>
                  <a:lnTo>
                    <a:pt x="1256303" y="20069"/>
                  </a:lnTo>
                  <a:lnTo>
                    <a:pt x="1299063" y="18999"/>
                  </a:lnTo>
                  <a:lnTo>
                    <a:pt x="1330307" y="17499"/>
                  </a:lnTo>
                  <a:lnTo>
                    <a:pt x="1368653" y="16597"/>
                  </a:lnTo>
                  <a:lnTo>
                    <a:pt x="1406626" y="16196"/>
                  </a:lnTo>
                  <a:lnTo>
                    <a:pt x="1447046" y="15970"/>
                  </a:lnTo>
                  <a:lnTo>
                    <a:pt x="1492419" y="15903"/>
                  </a:lnTo>
                  <a:lnTo>
                    <a:pt x="1529028" y="15884"/>
                  </a:lnTo>
                  <a:lnTo>
                    <a:pt x="1576368" y="16230"/>
                  </a:lnTo>
                  <a:lnTo>
                    <a:pt x="1610739" y="18058"/>
                  </a:lnTo>
                  <a:lnTo>
                    <a:pt x="1654240" y="18756"/>
                  </a:lnTo>
                  <a:lnTo>
                    <a:pt x="1688776" y="18919"/>
                  </a:lnTo>
                  <a:lnTo>
                    <a:pt x="1735093" y="18671"/>
                  </a:lnTo>
                  <a:lnTo>
                    <a:pt x="1781349" y="16532"/>
                  </a:lnTo>
                  <a:lnTo>
                    <a:pt x="1826875" y="16005"/>
                  </a:lnTo>
                  <a:lnTo>
                    <a:pt x="1865775" y="13366"/>
                  </a:lnTo>
                  <a:lnTo>
                    <a:pt x="1906176" y="10388"/>
                  </a:lnTo>
                  <a:lnTo>
                    <a:pt x="1946587" y="7457"/>
                  </a:lnTo>
                  <a:lnTo>
                    <a:pt x="1985273" y="5628"/>
                  </a:lnTo>
                  <a:lnTo>
                    <a:pt x="2031317" y="877"/>
                  </a:lnTo>
                  <a:lnTo>
                    <a:pt x="2077760" y="356"/>
                  </a:lnTo>
                  <a:lnTo>
                    <a:pt x="2104263" y="4099"/>
                  </a:lnTo>
                  <a:lnTo>
                    <a:pt x="2105575" y="4849"/>
                  </a:lnTo>
                  <a:lnTo>
                    <a:pt x="2106450" y="5702"/>
                  </a:lnTo>
                  <a:lnTo>
                    <a:pt x="2112897" y="17435"/>
                  </a:lnTo>
                  <a:lnTo>
                    <a:pt x="2112742" y="17973"/>
                  </a:lnTo>
                  <a:lnTo>
                    <a:pt x="2112287" y="18332"/>
                  </a:lnTo>
                  <a:lnTo>
                    <a:pt x="2112335" y="19277"/>
                  </a:lnTo>
                  <a:lnTo>
                    <a:pt x="2114309" y="29839"/>
                  </a:lnTo>
                  <a:lnTo>
                    <a:pt x="2114191" y="50871"/>
                  </a:lnTo>
                  <a:lnTo>
                    <a:pt x="2108369" y="95508"/>
                  </a:lnTo>
                  <a:lnTo>
                    <a:pt x="2112934" y="140755"/>
                  </a:lnTo>
                  <a:lnTo>
                    <a:pt x="2113525" y="159468"/>
                  </a:lnTo>
                  <a:lnTo>
                    <a:pt x="2106061" y="204919"/>
                  </a:lnTo>
                  <a:lnTo>
                    <a:pt x="2106273" y="217350"/>
                  </a:lnTo>
                  <a:lnTo>
                    <a:pt x="2111375" y="241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SMARTInkShape-237">
              <a:extLst>
                <a:ext uri="{FF2B5EF4-FFF2-40B4-BE49-F238E27FC236}">
                  <a16:creationId xmlns:a16="http://schemas.microsoft.com/office/drawing/2014/main" xmlns="" id="{710392BC-0C5E-435C-B755-C193BE1AE518}"/>
                </a:ext>
              </a:extLst>
            </p:cNvPr>
            <p:cNvSpPr/>
            <p:nvPr>
              <p:custDataLst>
                <p:tags r:id="rId61"/>
              </p:custDataLst>
            </p:nvPr>
          </p:nvSpPr>
          <p:spPr>
            <a:xfrm>
              <a:off x="3673514" y="3384633"/>
              <a:ext cx="28537" cy="228293"/>
            </a:xfrm>
            <a:custGeom>
              <a:avLst/>
              <a:gdLst/>
              <a:ahLst/>
              <a:cxnLst/>
              <a:rect l="0" t="0" r="0" b="0"/>
              <a:pathLst>
                <a:path w="28537" h="228293">
                  <a:moveTo>
                    <a:pt x="6311" y="79292"/>
                  </a:moveTo>
                  <a:lnTo>
                    <a:pt x="6311" y="79292"/>
                  </a:lnTo>
                  <a:lnTo>
                    <a:pt x="5958" y="40885"/>
                  </a:lnTo>
                  <a:lnTo>
                    <a:pt x="3223" y="21103"/>
                  </a:lnTo>
                  <a:lnTo>
                    <a:pt x="2212" y="11680"/>
                  </a:lnTo>
                  <a:lnTo>
                    <a:pt x="0" y="197"/>
                  </a:lnTo>
                  <a:lnTo>
                    <a:pt x="1658" y="0"/>
                  </a:lnTo>
                  <a:lnTo>
                    <a:pt x="2151" y="678"/>
                  </a:lnTo>
                  <a:lnTo>
                    <a:pt x="2941" y="6836"/>
                  </a:lnTo>
                  <a:lnTo>
                    <a:pt x="3134" y="49579"/>
                  </a:lnTo>
                  <a:lnTo>
                    <a:pt x="4821" y="77121"/>
                  </a:lnTo>
                  <a:lnTo>
                    <a:pt x="14724" y="120129"/>
                  </a:lnTo>
                  <a:lnTo>
                    <a:pt x="18504" y="164454"/>
                  </a:lnTo>
                  <a:lnTo>
                    <a:pt x="22911" y="211391"/>
                  </a:lnTo>
                  <a:lnTo>
                    <a:pt x="25391" y="223283"/>
                  </a:lnTo>
                  <a:lnTo>
                    <a:pt x="28393" y="228292"/>
                  </a:lnTo>
                  <a:lnTo>
                    <a:pt x="25790" y="223030"/>
                  </a:lnTo>
                  <a:lnTo>
                    <a:pt x="26000" y="222742"/>
                  </a:lnTo>
                  <a:lnTo>
                    <a:pt x="28536" y="2221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2" name="SMARTInkShape-Group81">
            <a:extLst>
              <a:ext uri="{FF2B5EF4-FFF2-40B4-BE49-F238E27FC236}">
                <a16:creationId xmlns:a16="http://schemas.microsoft.com/office/drawing/2014/main" xmlns="" id="{2A76C540-E3C9-4830-9D92-8E90C774FB9D}"/>
              </a:ext>
            </a:extLst>
          </p:cNvPr>
          <p:cNvGrpSpPr/>
          <p:nvPr/>
        </p:nvGrpSpPr>
        <p:grpSpPr>
          <a:xfrm>
            <a:off x="5797791" y="3416300"/>
            <a:ext cx="597654" cy="123826"/>
            <a:chOff x="5797791" y="3416300"/>
            <a:chExt cx="597654" cy="123826"/>
          </a:xfrm>
        </p:grpSpPr>
        <p:sp>
          <p:nvSpPr>
            <p:cNvPr id="19" name="SMARTInkShape-238">
              <a:extLst>
                <a:ext uri="{FF2B5EF4-FFF2-40B4-BE49-F238E27FC236}">
                  <a16:creationId xmlns:a16="http://schemas.microsoft.com/office/drawing/2014/main" xmlns="" id="{F3E47648-A755-44D9-AFF7-797B96CDE7F0}"/>
                </a:ext>
              </a:extLst>
            </p:cNvPr>
            <p:cNvSpPr/>
            <p:nvPr>
              <p:custDataLst>
                <p:tags r:id="rId56"/>
              </p:custDataLst>
            </p:nvPr>
          </p:nvSpPr>
          <p:spPr>
            <a:xfrm>
              <a:off x="5797791" y="3416300"/>
              <a:ext cx="80964" cy="123826"/>
            </a:xfrm>
            <a:custGeom>
              <a:avLst/>
              <a:gdLst/>
              <a:ahLst/>
              <a:cxnLst/>
              <a:rect l="0" t="0" r="0" b="0"/>
              <a:pathLst>
                <a:path w="80964" h="123826">
                  <a:moveTo>
                    <a:pt x="79134" y="0"/>
                  </a:moveTo>
                  <a:lnTo>
                    <a:pt x="79134" y="0"/>
                  </a:lnTo>
                  <a:lnTo>
                    <a:pt x="80819" y="1686"/>
                  </a:lnTo>
                  <a:lnTo>
                    <a:pt x="80963" y="2535"/>
                  </a:lnTo>
                  <a:lnTo>
                    <a:pt x="80706" y="3454"/>
                  </a:lnTo>
                  <a:lnTo>
                    <a:pt x="76117" y="9344"/>
                  </a:lnTo>
                  <a:lnTo>
                    <a:pt x="74320" y="9472"/>
                  </a:lnTo>
                  <a:lnTo>
                    <a:pt x="30457" y="31576"/>
                  </a:lnTo>
                  <a:lnTo>
                    <a:pt x="18223" y="38636"/>
                  </a:lnTo>
                  <a:lnTo>
                    <a:pt x="571" y="53287"/>
                  </a:lnTo>
                  <a:lnTo>
                    <a:pt x="120" y="54610"/>
                  </a:lnTo>
                  <a:lnTo>
                    <a:pt x="0" y="55457"/>
                  </a:lnTo>
                  <a:lnTo>
                    <a:pt x="272" y="56021"/>
                  </a:lnTo>
                  <a:lnTo>
                    <a:pt x="807" y="56397"/>
                  </a:lnTo>
                  <a:lnTo>
                    <a:pt x="7371" y="59586"/>
                  </a:lnTo>
                  <a:lnTo>
                    <a:pt x="14172" y="63563"/>
                  </a:lnTo>
                  <a:lnTo>
                    <a:pt x="19570" y="66350"/>
                  </a:lnTo>
                  <a:lnTo>
                    <a:pt x="33562" y="78789"/>
                  </a:lnTo>
                  <a:lnTo>
                    <a:pt x="71249" y="122277"/>
                  </a:lnTo>
                  <a:lnTo>
                    <a:pt x="71408" y="122793"/>
                  </a:lnTo>
                  <a:lnTo>
                    <a:pt x="69609" y="1238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SMARTInkShape-239">
              <a:extLst>
                <a:ext uri="{FF2B5EF4-FFF2-40B4-BE49-F238E27FC236}">
                  <a16:creationId xmlns:a16="http://schemas.microsoft.com/office/drawing/2014/main" xmlns="" id="{6FD19DDF-B242-4809-B513-148CB05E3F0C}"/>
                </a:ext>
              </a:extLst>
            </p:cNvPr>
            <p:cNvSpPr/>
            <p:nvPr>
              <p:custDataLst>
                <p:tags r:id="rId57"/>
              </p:custDataLst>
            </p:nvPr>
          </p:nvSpPr>
          <p:spPr>
            <a:xfrm>
              <a:off x="6327775" y="3441700"/>
              <a:ext cx="67670" cy="85726"/>
            </a:xfrm>
            <a:custGeom>
              <a:avLst/>
              <a:gdLst/>
              <a:ahLst/>
              <a:cxnLst/>
              <a:rect l="0" t="0" r="0" b="0"/>
              <a:pathLst>
                <a:path w="67670" h="85726">
                  <a:moveTo>
                    <a:pt x="15875" y="0"/>
                  </a:moveTo>
                  <a:lnTo>
                    <a:pt x="15875" y="0"/>
                  </a:lnTo>
                  <a:lnTo>
                    <a:pt x="22220" y="0"/>
                  </a:lnTo>
                  <a:lnTo>
                    <a:pt x="22223" y="3371"/>
                  </a:lnTo>
                  <a:lnTo>
                    <a:pt x="23282" y="4717"/>
                  </a:lnTo>
                  <a:lnTo>
                    <a:pt x="67059" y="33714"/>
                  </a:lnTo>
                  <a:lnTo>
                    <a:pt x="67637" y="34470"/>
                  </a:lnTo>
                  <a:lnTo>
                    <a:pt x="67669" y="35328"/>
                  </a:lnTo>
                  <a:lnTo>
                    <a:pt x="66970" y="38219"/>
                  </a:lnTo>
                  <a:lnTo>
                    <a:pt x="66871" y="39238"/>
                  </a:lnTo>
                  <a:lnTo>
                    <a:pt x="36781" y="60463"/>
                  </a:lnTo>
                  <a:lnTo>
                    <a:pt x="12924" y="71971"/>
                  </a:lnTo>
                  <a:lnTo>
                    <a:pt x="8102" y="77573"/>
                  </a:lnTo>
                  <a:lnTo>
                    <a:pt x="4439" y="82996"/>
                  </a:lnTo>
                  <a:lnTo>
                    <a:pt x="0" y="857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SMARTInkShape-240">
              <a:extLst>
                <a:ext uri="{FF2B5EF4-FFF2-40B4-BE49-F238E27FC236}">
                  <a16:creationId xmlns:a16="http://schemas.microsoft.com/office/drawing/2014/main" xmlns="" id="{BB62522C-1ED8-4BFC-9BA6-B73193B45978}"/>
                </a:ext>
              </a:extLst>
            </p:cNvPr>
            <p:cNvSpPr/>
            <p:nvPr>
              <p:custDataLst>
                <p:tags r:id="rId58"/>
              </p:custDataLst>
            </p:nvPr>
          </p:nvSpPr>
          <p:spPr>
            <a:xfrm>
              <a:off x="5816601" y="3457575"/>
              <a:ext cx="561975" cy="27228"/>
            </a:xfrm>
            <a:custGeom>
              <a:avLst/>
              <a:gdLst/>
              <a:ahLst/>
              <a:cxnLst/>
              <a:rect l="0" t="0" r="0" b="0"/>
              <a:pathLst>
                <a:path w="561975" h="27228">
                  <a:moveTo>
                    <a:pt x="3174" y="0"/>
                  </a:moveTo>
                  <a:lnTo>
                    <a:pt x="3174" y="0"/>
                  </a:lnTo>
                  <a:lnTo>
                    <a:pt x="2821" y="6899"/>
                  </a:lnTo>
                  <a:lnTo>
                    <a:pt x="0" y="12698"/>
                  </a:lnTo>
                  <a:lnTo>
                    <a:pt x="1685" y="12700"/>
                  </a:lnTo>
                  <a:lnTo>
                    <a:pt x="3453" y="13641"/>
                  </a:lnTo>
                  <a:lnTo>
                    <a:pt x="4418" y="14385"/>
                  </a:lnTo>
                  <a:lnTo>
                    <a:pt x="7372" y="15213"/>
                  </a:lnTo>
                  <a:lnTo>
                    <a:pt x="53712" y="22052"/>
                  </a:lnTo>
                  <a:lnTo>
                    <a:pt x="98568" y="23159"/>
                  </a:lnTo>
                  <a:lnTo>
                    <a:pt x="146032" y="24262"/>
                  </a:lnTo>
                  <a:lnTo>
                    <a:pt x="193259" y="24917"/>
                  </a:lnTo>
                  <a:lnTo>
                    <a:pt x="235926" y="25336"/>
                  </a:lnTo>
                  <a:lnTo>
                    <a:pt x="279767" y="25391"/>
                  </a:lnTo>
                  <a:lnTo>
                    <a:pt x="323072" y="27227"/>
                  </a:lnTo>
                  <a:lnTo>
                    <a:pt x="366751" y="25710"/>
                  </a:lnTo>
                  <a:lnTo>
                    <a:pt x="406609" y="22928"/>
                  </a:lnTo>
                  <a:lnTo>
                    <a:pt x="451002" y="22287"/>
                  </a:lnTo>
                  <a:lnTo>
                    <a:pt x="492551" y="23171"/>
                  </a:lnTo>
                  <a:lnTo>
                    <a:pt x="534481" y="22691"/>
                  </a:lnTo>
                  <a:lnTo>
                    <a:pt x="561974" y="222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6" name="SMARTInkShape-Group82">
            <a:extLst>
              <a:ext uri="{FF2B5EF4-FFF2-40B4-BE49-F238E27FC236}">
                <a16:creationId xmlns:a16="http://schemas.microsoft.com/office/drawing/2014/main" xmlns="" id="{C75380D2-F849-4236-9E6D-89C46CF6AB31}"/>
              </a:ext>
            </a:extLst>
          </p:cNvPr>
          <p:cNvGrpSpPr/>
          <p:nvPr/>
        </p:nvGrpSpPr>
        <p:grpSpPr>
          <a:xfrm>
            <a:off x="4545372" y="2438977"/>
            <a:ext cx="842604" cy="302856"/>
            <a:chOff x="4545372" y="2438977"/>
            <a:chExt cx="842604" cy="302856"/>
          </a:xfrm>
        </p:grpSpPr>
        <p:sp>
          <p:nvSpPr>
            <p:cNvPr id="23" name="SMARTInkShape-241">
              <a:extLst>
                <a:ext uri="{FF2B5EF4-FFF2-40B4-BE49-F238E27FC236}">
                  <a16:creationId xmlns:a16="http://schemas.microsoft.com/office/drawing/2014/main" xmlns="" id="{B47BBB57-04FE-4F74-928D-44E6984312E7}"/>
                </a:ext>
              </a:extLst>
            </p:cNvPr>
            <p:cNvSpPr/>
            <p:nvPr>
              <p:custDataLst>
                <p:tags r:id="rId53"/>
              </p:custDataLst>
            </p:nvPr>
          </p:nvSpPr>
          <p:spPr>
            <a:xfrm>
              <a:off x="5003186" y="2588120"/>
              <a:ext cx="384790" cy="153713"/>
            </a:xfrm>
            <a:custGeom>
              <a:avLst/>
              <a:gdLst/>
              <a:ahLst/>
              <a:cxnLst/>
              <a:rect l="0" t="0" r="0" b="0"/>
              <a:pathLst>
                <a:path w="384790" h="153713">
                  <a:moveTo>
                    <a:pt x="35539" y="31255"/>
                  </a:moveTo>
                  <a:lnTo>
                    <a:pt x="35539" y="31255"/>
                  </a:lnTo>
                  <a:lnTo>
                    <a:pt x="41644" y="31255"/>
                  </a:lnTo>
                  <a:lnTo>
                    <a:pt x="42784" y="30902"/>
                  </a:lnTo>
                  <a:lnTo>
                    <a:pt x="43544" y="30314"/>
                  </a:lnTo>
                  <a:lnTo>
                    <a:pt x="48082" y="25075"/>
                  </a:lnTo>
                  <a:lnTo>
                    <a:pt x="51564" y="14842"/>
                  </a:lnTo>
                  <a:lnTo>
                    <a:pt x="51514" y="11141"/>
                  </a:lnTo>
                  <a:lnTo>
                    <a:pt x="50422" y="7968"/>
                  </a:lnTo>
                  <a:lnTo>
                    <a:pt x="46122" y="1177"/>
                  </a:lnTo>
                  <a:lnTo>
                    <a:pt x="42712" y="248"/>
                  </a:lnTo>
                  <a:lnTo>
                    <a:pt x="40321" y="0"/>
                  </a:lnTo>
                  <a:lnTo>
                    <a:pt x="28529" y="4708"/>
                  </a:lnTo>
                  <a:lnTo>
                    <a:pt x="22663" y="8991"/>
                  </a:lnTo>
                  <a:lnTo>
                    <a:pt x="10966" y="25916"/>
                  </a:lnTo>
                  <a:lnTo>
                    <a:pt x="4230" y="39198"/>
                  </a:lnTo>
                  <a:lnTo>
                    <a:pt x="0" y="59949"/>
                  </a:lnTo>
                  <a:lnTo>
                    <a:pt x="3015" y="95824"/>
                  </a:lnTo>
                  <a:lnTo>
                    <a:pt x="6502" y="108400"/>
                  </a:lnTo>
                  <a:lnTo>
                    <a:pt x="17489" y="125099"/>
                  </a:lnTo>
                  <a:lnTo>
                    <a:pt x="30230" y="137848"/>
                  </a:lnTo>
                  <a:lnTo>
                    <a:pt x="46313" y="144957"/>
                  </a:lnTo>
                  <a:lnTo>
                    <a:pt x="61113" y="145926"/>
                  </a:lnTo>
                  <a:lnTo>
                    <a:pt x="77806" y="138923"/>
                  </a:lnTo>
                  <a:lnTo>
                    <a:pt x="89416" y="131282"/>
                  </a:lnTo>
                  <a:lnTo>
                    <a:pt x="100695" y="116122"/>
                  </a:lnTo>
                  <a:lnTo>
                    <a:pt x="113872" y="70723"/>
                  </a:lnTo>
                  <a:lnTo>
                    <a:pt x="125353" y="24140"/>
                  </a:lnTo>
                  <a:lnTo>
                    <a:pt x="134568" y="4577"/>
                  </a:lnTo>
                  <a:lnTo>
                    <a:pt x="136131" y="3592"/>
                  </a:lnTo>
                  <a:lnTo>
                    <a:pt x="137878" y="3641"/>
                  </a:lnTo>
                  <a:lnTo>
                    <a:pt x="141701" y="5576"/>
                  </a:lnTo>
                  <a:lnTo>
                    <a:pt x="145752" y="8789"/>
                  </a:lnTo>
                  <a:lnTo>
                    <a:pt x="151999" y="21306"/>
                  </a:lnTo>
                  <a:lnTo>
                    <a:pt x="161926" y="61953"/>
                  </a:lnTo>
                  <a:lnTo>
                    <a:pt x="169801" y="107917"/>
                  </a:lnTo>
                  <a:lnTo>
                    <a:pt x="174460" y="145322"/>
                  </a:lnTo>
                  <a:lnTo>
                    <a:pt x="172931" y="151679"/>
                  </a:lnTo>
                  <a:lnTo>
                    <a:pt x="172642" y="152107"/>
                  </a:lnTo>
                  <a:lnTo>
                    <a:pt x="172449" y="152040"/>
                  </a:lnTo>
                  <a:lnTo>
                    <a:pt x="169602" y="138108"/>
                  </a:lnTo>
                  <a:lnTo>
                    <a:pt x="173350" y="93516"/>
                  </a:lnTo>
                  <a:lnTo>
                    <a:pt x="181898" y="53177"/>
                  </a:lnTo>
                  <a:lnTo>
                    <a:pt x="190384" y="23428"/>
                  </a:lnTo>
                  <a:lnTo>
                    <a:pt x="197836" y="11689"/>
                  </a:lnTo>
                  <a:lnTo>
                    <a:pt x="202451" y="8448"/>
                  </a:lnTo>
                  <a:lnTo>
                    <a:pt x="204669" y="8289"/>
                  </a:lnTo>
                  <a:lnTo>
                    <a:pt x="209015" y="9994"/>
                  </a:lnTo>
                  <a:lnTo>
                    <a:pt x="212358" y="13104"/>
                  </a:lnTo>
                  <a:lnTo>
                    <a:pt x="213744" y="14921"/>
                  </a:lnTo>
                  <a:lnTo>
                    <a:pt x="222513" y="39239"/>
                  </a:lnTo>
                  <a:lnTo>
                    <a:pt x="230799" y="86034"/>
                  </a:lnTo>
                  <a:lnTo>
                    <a:pt x="237949" y="130797"/>
                  </a:lnTo>
                  <a:lnTo>
                    <a:pt x="238635" y="150462"/>
                  </a:lnTo>
                  <a:lnTo>
                    <a:pt x="238317" y="152002"/>
                  </a:lnTo>
                  <a:lnTo>
                    <a:pt x="237752" y="153028"/>
                  </a:lnTo>
                  <a:lnTo>
                    <a:pt x="237023" y="153712"/>
                  </a:lnTo>
                  <a:lnTo>
                    <a:pt x="236536" y="153462"/>
                  </a:lnTo>
                  <a:lnTo>
                    <a:pt x="231183" y="127498"/>
                  </a:lnTo>
                  <a:lnTo>
                    <a:pt x="231072" y="79979"/>
                  </a:lnTo>
                  <a:lnTo>
                    <a:pt x="238378" y="41762"/>
                  </a:lnTo>
                  <a:lnTo>
                    <a:pt x="244238" y="28763"/>
                  </a:lnTo>
                  <a:lnTo>
                    <a:pt x="256902" y="14038"/>
                  </a:lnTo>
                  <a:lnTo>
                    <a:pt x="262216" y="9727"/>
                  </a:lnTo>
                  <a:lnTo>
                    <a:pt x="264974" y="8789"/>
                  </a:lnTo>
                  <a:lnTo>
                    <a:pt x="270860" y="8688"/>
                  </a:lnTo>
                  <a:lnTo>
                    <a:pt x="273559" y="10919"/>
                  </a:lnTo>
                  <a:lnTo>
                    <a:pt x="283467" y="30459"/>
                  </a:lnTo>
                  <a:lnTo>
                    <a:pt x="289428" y="76846"/>
                  </a:lnTo>
                  <a:lnTo>
                    <a:pt x="295313" y="120481"/>
                  </a:lnTo>
                  <a:lnTo>
                    <a:pt x="302068" y="137773"/>
                  </a:lnTo>
                  <a:lnTo>
                    <a:pt x="304242" y="141425"/>
                  </a:lnTo>
                  <a:lnTo>
                    <a:pt x="313242" y="147365"/>
                  </a:lnTo>
                  <a:lnTo>
                    <a:pt x="325826" y="151298"/>
                  </a:lnTo>
                  <a:lnTo>
                    <a:pt x="347367" y="151176"/>
                  </a:lnTo>
                  <a:lnTo>
                    <a:pt x="358397" y="148524"/>
                  </a:lnTo>
                  <a:lnTo>
                    <a:pt x="384789" y="129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SMARTInkShape-242">
              <a:extLst>
                <a:ext uri="{FF2B5EF4-FFF2-40B4-BE49-F238E27FC236}">
                  <a16:creationId xmlns:a16="http://schemas.microsoft.com/office/drawing/2014/main" xmlns="" id="{6E9301FA-ED90-4592-827E-EDC746A6F36F}"/>
                </a:ext>
              </a:extLst>
            </p:cNvPr>
            <p:cNvSpPr/>
            <p:nvPr>
              <p:custDataLst>
                <p:tags r:id="rId54"/>
              </p:custDataLst>
            </p:nvPr>
          </p:nvSpPr>
          <p:spPr>
            <a:xfrm>
              <a:off x="4762999" y="2518398"/>
              <a:ext cx="138255" cy="187758"/>
            </a:xfrm>
            <a:custGeom>
              <a:avLst/>
              <a:gdLst/>
              <a:ahLst/>
              <a:cxnLst/>
              <a:rect l="0" t="0" r="0" b="0"/>
              <a:pathLst>
                <a:path w="138255" h="187758">
                  <a:moveTo>
                    <a:pt x="91576" y="75577"/>
                  </a:moveTo>
                  <a:lnTo>
                    <a:pt x="91576" y="75577"/>
                  </a:lnTo>
                  <a:lnTo>
                    <a:pt x="95995" y="71158"/>
                  </a:lnTo>
                  <a:lnTo>
                    <a:pt x="105058" y="50911"/>
                  </a:lnTo>
                  <a:lnTo>
                    <a:pt x="107358" y="38063"/>
                  </a:lnTo>
                  <a:lnTo>
                    <a:pt x="91225" y="19625"/>
                  </a:lnTo>
                  <a:lnTo>
                    <a:pt x="77479" y="6474"/>
                  </a:lnTo>
                  <a:lnTo>
                    <a:pt x="67319" y="2531"/>
                  </a:lnTo>
                  <a:lnTo>
                    <a:pt x="51977" y="0"/>
                  </a:lnTo>
                  <a:lnTo>
                    <a:pt x="43507" y="1247"/>
                  </a:lnTo>
                  <a:lnTo>
                    <a:pt x="29238" y="12278"/>
                  </a:lnTo>
                  <a:lnTo>
                    <a:pt x="14976" y="30638"/>
                  </a:lnTo>
                  <a:lnTo>
                    <a:pt x="5184" y="51718"/>
                  </a:lnTo>
                  <a:lnTo>
                    <a:pt x="0" y="97824"/>
                  </a:lnTo>
                  <a:lnTo>
                    <a:pt x="11568" y="135593"/>
                  </a:lnTo>
                  <a:lnTo>
                    <a:pt x="23302" y="155527"/>
                  </a:lnTo>
                  <a:lnTo>
                    <a:pt x="43869" y="174839"/>
                  </a:lnTo>
                  <a:lnTo>
                    <a:pt x="71399" y="186697"/>
                  </a:lnTo>
                  <a:lnTo>
                    <a:pt x="76008" y="187757"/>
                  </a:lnTo>
                  <a:lnTo>
                    <a:pt x="86774" y="186113"/>
                  </a:lnTo>
                  <a:lnTo>
                    <a:pt x="97203" y="181854"/>
                  </a:lnTo>
                  <a:lnTo>
                    <a:pt x="104190" y="176433"/>
                  </a:lnTo>
                  <a:lnTo>
                    <a:pt x="121323" y="153838"/>
                  </a:lnTo>
                  <a:lnTo>
                    <a:pt x="134690" y="119742"/>
                  </a:lnTo>
                  <a:lnTo>
                    <a:pt x="138254" y="98381"/>
                  </a:lnTo>
                  <a:lnTo>
                    <a:pt x="135942" y="67007"/>
                  </a:lnTo>
                  <a:lnTo>
                    <a:pt x="131402" y="53306"/>
                  </a:lnTo>
                  <a:lnTo>
                    <a:pt x="116155" y="32603"/>
                  </a:lnTo>
                  <a:lnTo>
                    <a:pt x="87570" y="14200"/>
                  </a:lnTo>
                  <a:lnTo>
                    <a:pt x="65773" y="6003"/>
                  </a:lnTo>
                  <a:lnTo>
                    <a:pt x="40776" y="120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SMARTInkShape-243">
              <a:extLst>
                <a:ext uri="{FF2B5EF4-FFF2-40B4-BE49-F238E27FC236}">
                  <a16:creationId xmlns:a16="http://schemas.microsoft.com/office/drawing/2014/main" xmlns="" id="{7575AB92-BC4B-4EA7-8DC6-4658F8FA58B4}"/>
                </a:ext>
              </a:extLst>
            </p:cNvPr>
            <p:cNvSpPr/>
            <p:nvPr>
              <p:custDataLst>
                <p:tags r:id="rId55"/>
              </p:custDataLst>
            </p:nvPr>
          </p:nvSpPr>
          <p:spPr>
            <a:xfrm>
              <a:off x="4545372" y="2438977"/>
              <a:ext cx="145845" cy="277080"/>
            </a:xfrm>
            <a:custGeom>
              <a:avLst/>
              <a:gdLst/>
              <a:ahLst/>
              <a:cxnLst/>
              <a:rect l="0" t="0" r="0" b="0"/>
              <a:pathLst>
                <a:path w="145845" h="277080">
                  <a:moveTo>
                    <a:pt x="118703" y="91498"/>
                  </a:moveTo>
                  <a:lnTo>
                    <a:pt x="118703" y="91498"/>
                  </a:lnTo>
                  <a:lnTo>
                    <a:pt x="114783" y="103888"/>
                  </a:lnTo>
                  <a:lnTo>
                    <a:pt x="112495" y="107169"/>
                  </a:lnTo>
                  <a:lnTo>
                    <a:pt x="98936" y="100081"/>
                  </a:lnTo>
                  <a:lnTo>
                    <a:pt x="94278" y="95783"/>
                  </a:lnTo>
                  <a:lnTo>
                    <a:pt x="87987" y="86026"/>
                  </a:lnTo>
                  <a:lnTo>
                    <a:pt x="85025" y="72512"/>
                  </a:lnTo>
                  <a:lnTo>
                    <a:pt x="86912" y="45950"/>
                  </a:lnTo>
                  <a:lnTo>
                    <a:pt x="89992" y="35153"/>
                  </a:lnTo>
                  <a:lnTo>
                    <a:pt x="102435" y="16085"/>
                  </a:lnTo>
                  <a:lnTo>
                    <a:pt x="116156" y="3223"/>
                  </a:lnTo>
                  <a:lnTo>
                    <a:pt x="122980" y="289"/>
                  </a:lnTo>
                  <a:lnTo>
                    <a:pt x="125788" y="0"/>
                  </a:lnTo>
                  <a:lnTo>
                    <a:pt x="132670" y="4383"/>
                  </a:lnTo>
                  <a:lnTo>
                    <a:pt x="139375" y="11858"/>
                  </a:lnTo>
                  <a:lnTo>
                    <a:pt x="143530" y="19884"/>
                  </a:lnTo>
                  <a:lnTo>
                    <a:pt x="145844" y="61789"/>
                  </a:lnTo>
                  <a:lnTo>
                    <a:pt x="140856" y="84459"/>
                  </a:lnTo>
                  <a:lnTo>
                    <a:pt x="123633" y="125561"/>
                  </a:lnTo>
                  <a:lnTo>
                    <a:pt x="94773" y="161805"/>
                  </a:lnTo>
                  <a:lnTo>
                    <a:pt x="54953" y="193825"/>
                  </a:lnTo>
                  <a:lnTo>
                    <a:pt x="32276" y="204014"/>
                  </a:lnTo>
                  <a:lnTo>
                    <a:pt x="19731" y="206769"/>
                  </a:lnTo>
                  <a:lnTo>
                    <a:pt x="10157" y="206112"/>
                  </a:lnTo>
                  <a:lnTo>
                    <a:pt x="3433" y="203821"/>
                  </a:lnTo>
                  <a:lnTo>
                    <a:pt x="444" y="201627"/>
                  </a:lnTo>
                  <a:lnTo>
                    <a:pt x="0" y="199842"/>
                  </a:lnTo>
                  <a:lnTo>
                    <a:pt x="447" y="195037"/>
                  </a:lnTo>
                  <a:lnTo>
                    <a:pt x="1413" y="192980"/>
                  </a:lnTo>
                  <a:lnTo>
                    <a:pt x="8312" y="185953"/>
                  </a:lnTo>
                  <a:lnTo>
                    <a:pt x="15312" y="189334"/>
                  </a:lnTo>
                  <a:lnTo>
                    <a:pt x="27391" y="199274"/>
                  </a:lnTo>
                  <a:lnTo>
                    <a:pt x="59224" y="245366"/>
                  </a:lnTo>
                  <a:lnTo>
                    <a:pt x="77073" y="265825"/>
                  </a:lnTo>
                  <a:lnTo>
                    <a:pt x="87501" y="271988"/>
                  </a:lnTo>
                  <a:lnTo>
                    <a:pt x="102718" y="277079"/>
                  </a:lnTo>
                  <a:lnTo>
                    <a:pt x="116303" y="276989"/>
                  </a:lnTo>
                  <a:lnTo>
                    <a:pt x="127514" y="273422"/>
                  </a:lnTo>
                  <a:lnTo>
                    <a:pt x="136024" y="268309"/>
                  </a:lnTo>
                  <a:lnTo>
                    <a:pt x="141454" y="261567"/>
                  </a:lnTo>
                  <a:lnTo>
                    <a:pt x="144337" y="254926"/>
                  </a:lnTo>
                  <a:lnTo>
                    <a:pt x="144103" y="2375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0" name="SMARTInkShape-Group83">
            <a:extLst>
              <a:ext uri="{FF2B5EF4-FFF2-40B4-BE49-F238E27FC236}">
                <a16:creationId xmlns:a16="http://schemas.microsoft.com/office/drawing/2014/main" xmlns="" id="{4B554384-96F0-4635-8B5D-4F6CCE0CFDC6}"/>
              </a:ext>
            </a:extLst>
          </p:cNvPr>
          <p:cNvGrpSpPr/>
          <p:nvPr/>
        </p:nvGrpSpPr>
        <p:grpSpPr>
          <a:xfrm>
            <a:off x="6029325" y="3622675"/>
            <a:ext cx="612776" cy="252476"/>
            <a:chOff x="6029325" y="3622675"/>
            <a:chExt cx="612776" cy="252476"/>
          </a:xfrm>
        </p:grpSpPr>
        <p:sp>
          <p:nvSpPr>
            <p:cNvPr id="27" name="SMARTInkShape-244">
              <a:extLst>
                <a:ext uri="{FF2B5EF4-FFF2-40B4-BE49-F238E27FC236}">
                  <a16:creationId xmlns:a16="http://schemas.microsoft.com/office/drawing/2014/main" xmlns="" id="{434B97D0-487E-4FD2-88BE-A6F41F6F9724}"/>
                </a:ext>
              </a:extLst>
            </p:cNvPr>
            <p:cNvSpPr/>
            <p:nvPr>
              <p:custDataLst>
                <p:tags r:id="rId50"/>
              </p:custDataLst>
            </p:nvPr>
          </p:nvSpPr>
          <p:spPr>
            <a:xfrm>
              <a:off x="6272871" y="3713122"/>
              <a:ext cx="369230" cy="151096"/>
            </a:xfrm>
            <a:custGeom>
              <a:avLst/>
              <a:gdLst/>
              <a:ahLst/>
              <a:cxnLst/>
              <a:rect l="0" t="0" r="0" b="0"/>
              <a:pathLst>
                <a:path w="369230" h="151096">
                  <a:moveTo>
                    <a:pt x="58079" y="33378"/>
                  </a:moveTo>
                  <a:lnTo>
                    <a:pt x="58079" y="33378"/>
                  </a:lnTo>
                  <a:lnTo>
                    <a:pt x="45691" y="14782"/>
                  </a:lnTo>
                  <a:lnTo>
                    <a:pt x="44577" y="14530"/>
                  </a:lnTo>
                  <a:lnTo>
                    <a:pt x="27503" y="16053"/>
                  </a:lnTo>
                  <a:lnTo>
                    <a:pt x="17914" y="20622"/>
                  </a:lnTo>
                  <a:lnTo>
                    <a:pt x="7694" y="31682"/>
                  </a:lnTo>
                  <a:lnTo>
                    <a:pt x="0" y="61365"/>
                  </a:lnTo>
                  <a:lnTo>
                    <a:pt x="1504" y="91256"/>
                  </a:lnTo>
                  <a:lnTo>
                    <a:pt x="8647" y="116895"/>
                  </a:lnTo>
                  <a:lnTo>
                    <a:pt x="17209" y="134128"/>
                  </a:lnTo>
                  <a:lnTo>
                    <a:pt x="26449" y="144800"/>
                  </a:lnTo>
                  <a:lnTo>
                    <a:pt x="33673" y="148163"/>
                  </a:lnTo>
                  <a:lnTo>
                    <a:pt x="48123" y="150322"/>
                  </a:lnTo>
                  <a:lnTo>
                    <a:pt x="59637" y="147325"/>
                  </a:lnTo>
                  <a:lnTo>
                    <a:pt x="65004" y="142935"/>
                  </a:lnTo>
                  <a:lnTo>
                    <a:pt x="86432" y="107243"/>
                  </a:lnTo>
                  <a:lnTo>
                    <a:pt x="91057" y="92658"/>
                  </a:lnTo>
                  <a:lnTo>
                    <a:pt x="97372" y="45723"/>
                  </a:lnTo>
                  <a:lnTo>
                    <a:pt x="106000" y="27399"/>
                  </a:lnTo>
                  <a:lnTo>
                    <a:pt x="108019" y="24101"/>
                  </a:lnTo>
                  <a:lnTo>
                    <a:pt x="115905" y="18554"/>
                  </a:lnTo>
                  <a:lnTo>
                    <a:pt x="131473" y="12615"/>
                  </a:lnTo>
                  <a:lnTo>
                    <a:pt x="134877" y="13539"/>
                  </a:lnTo>
                  <a:lnTo>
                    <a:pt x="151235" y="25587"/>
                  </a:lnTo>
                  <a:lnTo>
                    <a:pt x="154162" y="33796"/>
                  </a:lnTo>
                  <a:lnTo>
                    <a:pt x="156367" y="75501"/>
                  </a:lnTo>
                  <a:lnTo>
                    <a:pt x="158678" y="121436"/>
                  </a:lnTo>
                  <a:lnTo>
                    <a:pt x="159547" y="140115"/>
                  </a:lnTo>
                  <a:lnTo>
                    <a:pt x="158679" y="143494"/>
                  </a:lnTo>
                  <a:lnTo>
                    <a:pt x="157471" y="145465"/>
                  </a:lnTo>
                  <a:lnTo>
                    <a:pt x="157149" y="145498"/>
                  </a:lnTo>
                  <a:lnTo>
                    <a:pt x="156933" y="145166"/>
                  </a:lnTo>
                  <a:lnTo>
                    <a:pt x="156542" y="130255"/>
                  </a:lnTo>
                  <a:lnTo>
                    <a:pt x="165654" y="87281"/>
                  </a:lnTo>
                  <a:lnTo>
                    <a:pt x="173312" y="41995"/>
                  </a:lnTo>
                  <a:lnTo>
                    <a:pt x="178091" y="20466"/>
                  </a:lnTo>
                  <a:lnTo>
                    <a:pt x="179715" y="19126"/>
                  </a:lnTo>
                  <a:lnTo>
                    <a:pt x="185282" y="16695"/>
                  </a:lnTo>
                  <a:lnTo>
                    <a:pt x="190578" y="16321"/>
                  </a:lnTo>
                  <a:lnTo>
                    <a:pt x="192979" y="16715"/>
                  </a:lnTo>
                  <a:lnTo>
                    <a:pt x="198468" y="20916"/>
                  </a:lnTo>
                  <a:lnTo>
                    <a:pt x="218996" y="47974"/>
                  </a:lnTo>
                  <a:lnTo>
                    <a:pt x="229265" y="77693"/>
                  </a:lnTo>
                  <a:lnTo>
                    <a:pt x="231084" y="102744"/>
                  </a:lnTo>
                  <a:lnTo>
                    <a:pt x="226822" y="149546"/>
                  </a:lnTo>
                  <a:lnTo>
                    <a:pt x="226562" y="151095"/>
                  </a:lnTo>
                  <a:lnTo>
                    <a:pt x="226493" y="151014"/>
                  </a:lnTo>
                  <a:lnTo>
                    <a:pt x="224710" y="147530"/>
                  </a:lnTo>
                  <a:lnTo>
                    <a:pt x="223313" y="120350"/>
                  </a:lnTo>
                  <a:lnTo>
                    <a:pt x="228602" y="74301"/>
                  </a:lnTo>
                  <a:lnTo>
                    <a:pt x="242410" y="31154"/>
                  </a:lnTo>
                  <a:lnTo>
                    <a:pt x="251918" y="6283"/>
                  </a:lnTo>
                  <a:lnTo>
                    <a:pt x="256060" y="1933"/>
                  </a:lnTo>
                  <a:lnTo>
                    <a:pt x="260253" y="0"/>
                  </a:lnTo>
                  <a:lnTo>
                    <a:pt x="262006" y="190"/>
                  </a:lnTo>
                  <a:lnTo>
                    <a:pt x="263528" y="1022"/>
                  </a:lnTo>
                  <a:lnTo>
                    <a:pt x="270190" y="9112"/>
                  </a:lnTo>
                  <a:lnTo>
                    <a:pt x="287637" y="51614"/>
                  </a:lnTo>
                  <a:lnTo>
                    <a:pt x="300478" y="90147"/>
                  </a:lnTo>
                  <a:lnTo>
                    <a:pt x="308537" y="118043"/>
                  </a:lnTo>
                  <a:lnTo>
                    <a:pt x="318631" y="135618"/>
                  </a:lnTo>
                  <a:lnTo>
                    <a:pt x="323340" y="140319"/>
                  </a:lnTo>
                  <a:lnTo>
                    <a:pt x="330607" y="142643"/>
                  </a:lnTo>
                  <a:lnTo>
                    <a:pt x="335014" y="143263"/>
                  </a:lnTo>
                  <a:lnTo>
                    <a:pt x="369229" y="128628"/>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SMARTInkShape-245">
              <a:extLst>
                <a:ext uri="{FF2B5EF4-FFF2-40B4-BE49-F238E27FC236}">
                  <a16:creationId xmlns:a16="http://schemas.microsoft.com/office/drawing/2014/main" xmlns="" id="{FA8E0121-157A-4178-9851-5D0521AA4B35}"/>
                </a:ext>
              </a:extLst>
            </p:cNvPr>
            <p:cNvSpPr/>
            <p:nvPr>
              <p:custDataLst>
                <p:tags r:id="rId51"/>
              </p:custDataLst>
            </p:nvPr>
          </p:nvSpPr>
          <p:spPr>
            <a:xfrm>
              <a:off x="6029325" y="3622675"/>
              <a:ext cx="136337" cy="252476"/>
            </a:xfrm>
            <a:custGeom>
              <a:avLst/>
              <a:gdLst/>
              <a:ahLst/>
              <a:cxnLst/>
              <a:rect l="0" t="0" r="0" b="0"/>
              <a:pathLst>
                <a:path w="136337" h="252476">
                  <a:moveTo>
                    <a:pt x="0" y="0"/>
                  </a:moveTo>
                  <a:lnTo>
                    <a:pt x="0" y="0"/>
                  </a:lnTo>
                  <a:lnTo>
                    <a:pt x="1685" y="1686"/>
                  </a:lnTo>
                  <a:lnTo>
                    <a:pt x="2513" y="3454"/>
                  </a:lnTo>
                  <a:lnTo>
                    <a:pt x="5908" y="42785"/>
                  </a:lnTo>
                  <a:lnTo>
                    <a:pt x="5990" y="84141"/>
                  </a:lnTo>
                  <a:lnTo>
                    <a:pt x="4519" y="89411"/>
                  </a:lnTo>
                  <a:lnTo>
                    <a:pt x="4776" y="90299"/>
                  </a:lnTo>
                  <a:lnTo>
                    <a:pt x="5301" y="90891"/>
                  </a:lnTo>
                  <a:lnTo>
                    <a:pt x="6824" y="91549"/>
                  </a:lnTo>
                  <a:lnTo>
                    <a:pt x="7725" y="91724"/>
                  </a:lnTo>
                  <a:lnTo>
                    <a:pt x="10606" y="90038"/>
                  </a:lnTo>
                  <a:lnTo>
                    <a:pt x="27559" y="78296"/>
                  </a:lnTo>
                  <a:lnTo>
                    <a:pt x="48863" y="71352"/>
                  </a:lnTo>
                  <a:lnTo>
                    <a:pt x="61319" y="70648"/>
                  </a:lnTo>
                  <a:lnTo>
                    <a:pt x="67352" y="71733"/>
                  </a:lnTo>
                  <a:lnTo>
                    <a:pt x="81457" y="81070"/>
                  </a:lnTo>
                  <a:lnTo>
                    <a:pt x="106695" y="110795"/>
                  </a:lnTo>
                  <a:lnTo>
                    <a:pt x="128161" y="155044"/>
                  </a:lnTo>
                  <a:lnTo>
                    <a:pt x="136336" y="182699"/>
                  </a:lnTo>
                  <a:lnTo>
                    <a:pt x="135920" y="200693"/>
                  </a:lnTo>
                  <a:lnTo>
                    <a:pt x="131133" y="218567"/>
                  </a:lnTo>
                  <a:lnTo>
                    <a:pt x="120212" y="236666"/>
                  </a:lnTo>
                  <a:lnTo>
                    <a:pt x="117183" y="240327"/>
                  </a:lnTo>
                  <a:lnTo>
                    <a:pt x="99436" y="248851"/>
                  </a:lnTo>
                  <a:lnTo>
                    <a:pt x="84731" y="252475"/>
                  </a:lnTo>
                  <a:lnTo>
                    <a:pt x="59423" y="247833"/>
                  </a:lnTo>
                  <a:lnTo>
                    <a:pt x="39843" y="240081"/>
                  </a:lnTo>
                  <a:lnTo>
                    <a:pt x="30228" y="233099"/>
                  </a:lnTo>
                  <a:lnTo>
                    <a:pt x="15211" y="218039"/>
                  </a:lnTo>
                  <a:lnTo>
                    <a:pt x="15080" y="217326"/>
                  </a:lnTo>
                  <a:lnTo>
                    <a:pt x="15345" y="216851"/>
                  </a:lnTo>
                  <a:lnTo>
                    <a:pt x="17521" y="216322"/>
                  </a:lnTo>
                  <a:lnTo>
                    <a:pt x="22225" y="21590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SMARTInkShape-246">
              <a:extLst>
                <a:ext uri="{FF2B5EF4-FFF2-40B4-BE49-F238E27FC236}">
                  <a16:creationId xmlns:a16="http://schemas.microsoft.com/office/drawing/2014/main" xmlns="" id="{2B21917D-FE8D-4B72-A60A-943A3D7B6622}"/>
                </a:ext>
              </a:extLst>
            </p:cNvPr>
            <p:cNvSpPr/>
            <p:nvPr>
              <p:custDataLst>
                <p:tags r:id="rId52"/>
              </p:custDataLst>
            </p:nvPr>
          </p:nvSpPr>
          <p:spPr>
            <a:xfrm>
              <a:off x="6038850" y="3622675"/>
              <a:ext cx="142876" cy="25401"/>
            </a:xfrm>
            <a:custGeom>
              <a:avLst/>
              <a:gdLst/>
              <a:ahLst/>
              <a:cxnLst/>
              <a:rect l="0" t="0" r="0" b="0"/>
              <a:pathLst>
                <a:path w="142876" h="25401">
                  <a:moveTo>
                    <a:pt x="0" y="0"/>
                  </a:moveTo>
                  <a:lnTo>
                    <a:pt x="0" y="0"/>
                  </a:lnTo>
                  <a:lnTo>
                    <a:pt x="6181" y="6181"/>
                  </a:lnTo>
                  <a:lnTo>
                    <a:pt x="50959" y="12886"/>
                  </a:lnTo>
                  <a:lnTo>
                    <a:pt x="97287" y="18500"/>
                  </a:lnTo>
                  <a:lnTo>
                    <a:pt x="142875" y="2540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3" name="SMARTInkShape-Group84">
            <a:extLst>
              <a:ext uri="{FF2B5EF4-FFF2-40B4-BE49-F238E27FC236}">
                <a16:creationId xmlns:a16="http://schemas.microsoft.com/office/drawing/2014/main" xmlns="" id="{C268A4BC-CA0F-4AE1-921A-F6B49A8D8350}"/>
              </a:ext>
            </a:extLst>
          </p:cNvPr>
          <p:cNvGrpSpPr/>
          <p:nvPr/>
        </p:nvGrpSpPr>
        <p:grpSpPr>
          <a:xfrm>
            <a:off x="4727992" y="3718348"/>
            <a:ext cx="96664" cy="436733"/>
            <a:chOff x="4727992" y="3718348"/>
            <a:chExt cx="96664" cy="436733"/>
          </a:xfrm>
        </p:grpSpPr>
        <p:sp>
          <p:nvSpPr>
            <p:cNvPr id="31" name="SMARTInkShape-247">
              <a:extLst>
                <a:ext uri="{FF2B5EF4-FFF2-40B4-BE49-F238E27FC236}">
                  <a16:creationId xmlns:a16="http://schemas.microsoft.com/office/drawing/2014/main" xmlns="" id="{355DD827-E3D8-4747-8738-A7195C09F23D}"/>
                </a:ext>
              </a:extLst>
            </p:cNvPr>
            <p:cNvSpPr/>
            <p:nvPr>
              <p:custDataLst>
                <p:tags r:id="rId48"/>
              </p:custDataLst>
            </p:nvPr>
          </p:nvSpPr>
          <p:spPr>
            <a:xfrm>
              <a:off x="4727992" y="4108842"/>
              <a:ext cx="50156" cy="46239"/>
            </a:xfrm>
            <a:custGeom>
              <a:avLst/>
              <a:gdLst/>
              <a:ahLst/>
              <a:cxnLst/>
              <a:rect l="0" t="0" r="0" b="0"/>
              <a:pathLst>
                <a:path w="50156" h="46239">
                  <a:moveTo>
                    <a:pt x="34508" y="9133"/>
                  </a:moveTo>
                  <a:lnTo>
                    <a:pt x="34508" y="9133"/>
                  </a:lnTo>
                  <a:lnTo>
                    <a:pt x="34508" y="932"/>
                  </a:lnTo>
                  <a:lnTo>
                    <a:pt x="33803" y="491"/>
                  </a:lnTo>
                  <a:lnTo>
                    <a:pt x="31137" y="0"/>
                  </a:lnTo>
                  <a:lnTo>
                    <a:pt x="28541" y="723"/>
                  </a:lnTo>
                  <a:lnTo>
                    <a:pt x="23215" y="4995"/>
                  </a:lnTo>
                  <a:lnTo>
                    <a:pt x="13592" y="14938"/>
                  </a:lnTo>
                  <a:lnTo>
                    <a:pt x="8516" y="24337"/>
                  </a:lnTo>
                  <a:lnTo>
                    <a:pt x="7081" y="29531"/>
                  </a:lnTo>
                  <a:lnTo>
                    <a:pt x="7757" y="32257"/>
                  </a:lnTo>
                  <a:lnTo>
                    <a:pt x="11330" y="38108"/>
                  </a:lnTo>
                  <a:lnTo>
                    <a:pt x="17606" y="43980"/>
                  </a:lnTo>
                  <a:lnTo>
                    <a:pt x="22763" y="45787"/>
                  </a:lnTo>
                  <a:lnTo>
                    <a:pt x="28935" y="46238"/>
                  </a:lnTo>
                  <a:lnTo>
                    <a:pt x="39285" y="44508"/>
                  </a:lnTo>
                  <a:lnTo>
                    <a:pt x="43452" y="42729"/>
                  </a:lnTo>
                  <a:lnTo>
                    <a:pt x="46479" y="38881"/>
                  </a:lnTo>
                  <a:lnTo>
                    <a:pt x="48648" y="33996"/>
                  </a:lnTo>
                  <a:lnTo>
                    <a:pt x="50155" y="17903"/>
                  </a:lnTo>
                  <a:lnTo>
                    <a:pt x="49341" y="12090"/>
                  </a:lnTo>
                  <a:lnTo>
                    <a:pt x="48630" y="10046"/>
                  </a:lnTo>
                  <a:lnTo>
                    <a:pt x="44077" y="5893"/>
                  </a:lnTo>
                  <a:lnTo>
                    <a:pt x="40887" y="3798"/>
                  </a:lnTo>
                  <a:lnTo>
                    <a:pt x="30758" y="3352"/>
                  </a:lnTo>
                  <a:lnTo>
                    <a:pt x="12561" y="7128"/>
                  </a:lnTo>
                  <a:lnTo>
                    <a:pt x="2840" y="13596"/>
                  </a:lnTo>
                  <a:lnTo>
                    <a:pt x="1049" y="15989"/>
                  </a:lnTo>
                  <a:lnTo>
                    <a:pt x="208" y="18289"/>
                  </a:lnTo>
                  <a:lnTo>
                    <a:pt x="0" y="20529"/>
                  </a:lnTo>
                  <a:lnTo>
                    <a:pt x="1977" y="22022"/>
                  </a:lnTo>
                  <a:lnTo>
                    <a:pt x="9820" y="23681"/>
                  </a:lnTo>
                  <a:lnTo>
                    <a:pt x="31333" y="186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SMARTInkShape-248">
              <a:extLst>
                <a:ext uri="{FF2B5EF4-FFF2-40B4-BE49-F238E27FC236}">
                  <a16:creationId xmlns:a16="http://schemas.microsoft.com/office/drawing/2014/main" xmlns="" id="{3ED016DF-AB1D-4E5D-BC90-EA6F7072935A}"/>
                </a:ext>
              </a:extLst>
            </p:cNvPr>
            <p:cNvSpPr/>
            <p:nvPr>
              <p:custDataLst>
                <p:tags r:id="rId49"/>
              </p:custDataLst>
            </p:nvPr>
          </p:nvSpPr>
          <p:spPr>
            <a:xfrm>
              <a:off x="4731565" y="3718348"/>
              <a:ext cx="93091" cy="285328"/>
            </a:xfrm>
            <a:custGeom>
              <a:avLst/>
              <a:gdLst/>
              <a:ahLst/>
              <a:cxnLst/>
              <a:rect l="0" t="0" r="0" b="0"/>
              <a:pathLst>
                <a:path w="93091" h="285328">
                  <a:moveTo>
                    <a:pt x="30935" y="88477"/>
                  </a:moveTo>
                  <a:lnTo>
                    <a:pt x="30935" y="88477"/>
                  </a:lnTo>
                  <a:lnTo>
                    <a:pt x="28201" y="91211"/>
                  </a:lnTo>
                  <a:lnTo>
                    <a:pt x="25065" y="91613"/>
                  </a:lnTo>
                  <a:lnTo>
                    <a:pt x="24905" y="91273"/>
                  </a:lnTo>
                  <a:lnTo>
                    <a:pt x="24727" y="89955"/>
                  </a:lnTo>
                  <a:lnTo>
                    <a:pt x="19571" y="85544"/>
                  </a:lnTo>
                  <a:lnTo>
                    <a:pt x="6618" y="76322"/>
                  </a:lnTo>
                  <a:lnTo>
                    <a:pt x="1936" y="70334"/>
                  </a:lnTo>
                  <a:lnTo>
                    <a:pt x="0" y="62405"/>
                  </a:lnTo>
                  <a:lnTo>
                    <a:pt x="488" y="57369"/>
                  </a:lnTo>
                  <a:lnTo>
                    <a:pt x="7047" y="39960"/>
                  </a:lnTo>
                  <a:lnTo>
                    <a:pt x="28499" y="12149"/>
                  </a:lnTo>
                  <a:lnTo>
                    <a:pt x="44246" y="4400"/>
                  </a:lnTo>
                  <a:lnTo>
                    <a:pt x="73998" y="0"/>
                  </a:lnTo>
                  <a:lnTo>
                    <a:pt x="80178" y="1647"/>
                  </a:lnTo>
                  <a:lnTo>
                    <a:pt x="82814" y="3073"/>
                  </a:lnTo>
                  <a:lnTo>
                    <a:pt x="87623" y="9362"/>
                  </a:lnTo>
                  <a:lnTo>
                    <a:pt x="91408" y="17332"/>
                  </a:lnTo>
                  <a:lnTo>
                    <a:pt x="93090" y="24401"/>
                  </a:lnTo>
                  <a:lnTo>
                    <a:pt x="90665" y="42759"/>
                  </a:lnTo>
                  <a:lnTo>
                    <a:pt x="77332" y="82268"/>
                  </a:lnTo>
                  <a:lnTo>
                    <a:pt x="61770" y="126151"/>
                  </a:lnTo>
                  <a:lnTo>
                    <a:pt x="42683" y="170370"/>
                  </a:lnTo>
                  <a:lnTo>
                    <a:pt x="21546" y="212816"/>
                  </a:lnTo>
                  <a:lnTo>
                    <a:pt x="13689" y="235306"/>
                  </a:lnTo>
                  <a:lnTo>
                    <a:pt x="13980" y="247809"/>
                  </a:lnTo>
                  <a:lnTo>
                    <a:pt x="18343" y="258304"/>
                  </a:lnTo>
                  <a:lnTo>
                    <a:pt x="37285" y="2853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2" name="SMARTInkShape-Group85">
            <a:extLst>
              <a:ext uri="{FF2B5EF4-FFF2-40B4-BE49-F238E27FC236}">
                <a16:creationId xmlns:a16="http://schemas.microsoft.com/office/drawing/2014/main" xmlns="" id="{5D6F9A3C-00E5-458A-B021-617A56E82D8D}"/>
              </a:ext>
            </a:extLst>
          </p:cNvPr>
          <p:cNvGrpSpPr/>
          <p:nvPr/>
        </p:nvGrpSpPr>
        <p:grpSpPr>
          <a:xfrm>
            <a:off x="5762625" y="3067050"/>
            <a:ext cx="25401" cy="349251"/>
            <a:chOff x="5762625" y="3067050"/>
            <a:chExt cx="25401" cy="349251"/>
          </a:xfrm>
        </p:grpSpPr>
        <p:sp>
          <p:nvSpPr>
            <p:cNvPr id="34" name="SMARTInkShape-249">
              <a:extLst>
                <a:ext uri="{FF2B5EF4-FFF2-40B4-BE49-F238E27FC236}">
                  <a16:creationId xmlns:a16="http://schemas.microsoft.com/office/drawing/2014/main" xmlns="" id="{CBD10665-1270-4BD0-8C60-09DEFE7D69B9}"/>
                </a:ext>
              </a:extLst>
            </p:cNvPr>
            <p:cNvSpPr/>
            <p:nvPr>
              <p:custDataLst>
                <p:tags r:id="rId40"/>
              </p:custDataLst>
            </p:nvPr>
          </p:nvSpPr>
          <p:spPr>
            <a:xfrm>
              <a:off x="5778500" y="3067050"/>
              <a:ext cx="3176" cy="9526"/>
            </a:xfrm>
            <a:custGeom>
              <a:avLst/>
              <a:gdLst/>
              <a:ahLst/>
              <a:cxnLst/>
              <a:rect l="0" t="0" r="0" b="0"/>
              <a:pathLst>
                <a:path w="3176" h="9526">
                  <a:moveTo>
                    <a:pt x="0" y="0"/>
                  </a:moveTo>
                  <a:lnTo>
                    <a:pt x="0" y="0"/>
                  </a:lnTo>
                  <a:lnTo>
                    <a:pt x="2734" y="5467"/>
                  </a:lnTo>
                  <a:lnTo>
                    <a:pt x="3175" y="95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SMARTInkShape-250">
              <a:extLst>
                <a:ext uri="{FF2B5EF4-FFF2-40B4-BE49-F238E27FC236}">
                  <a16:creationId xmlns:a16="http://schemas.microsoft.com/office/drawing/2014/main" xmlns="" id="{BA79C759-2C35-46CA-8F01-E553EFF2BCDD}"/>
                </a:ext>
              </a:extLst>
            </p:cNvPr>
            <p:cNvSpPr/>
            <p:nvPr>
              <p:custDataLst>
                <p:tags r:id="rId41"/>
              </p:custDataLst>
            </p:nvPr>
          </p:nvSpPr>
          <p:spPr>
            <a:xfrm>
              <a:off x="5779072" y="3400425"/>
              <a:ext cx="5779" cy="15876"/>
            </a:xfrm>
            <a:custGeom>
              <a:avLst/>
              <a:gdLst/>
              <a:ahLst/>
              <a:cxnLst/>
              <a:rect l="0" t="0" r="0" b="0"/>
              <a:pathLst>
                <a:path w="5779" h="15876">
                  <a:moveTo>
                    <a:pt x="5778" y="0"/>
                  </a:moveTo>
                  <a:lnTo>
                    <a:pt x="5778" y="0"/>
                  </a:lnTo>
                  <a:lnTo>
                    <a:pt x="4093" y="0"/>
                  </a:lnTo>
                  <a:lnTo>
                    <a:pt x="2324" y="1882"/>
                  </a:lnTo>
                  <a:lnTo>
                    <a:pt x="715" y="5069"/>
                  </a:lnTo>
                  <a:lnTo>
                    <a:pt x="0" y="8838"/>
                  </a:lnTo>
                  <a:lnTo>
                    <a:pt x="2603" y="1587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SMARTInkShape-251">
              <a:extLst>
                <a:ext uri="{FF2B5EF4-FFF2-40B4-BE49-F238E27FC236}">
                  <a16:creationId xmlns:a16="http://schemas.microsoft.com/office/drawing/2014/main" xmlns="" id="{DA87E1D8-6A03-4DBB-85D5-5A3323351E8E}"/>
                </a:ext>
              </a:extLst>
            </p:cNvPr>
            <p:cNvSpPr/>
            <p:nvPr>
              <p:custDataLst>
                <p:tags r:id="rId42"/>
              </p:custDataLst>
            </p:nvPr>
          </p:nvSpPr>
          <p:spPr>
            <a:xfrm>
              <a:off x="5768975" y="3359150"/>
              <a:ext cx="9526" cy="19051"/>
            </a:xfrm>
            <a:custGeom>
              <a:avLst/>
              <a:gdLst/>
              <a:ahLst/>
              <a:cxnLst/>
              <a:rect l="0" t="0" r="0" b="0"/>
              <a:pathLst>
                <a:path w="9526" h="19051">
                  <a:moveTo>
                    <a:pt x="0" y="0"/>
                  </a:moveTo>
                  <a:lnTo>
                    <a:pt x="0" y="0"/>
                  </a:lnTo>
                  <a:lnTo>
                    <a:pt x="0" y="5057"/>
                  </a:lnTo>
                  <a:lnTo>
                    <a:pt x="1882" y="9421"/>
                  </a:lnTo>
                  <a:lnTo>
                    <a:pt x="9525" y="1905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SMARTInkShape-252">
              <a:extLst>
                <a:ext uri="{FF2B5EF4-FFF2-40B4-BE49-F238E27FC236}">
                  <a16:creationId xmlns:a16="http://schemas.microsoft.com/office/drawing/2014/main" xmlns="" id="{E00377BB-894D-4A93-8FC4-A530394F9919}"/>
                </a:ext>
              </a:extLst>
            </p:cNvPr>
            <p:cNvSpPr/>
            <p:nvPr>
              <p:custDataLst>
                <p:tags r:id="rId43"/>
              </p:custDataLst>
            </p:nvPr>
          </p:nvSpPr>
          <p:spPr>
            <a:xfrm>
              <a:off x="5762625" y="3311525"/>
              <a:ext cx="1" cy="6351"/>
            </a:xfrm>
            <a:custGeom>
              <a:avLst/>
              <a:gdLst/>
              <a:ahLst/>
              <a:cxnLst/>
              <a:rect l="0" t="0" r="0" b="0"/>
              <a:pathLst>
                <a:path w="1" h="6351">
                  <a:moveTo>
                    <a:pt x="0" y="0"/>
                  </a:moveTo>
                  <a:lnTo>
                    <a:pt x="0" y="0"/>
                  </a:lnTo>
                  <a:lnTo>
                    <a:pt x="0" y="635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SMARTInkShape-253">
              <a:extLst>
                <a:ext uri="{FF2B5EF4-FFF2-40B4-BE49-F238E27FC236}">
                  <a16:creationId xmlns:a16="http://schemas.microsoft.com/office/drawing/2014/main" xmlns="" id="{2D4C990A-9EBB-4CD3-A403-1672D5238C64}"/>
                </a:ext>
              </a:extLst>
            </p:cNvPr>
            <p:cNvSpPr/>
            <p:nvPr>
              <p:custDataLst>
                <p:tags r:id="rId44"/>
              </p:custDataLst>
            </p:nvPr>
          </p:nvSpPr>
          <p:spPr>
            <a:xfrm>
              <a:off x="5762625" y="3248025"/>
              <a:ext cx="1" cy="12701"/>
            </a:xfrm>
            <a:custGeom>
              <a:avLst/>
              <a:gdLst/>
              <a:ahLst/>
              <a:cxnLst/>
              <a:rect l="0" t="0" r="0" b="0"/>
              <a:pathLst>
                <a:path w="1" h="12701">
                  <a:moveTo>
                    <a:pt x="0" y="0"/>
                  </a:moveTo>
                  <a:lnTo>
                    <a:pt x="0" y="0"/>
                  </a:lnTo>
                  <a:lnTo>
                    <a:pt x="0" y="1270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SMARTInkShape-254">
              <a:extLst>
                <a:ext uri="{FF2B5EF4-FFF2-40B4-BE49-F238E27FC236}">
                  <a16:creationId xmlns:a16="http://schemas.microsoft.com/office/drawing/2014/main" xmlns="" id="{1B1698E3-F6F1-44E7-AAEA-FE70716BADCC}"/>
                </a:ext>
              </a:extLst>
            </p:cNvPr>
            <p:cNvSpPr/>
            <p:nvPr>
              <p:custDataLst>
                <p:tags r:id="rId45"/>
              </p:custDataLst>
            </p:nvPr>
          </p:nvSpPr>
          <p:spPr>
            <a:xfrm>
              <a:off x="5762625" y="3206750"/>
              <a:ext cx="3176" cy="12701"/>
            </a:xfrm>
            <a:custGeom>
              <a:avLst/>
              <a:gdLst/>
              <a:ahLst/>
              <a:cxnLst/>
              <a:rect l="0" t="0" r="0" b="0"/>
              <a:pathLst>
                <a:path w="3176" h="12701">
                  <a:moveTo>
                    <a:pt x="3175" y="0"/>
                  </a:moveTo>
                  <a:lnTo>
                    <a:pt x="3175" y="0"/>
                  </a:lnTo>
                  <a:lnTo>
                    <a:pt x="662" y="5967"/>
                  </a:lnTo>
                  <a:lnTo>
                    <a:pt x="0" y="1270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SMARTInkShape-255">
              <a:extLst>
                <a:ext uri="{FF2B5EF4-FFF2-40B4-BE49-F238E27FC236}">
                  <a16:creationId xmlns:a16="http://schemas.microsoft.com/office/drawing/2014/main" xmlns="" id="{BD590202-4346-4ADC-A732-175FCED87DEB}"/>
                </a:ext>
              </a:extLst>
            </p:cNvPr>
            <p:cNvSpPr/>
            <p:nvPr>
              <p:custDataLst>
                <p:tags r:id="rId46"/>
              </p:custDataLst>
            </p:nvPr>
          </p:nvSpPr>
          <p:spPr>
            <a:xfrm>
              <a:off x="5778500" y="3155950"/>
              <a:ext cx="3176" cy="15876"/>
            </a:xfrm>
            <a:custGeom>
              <a:avLst/>
              <a:gdLst/>
              <a:ahLst/>
              <a:cxnLst/>
              <a:rect l="0" t="0" r="0" b="0"/>
              <a:pathLst>
                <a:path w="3176" h="15876">
                  <a:moveTo>
                    <a:pt x="3175" y="0"/>
                  </a:moveTo>
                  <a:lnTo>
                    <a:pt x="3175" y="0"/>
                  </a:lnTo>
                  <a:lnTo>
                    <a:pt x="1490" y="1686"/>
                  </a:lnTo>
                  <a:lnTo>
                    <a:pt x="662" y="3454"/>
                  </a:lnTo>
                  <a:lnTo>
                    <a:pt x="0" y="1587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SMARTInkShape-256">
              <a:extLst>
                <a:ext uri="{FF2B5EF4-FFF2-40B4-BE49-F238E27FC236}">
                  <a16:creationId xmlns:a16="http://schemas.microsoft.com/office/drawing/2014/main" xmlns="" id="{D57884DB-75CD-49BA-AE94-42A49845FFD0}"/>
                </a:ext>
              </a:extLst>
            </p:cNvPr>
            <p:cNvSpPr/>
            <p:nvPr>
              <p:custDataLst>
                <p:tags r:id="rId47"/>
              </p:custDataLst>
            </p:nvPr>
          </p:nvSpPr>
          <p:spPr>
            <a:xfrm>
              <a:off x="5784850" y="3114675"/>
              <a:ext cx="3176" cy="9526"/>
            </a:xfrm>
            <a:custGeom>
              <a:avLst/>
              <a:gdLst/>
              <a:ahLst/>
              <a:cxnLst/>
              <a:rect l="0" t="0" r="0" b="0"/>
              <a:pathLst>
                <a:path w="3176" h="9526">
                  <a:moveTo>
                    <a:pt x="0" y="0"/>
                  </a:moveTo>
                  <a:lnTo>
                    <a:pt x="0" y="0"/>
                  </a:lnTo>
                  <a:lnTo>
                    <a:pt x="0" y="6415"/>
                  </a:lnTo>
                  <a:lnTo>
                    <a:pt x="353" y="7452"/>
                  </a:lnTo>
                  <a:lnTo>
                    <a:pt x="3175" y="95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9" name="SMARTInkShape-Group86">
            <a:extLst>
              <a:ext uri="{FF2B5EF4-FFF2-40B4-BE49-F238E27FC236}">
                <a16:creationId xmlns:a16="http://schemas.microsoft.com/office/drawing/2014/main" xmlns="" id="{0D4ABB2B-A6DE-4B8D-AF64-EC4786AF2080}"/>
              </a:ext>
            </a:extLst>
          </p:cNvPr>
          <p:cNvGrpSpPr/>
          <p:nvPr/>
        </p:nvGrpSpPr>
        <p:grpSpPr>
          <a:xfrm>
            <a:off x="6378575" y="3054350"/>
            <a:ext cx="22226" cy="466726"/>
            <a:chOff x="6378575" y="3054350"/>
            <a:chExt cx="22226" cy="466726"/>
          </a:xfrm>
        </p:grpSpPr>
        <p:sp>
          <p:nvSpPr>
            <p:cNvPr id="43" name="SMARTInkShape-257">
              <a:extLst>
                <a:ext uri="{FF2B5EF4-FFF2-40B4-BE49-F238E27FC236}">
                  <a16:creationId xmlns:a16="http://schemas.microsoft.com/office/drawing/2014/main" xmlns="" id="{3C1ADE4D-5312-4BC8-ADA3-507B6331E182}"/>
                </a:ext>
              </a:extLst>
            </p:cNvPr>
            <p:cNvSpPr/>
            <p:nvPr>
              <p:custDataLst>
                <p:tags r:id="rId34"/>
              </p:custDataLst>
            </p:nvPr>
          </p:nvSpPr>
          <p:spPr>
            <a:xfrm>
              <a:off x="6378575" y="3505200"/>
              <a:ext cx="3176" cy="15876"/>
            </a:xfrm>
            <a:custGeom>
              <a:avLst/>
              <a:gdLst/>
              <a:ahLst/>
              <a:cxnLst/>
              <a:rect l="0" t="0" r="0" b="0"/>
              <a:pathLst>
                <a:path w="3176" h="15876">
                  <a:moveTo>
                    <a:pt x="3175" y="0"/>
                  </a:moveTo>
                  <a:lnTo>
                    <a:pt x="3175" y="0"/>
                  </a:lnTo>
                  <a:lnTo>
                    <a:pt x="0" y="1587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SMARTInkShape-258">
              <a:extLst>
                <a:ext uri="{FF2B5EF4-FFF2-40B4-BE49-F238E27FC236}">
                  <a16:creationId xmlns:a16="http://schemas.microsoft.com/office/drawing/2014/main" xmlns="" id="{9B3ECEB5-FE9C-4B96-A837-61932130613F}"/>
                </a:ext>
              </a:extLst>
            </p:cNvPr>
            <p:cNvSpPr/>
            <p:nvPr>
              <p:custDataLst>
                <p:tags r:id="rId35"/>
              </p:custDataLst>
            </p:nvPr>
          </p:nvSpPr>
          <p:spPr>
            <a:xfrm>
              <a:off x="6384122" y="3387725"/>
              <a:ext cx="7154" cy="34926"/>
            </a:xfrm>
            <a:custGeom>
              <a:avLst/>
              <a:gdLst/>
              <a:ahLst/>
              <a:cxnLst/>
              <a:rect l="0" t="0" r="0" b="0"/>
              <a:pathLst>
                <a:path w="7154" h="34926">
                  <a:moveTo>
                    <a:pt x="7153" y="0"/>
                  </a:moveTo>
                  <a:lnTo>
                    <a:pt x="7153" y="0"/>
                  </a:lnTo>
                  <a:lnTo>
                    <a:pt x="0" y="14306"/>
                  </a:lnTo>
                  <a:lnTo>
                    <a:pt x="803" y="349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SMARTInkShape-259">
              <a:extLst>
                <a:ext uri="{FF2B5EF4-FFF2-40B4-BE49-F238E27FC236}">
                  <a16:creationId xmlns:a16="http://schemas.microsoft.com/office/drawing/2014/main" xmlns="" id="{6765B6B6-BC64-4E60-AD7D-43855A8F4C6C}"/>
                </a:ext>
              </a:extLst>
            </p:cNvPr>
            <p:cNvSpPr/>
            <p:nvPr>
              <p:custDataLst>
                <p:tags r:id="rId36"/>
              </p:custDataLst>
            </p:nvPr>
          </p:nvSpPr>
          <p:spPr>
            <a:xfrm>
              <a:off x="6388100" y="3276600"/>
              <a:ext cx="1" cy="28576"/>
            </a:xfrm>
            <a:custGeom>
              <a:avLst/>
              <a:gdLst/>
              <a:ahLst/>
              <a:cxnLst/>
              <a:rect l="0" t="0" r="0" b="0"/>
              <a:pathLst>
                <a:path w="1" h="28576">
                  <a:moveTo>
                    <a:pt x="0" y="0"/>
                  </a:moveTo>
                  <a:lnTo>
                    <a:pt x="0" y="0"/>
                  </a:lnTo>
                  <a:lnTo>
                    <a:pt x="0" y="2857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SMARTInkShape-260">
              <a:extLst>
                <a:ext uri="{FF2B5EF4-FFF2-40B4-BE49-F238E27FC236}">
                  <a16:creationId xmlns:a16="http://schemas.microsoft.com/office/drawing/2014/main" xmlns="" id="{FD33D20A-312F-4C90-8019-5C962F0A48DE}"/>
                </a:ext>
              </a:extLst>
            </p:cNvPr>
            <p:cNvSpPr/>
            <p:nvPr>
              <p:custDataLst>
                <p:tags r:id="rId37"/>
              </p:custDataLst>
            </p:nvPr>
          </p:nvSpPr>
          <p:spPr>
            <a:xfrm>
              <a:off x="6391275" y="3184525"/>
              <a:ext cx="6351" cy="34926"/>
            </a:xfrm>
            <a:custGeom>
              <a:avLst/>
              <a:gdLst/>
              <a:ahLst/>
              <a:cxnLst/>
              <a:rect l="0" t="0" r="0" b="0"/>
              <a:pathLst>
                <a:path w="6351" h="34926">
                  <a:moveTo>
                    <a:pt x="0" y="0"/>
                  </a:moveTo>
                  <a:lnTo>
                    <a:pt x="0" y="0"/>
                  </a:lnTo>
                  <a:lnTo>
                    <a:pt x="353" y="15894"/>
                  </a:lnTo>
                  <a:lnTo>
                    <a:pt x="6350" y="349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SMARTInkShape-261">
              <a:extLst>
                <a:ext uri="{FF2B5EF4-FFF2-40B4-BE49-F238E27FC236}">
                  <a16:creationId xmlns:a16="http://schemas.microsoft.com/office/drawing/2014/main" xmlns="" id="{4C77B3D3-51D6-4375-A4FF-1512A853261F}"/>
                </a:ext>
              </a:extLst>
            </p:cNvPr>
            <p:cNvSpPr/>
            <p:nvPr>
              <p:custDataLst>
                <p:tags r:id="rId38"/>
              </p:custDataLst>
            </p:nvPr>
          </p:nvSpPr>
          <p:spPr>
            <a:xfrm>
              <a:off x="6384964" y="3108325"/>
              <a:ext cx="3137" cy="28576"/>
            </a:xfrm>
            <a:custGeom>
              <a:avLst/>
              <a:gdLst/>
              <a:ahLst/>
              <a:cxnLst/>
              <a:rect l="0" t="0" r="0" b="0"/>
              <a:pathLst>
                <a:path w="3137" h="28576">
                  <a:moveTo>
                    <a:pt x="3136" y="0"/>
                  </a:moveTo>
                  <a:lnTo>
                    <a:pt x="3136" y="0"/>
                  </a:lnTo>
                  <a:lnTo>
                    <a:pt x="1451" y="1686"/>
                  </a:lnTo>
                  <a:lnTo>
                    <a:pt x="623" y="4394"/>
                  </a:lnTo>
                  <a:lnTo>
                    <a:pt x="0" y="19111"/>
                  </a:lnTo>
                  <a:lnTo>
                    <a:pt x="3136" y="2857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SMARTInkShape-262">
              <a:extLst>
                <a:ext uri="{FF2B5EF4-FFF2-40B4-BE49-F238E27FC236}">
                  <a16:creationId xmlns:a16="http://schemas.microsoft.com/office/drawing/2014/main" xmlns="" id="{8A6F82DB-595A-4A82-890A-EC8E01EE9378}"/>
                </a:ext>
              </a:extLst>
            </p:cNvPr>
            <p:cNvSpPr/>
            <p:nvPr>
              <p:custDataLst>
                <p:tags r:id="rId39"/>
              </p:custDataLst>
            </p:nvPr>
          </p:nvSpPr>
          <p:spPr>
            <a:xfrm>
              <a:off x="6384567" y="3054350"/>
              <a:ext cx="16234" cy="12701"/>
            </a:xfrm>
            <a:custGeom>
              <a:avLst/>
              <a:gdLst/>
              <a:ahLst/>
              <a:cxnLst/>
              <a:rect l="0" t="0" r="0" b="0"/>
              <a:pathLst>
                <a:path w="16234" h="12701">
                  <a:moveTo>
                    <a:pt x="16233" y="0"/>
                  </a:moveTo>
                  <a:lnTo>
                    <a:pt x="16233" y="0"/>
                  </a:lnTo>
                  <a:lnTo>
                    <a:pt x="0" y="8995"/>
                  </a:lnTo>
                  <a:lnTo>
                    <a:pt x="358" y="1270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0" name="SMARTInkShape-Group87">
            <a:extLst>
              <a:ext uri="{FF2B5EF4-FFF2-40B4-BE49-F238E27FC236}">
                <a16:creationId xmlns:a16="http://schemas.microsoft.com/office/drawing/2014/main" xmlns="" id="{2ED1BA2F-97BD-4F6A-9D5B-0904163F56FA}"/>
              </a:ext>
            </a:extLst>
          </p:cNvPr>
          <p:cNvGrpSpPr/>
          <p:nvPr/>
        </p:nvGrpSpPr>
        <p:grpSpPr>
          <a:xfrm>
            <a:off x="4935686" y="4250109"/>
            <a:ext cx="1779562" cy="351532"/>
            <a:chOff x="4935686" y="4250109"/>
            <a:chExt cx="1779562" cy="351532"/>
          </a:xfrm>
        </p:grpSpPr>
        <p:sp>
          <p:nvSpPr>
            <p:cNvPr id="50" name="SMARTInkShape-263">
              <a:extLst>
                <a:ext uri="{FF2B5EF4-FFF2-40B4-BE49-F238E27FC236}">
                  <a16:creationId xmlns:a16="http://schemas.microsoft.com/office/drawing/2014/main" xmlns="" id="{D92499A7-CF28-4C34-A9F1-A29379059BE1}"/>
                </a:ext>
              </a:extLst>
            </p:cNvPr>
            <p:cNvSpPr/>
            <p:nvPr>
              <p:custDataLst>
                <p:tags r:id="rId24"/>
              </p:custDataLst>
            </p:nvPr>
          </p:nvSpPr>
          <p:spPr>
            <a:xfrm>
              <a:off x="5686425" y="4279900"/>
              <a:ext cx="139701" cy="17705"/>
            </a:xfrm>
            <a:custGeom>
              <a:avLst/>
              <a:gdLst/>
              <a:ahLst/>
              <a:cxnLst/>
              <a:rect l="0" t="0" r="0" b="0"/>
              <a:pathLst>
                <a:path w="139701" h="17705">
                  <a:moveTo>
                    <a:pt x="0" y="15875"/>
                  </a:moveTo>
                  <a:lnTo>
                    <a:pt x="0" y="15875"/>
                  </a:lnTo>
                  <a:lnTo>
                    <a:pt x="0" y="17561"/>
                  </a:lnTo>
                  <a:lnTo>
                    <a:pt x="353" y="17704"/>
                  </a:lnTo>
                  <a:lnTo>
                    <a:pt x="1685" y="16923"/>
                  </a:lnTo>
                  <a:lnTo>
                    <a:pt x="9225" y="9814"/>
                  </a:lnTo>
                  <a:lnTo>
                    <a:pt x="54594" y="3433"/>
                  </a:lnTo>
                  <a:lnTo>
                    <a:pt x="98272" y="2134"/>
                  </a:lnTo>
                  <a:lnTo>
                    <a:pt x="1397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SMARTInkShape-264">
              <a:extLst>
                <a:ext uri="{FF2B5EF4-FFF2-40B4-BE49-F238E27FC236}">
                  <a16:creationId xmlns:a16="http://schemas.microsoft.com/office/drawing/2014/main" xmlns="" id="{3FC7243B-10E5-416F-84FC-7E055D2F47C9}"/>
                </a:ext>
              </a:extLst>
            </p:cNvPr>
            <p:cNvSpPr/>
            <p:nvPr>
              <p:custDataLst>
                <p:tags r:id="rId25"/>
              </p:custDataLst>
            </p:nvPr>
          </p:nvSpPr>
          <p:spPr>
            <a:xfrm>
              <a:off x="5664200" y="4270375"/>
              <a:ext cx="177020" cy="313445"/>
            </a:xfrm>
            <a:custGeom>
              <a:avLst/>
              <a:gdLst/>
              <a:ahLst/>
              <a:cxnLst/>
              <a:rect l="0" t="0" r="0" b="0"/>
              <a:pathLst>
                <a:path w="177020" h="313445">
                  <a:moveTo>
                    <a:pt x="34925" y="0"/>
                  </a:moveTo>
                  <a:lnTo>
                    <a:pt x="34925" y="0"/>
                  </a:lnTo>
                  <a:lnTo>
                    <a:pt x="13890" y="45703"/>
                  </a:lnTo>
                  <a:lnTo>
                    <a:pt x="8584" y="63832"/>
                  </a:lnTo>
                  <a:lnTo>
                    <a:pt x="8475" y="88976"/>
                  </a:lnTo>
                  <a:lnTo>
                    <a:pt x="7767" y="91067"/>
                  </a:lnTo>
                  <a:lnTo>
                    <a:pt x="7648" y="92814"/>
                  </a:lnTo>
                  <a:lnTo>
                    <a:pt x="9208" y="97617"/>
                  </a:lnTo>
                  <a:lnTo>
                    <a:pt x="9666" y="97886"/>
                  </a:lnTo>
                  <a:lnTo>
                    <a:pt x="12937" y="98318"/>
                  </a:lnTo>
                  <a:lnTo>
                    <a:pt x="13917" y="98354"/>
                  </a:lnTo>
                  <a:lnTo>
                    <a:pt x="18666" y="96719"/>
                  </a:lnTo>
                  <a:lnTo>
                    <a:pt x="29702" y="90960"/>
                  </a:lnTo>
                  <a:lnTo>
                    <a:pt x="47087" y="89081"/>
                  </a:lnTo>
                  <a:lnTo>
                    <a:pt x="72980" y="93335"/>
                  </a:lnTo>
                  <a:lnTo>
                    <a:pt x="94861" y="102846"/>
                  </a:lnTo>
                  <a:lnTo>
                    <a:pt x="125909" y="123898"/>
                  </a:lnTo>
                  <a:lnTo>
                    <a:pt x="157375" y="168682"/>
                  </a:lnTo>
                  <a:lnTo>
                    <a:pt x="170752" y="198569"/>
                  </a:lnTo>
                  <a:lnTo>
                    <a:pt x="177019" y="228996"/>
                  </a:lnTo>
                  <a:lnTo>
                    <a:pt x="172576" y="250825"/>
                  </a:lnTo>
                  <a:lnTo>
                    <a:pt x="164904" y="267576"/>
                  </a:lnTo>
                  <a:lnTo>
                    <a:pt x="158692" y="274603"/>
                  </a:lnTo>
                  <a:lnTo>
                    <a:pt x="123293" y="301380"/>
                  </a:lnTo>
                  <a:lnTo>
                    <a:pt x="96937" y="312543"/>
                  </a:lnTo>
                  <a:lnTo>
                    <a:pt x="85676" y="313444"/>
                  </a:lnTo>
                  <a:lnTo>
                    <a:pt x="66155" y="309837"/>
                  </a:lnTo>
                  <a:lnTo>
                    <a:pt x="24936" y="280668"/>
                  </a:lnTo>
                  <a:lnTo>
                    <a:pt x="12504" y="267512"/>
                  </a:lnTo>
                  <a:lnTo>
                    <a:pt x="0" y="250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SMARTInkShape-265">
              <a:extLst>
                <a:ext uri="{FF2B5EF4-FFF2-40B4-BE49-F238E27FC236}">
                  <a16:creationId xmlns:a16="http://schemas.microsoft.com/office/drawing/2014/main" xmlns="" id="{43353B3F-B335-4EEB-82D2-6A2057538598}"/>
                </a:ext>
              </a:extLst>
            </p:cNvPr>
            <p:cNvSpPr/>
            <p:nvPr>
              <p:custDataLst>
                <p:tags r:id="rId26"/>
              </p:custDataLst>
            </p:nvPr>
          </p:nvSpPr>
          <p:spPr>
            <a:xfrm>
              <a:off x="6035675" y="4556149"/>
              <a:ext cx="114301" cy="9502"/>
            </a:xfrm>
            <a:custGeom>
              <a:avLst/>
              <a:gdLst/>
              <a:ahLst/>
              <a:cxnLst/>
              <a:rect l="0" t="0" r="0" b="0"/>
              <a:pathLst>
                <a:path w="114301" h="9502">
                  <a:moveTo>
                    <a:pt x="0" y="9501"/>
                  </a:moveTo>
                  <a:lnTo>
                    <a:pt x="0" y="9501"/>
                  </a:lnTo>
                  <a:lnTo>
                    <a:pt x="1685" y="7815"/>
                  </a:lnTo>
                  <a:lnTo>
                    <a:pt x="3454" y="6988"/>
                  </a:lnTo>
                  <a:lnTo>
                    <a:pt x="4419" y="6767"/>
                  </a:lnTo>
                  <a:lnTo>
                    <a:pt x="11038" y="2049"/>
                  </a:lnTo>
                  <a:lnTo>
                    <a:pt x="15019" y="898"/>
                  </a:lnTo>
                  <a:lnTo>
                    <a:pt x="37537" y="0"/>
                  </a:lnTo>
                  <a:lnTo>
                    <a:pt x="84754" y="8459"/>
                  </a:lnTo>
                  <a:lnTo>
                    <a:pt x="114300" y="95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SMARTInkShape-266">
              <a:extLst>
                <a:ext uri="{FF2B5EF4-FFF2-40B4-BE49-F238E27FC236}">
                  <a16:creationId xmlns:a16="http://schemas.microsoft.com/office/drawing/2014/main" xmlns="" id="{0975BBEE-CDEA-4A66-B608-124D7004E34F}"/>
                </a:ext>
              </a:extLst>
            </p:cNvPr>
            <p:cNvSpPr/>
            <p:nvPr>
              <p:custDataLst>
                <p:tags r:id="rId27"/>
              </p:custDataLst>
            </p:nvPr>
          </p:nvSpPr>
          <p:spPr>
            <a:xfrm>
              <a:off x="6330950" y="4269704"/>
              <a:ext cx="158641" cy="327697"/>
            </a:xfrm>
            <a:custGeom>
              <a:avLst/>
              <a:gdLst/>
              <a:ahLst/>
              <a:cxnLst/>
              <a:rect l="0" t="0" r="0" b="0"/>
              <a:pathLst>
                <a:path w="158641" h="327697">
                  <a:moveTo>
                    <a:pt x="0" y="200696"/>
                  </a:moveTo>
                  <a:lnTo>
                    <a:pt x="0" y="200696"/>
                  </a:lnTo>
                  <a:lnTo>
                    <a:pt x="15853" y="199755"/>
                  </a:lnTo>
                  <a:lnTo>
                    <a:pt x="41109" y="192830"/>
                  </a:lnTo>
                  <a:lnTo>
                    <a:pt x="87647" y="158923"/>
                  </a:lnTo>
                  <a:lnTo>
                    <a:pt x="94576" y="150145"/>
                  </a:lnTo>
                  <a:lnTo>
                    <a:pt x="119503" y="108479"/>
                  </a:lnTo>
                  <a:lnTo>
                    <a:pt x="139762" y="65681"/>
                  </a:lnTo>
                  <a:lnTo>
                    <a:pt x="154520" y="20065"/>
                  </a:lnTo>
                  <a:lnTo>
                    <a:pt x="158585" y="0"/>
                  </a:lnTo>
                  <a:lnTo>
                    <a:pt x="158640" y="224"/>
                  </a:lnTo>
                  <a:lnTo>
                    <a:pt x="152332" y="42295"/>
                  </a:lnTo>
                  <a:lnTo>
                    <a:pt x="145078" y="85933"/>
                  </a:lnTo>
                  <a:lnTo>
                    <a:pt x="139711" y="132710"/>
                  </a:lnTo>
                  <a:lnTo>
                    <a:pt x="132098" y="174331"/>
                  </a:lnTo>
                  <a:lnTo>
                    <a:pt x="127654" y="212461"/>
                  </a:lnTo>
                  <a:lnTo>
                    <a:pt x="122713" y="256774"/>
                  </a:lnTo>
                  <a:lnTo>
                    <a:pt x="112260" y="304201"/>
                  </a:lnTo>
                  <a:lnTo>
                    <a:pt x="108458" y="325299"/>
                  </a:lnTo>
                  <a:lnTo>
                    <a:pt x="108641" y="326098"/>
                  </a:lnTo>
                  <a:lnTo>
                    <a:pt x="111125" y="3276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4" name="SMARTInkShape-267">
              <a:extLst>
                <a:ext uri="{FF2B5EF4-FFF2-40B4-BE49-F238E27FC236}">
                  <a16:creationId xmlns:a16="http://schemas.microsoft.com/office/drawing/2014/main" xmlns="" id="{A87AD598-EFA4-41D4-9350-6DBF2033CE59}"/>
                </a:ext>
              </a:extLst>
            </p:cNvPr>
            <p:cNvSpPr/>
            <p:nvPr>
              <p:custDataLst>
                <p:tags r:id="rId28"/>
              </p:custDataLst>
            </p:nvPr>
          </p:nvSpPr>
          <p:spPr>
            <a:xfrm>
              <a:off x="6572250" y="4292600"/>
              <a:ext cx="142876" cy="15876"/>
            </a:xfrm>
            <a:custGeom>
              <a:avLst/>
              <a:gdLst/>
              <a:ahLst/>
              <a:cxnLst/>
              <a:rect l="0" t="0" r="0" b="0"/>
              <a:pathLst>
                <a:path w="142876" h="15876">
                  <a:moveTo>
                    <a:pt x="0" y="15875"/>
                  </a:moveTo>
                  <a:lnTo>
                    <a:pt x="0" y="15875"/>
                  </a:lnTo>
                  <a:lnTo>
                    <a:pt x="0" y="13141"/>
                  </a:lnTo>
                  <a:lnTo>
                    <a:pt x="4717" y="8423"/>
                  </a:lnTo>
                  <a:lnTo>
                    <a:pt x="12688" y="4745"/>
                  </a:lnTo>
                  <a:lnTo>
                    <a:pt x="51503" y="3485"/>
                  </a:lnTo>
                  <a:lnTo>
                    <a:pt x="97220" y="1530"/>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SMARTInkShape-268">
              <a:extLst>
                <a:ext uri="{FF2B5EF4-FFF2-40B4-BE49-F238E27FC236}">
                  <a16:creationId xmlns:a16="http://schemas.microsoft.com/office/drawing/2014/main" xmlns="" id="{328DEA7A-ACC7-439F-9C18-8D747DEA66D2}"/>
                </a:ext>
              </a:extLst>
            </p:cNvPr>
            <p:cNvSpPr/>
            <p:nvPr>
              <p:custDataLst>
                <p:tags r:id="rId29"/>
              </p:custDataLst>
            </p:nvPr>
          </p:nvSpPr>
          <p:spPr>
            <a:xfrm>
              <a:off x="6554307" y="4279900"/>
              <a:ext cx="160941" cy="275118"/>
            </a:xfrm>
            <a:custGeom>
              <a:avLst/>
              <a:gdLst/>
              <a:ahLst/>
              <a:cxnLst/>
              <a:rect l="0" t="0" r="0" b="0"/>
              <a:pathLst>
                <a:path w="160941" h="275118">
                  <a:moveTo>
                    <a:pt x="27468" y="0"/>
                  </a:moveTo>
                  <a:lnTo>
                    <a:pt x="27468" y="0"/>
                  </a:lnTo>
                  <a:lnTo>
                    <a:pt x="27468" y="3371"/>
                  </a:lnTo>
                  <a:lnTo>
                    <a:pt x="18462" y="38537"/>
                  </a:lnTo>
                  <a:lnTo>
                    <a:pt x="9484" y="76650"/>
                  </a:lnTo>
                  <a:lnTo>
                    <a:pt x="24" y="98070"/>
                  </a:lnTo>
                  <a:lnTo>
                    <a:pt x="0" y="99246"/>
                  </a:lnTo>
                  <a:lnTo>
                    <a:pt x="336" y="100031"/>
                  </a:lnTo>
                  <a:lnTo>
                    <a:pt x="1726" y="101290"/>
                  </a:lnTo>
                  <a:lnTo>
                    <a:pt x="2856" y="100521"/>
                  </a:lnTo>
                  <a:lnTo>
                    <a:pt x="3652" y="99823"/>
                  </a:lnTo>
                  <a:lnTo>
                    <a:pt x="5476" y="99046"/>
                  </a:lnTo>
                  <a:lnTo>
                    <a:pt x="6457" y="98839"/>
                  </a:lnTo>
                  <a:lnTo>
                    <a:pt x="19462" y="90000"/>
                  </a:lnTo>
                  <a:lnTo>
                    <a:pt x="31806" y="86570"/>
                  </a:lnTo>
                  <a:lnTo>
                    <a:pt x="67349" y="87432"/>
                  </a:lnTo>
                  <a:lnTo>
                    <a:pt x="94731" y="98127"/>
                  </a:lnTo>
                  <a:lnTo>
                    <a:pt x="121227" y="116221"/>
                  </a:lnTo>
                  <a:lnTo>
                    <a:pt x="153548" y="158477"/>
                  </a:lnTo>
                  <a:lnTo>
                    <a:pt x="160350" y="182226"/>
                  </a:lnTo>
                  <a:lnTo>
                    <a:pt x="160940" y="222881"/>
                  </a:lnTo>
                  <a:lnTo>
                    <a:pt x="154112" y="245407"/>
                  </a:lnTo>
                  <a:lnTo>
                    <a:pt x="146523" y="257608"/>
                  </a:lnTo>
                  <a:lnTo>
                    <a:pt x="129693" y="266828"/>
                  </a:lnTo>
                  <a:lnTo>
                    <a:pt x="108927" y="272174"/>
                  </a:lnTo>
                  <a:lnTo>
                    <a:pt x="69513" y="275117"/>
                  </a:lnTo>
                  <a:lnTo>
                    <a:pt x="42221" y="269019"/>
                  </a:lnTo>
                  <a:lnTo>
                    <a:pt x="29566" y="260645"/>
                  </a:lnTo>
                  <a:lnTo>
                    <a:pt x="23932" y="251309"/>
                  </a:lnTo>
                  <a:lnTo>
                    <a:pt x="17943" y="234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SMARTInkShape-269">
              <a:extLst>
                <a:ext uri="{FF2B5EF4-FFF2-40B4-BE49-F238E27FC236}">
                  <a16:creationId xmlns:a16="http://schemas.microsoft.com/office/drawing/2014/main" xmlns="" id="{B685FCC1-BD62-4D73-8B25-12851DAA36DB}"/>
                </a:ext>
              </a:extLst>
            </p:cNvPr>
            <p:cNvSpPr/>
            <p:nvPr>
              <p:custDataLst>
                <p:tags r:id="rId30"/>
              </p:custDataLst>
            </p:nvPr>
          </p:nvSpPr>
          <p:spPr>
            <a:xfrm>
              <a:off x="6000750" y="4420130"/>
              <a:ext cx="177801" cy="30425"/>
            </a:xfrm>
            <a:custGeom>
              <a:avLst/>
              <a:gdLst/>
              <a:ahLst/>
              <a:cxnLst/>
              <a:rect l="0" t="0" r="0" b="0"/>
              <a:pathLst>
                <a:path w="177801" h="30425">
                  <a:moveTo>
                    <a:pt x="0" y="12170"/>
                  </a:moveTo>
                  <a:lnTo>
                    <a:pt x="0" y="12170"/>
                  </a:lnTo>
                  <a:lnTo>
                    <a:pt x="0" y="0"/>
                  </a:lnTo>
                  <a:lnTo>
                    <a:pt x="47126" y="18286"/>
                  </a:lnTo>
                  <a:lnTo>
                    <a:pt x="94441" y="27029"/>
                  </a:lnTo>
                  <a:lnTo>
                    <a:pt x="139215" y="30424"/>
                  </a:lnTo>
                  <a:lnTo>
                    <a:pt x="177800" y="280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SMARTInkShape-270">
              <a:extLst>
                <a:ext uri="{FF2B5EF4-FFF2-40B4-BE49-F238E27FC236}">
                  <a16:creationId xmlns:a16="http://schemas.microsoft.com/office/drawing/2014/main" xmlns="" id="{5462A688-FC7E-4601-A9AC-78140C49F65D}"/>
                </a:ext>
              </a:extLst>
            </p:cNvPr>
            <p:cNvSpPr/>
            <p:nvPr>
              <p:custDataLst>
                <p:tags r:id="rId31"/>
              </p:custDataLst>
            </p:nvPr>
          </p:nvSpPr>
          <p:spPr>
            <a:xfrm>
              <a:off x="4935686" y="4250109"/>
              <a:ext cx="194101" cy="337190"/>
            </a:xfrm>
            <a:custGeom>
              <a:avLst/>
              <a:gdLst/>
              <a:ahLst/>
              <a:cxnLst/>
              <a:rect l="0" t="0" r="0" b="0"/>
              <a:pathLst>
                <a:path w="194101" h="337190">
                  <a:moveTo>
                    <a:pt x="131614" y="144091"/>
                  </a:moveTo>
                  <a:lnTo>
                    <a:pt x="131614" y="144091"/>
                  </a:lnTo>
                  <a:lnTo>
                    <a:pt x="140452" y="144091"/>
                  </a:lnTo>
                  <a:lnTo>
                    <a:pt x="142092" y="144796"/>
                  </a:lnTo>
                  <a:lnTo>
                    <a:pt x="147258" y="150179"/>
                  </a:lnTo>
                  <a:lnTo>
                    <a:pt x="140679" y="152049"/>
                  </a:lnTo>
                  <a:lnTo>
                    <a:pt x="136466" y="151979"/>
                  </a:lnTo>
                  <a:lnTo>
                    <a:pt x="134849" y="151466"/>
                  </a:lnTo>
                  <a:lnTo>
                    <a:pt x="132110" y="148074"/>
                  </a:lnTo>
                  <a:lnTo>
                    <a:pt x="124559" y="127708"/>
                  </a:lnTo>
                  <a:lnTo>
                    <a:pt x="122234" y="86644"/>
                  </a:lnTo>
                  <a:lnTo>
                    <a:pt x="123564" y="71287"/>
                  </a:lnTo>
                  <a:lnTo>
                    <a:pt x="136403" y="34654"/>
                  </a:lnTo>
                  <a:lnTo>
                    <a:pt x="149849" y="16650"/>
                  </a:lnTo>
                  <a:lnTo>
                    <a:pt x="165553" y="4653"/>
                  </a:lnTo>
                  <a:lnTo>
                    <a:pt x="176321" y="0"/>
                  </a:lnTo>
                  <a:lnTo>
                    <a:pt x="179410" y="1464"/>
                  </a:lnTo>
                  <a:lnTo>
                    <a:pt x="188109" y="12578"/>
                  </a:lnTo>
                  <a:lnTo>
                    <a:pt x="191766" y="19671"/>
                  </a:lnTo>
                  <a:lnTo>
                    <a:pt x="194100" y="49534"/>
                  </a:lnTo>
                  <a:lnTo>
                    <a:pt x="188707" y="85014"/>
                  </a:lnTo>
                  <a:lnTo>
                    <a:pt x="176053" y="120466"/>
                  </a:lnTo>
                  <a:lnTo>
                    <a:pt x="151812" y="154947"/>
                  </a:lnTo>
                  <a:lnTo>
                    <a:pt x="111757" y="193990"/>
                  </a:lnTo>
                  <a:lnTo>
                    <a:pt x="71249" y="215073"/>
                  </a:lnTo>
                  <a:lnTo>
                    <a:pt x="47720" y="218745"/>
                  </a:lnTo>
                  <a:lnTo>
                    <a:pt x="35061" y="217722"/>
                  </a:lnTo>
                  <a:lnTo>
                    <a:pt x="4302" y="207009"/>
                  </a:lnTo>
                  <a:lnTo>
                    <a:pt x="2290" y="205087"/>
                  </a:lnTo>
                  <a:lnTo>
                    <a:pt x="53" y="200128"/>
                  </a:lnTo>
                  <a:lnTo>
                    <a:pt x="0" y="196278"/>
                  </a:lnTo>
                  <a:lnTo>
                    <a:pt x="479" y="194757"/>
                  </a:lnTo>
                  <a:lnTo>
                    <a:pt x="4776" y="191186"/>
                  </a:lnTo>
                  <a:lnTo>
                    <a:pt x="7897" y="189246"/>
                  </a:lnTo>
                  <a:lnTo>
                    <a:pt x="11036" y="188658"/>
                  </a:lnTo>
                  <a:lnTo>
                    <a:pt x="17346" y="189887"/>
                  </a:lnTo>
                  <a:lnTo>
                    <a:pt x="25163" y="192859"/>
                  </a:lnTo>
                  <a:lnTo>
                    <a:pt x="33633" y="202716"/>
                  </a:lnTo>
                  <a:lnTo>
                    <a:pt x="45669" y="235763"/>
                  </a:lnTo>
                  <a:lnTo>
                    <a:pt x="54312" y="263211"/>
                  </a:lnTo>
                  <a:lnTo>
                    <a:pt x="78748" y="301072"/>
                  </a:lnTo>
                  <a:lnTo>
                    <a:pt x="98202" y="321150"/>
                  </a:lnTo>
                  <a:lnTo>
                    <a:pt x="123499" y="333386"/>
                  </a:lnTo>
                  <a:lnTo>
                    <a:pt x="149722" y="337189"/>
                  </a:lnTo>
                  <a:lnTo>
                    <a:pt x="176064" y="3314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SMARTInkShape-271">
              <a:extLst>
                <a:ext uri="{FF2B5EF4-FFF2-40B4-BE49-F238E27FC236}">
                  <a16:creationId xmlns:a16="http://schemas.microsoft.com/office/drawing/2014/main" xmlns="" id="{E288A1CD-537F-4266-BD45-EBA99CC94256}"/>
                </a:ext>
              </a:extLst>
            </p:cNvPr>
            <p:cNvSpPr/>
            <p:nvPr>
              <p:custDataLst>
                <p:tags r:id="rId32"/>
              </p:custDataLst>
            </p:nvPr>
          </p:nvSpPr>
          <p:spPr>
            <a:xfrm>
              <a:off x="5225383" y="4298064"/>
              <a:ext cx="157531" cy="303577"/>
            </a:xfrm>
            <a:custGeom>
              <a:avLst/>
              <a:gdLst/>
              <a:ahLst/>
              <a:cxnLst/>
              <a:rect l="0" t="0" r="0" b="0"/>
              <a:pathLst>
                <a:path w="157531" h="303577">
                  <a:moveTo>
                    <a:pt x="118142" y="89786"/>
                  </a:moveTo>
                  <a:lnTo>
                    <a:pt x="118142" y="89786"/>
                  </a:lnTo>
                  <a:lnTo>
                    <a:pt x="119827" y="86415"/>
                  </a:lnTo>
                  <a:lnTo>
                    <a:pt x="119714" y="81938"/>
                  </a:lnTo>
                  <a:lnTo>
                    <a:pt x="117089" y="40841"/>
                  </a:lnTo>
                  <a:lnTo>
                    <a:pt x="108722" y="9301"/>
                  </a:lnTo>
                  <a:lnTo>
                    <a:pt x="106571" y="5438"/>
                  </a:lnTo>
                  <a:lnTo>
                    <a:pt x="103019" y="2862"/>
                  </a:lnTo>
                  <a:lnTo>
                    <a:pt x="93429" y="0"/>
                  </a:lnTo>
                  <a:lnTo>
                    <a:pt x="81187" y="75"/>
                  </a:lnTo>
                  <a:lnTo>
                    <a:pt x="67485" y="7388"/>
                  </a:lnTo>
                  <a:lnTo>
                    <a:pt x="35522" y="40605"/>
                  </a:lnTo>
                  <a:lnTo>
                    <a:pt x="9858" y="83744"/>
                  </a:lnTo>
                  <a:lnTo>
                    <a:pt x="666" y="126353"/>
                  </a:lnTo>
                  <a:lnTo>
                    <a:pt x="0" y="165605"/>
                  </a:lnTo>
                  <a:lnTo>
                    <a:pt x="6467" y="205854"/>
                  </a:lnTo>
                  <a:lnTo>
                    <a:pt x="19608" y="248533"/>
                  </a:lnTo>
                  <a:lnTo>
                    <a:pt x="52426" y="287209"/>
                  </a:lnTo>
                  <a:lnTo>
                    <a:pt x="76994" y="298565"/>
                  </a:lnTo>
                  <a:lnTo>
                    <a:pt x="97052" y="303576"/>
                  </a:lnTo>
                  <a:lnTo>
                    <a:pt x="109121" y="300986"/>
                  </a:lnTo>
                  <a:lnTo>
                    <a:pt x="132431" y="287824"/>
                  </a:lnTo>
                  <a:lnTo>
                    <a:pt x="146992" y="269036"/>
                  </a:lnTo>
                  <a:lnTo>
                    <a:pt x="153501" y="250651"/>
                  </a:lnTo>
                  <a:lnTo>
                    <a:pt x="157530" y="206947"/>
                  </a:lnTo>
                  <a:lnTo>
                    <a:pt x="156780" y="163032"/>
                  </a:lnTo>
                  <a:lnTo>
                    <a:pt x="153526" y="122559"/>
                  </a:lnTo>
                  <a:lnTo>
                    <a:pt x="143006" y="84461"/>
                  </a:lnTo>
                  <a:lnTo>
                    <a:pt x="131309" y="70369"/>
                  </a:lnTo>
                  <a:lnTo>
                    <a:pt x="104672" y="52005"/>
                  </a:lnTo>
                  <a:lnTo>
                    <a:pt x="70994" y="50683"/>
                  </a:lnTo>
                  <a:lnTo>
                    <a:pt x="29242" y="548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SMARTInkShape-272">
              <a:extLst>
                <a:ext uri="{FF2B5EF4-FFF2-40B4-BE49-F238E27FC236}">
                  <a16:creationId xmlns:a16="http://schemas.microsoft.com/office/drawing/2014/main" xmlns="" id="{DA6AB939-8E8C-4C48-8656-345787449232}"/>
                </a:ext>
              </a:extLst>
            </p:cNvPr>
            <p:cNvSpPr/>
            <p:nvPr>
              <p:custDataLst>
                <p:tags r:id="rId33"/>
              </p:custDataLst>
            </p:nvPr>
          </p:nvSpPr>
          <p:spPr>
            <a:xfrm>
              <a:off x="5464175" y="4457707"/>
              <a:ext cx="111126" cy="6344"/>
            </a:xfrm>
            <a:custGeom>
              <a:avLst/>
              <a:gdLst/>
              <a:ahLst/>
              <a:cxnLst/>
              <a:rect l="0" t="0" r="0" b="0"/>
              <a:pathLst>
                <a:path w="111126" h="6344">
                  <a:moveTo>
                    <a:pt x="0" y="3168"/>
                  </a:moveTo>
                  <a:lnTo>
                    <a:pt x="0" y="3168"/>
                  </a:lnTo>
                  <a:lnTo>
                    <a:pt x="1685" y="1482"/>
                  </a:lnTo>
                  <a:lnTo>
                    <a:pt x="3454" y="655"/>
                  </a:lnTo>
                  <a:lnTo>
                    <a:pt x="15114" y="0"/>
                  </a:lnTo>
                  <a:lnTo>
                    <a:pt x="61264" y="2506"/>
                  </a:lnTo>
                  <a:lnTo>
                    <a:pt x="111125" y="63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3" name="SMARTInkShape-Group88">
            <a:extLst>
              <a:ext uri="{FF2B5EF4-FFF2-40B4-BE49-F238E27FC236}">
                <a16:creationId xmlns:a16="http://schemas.microsoft.com/office/drawing/2014/main" xmlns="" id="{B5FCE278-D7BA-4425-84B9-B9A18C7DCD49}"/>
              </a:ext>
            </a:extLst>
          </p:cNvPr>
          <p:cNvGrpSpPr/>
          <p:nvPr/>
        </p:nvGrpSpPr>
        <p:grpSpPr>
          <a:xfrm>
            <a:off x="2617210" y="5311713"/>
            <a:ext cx="580016" cy="406925"/>
            <a:chOff x="2617210" y="5311713"/>
            <a:chExt cx="580016" cy="406925"/>
          </a:xfrm>
        </p:grpSpPr>
        <p:sp>
          <p:nvSpPr>
            <p:cNvPr id="61" name="SMARTInkShape-273">
              <a:extLst>
                <a:ext uri="{FF2B5EF4-FFF2-40B4-BE49-F238E27FC236}">
                  <a16:creationId xmlns:a16="http://schemas.microsoft.com/office/drawing/2014/main" xmlns="" id="{0C09EBAA-5E79-4A4E-8F67-D2054B8B33AF}"/>
                </a:ext>
              </a:extLst>
            </p:cNvPr>
            <p:cNvSpPr/>
            <p:nvPr>
              <p:custDataLst>
                <p:tags r:id="rId22"/>
              </p:custDataLst>
            </p:nvPr>
          </p:nvSpPr>
          <p:spPr>
            <a:xfrm>
              <a:off x="2617210" y="5311713"/>
              <a:ext cx="272139" cy="379889"/>
            </a:xfrm>
            <a:custGeom>
              <a:avLst/>
              <a:gdLst/>
              <a:ahLst/>
              <a:cxnLst/>
              <a:rect l="0" t="0" r="0" b="0"/>
              <a:pathLst>
                <a:path w="272139" h="379889">
                  <a:moveTo>
                    <a:pt x="68840" y="3237"/>
                  </a:moveTo>
                  <a:lnTo>
                    <a:pt x="68840" y="3237"/>
                  </a:lnTo>
                  <a:lnTo>
                    <a:pt x="71884" y="193"/>
                  </a:lnTo>
                  <a:lnTo>
                    <a:pt x="73662" y="1786"/>
                  </a:lnTo>
                  <a:lnTo>
                    <a:pt x="98166" y="43160"/>
                  </a:lnTo>
                  <a:lnTo>
                    <a:pt x="133170" y="89050"/>
                  </a:lnTo>
                  <a:lnTo>
                    <a:pt x="142587" y="97468"/>
                  </a:lnTo>
                  <a:lnTo>
                    <a:pt x="172957" y="113544"/>
                  </a:lnTo>
                  <a:lnTo>
                    <a:pt x="193607" y="116354"/>
                  </a:lnTo>
                  <a:lnTo>
                    <a:pt x="215914" y="112130"/>
                  </a:lnTo>
                  <a:lnTo>
                    <a:pt x="231421" y="104175"/>
                  </a:lnTo>
                  <a:lnTo>
                    <a:pt x="260167" y="78823"/>
                  </a:lnTo>
                  <a:lnTo>
                    <a:pt x="265705" y="69286"/>
                  </a:lnTo>
                  <a:lnTo>
                    <a:pt x="271731" y="49109"/>
                  </a:lnTo>
                  <a:lnTo>
                    <a:pt x="272138" y="37147"/>
                  </a:lnTo>
                  <a:lnTo>
                    <a:pt x="267012" y="20497"/>
                  </a:lnTo>
                  <a:lnTo>
                    <a:pt x="260477" y="9449"/>
                  </a:lnTo>
                  <a:lnTo>
                    <a:pt x="250555" y="4116"/>
                  </a:lnTo>
                  <a:lnTo>
                    <a:pt x="237091" y="453"/>
                  </a:lnTo>
                  <a:lnTo>
                    <a:pt x="222876" y="0"/>
                  </a:lnTo>
                  <a:lnTo>
                    <a:pt x="204360" y="5100"/>
                  </a:lnTo>
                  <a:lnTo>
                    <a:pt x="194100" y="14178"/>
                  </a:lnTo>
                  <a:lnTo>
                    <a:pt x="182272" y="32232"/>
                  </a:lnTo>
                  <a:lnTo>
                    <a:pt x="166897" y="74150"/>
                  </a:lnTo>
                  <a:lnTo>
                    <a:pt x="156308" y="119328"/>
                  </a:lnTo>
                  <a:lnTo>
                    <a:pt x="147438" y="161890"/>
                  </a:lnTo>
                  <a:lnTo>
                    <a:pt x="132918" y="209110"/>
                  </a:lnTo>
                  <a:lnTo>
                    <a:pt x="112242" y="254570"/>
                  </a:lnTo>
                  <a:lnTo>
                    <a:pt x="85723" y="296287"/>
                  </a:lnTo>
                  <a:lnTo>
                    <a:pt x="75285" y="307754"/>
                  </a:lnTo>
                  <a:lnTo>
                    <a:pt x="61239" y="317554"/>
                  </a:lnTo>
                  <a:lnTo>
                    <a:pt x="39150" y="324262"/>
                  </a:lnTo>
                  <a:lnTo>
                    <a:pt x="26246" y="323009"/>
                  </a:lnTo>
                  <a:lnTo>
                    <a:pt x="8646" y="316952"/>
                  </a:lnTo>
                  <a:lnTo>
                    <a:pt x="6133" y="314334"/>
                  </a:lnTo>
                  <a:lnTo>
                    <a:pt x="2400" y="306720"/>
                  </a:lnTo>
                  <a:lnTo>
                    <a:pt x="0" y="294202"/>
                  </a:lnTo>
                  <a:lnTo>
                    <a:pt x="975" y="284927"/>
                  </a:lnTo>
                  <a:lnTo>
                    <a:pt x="2430" y="282752"/>
                  </a:lnTo>
                  <a:lnTo>
                    <a:pt x="6869" y="279396"/>
                  </a:lnTo>
                  <a:lnTo>
                    <a:pt x="13633" y="277208"/>
                  </a:lnTo>
                  <a:lnTo>
                    <a:pt x="21726" y="281400"/>
                  </a:lnTo>
                  <a:lnTo>
                    <a:pt x="66349" y="311655"/>
                  </a:lnTo>
                  <a:lnTo>
                    <a:pt x="109160" y="336651"/>
                  </a:lnTo>
                  <a:lnTo>
                    <a:pt x="140354" y="349827"/>
                  </a:lnTo>
                  <a:lnTo>
                    <a:pt x="162916" y="352137"/>
                  </a:lnTo>
                  <a:lnTo>
                    <a:pt x="180009" y="345641"/>
                  </a:lnTo>
                  <a:lnTo>
                    <a:pt x="187981" y="339567"/>
                  </a:lnTo>
                  <a:lnTo>
                    <a:pt x="204591" y="313744"/>
                  </a:lnTo>
                  <a:lnTo>
                    <a:pt x="215090" y="289239"/>
                  </a:lnTo>
                  <a:lnTo>
                    <a:pt x="216082" y="284921"/>
                  </a:lnTo>
                  <a:lnTo>
                    <a:pt x="212957" y="262013"/>
                  </a:lnTo>
                  <a:lnTo>
                    <a:pt x="210738" y="254538"/>
                  </a:lnTo>
                  <a:lnTo>
                    <a:pt x="206695" y="248864"/>
                  </a:lnTo>
                  <a:lnTo>
                    <a:pt x="201723" y="244696"/>
                  </a:lnTo>
                  <a:lnTo>
                    <a:pt x="197161" y="242844"/>
                  </a:lnTo>
                  <a:lnTo>
                    <a:pt x="194957" y="243408"/>
                  </a:lnTo>
                  <a:lnTo>
                    <a:pt x="190626" y="246857"/>
                  </a:lnTo>
                  <a:lnTo>
                    <a:pt x="184222" y="258121"/>
                  </a:lnTo>
                  <a:lnTo>
                    <a:pt x="175920" y="295889"/>
                  </a:lnTo>
                  <a:lnTo>
                    <a:pt x="175983" y="316785"/>
                  </a:lnTo>
                  <a:lnTo>
                    <a:pt x="186104" y="351413"/>
                  </a:lnTo>
                  <a:lnTo>
                    <a:pt x="191513" y="360476"/>
                  </a:lnTo>
                  <a:lnTo>
                    <a:pt x="199797" y="369208"/>
                  </a:lnTo>
                  <a:lnTo>
                    <a:pt x="217748" y="378687"/>
                  </a:lnTo>
                  <a:lnTo>
                    <a:pt x="231565" y="379888"/>
                  </a:lnTo>
                  <a:lnTo>
                    <a:pt x="250405" y="376599"/>
                  </a:lnTo>
                  <a:lnTo>
                    <a:pt x="259602" y="372728"/>
                  </a:lnTo>
                  <a:lnTo>
                    <a:pt x="272040" y="3620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SMARTInkShape-274">
              <a:extLst>
                <a:ext uri="{FF2B5EF4-FFF2-40B4-BE49-F238E27FC236}">
                  <a16:creationId xmlns:a16="http://schemas.microsoft.com/office/drawing/2014/main" xmlns="" id="{AEA413C0-BE1C-45A3-9D59-E6CCB0FDE575}"/>
                </a:ext>
              </a:extLst>
            </p:cNvPr>
            <p:cNvSpPr/>
            <p:nvPr>
              <p:custDataLst>
                <p:tags r:id="rId23"/>
              </p:custDataLst>
            </p:nvPr>
          </p:nvSpPr>
          <p:spPr>
            <a:xfrm>
              <a:off x="3083873" y="5573857"/>
              <a:ext cx="113353" cy="144781"/>
            </a:xfrm>
            <a:custGeom>
              <a:avLst/>
              <a:gdLst/>
              <a:ahLst/>
              <a:cxnLst/>
              <a:rect l="0" t="0" r="0" b="0"/>
              <a:pathLst>
                <a:path w="113353" h="144781">
                  <a:moveTo>
                    <a:pt x="72077" y="7793"/>
                  </a:moveTo>
                  <a:lnTo>
                    <a:pt x="72077" y="7793"/>
                  </a:lnTo>
                  <a:lnTo>
                    <a:pt x="68706" y="6107"/>
                  </a:lnTo>
                  <a:lnTo>
                    <a:pt x="67713" y="5258"/>
                  </a:lnTo>
                  <a:lnTo>
                    <a:pt x="65805" y="1612"/>
                  </a:lnTo>
                  <a:lnTo>
                    <a:pt x="47228" y="0"/>
                  </a:lnTo>
                  <a:lnTo>
                    <a:pt x="38808" y="2095"/>
                  </a:lnTo>
                  <a:lnTo>
                    <a:pt x="24747" y="12298"/>
                  </a:lnTo>
                  <a:lnTo>
                    <a:pt x="18351" y="20614"/>
                  </a:lnTo>
                  <a:lnTo>
                    <a:pt x="3852" y="63495"/>
                  </a:lnTo>
                  <a:lnTo>
                    <a:pt x="0" y="92565"/>
                  </a:lnTo>
                  <a:lnTo>
                    <a:pt x="6075" y="119576"/>
                  </a:lnTo>
                  <a:lnTo>
                    <a:pt x="15126" y="135889"/>
                  </a:lnTo>
                  <a:lnTo>
                    <a:pt x="28891" y="141513"/>
                  </a:lnTo>
                  <a:lnTo>
                    <a:pt x="50932" y="144780"/>
                  </a:lnTo>
                  <a:lnTo>
                    <a:pt x="55864" y="144626"/>
                  </a:lnTo>
                  <a:lnTo>
                    <a:pt x="94110" y="128354"/>
                  </a:lnTo>
                  <a:lnTo>
                    <a:pt x="104868" y="120577"/>
                  </a:lnTo>
                  <a:lnTo>
                    <a:pt x="113352" y="1093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7" name="SMARTInkShape-Group89">
            <a:extLst>
              <a:ext uri="{FF2B5EF4-FFF2-40B4-BE49-F238E27FC236}">
                <a16:creationId xmlns:a16="http://schemas.microsoft.com/office/drawing/2014/main" xmlns="" id="{D2E5C13C-D98C-4BC3-BBB3-D8D999F914E7}"/>
              </a:ext>
            </a:extLst>
          </p:cNvPr>
          <p:cNvGrpSpPr/>
          <p:nvPr/>
        </p:nvGrpSpPr>
        <p:grpSpPr>
          <a:xfrm>
            <a:off x="3220636" y="5318125"/>
            <a:ext cx="3180165" cy="625873"/>
            <a:chOff x="3220636" y="5318125"/>
            <a:chExt cx="3180165" cy="625873"/>
          </a:xfrm>
        </p:grpSpPr>
        <p:sp>
          <p:nvSpPr>
            <p:cNvPr id="64" name="SMARTInkShape-275">
              <a:extLst>
                <a:ext uri="{FF2B5EF4-FFF2-40B4-BE49-F238E27FC236}">
                  <a16:creationId xmlns:a16="http://schemas.microsoft.com/office/drawing/2014/main" xmlns="" id="{D6129848-616F-4900-B3D9-EB029FCE8F33}"/>
                </a:ext>
              </a:extLst>
            </p:cNvPr>
            <p:cNvSpPr/>
            <p:nvPr>
              <p:custDataLst>
                <p:tags r:id="rId9"/>
              </p:custDataLst>
            </p:nvPr>
          </p:nvSpPr>
          <p:spPr>
            <a:xfrm>
              <a:off x="4476750" y="5502275"/>
              <a:ext cx="1" cy="15876"/>
            </a:xfrm>
            <a:custGeom>
              <a:avLst/>
              <a:gdLst/>
              <a:ahLst/>
              <a:cxnLst/>
              <a:rect l="0" t="0" r="0" b="0"/>
              <a:pathLst>
                <a:path w="1" h="15876">
                  <a:moveTo>
                    <a:pt x="0" y="15875"/>
                  </a:moveTo>
                  <a:lnTo>
                    <a:pt x="0" y="1587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SMARTInkShape-276">
              <a:extLst>
                <a:ext uri="{FF2B5EF4-FFF2-40B4-BE49-F238E27FC236}">
                  <a16:creationId xmlns:a16="http://schemas.microsoft.com/office/drawing/2014/main" xmlns="" id="{7DE049B1-6C70-4517-A8DB-242F2593129E}"/>
                </a:ext>
              </a:extLst>
            </p:cNvPr>
            <p:cNvSpPr/>
            <p:nvPr>
              <p:custDataLst>
                <p:tags r:id="rId10"/>
              </p:custDataLst>
            </p:nvPr>
          </p:nvSpPr>
          <p:spPr>
            <a:xfrm>
              <a:off x="4150766" y="5352131"/>
              <a:ext cx="143237" cy="591867"/>
            </a:xfrm>
            <a:custGeom>
              <a:avLst/>
              <a:gdLst/>
              <a:ahLst/>
              <a:cxnLst/>
              <a:rect l="0" t="0" r="0" b="0"/>
              <a:pathLst>
                <a:path w="143237" h="591867">
                  <a:moveTo>
                    <a:pt x="40234" y="219994"/>
                  </a:moveTo>
                  <a:lnTo>
                    <a:pt x="40234" y="219994"/>
                  </a:lnTo>
                  <a:lnTo>
                    <a:pt x="49489" y="219053"/>
                  </a:lnTo>
                  <a:lnTo>
                    <a:pt x="69095" y="211680"/>
                  </a:lnTo>
                  <a:lnTo>
                    <a:pt x="83772" y="204561"/>
                  </a:lnTo>
                  <a:lnTo>
                    <a:pt x="118045" y="161878"/>
                  </a:lnTo>
                  <a:lnTo>
                    <a:pt x="135910" y="119343"/>
                  </a:lnTo>
                  <a:lnTo>
                    <a:pt x="143236" y="72201"/>
                  </a:lnTo>
                  <a:lnTo>
                    <a:pt x="142777" y="43561"/>
                  </a:lnTo>
                  <a:lnTo>
                    <a:pt x="136101" y="17887"/>
                  </a:lnTo>
                  <a:lnTo>
                    <a:pt x="128350" y="9166"/>
                  </a:lnTo>
                  <a:lnTo>
                    <a:pt x="118908" y="2820"/>
                  </a:lnTo>
                  <a:lnTo>
                    <a:pt x="111184" y="0"/>
                  </a:lnTo>
                  <a:lnTo>
                    <a:pt x="100460" y="3451"/>
                  </a:lnTo>
                  <a:lnTo>
                    <a:pt x="87815" y="12275"/>
                  </a:lnTo>
                  <a:lnTo>
                    <a:pt x="61160" y="46054"/>
                  </a:lnTo>
                  <a:lnTo>
                    <a:pt x="47660" y="80338"/>
                  </a:lnTo>
                  <a:lnTo>
                    <a:pt x="39596" y="123552"/>
                  </a:lnTo>
                  <a:lnTo>
                    <a:pt x="37246" y="153730"/>
                  </a:lnTo>
                  <a:lnTo>
                    <a:pt x="35731" y="191602"/>
                  </a:lnTo>
                  <a:lnTo>
                    <a:pt x="36233" y="229600"/>
                  </a:lnTo>
                  <a:lnTo>
                    <a:pt x="37633" y="263892"/>
                  </a:lnTo>
                  <a:lnTo>
                    <a:pt x="39078" y="296654"/>
                  </a:lnTo>
                  <a:lnTo>
                    <a:pt x="39720" y="331206"/>
                  </a:lnTo>
                  <a:lnTo>
                    <a:pt x="41767" y="370891"/>
                  </a:lnTo>
                  <a:lnTo>
                    <a:pt x="44608" y="417927"/>
                  </a:lnTo>
                  <a:lnTo>
                    <a:pt x="47684" y="461968"/>
                  </a:lnTo>
                  <a:lnTo>
                    <a:pt x="54201" y="505199"/>
                  </a:lnTo>
                  <a:lnTo>
                    <a:pt x="65113" y="545539"/>
                  </a:lnTo>
                  <a:lnTo>
                    <a:pt x="82139" y="574607"/>
                  </a:lnTo>
                  <a:lnTo>
                    <a:pt x="94489" y="585268"/>
                  </a:lnTo>
                  <a:lnTo>
                    <a:pt x="106093" y="590477"/>
                  </a:lnTo>
                  <a:lnTo>
                    <a:pt x="111656" y="591866"/>
                  </a:lnTo>
                  <a:lnTo>
                    <a:pt x="116777" y="590675"/>
                  </a:lnTo>
                  <a:lnTo>
                    <a:pt x="126229" y="583708"/>
                  </a:lnTo>
                  <a:lnTo>
                    <a:pt x="131371" y="574496"/>
                  </a:lnTo>
                  <a:lnTo>
                    <a:pt x="134265" y="549046"/>
                  </a:lnTo>
                  <a:lnTo>
                    <a:pt x="133558" y="505047"/>
                  </a:lnTo>
                  <a:lnTo>
                    <a:pt x="125937" y="466849"/>
                  </a:lnTo>
                  <a:lnTo>
                    <a:pt x="114742" y="428760"/>
                  </a:lnTo>
                  <a:lnTo>
                    <a:pt x="100092" y="384150"/>
                  </a:lnTo>
                  <a:lnTo>
                    <a:pt x="82710" y="350218"/>
                  </a:lnTo>
                  <a:lnTo>
                    <a:pt x="72988" y="338667"/>
                  </a:lnTo>
                  <a:lnTo>
                    <a:pt x="68420" y="335092"/>
                  </a:lnTo>
                  <a:lnTo>
                    <a:pt x="56759" y="331121"/>
                  </a:lnTo>
                  <a:lnTo>
                    <a:pt x="43698" y="330414"/>
                  </a:lnTo>
                  <a:lnTo>
                    <a:pt x="30838" y="333628"/>
                  </a:lnTo>
                  <a:lnTo>
                    <a:pt x="10011" y="346444"/>
                  </a:lnTo>
                  <a:lnTo>
                    <a:pt x="2107" y="356745"/>
                  </a:lnTo>
                  <a:lnTo>
                    <a:pt x="0" y="361961"/>
                  </a:lnTo>
                  <a:lnTo>
                    <a:pt x="1064" y="365086"/>
                  </a:lnTo>
                  <a:lnTo>
                    <a:pt x="4243" y="366816"/>
                  </a:lnTo>
                  <a:lnTo>
                    <a:pt x="18634" y="367566"/>
                  </a:lnTo>
                  <a:lnTo>
                    <a:pt x="61653" y="357164"/>
                  </a:lnTo>
                  <a:lnTo>
                    <a:pt x="119609" y="3469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6" name="SMARTInkShape-277">
              <a:extLst>
                <a:ext uri="{FF2B5EF4-FFF2-40B4-BE49-F238E27FC236}">
                  <a16:creationId xmlns:a16="http://schemas.microsoft.com/office/drawing/2014/main" xmlns="" id="{9832C6B0-B569-4531-A9F9-283A893534B7}"/>
                </a:ext>
              </a:extLst>
            </p:cNvPr>
            <p:cNvSpPr/>
            <p:nvPr>
              <p:custDataLst>
                <p:tags r:id="rId11"/>
              </p:custDataLst>
            </p:nvPr>
          </p:nvSpPr>
          <p:spPr>
            <a:xfrm>
              <a:off x="4278104" y="5594822"/>
              <a:ext cx="265322" cy="114803"/>
            </a:xfrm>
            <a:custGeom>
              <a:avLst/>
              <a:gdLst/>
              <a:ahLst/>
              <a:cxnLst/>
              <a:rect l="0" t="0" r="0" b="0"/>
              <a:pathLst>
                <a:path w="265322" h="114803">
                  <a:moveTo>
                    <a:pt x="90696" y="56678"/>
                  </a:moveTo>
                  <a:lnTo>
                    <a:pt x="90696" y="56678"/>
                  </a:lnTo>
                  <a:lnTo>
                    <a:pt x="92381" y="54992"/>
                  </a:lnTo>
                  <a:lnTo>
                    <a:pt x="93209" y="53224"/>
                  </a:lnTo>
                  <a:lnTo>
                    <a:pt x="93868" y="45521"/>
                  </a:lnTo>
                  <a:lnTo>
                    <a:pt x="92929" y="43723"/>
                  </a:lnTo>
                  <a:lnTo>
                    <a:pt x="91335" y="41043"/>
                  </a:lnTo>
                  <a:lnTo>
                    <a:pt x="86498" y="31639"/>
                  </a:lnTo>
                  <a:lnTo>
                    <a:pt x="61140" y="4903"/>
                  </a:lnTo>
                  <a:lnTo>
                    <a:pt x="55335" y="1917"/>
                  </a:lnTo>
                  <a:lnTo>
                    <a:pt x="41299" y="0"/>
                  </a:lnTo>
                  <a:lnTo>
                    <a:pt x="32472" y="1353"/>
                  </a:lnTo>
                  <a:lnTo>
                    <a:pt x="20332" y="9045"/>
                  </a:lnTo>
                  <a:lnTo>
                    <a:pt x="10620" y="20261"/>
                  </a:lnTo>
                  <a:lnTo>
                    <a:pt x="3274" y="32521"/>
                  </a:lnTo>
                  <a:lnTo>
                    <a:pt x="0" y="48462"/>
                  </a:lnTo>
                  <a:lnTo>
                    <a:pt x="715" y="61535"/>
                  </a:lnTo>
                  <a:lnTo>
                    <a:pt x="6532" y="78852"/>
                  </a:lnTo>
                  <a:lnTo>
                    <a:pt x="20015" y="96252"/>
                  </a:lnTo>
                  <a:lnTo>
                    <a:pt x="32353" y="103430"/>
                  </a:lnTo>
                  <a:lnTo>
                    <a:pt x="51969" y="109226"/>
                  </a:lnTo>
                  <a:lnTo>
                    <a:pt x="60549" y="105315"/>
                  </a:lnTo>
                  <a:lnTo>
                    <a:pt x="71533" y="96019"/>
                  </a:lnTo>
                  <a:lnTo>
                    <a:pt x="73687" y="93489"/>
                  </a:lnTo>
                  <a:lnTo>
                    <a:pt x="81862" y="72037"/>
                  </a:lnTo>
                  <a:lnTo>
                    <a:pt x="87280" y="25104"/>
                  </a:lnTo>
                  <a:lnTo>
                    <a:pt x="87507" y="13443"/>
                  </a:lnTo>
                  <a:lnTo>
                    <a:pt x="93936" y="59744"/>
                  </a:lnTo>
                  <a:lnTo>
                    <a:pt x="99672" y="80175"/>
                  </a:lnTo>
                  <a:lnTo>
                    <a:pt x="107349" y="90686"/>
                  </a:lnTo>
                  <a:lnTo>
                    <a:pt x="113267" y="96017"/>
                  </a:lnTo>
                  <a:lnTo>
                    <a:pt x="117032" y="97015"/>
                  </a:lnTo>
                  <a:lnTo>
                    <a:pt x="129701" y="95402"/>
                  </a:lnTo>
                  <a:lnTo>
                    <a:pt x="135783" y="93527"/>
                  </a:lnTo>
                  <a:lnTo>
                    <a:pt x="146545" y="82060"/>
                  </a:lnTo>
                  <a:lnTo>
                    <a:pt x="167460" y="37037"/>
                  </a:lnTo>
                  <a:lnTo>
                    <a:pt x="178763" y="6167"/>
                  </a:lnTo>
                  <a:lnTo>
                    <a:pt x="179041" y="6423"/>
                  </a:lnTo>
                  <a:lnTo>
                    <a:pt x="179582" y="52403"/>
                  </a:lnTo>
                  <a:lnTo>
                    <a:pt x="182416" y="81613"/>
                  </a:lnTo>
                  <a:lnTo>
                    <a:pt x="189016" y="101695"/>
                  </a:lnTo>
                  <a:lnTo>
                    <a:pt x="191167" y="105740"/>
                  </a:lnTo>
                  <a:lnTo>
                    <a:pt x="198262" y="112115"/>
                  </a:lnTo>
                  <a:lnTo>
                    <a:pt x="202623" y="114802"/>
                  </a:lnTo>
                  <a:lnTo>
                    <a:pt x="216877" y="114026"/>
                  </a:lnTo>
                  <a:lnTo>
                    <a:pt x="232501" y="108977"/>
                  </a:lnTo>
                  <a:lnTo>
                    <a:pt x="242974" y="102029"/>
                  </a:lnTo>
                  <a:lnTo>
                    <a:pt x="256504" y="85128"/>
                  </a:lnTo>
                  <a:lnTo>
                    <a:pt x="261402" y="72498"/>
                  </a:lnTo>
                  <a:lnTo>
                    <a:pt x="265321" y="535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7" name="SMARTInkShape-278">
              <a:extLst>
                <a:ext uri="{FF2B5EF4-FFF2-40B4-BE49-F238E27FC236}">
                  <a16:creationId xmlns:a16="http://schemas.microsoft.com/office/drawing/2014/main" xmlns="" id="{CC165AA1-56E2-48FD-AF19-7B81CAF095F5}"/>
                </a:ext>
              </a:extLst>
            </p:cNvPr>
            <p:cNvSpPr/>
            <p:nvPr>
              <p:custDataLst>
                <p:tags r:id="rId12"/>
              </p:custDataLst>
            </p:nvPr>
          </p:nvSpPr>
          <p:spPr>
            <a:xfrm>
              <a:off x="4549775" y="5413375"/>
              <a:ext cx="114301" cy="289705"/>
            </a:xfrm>
            <a:custGeom>
              <a:avLst/>
              <a:gdLst/>
              <a:ahLst/>
              <a:cxnLst/>
              <a:rect l="0" t="0" r="0" b="0"/>
              <a:pathLst>
                <a:path w="114301" h="289705">
                  <a:moveTo>
                    <a:pt x="0" y="0"/>
                  </a:moveTo>
                  <a:lnTo>
                    <a:pt x="0" y="0"/>
                  </a:lnTo>
                  <a:lnTo>
                    <a:pt x="5778" y="47399"/>
                  </a:lnTo>
                  <a:lnTo>
                    <a:pt x="9150" y="85932"/>
                  </a:lnTo>
                  <a:lnTo>
                    <a:pt x="12533" y="126739"/>
                  </a:lnTo>
                  <a:lnTo>
                    <a:pt x="12807" y="163376"/>
                  </a:lnTo>
                  <a:lnTo>
                    <a:pt x="13085" y="198730"/>
                  </a:lnTo>
                  <a:lnTo>
                    <a:pt x="16160" y="242939"/>
                  </a:lnTo>
                  <a:lnTo>
                    <a:pt x="19177" y="256492"/>
                  </a:lnTo>
                  <a:lnTo>
                    <a:pt x="28456" y="274259"/>
                  </a:lnTo>
                  <a:lnTo>
                    <a:pt x="34872" y="280408"/>
                  </a:lnTo>
                  <a:lnTo>
                    <a:pt x="44434" y="285853"/>
                  </a:lnTo>
                  <a:lnTo>
                    <a:pt x="59027" y="289700"/>
                  </a:lnTo>
                  <a:lnTo>
                    <a:pt x="80127" y="289704"/>
                  </a:lnTo>
                  <a:lnTo>
                    <a:pt x="114300" y="276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SMARTInkShape-279">
              <a:extLst>
                <a:ext uri="{FF2B5EF4-FFF2-40B4-BE49-F238E27FC236}">
                  <a16:creationId xmlns:a16="http://schemas.microsoft.com/office/drawing/2014/main" xmlns="" id="{80B2510C-E772-4615-B664-CE85583D1313}"/>
                </a:ext>
              </a:extLst>
            </p:cNvPr>
            <p:cNvSpPr/>
            <p:nvPr>
              <p:custDataLst>
                <p:tags r:id="rId13"/>
              </p:custDataLst>
            </p:nvPr>
          </p:nvSpPr>
          <p:spPr>
            <a:xfrm>
              <a:off x="3629025" y="5400675"/>
              <a:ext cx="31751" cy="3176"/>
            </a:xfrm>
            <a:custGeom>
              <a:avLst/>
              <a:gdLst/>
              <a:ahLst/>
              <a:cxnLst/>
              <a:rect l="0" t="0" r="0" b="0"/>
              <a:pathLst>
                <a:path w="31751" h="3176">
                  <a:moveTo>
                    <a:pt x="0" y="3175"/>
                  </a:moveTo>
                  <a:lnTo>
                    <a:pt x="0" y="3175"/>
                  </a:lnTo>
                  <a:lnTo>
                    <a:pt x="23156" y="2234"/>
                  </a:lnTo>
                  <a:lnTo>
                    <a:pt x="31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SMARTInkShape-280">
              <a:extLst>
                <a:ext uri="{FF2B5EF4-FFF2-40B4-BE49-F238E27FC236}">
                  <a16:creationId xmlns:a16="http://schemas.microsoft.com/office/drawing/2014/main" xmlns="" id="{16364577-73FF-4936-A971-743CB1A1024F}"/>
                </a:ext>
              </a:extLst>
            </p:cNvPr>
            <p:cNvSpPr/>
            <p:nvPr>
              <p:custDataLst>
                <p:tags r:id="rId14"/>
              </p:custDataLst>
            </p:nvPr>
          </p:nvSpPr>
          <p:spPr>
            <a:xfrm>
              <a:off x="3220636" y="5323837"/>
              <a:ext cx="713190" cy="396064"/>
            </a:xfrm>
            <a:custGeom>
              <a:avLst/>
              <a:gdLst/>
              <a:ahLst/>
              <a:cxnLst/>
              <a:rect l="0" t="0" r="0" b="0"/>
              <a:pathLst>
                <a:path w="713190" h="396064">
                  <a:moveTo>
                    <a:pt x="46439" y="302263"/>
                  </a:moveTo>
                  <a:lnTo>
                    <a:pt x="46439" y="302263"/>
                  </a:lnTo>
                  <a:lnTo>
                    <a:pt x="49326" y="299728"/>
                  </a:lnTo>
                  <a:lnTo>
                    <a:pt x="61653" y="290185"/>
                  </a:lnTo>
                  <a:lnTo>
                    <a:pt x="62020" y="288899"/>
                  </a:lnTo>
                  <a:lnTo>
                    <a:pt x="62297" y="270133"/>
                  </a:lnTo>
                  <a:lnTo>
                    <a:pt x="59484" y="266699"/>
                  </a:lnTo>
                  <a:lnTo>
                    <a:pt x="55059" y="263526"/>
                  </a:lnTo>
                  <a:lnTo>
                    <a:pt x="48248" y="261740"/>
                  </a:lnTo>
                  <a:lnTo>
                    <a:pt x="35245" y="261087"/>
                  </a:lnTo>
                  <a:lnTo>
                    <a:pt x="25209" y="264388"/>
                  </a:lnTo>
                  <a:lnTo>
                    <a:pt x="14984" y="271520"/>
                  </a:lnTo>
                  <a:lnTo>
                    <a:pt x="8622" y="278651"/>
                  </a:lnTo>
                  <a:lnTo>
                    <a:pt x="1483" y="292098"/>
                  </a:lnTo>
                  <a:lnTo>
                    <a:pt x="0" y="298804"/>
                  </a:lnTo>
                  <a:lnTo>
                    <a:pt x="2424" y="322464"/>
                  </a:lnTo>
                  <a:lnTo>
                    <a:pt x="9679" y="341845"/>
                  </a:lnTo>
                  <a:lnTo>
                    <a:pt x="28555" y="369117"/>
                  </a:lnTo>
                  <a:lnTo>
                    <a:pt x="42316" y="376831"/>
                  </a:lnTo>
                  <a:lnTo>
                    <a:pt x="53057" y="380213"/>
                  </a:lnTo>
                  <a:lnTo>
                    <a:pt x="65765" y="377845"/>
                  </a:lnTo>
                  <a:lnTo>
                    <a:pt x="75645" y="374360"/>
                  </a:lnTo>
                  <a:lnTo>
                    <a:pt x="91850" y="360589"/>
                  </a:lnTo>
                  <a:lnTo>
                    <a:pt x="97901" y="353585"/>
                  </a:lnTo>
                  <a:lnTo>
                    <a:pt x="103589" y="335265"/>
                  </a:lnTo>
                  <a:lnTo>
                    <a:pt x="103602" y="307737"/>
                  </a:lnTo>
                  <a:lnTo>
                    <a:pt x="97385" y="285000"/>
                  </a:lnTo>
                  <a:lnTo>
                    <a:pt x="86254" y="262360"/>
                  </a:lnTo>
                  <a:lnTo>
                    <a:pt x="70714" y="247435"/>
                  </a:lnTo>
                  <a:lnTo>
                    <a:pt x="64754" y="244381"/>
                  </a:lnTo>
                  <a:lnTo>
                    <a:pt x="57872" y="244905"/>
                  </a:lnTo>
                  <a:lnTo>
                    <a:pt x="46063" y="250108"/>
                  </a:lnTo>
                  <a:lnTo>
                    <a:pt x="34488" y="257977"/>
                  </a:lnTo>
                  <a:lnTo>
                    <a:pt x="32308" y="262472"/>
                  </a:lnTo>
                  <a:lnTo>
                    <a:pt x="31692" y="267292"/>
                  </a:lnTo>
                  <a:lnTo>
                    <a:pt x="32594" y="270610"/>
                  </a:lnTo>
                  <a:lnTo>
                    <a:pt x="36052" y="273261"/>
                  </a:lnTo>
                  <a:lnTo>
                    <a:pt x="41117" y="275262"/>
                  </a:lnTo>
                  <a:lnTo>
                    <a:pt x="46896" y="276151"/>
                  </a:lnTo>
                  <a:lnTo>
                    <a:pt x="76690" y="266276"/>
                  </a:lnTo>
                  <a:lnTo>
                    <a:pt x="124070" y="242362"/>
                  </a:lnTo>
                  <a:lnTo>
                    <a:pt x="167484" y="206148"/>
                  </a:lnTo>
                  <a:lnTo>
                    <a:pt x="194766" y="175903"/>
                  </a:lnTo>
                  <a:lnTo>
                    <a:pt x="205652" y="146409"/>
                  </a:lnTo>
                  <a:lnTo>
                    <a:pt x="213381" y="103151"/>
                  </a:lnTo>
                  <a:lnTo>
                    <a:pt x="212911" y="56017"/>
                  </a:lnTo>
                  <a:lnTo>
                    <a:pt x="204812" y="23357"/>
                  </a:lnTo>
                  <a:lnTo>
                    <a:pt x="202821" y="18959"/>
                  </a:lnTo>
                  <a:lnTo>
                    <a:pt x="189906" y="6027"/>
                  </a:lnTo>
                  <a:lnTo>
                    <a:pt x="179415" y="0"/>
                  </a:lnTo>
                  <a:lnTo>
                    <a:pt x="176012" y="566"/>
                  </a:lnTo>
                  <a:lnTo>
                    <a:pt x="168468" y="4957"/>
                  </a:lnTo>
                  <a:lnTo>
                    <a:pt x="157973" y="18733"/>
                  </a:lnTo>
                  <a:lnTo>
                    <a:pt x="149309" y="42992"/>
                  </a:lnTo>
                  <a:lnTo>
                    <a:pt x="140019" y="85465"/>
                  </a:lnTo>
                  <a:lnTo>
                    <a:pt x="134578" y="128480"/>
                  </a:lnTo>
                  <a:lnTo>
                    <a:pt x="134565" y="165987"/>
                  </a:lnTo>
                  <a:lnTo>
                    <a:pt x="138481" y="207283"/>
                  </a:lnTo>
                  <a:lnTo>
                    <a:pt x="147481" y="254169"/>
                  </a:lnTo>
                  <a:lnTo>
                    <a:pt x="158447" y="294462"/>
                  </a:lnTo>
                  <a:lnTo>
                    <a:pt x="173555" y="338221"/>
                  </a:lnTo>
                  <a:lnTo>
                    <a:pt x="189329" y="370581"/>
                  </a:lnTo>
                  <a:lnTo>
                    <a:pt x="192499" y="374266"/>
                  </a:lnTo>
                  <a:lnTo>
                    <a:pt x="200725" y="379303"/>
                  </a:lnTo>
                  <a:lnTo>
                    <a:pt x="205388" y="381140"/>
                  </a:lnTo>
                  <a:lnTo>
                    <a:pt x="213391" y="381299"/>
                  </a:lnTo>
                  <a:lnTo>
                    <a:pt x="217007" y="380354"/>
                  </a:lnTo>
                  <a:lnTo>
                    <a:pt x="235580" y="368910"/>
                  </a:lnTo>
                  <a:lnTo>
                    <a:pt x="275330" y="326168"/>
                  </a:lnTo>
                  <a:lnTo>
                    <a:pt x="299367" y="279066"/>
                  </a:lnTo>
                  <a:lnTo>
                    <a:pt x="310528" y="233788"/>
                  </a:lnTo>
                  <a:lnTo>
                    <a:pt x="316007" y="194206"/>
                  </a:lnTo>
                  <a:lnTo>
                    <a:pt x="318801" y="147725"/>
                  </a:lnTo>
                  <a:lnTo>
                    <a:pt x="316466" y="108427"/>
                  </a:lnTo>
                  <a:lnTo>
                    <a:pt x="307589" y="69369"/>
                  </a:lnTo>
                  <a:lnTo>
                    <a:pt x="298050" y="52792"/>
                  </a:lnTo>
                  <a:lnTo>
                    <a:pt x="291263" y="46748"/>
                  </a:lnTo>
                  <a:lnTo>
                    <a:pt x="287972" y="45136"/>
                  </a:lnTo>
                  <a:lnTo>
                    <a:pt x="278670" y="46167"/>
                  </a:lnTo>
                  <a:lnTo>
                    <a:pt x="265297" y="51758"/>
                  </a:lnTo>
                  <a:lnTo>
                    <a:pt x="262194" y="53768"/>
                  </a:lnTo>
                  <a:lnTo>
                    <a:pt x="256865" y="64468"/>
                  </a:lnTo>
                  <a:lnTo>
                    <a:pt x="246010" y="105635"/>
                  </a:lnTo>
                  <a:lnTo>
                    <a:pt x="241279" y="144929"/>
                  </a:lnTo>
                  <a:lnTo>
                    <a:pt x="240459" y="185834"/>
                  </a:lnTo>
                  <a:lnTo>
                    <a:pt x="242063" y="227171"/>
                  </a:lnTo>
                  <a:lnTo>
                    <a:pt x="249864" y="271077"/>
                  </a:lnTo>
                  <a:lnTo>
                    <a:pt x="262406" y="317129"/>
                  </a:lnTo>
                  <a:lnTo>
                    <a:pt x="279285" y="354392"/>
                  </a:lnTo>
                  <a:lnTo>
                    <a:pt x="302351" y="384700"/>
                  </a:lnTo>
                  <a:lnTo>
                    <a:pt x="310461" y="390172"/>
                  </a:lnTo>
                  <a:lnTo>
                    <a:pt x="324105" y="395338"/>
                  </a:lnTo>
                  <a:lnTo>
                    <a:pt x="327858" y="396063"/>
                  </a:lnTo>
                  <a:lnTo>
                    <a:pt x="336732" y="394047"/>
                  </a:lnTo>
                  <a:lnTo>
                    <a:pt x="353430" y="385814"/>
                  </a:lnTo>
                  <a:lnTo>
                    <a:pt x="365333" y="371077"/>
                  </a:lnTo>
                  <a:lnTo>
                    <a:pt x="382637" y="326358"/>
                  </a:lnTo>
                  <a:lnTo>
                    <a:pt x="391719" y="283143"/>
                  </a:lnTo>
                  <a:lnTo>
                    <a:pt x="392409" y="266941"/>
                  </a:lnTo>
                  <a:lnTo>
                    <a:pt x="391738" y="266368"/>
                  </a:lnTo>
                  <a:lnTo>
                    <a:pt x="390586" y="266338"/>
                  </a:lnTo>
                  <a:lnTo>
                    <a:pt x="389112" y="266672"/>
                  </a:lnTo>
                  <a:lnTo>
                    <a:pt x="388129" y="267599"/>
                  </a:lnTo>
                  <a:lnTo>
                    <a:pt x="384737" y="279489"/>
                  </a:lnTo>
                  <a:lnTo>
                    <a:pt x="381647" y="318458"/>
                  </a:lnTo>
                  <a:lnTo>
                    <a:pt x="387882" y="352661"/>
                  </a:lnTo>
                  <a:lnTo>
                    <a:pt x="394473" y="367643"/>
                  </a:lnTo>
                  <a:lnTo>
                    <a:pt x="407103" y="384387"/>
                  </a:lnTo>
                  <a:lnTo>
                    <a:pt x="409649" y="386646"/>
                  </a:lnTo>
                  <a:lnTo>
                    <a:pt x="421658" y="391510"/>
                  </a:lnTo>
                  <a:lnTo>
                    <a:pt x="432278" y="390259"/>
                  </a:lnTo>
                  <a:lnTo>
                    <a:pt x="446394" y="384545"/>
                  </a:lnTo>
                  <a:lnTo>
                    <a:pt x="453150" y="379402"/>
                  </a:lnTo>
                  <a:lnTo>
                    <a:pt x="464181" y="366590"/>
                  </a:lnTo>
                  <a:lnTo>
                    <a:pt x="476862" y="337881"/>
                  </a:lnTo>
                  <a:lnTo>
                    <a:pt x="481014" y="310721"/>
                  </a:lnTo>
                  <a:lnTo>
                    <a:pt x="481296" y="303083"/>
                  </a:lnTo>
                  <a:lnTo>
                    <a:pt x="480421" y="299923"/>
                  </a:lnTo>
                  <a:lnTo>
                    <a:pt x="479694" y="298586"/>
                  </a:lnTo>
                  <a:lnTo>
                    <a:pt x="478856" y="298048"/>
                  </a:lnTo>
                  <a:lnTo>
                    <a:pt x="477945" y="298042"/>
                  </a:lnTo>
                  <a:lnTo>
                    <a:pt x="475633" y="298881"/>
                  </a:lnTo>
                  <a:lnTo>
                    <a:pt x="476918" y="302397"/>
                  </a:lnTo>
                  <a:lnTo>
                    <a:pt x="479533" y="306223"/>
                  </a:lnTo>
                  <a:lnTo>
                    <a:pt x="485913" y="309590"/>
                  </a:lnTo>
                  <a:lnTo>
                    <a:pt x="487941" y="309970"/>
                  </a:lnTo>
                  <a:lnTo>
                    <a:pt x="491135" y="309451"/>
                  </a:lnTo>
                  <a:lnTo>
                    <a:pt x="503312" y="303356"/>
                  </a:lnTo>
                  <a:lnTo>
                    <a:pt x="512009" y="295649"/>
                  </a:lnTo>
                  <a:lnTo>
                    <a:pt x="515409" y="288034"/>
                  </a:lnTo>
                  <a:lnTo>
                    <a:pt x="517788" y="277155"/>
                  </a:lnTo>
                  <a:lnTo>
                    <a:pt x="517218" y="269114"/>
                  </a:lnTo>
                  <a:lnTo>
                    <a:pt x="513229" y="258339"/>
                  </a:lnTo>
                  <a:lnTo>
                    <a:pt x="509263" y="251815"/>
                  </a:lnTo>
                  <a:lnTo>
                    <a:pt x="507389" y="250639"/>
                  </a:lnTo>
                  <a:lnTo>
                    <a:pt x="502483" y="249333"/>
                  </a:lnTo>
                  <a:lnTo>
                    <a:pt x="499694" y="250396"/>
                  </a:lnTo>
                  <a:lnTo>
                    <a:pt x="493771" y="255340"/>
                  </a:lnTo>
                  <a:lnTo>
                    <a:pt x="487859" y="264371"/>
                  </a:lnTo>
                  <a:lnTo>
                    <a:pt x="477723" y="303004"/>
                  </a:lnTo>
                  <a:lnTo>
                    <a:pt x="478868" y="341340"/>
                  </a:lnTo>
                  <a:lnTo>
                    <a:pt x="481693" y="351381"/>
                  </a:lnTo>
                  <a:lnTo>
                    <a:pt x="490865" y="365892"/>
                  </a:lnTo>
                  <a:lnTo>
                    <a:pt x="497256" y="372406"/>
                  </a:lnTo>
                  <a:lnTo>
                    <a:pt x="508328" y="375771"/>
                  </a:lnTo>
                  <a:lnTo>
                    <a:pt x="522656" y="376561"/>
                  </a:lnTo>
                  <a:lnTo>
                    <a:pt x="544826" y="372686"/>
                  </a:lnTo>
                  <a:lnTo>
                    <a:pt x="564574" y="361133"/>
                  </a:lnTo>
                  <a:lnTo>
                    <a:pt x="578509" y="348738"/>
                  </a:lnTo>
                  <a:lnTo>
                    <a:pt x="585050" y="331595"/>
                  </a:lnTo>
                  <a:lnTo>
                    <a:pt x="586506" y="322237"/>
                  </a:lnTo>
                  <a:lnTo>
                    <a:pt x="582881" y="302053"/>
                  </a:lnTo>
                  <a:lnTo>
                    <a:pt x="573332" y="283360"/>
                  </a:lnTo>
                  <a:lnTo>
                    <a:pt x="566677" y="273913"/>
                  </a:lnTo>
                  <a:lnTo>
                    <a:pt x="565772" y="273132"/>
                  </a:lnTo>
                  <a:lnTo>
                    <a:pt x="565170" y="272965"/>
                  </a:lnTo>
                  <a:lnTo>
                    <a:pt x="564768" y="273206"/>
                  </a:lnTo>
                  <a:lnTo>
                    <a:pt x="565888" y="278602"/>
                  </a:lnTo>
                  <a:lnTo>
                    <a:pt x="568454" y="283532"/>
                  </a:lnTo>
                  <a:lnTo>
                    <a:pt x="579876" y="287227"/>
                  </a:lnTo>
                  <a:lnTo>
                    <a:pt x="591609" y="288871"/>
                  </a:lnTo>
                  <a:lnTo>
                    <a:pt x="606845" y="285987"/>
                  </a:lnTo>
                  <a:lnTo>
                    <a:pt x="629984" y="275098"/>
                  </a:lnTo>
                  <a:lnTo>
                    <a:pt x="637291" y="269733"/>
                  </a:lnTo>
                  <a:lnTo>
                    <a:pt x="637896" y="268935"/>
                  </a:lnTo>
                  <a:lnTo>
                    <a:pt x="637946" y="268403"/>
                  </a:lnTo>
                  <a:lnTo>
                    <a:pt x="637627" y="268048"/>
                  </a:lnTo>
                  <a:lnTo>
                    <a:pt x="637415" y="268164"/>
                  </a:lnTo>
                  <a:lnTo>
                    <a:pt x="634844" y="280752"/>
                  </a:lnTo>
                  <a:lnTo>
                    <a:pt x="634958" y="297766"/>
                  </a:lnTo>
                  <a:lnTo>
                    <a:pt x="641627" y="343989"/>
                  </a:lnTo>
                  <a:lnTo>
                    <a:pt x="651108" y="372431"/>
                  </a:lnTo>
                  <a:lnTo>
                    <a:pt x="655141" y="378839"/>
                  </a:lnTo>
                  <a:lnTo>
                    <a:pt x="666435" y="386414"/>
                  </a:lnTo>
                  <a:lnTo>
                    <a:pt x="674065" y="388112"/>
                  </a:lnTo>
                  <a:lnTo>
                    <a:pt x="677581" y="388070"/>
                  </a:lnTo>
                  <a:lnTo>
                    <a:pt x="694329" y="379585"/>
                  </a:lnTo>
                  <a:lnTo>
                    <a:pt x="713189" y="359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0" name="SMARTInkShape-281">
              <a:extLst>
                <a:ext uri="{FF2B5EF4-FFF2-40B4-BE49-F238E27FC236}">
                  <a16:creationId xmlns:a16="http://schemas.microsoft.com/office/drawing/2014/main" xmlns="" id="{6F1BB836-3A6D-41BF-87FF-6468E1C67339}"/>
                </a:ext>
              </a:extLst>
            </p:cNvPr>
            <p:cNvSpPr/>
            <p:nvPr>
              <p:custDataLst>
                <p:tags r:id="rId15"/>
              </p:custDataLst>
            </p:nvPr>
          </p:nvSpPr>
          <p:spPr>
            <a:xfrm>
              <a:off x="4533900" y="5556250"/>
              <a:ext cx="127001" cy="25401"/>
            </a:xfrm>
            <a:custGeom>
              <a:avLst/>
              <a:gdLst/>
              <a:ahLst/>
              <a:cxnLst/>
              <a:rect l="0" t="0" r="0" b="0"/>
              <a:pathLst>
                <a:path w="127001" h="25401">
                  <a:moveTo>
                    <a:pt x="0" y="25400"/>
                  </a:moveTo>
                  <a:lnTo>
                    <a:pt x="0" y="25400"/>
                  </a:lnTo>
                  <a:lnTo>
                    <a:pt x="46389" y="9875"/>
                  </a:lnTo>
                  <a:lnTo>
                    <a:pt x="92864" y="2301"/>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SMARTInkShape-282">
              <a:extLst>
                <a:ext uri="{FF2B5EF4-FFF2-40B4-BE49-F238E27FC236}">
                  <a16:creationId xmlns:a16="http://schemas.microsoft.com/office/drawing/2014/main" xmlns="" id="{12D29D3F-AAA5-4807-B740-46C839B954B8}"/>
                </a:ext>
              </a:extLst>
            </p:cNvPr>
            <p:cNvSpPr/>
            <p:nvPr>
              <p:custDataLst>
                <p:tags r:id="rId16"/>
              </p:custDataLst>
            </p:nvPr>
          </p:nvSpPr>
          <p:spPr>
            <a:xfrm>
              <a:off x="4829175" y="5588000"/>
              <a:ext cx="88901" cy="95251"/>
            </a:xfrm>
            <a:custGeom>
              <a:avLst/>
              <a:gdLst/>
              <a:ahLst/>
              <a:cxnLst/>
              <a:rect l="0" t="0" r="0" b="0"/>
              <a:pathLst>
                <a:path w="88901" h="95251">
                  <a:moveTo>
                    <a:pt x="0" y="95250"/>
                  </a:moveTo>
                  <a:lnTo>
                    <a:pt x="0" y="95250"/>
                  </a:lnTo>
                  <a:lnTo>
                    <a:pt x="18450" y="92206"/>
                  </a:lnTo>
                  <a:lnTo>
                    <a:pt x="64010" y="51493"/>
                  </a:lnTo>
                  <a:lnTo>
                    <a:pt x="79330" y="27448"/>
                  </a:lnTo>
                  <a:lnTo>
                    <a:pt x="889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SMARTInkShape-283">
              <a:extLst>
                <a:ext uri="{FF2B5EF4-FFF2-40B4-BE49-F238E27FC236}">
                  <a16:creationId xmlns:a16="http://schemas.microsoft.com/office/drawing/2014/main" xmlns="" id="{4C4339B1-58EA-456A-8516-68A2BBE66075}"/>
                </a:ext>
              </a:extLst>
            </p:cNvPr>
            <p:cNvSpPr/>
            <p:nvPr>
              <p:custDataLst>
                <p:tags r:id="rId17"/>
              </p:custDataLst>
            </p:nvPr>
          </p:nvSpPr>
          <p:spPr>
            <a:xfrm>
              <a:off x="4911725" y="5559425"/>
              <a:ext cx="184151" cy="354051"/>
            </a:xfrm>
            <a:custGeom>
              <a:avLst/>
              <a:gdLst/>
              <a:ahLst/>
              <a:cxnLst/>
              <a:rect l="0" t="0" r="0" b="0"/>
              <a:pathLst>
                <a:path w="184151" h="354051">
                  <a:moveTo>
                    <a:pt x="0" y="0"/>
                  </a:moveTo>
                  <a:lnTo>
                    <a:pt x="0" y="0"/>
                  </a:lnTo>
                  <a:lnTo>
                    <a:pt x="1685" y="3371"/>
                  </a:lnTo>
                  <a:lnTo>
                    <a:pt x="3502" y="48961"/>
                  </a:lnTo>
                  <a:lnTo>
                    <a:pt x="6291" y="89486"/>
                  </a:lnTo>
                  <a:lnTo>
                    <a:pt x="6677" y="127966"/>
                  </a:lnTo>
                  <a:lnTo>
                    <a:pt x="7274" y="160452"/>
                  </a:lnTo>
                  <a:lnTo>
                    <a:pt x="8024" y="197985"/>
                  </a:lnTo>
                  <a:lnTo>
                    <a:pt x="8858" y="245332"/>
                  </a:lnTo>
                  <a:lnTo>
                    <a:pt x="9327" y="283888"/>
                  </a:lnTo>
                  <a:lnTo>
                    <a:pt x="11171" y="324305"/>
                  </a:lnTo>
                  <a:lnTo>
                    <a:pt x="12566" y="354050"/>
                  </a:lnTo>
                  <a:lnTo>
                    <a:pt x="8300" y="311694"/>
                  </a:lnTo>
                  <a:lnTo>
                    <a:pt x="5873" y="266337"/>
                  </a:lnTo>
                  <a:lnTo>
                    <a:pt x="6256" y="219800"/>
                  </a:lnTo>
                  <a:lnTo>
                    <a:pt x="8213" y="175749"/>
                  </a:lnTo>
                  <a:lnTo>
                    <a:pt x="15349" y="128951"/>
                  </a:lnTo>
                  <a:lnTo>
                    <a:pt x="24042" y="85549"/>
                  </a:lnTo>
                  <a:lnTo>
                    <a:pt x="34877" y="40899"/>
                  </a:lnTo>
                  <a:lnTo>
                    <a:pt x="38196" y="32524"/>
                  </a:lnTo>
                  <a:lnTo>
                    <a:pt x="40986" y="29796"/>
                  </a:lnTo>
                  <a:lnTo>
                    <a:pt x="52282" y="24625"/>
                  </a:lnTo>
                  <a:lnTo>
                    <a:pt x="58044" y="23292"/>
                  </a:lnTo>
                  <a:lnTo>
                    <a:pt x="70311" y="25912"/>
                  </a:lnTo>
                  <a:lnTo>
                    <a:pt x="77228" y="30214"/>
                  </a:lnTo>
                  <a:lnTo>
                    <a:pt x="80060" y="32843"/>
                  </a:lnTo>
                  <a:lnTo>
                    <a:pt x="84148" y="41408"/>
                  </a:lnTo>
                  <a:lnTo>
                    <a:pt x="90996" y="88114"/>
                  </a:lnTo>
                  <a:lnTo>
                    <a:pt x="93861" y="134470"/>
                  </a:lnTo>
                  <a:lnTo>
                    <a:pt x="102580" y="159833"/>
                  </a:lnTo>
                  <a:lnTo>
                    <a:pt x="108386" y="167228"/>
                  </a:lnTo>
                  <a:lnTo>
                    <a:pt x="111415" y="169694"/>
                  </a:lnTo>
                  <a:lnTo>
                    <a:pt x="122308" y="170552"/>
                  </a:lnTo>
                  <a:lnTo>
                    <a:pt x="129163" y="169793"/>
                  </a:lnTo>
                  <a:lnTo>
                    <a:pt x="150611" y="158612"/>
                  </a:lnTo>
                  <a:lnTo>
                    <a:pt x="165864" y="146950"/>
                  </a:lnTo>
                  <a:lnTo>
                    <a:pt x="184150" y="107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3" name="SMARTInkShape-284">
              <a:extLst>
                <a:ext uri="{FF2B5EF4-FFF2-40B4-BE49-F238E27FC236}">
                  <a16:creationId xmlns:a16="http://schemas.microsoft.com/office/drawing/2014/main" xmlns="" id="{7C9AC38E-2C8F-4D37-A600-A8B595335851}"/>
                </a:ext>
              </a:extLst>
            </p:cNvPr>
            <p:cNvSpPr/>
            <p:nvPr>
              <p:custDataLst>
                <p:tags r:id="rId18"/>
              </p:custDataLst>
            </p:nvPr>
          </p:nvSpPr>
          <p:spPr>
            <a:xfrm>
              <a:off x="5083789" y="5579881"/>
              <a:ext cx="339112" cy="126071"/>
            </a:xfrm>
            <a:custGeom>
              <a:avLst/>
              <a:gdLst/>
              <a:ahLst/>
              <a:cxnLst/>
              <a:rect l="0" t="0" r="0" b="0"/>
              <a:pathLst>
                <a:path w="339112" h="126071">
                  <a:moveTo>
                    <a:pt x="94636" y="58919"/>
                  </a:moveTo>
                  <a:lnTo>
                    <a:pt x="94636" y="58919"/>
                  </a:lnTo>
                  <a:lnTo>
                    <a:pt x="98007" y="58919"/>
                  </a:lnTo>
                  <a:lnTo>
                    <a:pt x="100603" y="57978"/>
                  </a:lnTo>
                  <a:lnTo>
                    <a:pt x="101789" y="57233"/>
                  </a:lnTo>
                  <a:lnTo>
                    <a:pt x="105143" y="51129"/>
                  </a:lnTo>
                  <a:lnTo>
                    <a:pt x="106903" y="44654"/>
                  </a:lnTo>
                  <a:lnTo>
                    <a:pt x="107319" y="36705"/>
                  </a:lnTo>
                  <a:lnTo>
                    <a:pt x="103960" y="27721"/>
                  </a:lnTo>
                  <a:lnTo>
                    <a:pt x="87423" y="8738"/>
                  </a:lnTo>
                  <a:lnTo>
                    <a:pt x="79789" y="3338"/>
                  </a:lnTo>
                  <a:lnTo>
                    <a:pt x="67855" y="0"/>
                  </a:lnTo>
                  <a:lnTo>
                    <a:pt x="57068" y="696"/>
                  </a:lnTo>
                  <a:lnTo>
                    <a:pt x="24656" y="16413"/>
                  </a:lnTo>
                  <a:lnTo>
                    <a:pt x="14615" y="26504"/>
                  </a:lnTo>
                  <a:lnTo>
                    <a:pt x="3310" y="45473"/>
                  </a:lnTo>
                  <a:lnTo>
                    <a:pt x="0" y="71790"/>
                  </a:lnTo>
                  <a:lnTo>
                    <a:pt x="1253" y="90132"/>
                  </a:lnTo>
                  <a:lnTo>
                    <a:pt x="10601" y="107326"/>
                  </a:lnTo>
                  <a:lnTo>
                    <a:pt x="22856" y="119084"/>
                  </a:lnTo>
                  <a:lnTo>
                    <a:pt x="38796" y="125350"/>
                  </a:lnTo>
                  <a:lnTo>
                    <a:pt x="51868" y="126070"/>
                  </a:lnTo>
                  <a:lnTo>
                    <a:pt x="60928" y="121102"/>
                  </a:lnTo>
                  <a:lnTo>
                    <a:pt x="77747" y="106911"/>
                  </a:lnTo>
                  <a:lnTo>
                    <a:pt x="86300" y="90386"/>
                  </a:lnTo>
                  <a:lnTo>
                    <a:pt x="96927" y="47607"/>
                  </a:lnTo>
                  <a:lnTo>
                    <a:pt x="104616" y="25035"/>
                  </a:lnTo>
                  <a:lnTo>
                    <a:pt x="105523" y="23630"/>
                  </a:lnTo>
                  <a:lnTo>
                    <a:pt x="106127" y="23398"/>
                  </a:lnTo>
                  <a:lnTo>
                    <a:pt x="106530" y="23949"/>
                  </a:lnTo>
                  <a:lnTo>
                    <a:pt x="107177" y="29904"/>
                  </a:lnTo>
                  <a:lnTo>
                    <a:pt x="112396" y="71302"/>
                  </a:lnTo>
                  <a:lnTo>
                    <a:pt x="120199" y="98184"/>
                  </a:lnTo>
                  <a:lnTo>
                    <a:pt x="122261" y="102029"/>
                  </a:lnTo>
                  <a:lnTo>
                    <a:pt x="136962" y="115868"/>
                  </a:lnTo>
                  <a:lnTo>
                    <a:pt x="148531" y="122712"/>
                  </a:lnTo>
                  <a:lnTo>
                    <a:pt x="169910" y="121369"/>
                  </a:lnTo>
                  <a:lnTo>
                    <a:pt x="186790" y="116503"/>
                  </a:lnTo>
                  <a:lnTo>
                    <a:pt x="201865" y="103850"/>
                  </a:lnTo>
                  <a:lnTo>
                    <a:pt x="215817" y="81639"/>
                  </a:lnTo>
                  <a:lnTo>
                    <a:pt x="222146" y="63378"/>
                  </a:lnTo>
                  <a:lnTo>
                    <a:pt x="222336" y="42287"/>
                  </a:lnTo>
                  <a:lnTo>
                    <a:pt x="218472" y="26592"/>
                  </a:lnTo>
                  <a:lnTo>
                    <a:pt x="211173" y="15239"/>
                  </a:lnTo>
                  <a:lnTo>
                    <a:pt x="205344" y="10343"/>
                  </a:lnTo>
                  <a:lnTo>
                    <a:pt x="202308" y="8543"/>
                  </a:lnTo>
                  <a:lnTo>
                    <a:pt x="196112" y="7485"/>
                  </a:lnTo>
                  <a:lnTo>
                    <a:pt x="187615" y="8872"/>
                  </a:lnTo>
                  <a:lnTo>
                    <a:pt x="185197" y="9679"/>
                  </a:lnTo>
                  <a:lnTo>
                    <a:pt x="183233" y="11628"/>
                  </a:lnTo>
                  <a:lnTo>
                    <a:pt x="180108" y="17558"/>
                  </a:lnTo>
                  <a:lnTo>
                    <a:pt x="179840" y="20761"/>
                  </a:lnTo>
                  <a:lnTo>
                    <a:pt x="181423" y="27143"/>
                  </a:lnTo>
                  <a:lnTo>
                    <a:pt x="184478" y="31626"/>
                  </a:lnTo>
                  <a:lnTo>
                    <a:pt x="186281" y="33316"/>
                  </a:lnTo>
                  <a:lnTo>
                    <a:pt x="200616" y="37378"/>
                  </a:lnTo>
                  <a:lnTo>
                    <a:pt x="243575" y="31061"/>
                  </a:lnTo>
                  <a:lnTo>
                    <a:pt x="258711" y="25500"/>
                  </a:lnTo>
                  <a:lnTo>
                    <a:pt x="269310" y="18090"/>
                  </a:lnTo>
                  <a:lnTo>
                    <a:pt x="273744" y="12367"/>
                  </a:lnTo>
                  <a:lnTo>
                    <a:pt x="274366" y="10951"/>
                  </a:lnTo>
                  <a:lnTo>
                    <a:pt x="274076" y="10007"/>
                  </a:lnTo>
                  <a:lnTo>
                    <a:pt x="273177" y="9378"/>
                  </a:lnTo>
                  <a:lnTo>
                    <a:pt x="271871" y="8958"/>
                  </a:lnTo>
                  <a:lnTo>
                    <a:pt x="271001" y="9031"/>
                  </a:lnTo>
                  <a:lnTo>
                    <a:pt x="270421" y="9432"/>
                  </a:lnTo>
                  <a:lnTo>
                    <a:pt x="262176" y="27176"/>
                  </a:lnTo>
                  <a:lnTo>
                    <a:pt x="257217" y="59888"/>
                  </a:lnTo>
                  <a:lnTo>
                    <a:pt x="261042" y="92125"/>
                  </a:lnTo>
                  <a:lnTo>
                    <a:pt x="268461" y="111300"/>
                  </a:lnTo>
                  <a:lnTo>
                    <a:pt x="272608" y="114301"/>
                  </a:lnTo>
                  <a:lnTo>
                    <a:pt x="284742" y="118575"/>
                  </a:lnTo>
                  <a:lnTo>
                    <a:pt x="299013" y="119595"/>
                  </a:lnTo>
                  <a:lnTo>
                    <a:pt x="339111" y="1065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SMARTInkShape-285">
              <a:extLst>
                <a:ext uri="{FF2B5EF4-FFF2-40B4-BE49-F238E27FC236}">
                  <a16:creationId xmlns:a16="http://schemas.microsoft.com/office/drawing/2014/main" xmlns="" id="{30E0A448-50FD-45D2-B1C6-AB298E204DBB}"/>
                </a:ext>
              </a:extLst>
            </p:cNvPr>
            <p:cNvSpPr/>
            <p:nvPr>
              <p:custDataLst>
                <p:tags r:id="rId19"/>
              </p:custDataLst>
            </p:nvPr>
          </p:nvSpPr>
          <p:spPr>
            <a:xfrm>
              <a:off x="5612014" y="5318125"/>
              <a:ext cx="173251" cy="384176"/>
            </a:xfrm>
            <a:custGeom>
              <a:avLst/>
              <a:gdLst/>
              <a:ahLst/>
              <a:cxnLst/>
              <a:rect l="0" t="0" r="0" b="0"/>
              <a:pathLst>
                <a:path w="173251" h="384176">
                  <a:moveTo>
                    <a:pt x="102986" y="0"/>
                  </a:moveTo>
                  <a:lnTo>
                    <a:pt x="102986" y="0"/>
                  </a:lnTo>
                  <a:lnTo>
                    <a:pt x="89646" y="941"/>
                  </a:lnTo>
                  <a:lnTo>
                    <a:pt x="80571" y="4395"/>
                  </a:lnTo>
                  <a:lnTo>
                    <a:pt x="71395" y="8511"/>
                  </a:lnTo>
                  <a:lnTo>
                    <a:pt x="48023" y="40866"/>
                  </a:lnTo>
                  <a:lnTo>
                    <a:pt x="30863" y="80418"/>
                  </a:lnTo>
                  <a:lnTo>
                    <a:pt x="31420" y="95361"/>
                  </a:lnTo>
                  <a:lnTo>
                    <a:pt x="37684" y="116920"/>
                  </a:lnTo>
                  <a:lnTo>
                    <a:pt x="40401" y="122397"/>
                  </a:lnTo>
                  <a:lnTo>
                    <a:pt x="61080" y="138532"/>
                  </a:lnTo>
                  <a:lnTo>
                    <a:pt x="87865" y="147742"/>
                  </a:lnTo>
                  <a:lnTo>
                    <a:pt x="109167" y="151020"/>
                  </a:lnTo>
                  <a:lnTo>
                    <a:pt x="150566" y="142392"/>
                  </a:lnTo>
                  <a:lnTo>
                    <a:pt x="159646" y="135252"/>
                  </a:lnTo>
                  <a:lnTo>
                    <a:pt x="171916" y="120164"/>
                  </a:lnTo>
                  <a:lnTo>
                    <a:pt x="173250" y="113143"/>
                  </a:lnTo>
                  <a:lnTo>
                    <a:pt x="173112" y="109295"/>
                  </a:lnTo>
                  <a:lnTo>
                    <a:pt x="171962" y="106025"/>
                  </a:lnTo>
                  <a:lnTo>
                    <a:pt x="167861" y="100509"/>
                  </a:lnTo>
                  <a:lnTo>
                    <a:pt x="162511" y="97587"/>
                  </a:lnTo>
                  <a:lnTo>
                    <a:pt x="159603" y="96808"/>
                  </a:lnTo>
                  <a:lnTo>
                    <a:pt x="124453" y="105697"/>
                  </a:lnTo>
                  <a:lnTo>
                    <a:pt x="82791" y="128515"/>
                  </a:lnTo>
                  <a:lnTo>
                    <a:pt x="65135" y="141443"/>
                  </a:lnTo>
                  <a:lnTo>
                    <a:pt x="53201" y="160403"/>
                  </a:lnTo>
                  <a:lnTo>
                    <a:pt x="50050" y="170185"/>
                  </a:lnTo>
                  <a:lnTo>
                    <a:pt x="49704" y="173782"/>
                  </a:lnTo>
                  <a:lnTo>
                    <a:pt x="54273" y="188957"/>
                  </a:lnTo>
                  <a:lnTo>
                    <a:pt x="63226" y="196987"/>
                  </a:lnTo>
                  <a:lnTo>
                    <a:pt x="79329" y="203593"/>
                  </a:lnTo>
                  <a:lnTo>
                    <a:pt x="122293" y="208946"/>
                  </a:lnTo>
                  <a:lnTo>
                    <a:pt x="147149" y="206763"/>
                  </a:lnTo>
                  <a:lnTo>
                    <a:pt x="148303" y="206281"/>
                  </a:lnTo>
                  <a:lnTo>
                    <a:pt x="149073" y="205606"/>
                  </a:lnTo>
                  <a:lnTo>
                    <a:pt x="149927" y="203917"/>
                  </a:lnTo>
                  <a:lnTo>
                    <a:pt x="150307" y="201990"/>
                  </a:lnTo>
                  <a:lnTo>
                    <a:pt x="145772" y="199957"/>
                  </a:lnTo>
                  <a:lnTo>
                    <a:pt x="137172" y="198584"/>
                  </a:lnTo>
                  <a:lnTo>
                    <a:pt x="91522" y="204367"/>
                  </a:lnTo>
                  <a:lnTo>
                    <a:pt x="50154" y="219294"/>
                  </a:lnTo>
                  <a:lnTo>
                    <a:pt x="21250" y="236914"/>
                  </a:lnTo>
                  <a:lnTo>
                    <a:pt x="5547" y="255719"/>
                  </a:lnTo>
                  <a:lnTo>
                    <a:pt x="648" y="269228"/>
                  </a:lnTo>
                  <a:lnTo>
                    <a:pt x="0" y="281229"/>
                  </a:lnTo>
                  <a:lnTo>
                    <a:pt x="2063" y="290091"/>
                  </a:lnTo>
                  <a:lnTo>
                    <a:pt x="16036" y="310596"/>
                  </a:lnTo>
                  <a:lnTo>
                    <a:pt x="55857" y="344787"/>
                  </a:lnTo>
                  <a:lnTo>
                    <a:pt x="82050" y="358410"/>
                  </a:lnTo>
                  <a:lnTo>
                    <a:pt x="103015" y="360901"/>
                  </a:lnTo>
                  <a:lnTo>
                    <a:pt x="124279" y="356582"/>
                  </a:lnTo>
                  <a:lnTo>
                    <a:pt x="140614" y="346915"/>
                  </a:lnTo>
                  <a:lnTo>
                    <a:pt x="148050" y="337276"/>
                  </a:lnTo>
                  <a:lnTo>
                    <a:pt x="156886" y="318898"/>
                  </a:lnTo>
                  <a:lnTo>
                    <a:pt x="157751" y="313653"/>
                  </a:lnTo>
                  <a:lnTo>
                    <a:pt x="157488" y="311760"/>
                  </a:lnTo>
                  <a:lnTo>
                    <a:pt x="153746" y="304040"/>
                  </a:lnTo>
                  <a:lnTo>
                    <a:pt x="150232" y="302177"/>
                  </a:lnTo>
                  <a:lnTo>
                    <a:pt x="139742" y="300106"/>
                  </a:lnTo>
                  <a:lnTo>
                    <a:pt x="102457" y="308482"/>
                  </a:lnTo>
                  <a:lnTo>
                    <a:pt x="81440" y="324773"/>
                  </a:lnTo>
                  <a:lnTo>
                    <a:pt x="74478" y="332374"/>
                  </a:lnTo>
                  <a:lnTo>
                    <a:pt x="68276" y="345974"/>
                  </a:lnTo>
                  <a:lnTo>
                    <a:pt x="65891" y="359490"/>
                  </a:lnTo>
                  <a:lnTo>
                    <a:pt x="69095" y="368148"/>
                  </a:lnTo>
                  <a:lnTo>
                    <a:pt x="74518" y="375288"/>
                  </a:lnTo>
                  <a:lnTo>
                    <a:pt x="79280" y="378461"/>
                  </a:lnTo>
                  <a:lnTo>
                    <a:pt x="99811" y="384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5" name="SMARTInkShape-286">
              <a:extLst>
                <a:ext uri="{FF2B5EF4-FFF2-40B4-BE49-F238E27FC236}">
                  <a16:creationId xmlns:a16="http://schemas.microsoft.com/office/drawing/2014/main" xmlns="" id="{CB0135E7-CA42-4115-9C7F-EDCFFB587EF2}"/>
                </a:ext>
              </a:extLst>
            </p:cNvPr>
            <p:cNvSpPr/>
            <p:nvPr>
              <p:custDataLst>
                <p:tags r:id="rId20"/>
              </p:custDataLst>
            </p:nvPr>
          </p:nvSpPr>
          <p:spPr>
            <a:xfrm>
              <a:off x="5731709" y="5357691"/>
              <a:ext cx="459542" cy="339847"/>
            </a:xfrm>
            <a:custGeom>
              <a:avLst/>
              <a:gdLst/>
              <a:ahLst/>
              <a:cxnLst/>
              <a:rect l="0" t="0" r="0" b="0"/>
              <a:pathLst>
                <a:path w="459542" h="339847">
                  <a:moveTo>
                    <a:pt x="11866" y="306509"/>
                  </a:moveTo>
                  <a:lnTo>
                    <a:pt x="11866" y="306509"/>
                  </a:lnTo>
                  <a:lnTo>
                    <a:pt x="0" y="297687"/>
                  </a:lnTo>
                  <a:lnTo>
                    <a:pt x="74" y="297453"/>
                  </a:lnTo>
                  <a:lnTo>
                    <a:pt x="1098" y="297192"/>
                  </a:lnTo>
                  <a:lnTo>
                    <a:pt x="46960" y="296347"/>
                  </a:lnTo>
                  <a:lnTo>
                    <a:pt x="66989" y="291190"/>
                  </a:lnTo>
                  <a:lnTo>
                    <a:pt x="106138" y="270747"/>
                  </a:lnTo>
                  <a:lnTo>
                    <a:pt x="138863" y="239841"/>
                  </a:lnTo>
                  <a:lnTo>
                    <a:pt x="169122" y="196704"/>
                  </a:lnTo>
                  <a:lnTo>
                    <a:pt x="188476" y="149305"/>
                  </a:lnTo>
                  <a:lnTo>
                    <a:pt x="202013" y="104392"/>
                  </a:lnTo>
                  <a:lnTo>
                    <a:pt x="207026" y="63554"/>
                  </a:lnTo>
                  <a:lnTo>
                    <a:pt x="206501" y="33903"/>
                  </a:lnTo>
                  <a:lnTo>
                    <a:pt x="201497" y="9793"/>
                  </a:lnTo>
                  <a:lnTo>
                    <a:pt x="197394" y="3421"/>
                  </a:lnTo>
                  <a:lnTo>
                    <a:pt x="194818" y="733"/>
                  </a:lnTo>
                  <a:lnTo>
                    <a:pt x="191337" y="0"/>
                  </a:lnTo>
                  <a:lnTo>
                    <a:pt x="182765" y="2008"/>
                  </a:lnTo>
                  <a:lnTo>
                    <a:pt x="176839" y="6428"/>
                  </a:lnTo>
                  <a:lnTo>
                    <a:pt x="152255" y="44876"/>
                  </a:lnTo>
                  <a:lnTo>
                    <a:pt x="135150" y="89364"/>
                  </a:lnTo>
                  <a:lnTo>
                    <a:pt x="128803" y="132618"/>
                  </a:lnTo>
                  <a:lnTo>
                    <a:pt x="126687" y="173696"/>
                  </a:lnTo>
                  <a:lnTo>
                    <a:pt x="126320" y="213143"/>
                  </a:lnTo>
                  <a:lnTo>
                    <a:pt x="127137" y="250985"/>
                  </a:lnTo>
                  <a:lnTo>
                    <a:pt x="132451" y="281591"/>
                  </a:lnTo>
                  <a:lnTo>
                    <a:pt x="143518" y="310054"/>
                  </a:lnTo>
                  <a:lnTo>
                    <a:pt x="158745" y="323238"/>
                  </a:lnTo>
                  <a:lnTo>
                    <a:pt x="170470" y="329340"/>
                  </a:lnTo>
                  <a:lnTo>
                    <a:pt x="188525" y="331148"/>
                  </a:lnTo>
                  <a:lnTo>
                    <a:pt x="218146" y="324507"/>
                  </a:lnTo>
                  <a:lnTo>
                    <a:pt x="237899" y="314153"/>
                  </a:lnTo>
                  <a:lnTo>
                    <a:pt x="255207" y="298729"/>
                  </a:lnTo>
                  <a:lnTo>
                    <a:pt x="270185" y="276313"/>
                  </a:lnTo>
                  <a:lnTo>
                    <a:pt x="279069" y="250360"/>
                  </a:lnTo>
                  <a:lnTo>
                    <a:pt x="284035" y="232428"/>
                  </a:lnTo>
                  <a:lnTo>
                    <a:pt x="293202" y="216673"/>
                  </a:lnTo>
                  <a:lnTo>
                    <a:pt x="296948" y="212372"/>
                  </a:lnTo>
                  <a:lnTo>
                    <a:pt x="298934" y="212001"/>
                  </a:lnTo>
                  <a:lnTo>
                    <a:pt x="300964" y="212812"/>
                  </a:lnTo>
                  <a:lnTo>
                    <a:pt x="307606" y="218347"/>
                  </a:lnTo>
                  <a:lnTo>
                    <a:pt x="312315" y="232976"/>
                  </a:lnTo>
                  <a:lnTo>
                    <a:pt x="316380" y="274779"/>
                  </a:lnTo>
                  <a:lnTo>
                    <a:pt x="316655" y="319426"/>
                  </a:lnTo>
                  <a:lnTo>
                    <a:pt x="316666" y="339846"/>
                  </a:lnTo>
                  <a:lnTo>
                    <a:pt x="317607" y="293275"/>
                  </a:lnTo>
                  <a:lnTo>
                    <a:pt x="326027" y="254959"/>
                  </a:lnTo>
                  <a:lnTo>
                    <a:pt x="345664" y="218098"/>
                  </a:lnTo>
                  <a:lnTo>
                    <a:pt x="351779" y="211594"/>
                  </a:lnTo>
                  <a:lnTo>
                    <a:pt x="356966" y="208233"/>
                  </a:lnTo>
                  <a:lnTo>
                    <a:pt x="358350" y="207830"/>
                  </a:lnTo>
                  <a:lnTo>
                    <a:pt x="359272" y="207915"/>
                  </a:lnTo>
                  <a:lnTo>
                    <a:pt x="362255" y="216461"/>
                  </a:lnTo>
                  <a:lnTo>
                    <a:pt x="366093" y="263037"/>
                  </a:lnTo>
                  <a:lnTo>
                    <a:pt x="373114" y="287692"/>
                  </a:lnTo>
                  <a:lnTo>
                    <a:pt x="388223" y="317627"/>
                  </a:lnTo>
                  <a:lnTo>
                    <a:pt x="396547" y="326580"/>
                  </a:lnTo>
                  <a:lnTo>
                    <a:pt x="399906" y="328003"/>
                  </a:lnTo>
                  <a:lnTo>
                    <a:pt x="407401" y="328644"/>
                  </a:lnTo>
                  <a:lnTo>
                    <a:pt x="417869" y="327022"/>
                  </a:lnTo>
                  <a:lnTo>
                    <a:pt x="439968" y="313527"/>
                  </a:lnTo>
                  <a:lnTo>
                    <a:pt x="459541" y="296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6" name="SMARTInkShape-287">
              <a:extLst>
                <a:ext uri="{FF2B5EF4-FFF2-40B4-BE49-F238E27FC236}">
                  <a16:creationId xmlns:a16="http://schemas.microsoft.com/office/drawing/2014/main" xmlns="" id="{A8ADAAEA-EA24-4D6E-B1A7-863CBD700815}"/>
                </a:ext>
              </a:extLst>
            </p:cNvPr>
            <p:cNvSpPr/>
            <p:nvPr>
              <p:custDataLst>
                <p:tags r:id="rId21"/>
              </p:custDataLst>
            </p:nvPr>
          </p:nvSpPr>
          <p:spPr>
            <a:xfrm>
              <a:off x="6197509" y="5564458"/>
              <a:ext cx="203292" cy="132253"/>
            </a:xfrm>
            <a:custGeom>
              <a:avLst/>
              <a:gdLst/>
              <a:ahLst/>
              <a:cxnLst/>
              <a:rect l="0" t="0" r="0" b="0"/>
              <a:pathLst>
                <a:path w="203292" h="132253">
                  <a:moveTo>
                    <a:pt x="82641" y="67992"/>
                  </a:moveTo>
                  <a:lnTo>
                    <a:pt x="82641" y="67992"/>
                  </a:lnTo>
                  <a:lnTo>
                    <a:pt x="82641" y="64948"/>
                  </a:lnTo>
                  <a:lnTo>
                    <a:pt x="87697" y="61485"/>
                  </a:lnTo>
                  <a:lnTo>
                    <a:pt x="90180" y="57927"/>
                  </a:lnTo>
                  <a:lnTo>
                    <a:pt x="94784" y="42571"/>
                  </a:lnTo>
                  <a:lnTo>
                    <a:pt x="91814" y="25386"/>
                  </a:lnTo>
                  <a:lnTo>
                    <a:pt x="86178" y="13754"/>
                  </a:lnTo>
                  <a:lnTo>
                    <a:pt x="73576" y="4414"/>
                  </a:lnTo>
                  <a:lnTo>
                    <a:pt x="61493" y="0"/>
                  </a:lnTo>
                  <a:lnTo>
                    <a:pt x="51722" y="2731"/>
                  </a:lnTo>
                  <a:lnTo>
                    <a:pt x="28906" y="14072"/>
                  </a:lnTo>
                  <a:lnTo>
                    <a:pt x="9134" y="35204"/>
                  </a:lnTo>
                  <a:lnTo>
                    <a:pt x="1634" y="57258"/>
                  </a:lnTo>
                  <a:lnTo>
                    <a:pt x="0" y="74337"/>
                  </a:lnTo>
                  <a:lnTo>
                    <a:pt x="5121" y="96212"/>
                  </a:lnTo>
                  <a:lnTo>
                    <a:pt x="12322" y="108992"/>
                  </a:lnTo>
                  <a:lnTo>
                    <a:pt x="27946" y="125323"/>
                  </a:lnTo>
                  <a:lnTo>
                    <a:pt x="44720" y="131350"/>
                  </a:lnTo>
                  <a:lnTo>
                    <a:pt x="53558" y="132252"/>
                  </a:lnTo>
                  <a:lnTo>
                    <a:pt x="60895" y="130772"/>
                  </a:lnTo>
                  <a:lnTo>
                    <a:pt x="74238" y="123635"/>
                  </a:lnTo>
                  <a:lnTo>
                    <a:pt x="81728" y="116594"/>
                  </a:lnTo>
                  <a:lnTo>
                    <a:pt x="86704" y="106879"/>
                  </a:lnTo>
                  <a:lnTo>
                    <a:pt x="90547" y="89510"/>
                  </a:lnTo>
                  <a:lnTo>
                    <a:pt x="92500" y="42082"/>
                  </a:lnTo>
                  <a:lnTo>
                    <a:pt x="95209" y="30430"/>
                  </a:lnTo>
                  <a:lnTo>
                    <a:pt x="95302" y="31737"/>
                  </a:lnTo>
                  <a:lnTo>
                    <a:pt x="93164" y="67312"/>
                  </a:lnTo>
                  <a:lnTo>
                    <a:pt x="98028" y="84763"/>
                  </a:lnTo>
                  <a:lnTo>
                    <a:pt x="108092" y="102124"/>
                  </a:lnTo>
                  <a:lnTo>
                    <a:pt x="121422" y="114794"/>
                  </a:lnTo>
                  <a:lnTo>
                    <a:pt x="141208" y="125917"/>
                  </a:lnTo>
                  <a:lnTo>
                    <a:pt x="151827" y="129014"/>
                  </a:lnTo>
                  <a:lnTo>
                    <a:pt x="172481" y="125701"/>
                  </a:lnTo>
                  <a:lnTo>
                    <a:pt x="203291" y="1124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8" name="SMARTInkShape-288">
            <a:extLst>
              <a:ext uri="{FF2B5EF4-FFF2-40B4-BE49-F238E27FC236}">
                <a16:creationId xmlns:a16="http://schemas.microsoft.com/office/drawing/2014/main" xmlns="" id="{3A821964-25BC-4106-93E0-73D814937A87}"/>
              </a:ext>
            </a:extLst>
          </p:cNvPr>
          <p:cNvSpPr/>
          <p:nvPr>
            <p:custDataLst>
              <p:tags r:id="rId3"/>
            </p:custDataLst>
          </p:nvPr>
        </p:nvSpPr>
        <p:spPr>
          <a:xfrm>
            <a:off x="6621410" y="5567629"/>
            <a:ext cx="1141466" cy="149050"/>
          </a:xfrm>
          <a:custGeom>
            <a:avLst/>
            <a:gdLst/>
            <a:ahLst/>
            <a:cxnLst/>
            <a:rect l="0" t="0" r="0" b="0"/>
            <a:pathLst>
              <a:path w="1141466" h="149050">
                <a:moveTo>
                  <a:pt x="11165" y="99746"/>
                </a:moveTo>
                <a:lnTo>
                  <a:pt x="11165" y="99746"/>
                </a:lnTo>
                <a:lnTo>
                  <a:pt x="11165" y="101431"/>
                </a:lnTo>
                <a:lnTo>
                  <a:pt x="10460" y="101928"/>
                </a:lnTo>
                <a:lnTo>
                  <a:pt x="5051" y="102834"/>
                </a:lnTo>
                <a:lnTo>
                  <a:pt x="0" y="102920"/>
                </a:lnTo>
                <a:lnTo>
                  <a:pt x="605" y="92808"/>
                </a:lnTo>
                <a:lnTo>
                  <a:pt x="6390" y="79777"/>
                </a:lnTo>
                <a:lnTo>
                  <a:pt x="37523" y="33667"/>
                </a:lnTo>
                <a:lnTo>
                  <a:pt x="53197" y="15071"/>
                </a:lnTo>
                <a:lnTo>
                  <a:pt x="55062" y="13662"/>
                </a:lnTo>
                <a:lnTo>
                  <a:pt x="66113" y="11680"/>
                </a:lnTo>
                <a:lnTo>
                  <a:pt x="73686" y="14039"/>
                </a:lnTo>
                <a:lnTo>
                  <a:pt x="79875" y="18615"/>
                </a:lnTo>
                <a:lnTo>
                  <a:pt x="85695" y="27847"/>
                </a:lnTo>
                <a:lnTo>
                  <a:pt x="95890" y="56546"/>
                </a:lnTo>
                <a:lnTo>
                  <a:pt x="99515" y="99710"/>
                </a:lnTo>
                <a:lnTo>
                  <a:pt x="102766" y="137196"/>
                </a:lnTo>
                <a:lnTo>
                  <a:pt x="104910" y="142967"/>
                </a:lnTo>
                <a:lnTo>
                  <a:pt x="108666" y="149049"/>
                </a:lnTo>
                <a:lnTo>
                  <a:pt x="108974" y="148490"/>
                </a:lnTo>
                <a:lnTo>
                  <a:pt x="109509" y="133786"/>
                </a:lnTo>
                <a:lnTo>
                  <a:pt x="109240" y="94131"/>
                </a:lnTo>
                <a:lnTo>
                  <a:pt x="117287" y="63676"/>
                </a:lnTo>
                <a:lnTo>
                  <a:pt x="141624" y="24999"/>
                </a:lnTo>
                <a:lnTo>
                  <a:pt x="152635" y="16137"/>
                </a:lnTo>
                <a:lnTo>
                  <a:pt x="156631" y="15079"/>
                </a:lnTo>
                <a:lnTo>
                  <a:pt x="164834" y="15784"/>
                </a:lnTo>
                <a:lnTo>
                  <a:pt x="172243" y="20332"/>
                </a:lnTo>
                <a:lnTo>
                  <a:pt x="181424" y="30825"/>
                </a:lnTo>
                <a:lnTo>
                  <a:pt x="189553" y="48515"/>
                </a:lnTo>
                <a:lnTo>
                  <a:pt x="199587" y="89656"/>
                </a:lnTo>
                <a:lnTo>
                  <a:pt x="207949" y="137235"/>
                </a:lnTo>
                <a:lnTo>
                  <a:pt x="207065" y="123319"/>
                </a:lnTo>
                <a:lnTo>
                  <a:pt x="205829" y="115515"/>
                </a:lnTo>
                <a:lnTo>
                  <a:pt x="206656" y="81993"/>
                </a:lnTo>
                <a:lnTo>
                  <a:pt x="214227" y="53031"/>
                </a:lnTo>
                <a:lnTo>
                  <a:pt x="233841" y="21858"/>
                </a:lnTo>
                <a:lnTo>
                  <a:pt x="248123" y="12972"/>
                </a:lnTo>
                <a:lnTo>
                  <a:pt x="256885" y="10968"/>
                </a:lnTo>
                <a:lnTo>
                  <a:pt x="260703" y="10927"/>
                </a:lnTo>
                <a:lnTo>
                  <a:pt x="264307" y="13017"/>
                </a:lnTo>
                <a:lnTo>
                  <a:pt x="271134" y="20983"/>
                </a:lnTo>
                <a:lnTo>
                  <a:pt x="287161" y="67611"/>
                </a:lnTo>
                <a:lnTo>
                  <a:pt x="297419" y="110892"/>
                </a:lnTo>
                <a:lnTo>
                  <a:pt x="309411" y="128801"/>
                </a:lnTo>
                <a:lnTo>
                  <a:pt x="321314" y="139086"/>
                </a:lnTo>
                <a:lnTo>
                  <a:pt x="332924" y="140984"/>
                </a:lnTo>
                <a:lnTo>
                  <a:pt x="345728" y="140299"/>
                </a:lnTo>
                <a:lnTo>
                  <a:pt x="354946" y="137643"/>
                </a:lnTo>
                <a:lnTo>
                  <a:pt x="369456" y="127124"/>
                </a:lnTo>
                <a:lnTo>
                  <a:pt x="383242" y="107780"/>
                </a:lnTo>
                <a:lnTo>
                  <a:pt x="397073" y="71369"/>
                </a:lnTo>
                <a:lnTo>
                  <a:pt x="398459" y="62067"/>
                </a:lnTo>
                <a:lnTo>
                  <a:pt x="399430" y="61833"/>
                </a:lnTo>
                <a:lnTo>
                  <a:pt x="402929" y="61683"/>
                </a:lnTo>
                <a:lnTo>
                  <a:pt x="404946" y="62603"/>
                </a:lnTo>
                <a:lnTo>
                  <a:pt x="405977" y="63342"/>
                </a:lnTo>
                <a:lnTo>
                  <a:pt x="414171" y="64383"/>
                </a:lnTo>
                <a:lnTo>
                  <a:pt x="425536" y="61320"/>
                </a:lnTo>
                <a:lnTo>
                  <a:pt x="436155" y="55944"/>
                </a:lnTo>
                <a:lnTo>
                  <a:pt x="452254" y="39836"/>
                </a:lnTo>
                <a:lnTo>
                  <a:pt x="453209" y="32197"/>
                </a:lnTo>
                <a:lnTo>
                  <a:pt x="451762" y="20700"/>
                </a:lnTo>
                <a:lnTo>
                  <a:pt x="449344" y="15931"/>
                </a:lnTo>
                <a:lnTo>
                  <a:pt x="441681" y="7649"/>
                </a:lnTo>
                <a:lnTo>
                  <a:pt x="434515" y="2840"/>
                </a:lnTo>
                <a:lnTo>
                  <a:pt x="427568" y="1173"/>
                </a:lnTo>
                <a:lnTo>
                  <a:pt x="420600" y="1960"/>
                </a:lnTo>
                <a:lnTo>
                  <a:pt x="409448" y="6371"/>
                </a:lnTo>
                <a:lnTo>
                  <a:pt x="401363" y="12499"/>
                </a:lnTo>
                <a:lnTo>
                  <a:pt x="391830" y="25253"/>
                </a:lnTo>
                <a:lnTo>
                  <a:pt x="389240" y="53681"/>
                </a:lnTo>
                <a:lnTo>
                  <a:pt x="392280" y="77816"/>
                </a:lnTo>
                <a:lnTo>
                  <a:pt x="399489" y="97678"/>
                </a:lnTo>
                <a:lnTo>
                  <a:pt x="409035" y="111245"/>
                </a:lnTo>
                <a:lnTo>
                  <a:pt x="429420" y="129165"/>
                </a:lnTo>
                <a:lnTo>
                  <a:pt x="444596" y="134725"/>
                </a:lnTo>
                <a:lnTo>
                  <a:pt x="457442" y="136921"/>
                </a:lnTo>
                <a:lnTo>
                  <a:pt x="474693" y="134201"/>
                </a:lnTo>
                <a:lnTo>
                  <a:pt x="507756" y="114694"/>
                </a:lnTo>
                <a:lnTo>
                  <a:pt x="523445" y="89646"/>
                </a:lnTo>
                <a:lnTo>
                  <a:pt x="537625" y="50054"/>
                </a:lnTo>
                <a:lnTo>
                  <a:pt x="547060" y="10635"/>
                </a:lnTo>
                <a:lnTo>
                  <a:pt x="552047" y="2317"/>
                </a:lnTo>
                <a:lnTo>
                  <a:pt x="554710" y="0"/>
                </a:lnTo>
                <a:lnTo>
                  <a:pt x="555562" y="440"/>
                </a:lnTo>
                <a:lnTo>
                  <a:pt x="566394" y="42806"/>
                </a:lnTo>
                <a:lnTo>
                  <a:pt x="575034" y="66221"/>
                </a:lnTo>
                <a:lnTo>
                  <a:pt x="601007" y="111667"/>
                </a:lnTo>
                <a:lnTo>
                  <a:pt x="603740" y="123426"/>
                </a:lnTo>
                <a:lnTo>
                  <a:pt x="603438" y="128850"/>
                </a:lnTo>
                <a:lnTo>
                  <a:pt x="602864" y="130790"/>
                </a:lnTo>
                <a:lnTo>
                  <a:pt x="601069" y="132437"/>
                </a:lnTo>
                <a:lnTo>
                  <a:pt x="595313" y="135207"/>
                </a:lnTo>
                <a:lnTo>
                  <a:pt x="580768" y="135379"/>
                </a:lnTo>
                <a:lnTo>
                  <a:pt x="543126" y="129959"/>
                </a:lnTo>
                <a:lnTo>
                  <a:pt x="537693" y="127168"/>
                </a:lnTo>
                <a:lnTo>
                  <a:pt x="533016" y="122998"/>
                </a:lnTo>
                <a:lnTo>
                  <a:pt x="533338" y="122303"/>
                </a:lnTo>
                <a:lnTo>
                  <a:pt x="535577" y="120590"/>
                </a:lnTo>
                <a:lnTo>
                  <a:pt x="542490" y="119327"/>
                </a:lnTo>
                <a:lnTo>
                  <a:pt x="584510" y="120168"/>
                </a:lnTo>
                <a:lnTo>
                  <a:pt x="624019" y="112755"/>
                </a:lnTo>
                <a:lnTo>
                  <a:pt x="650574" y="101054"/>
                </a:lnTo>
                <a:lnTo>
                  <a:pt x="663150" y="87786"/>
                </a:lnTo>
                <a:lnTo>
                  <a:pt x="684086" y="45974"/>
                </a:lnTo>
                <a:lnTo>
                  <a:pt x="692373" y="19788"/>
                </a:lnTo>
                <a:lnTo>
                  <a:pt x="691685" y="10674"/>
                </a:lnTo>
                <a:lnTo>
                  <a:pt x="690150" y="7242"/>
                </a:lnTo>
                <a:lnTo>
                  <a:pt x="687976" y="5038"/>
                </a:lnTo>
                <a:lnTo>
                  <a:pt x="687444" y="5210"/>
                </a:lnTo>
                <a:lnTo>
                  <a:pt x="685913" y="6342"/>
                </a:lnTo>
                <a:lnTo>
                  <a:pt x="684308" y="48635"/>
                </a:lnTo>
                <a:lnTo>
                  <a:pt x="694155" y="92897"/>
                </a:lnTo>
                <a:lnTo>
                  <a:pt x="711024" y="123499"/>
                </a:lnTo>
                <a:lnTo>
                  <a:pt x="718501" y="128883"/>
                </a:lnTo>
                <a:lnTo>
                  <a:pt x="730745" y="132956"/>
                </a:lnTo>
                <a:lnTo>
                  <a:pt x="734301" y="133528"/>
                </a:lnTo>
                <a:lnTo>
                  <a:pt x="743898" y="130400"/>
                </a:lnTo>
                <a:lnTo>
                  <a:pt x="753807" y="123953"/>
                </a:lnTo>
                <a:lnTo>
                  <a:pt x="768334" y="103740"/>
                </a:lnTo>
                <a:lnTo>
                  <a:pt x="780068" y="72076"/>
                </a:lnTo>
                <a:lnTo>
                  <a:pt x="782537" y="37809"/>
                </a:lnTo>
                <a:lnTo>
                  <a:pt x="779800" y="19887"/>
                </a:lnTo>
                <a:lnTo>
                  <a:pt x="779705" y="19696"/>
                </a:lnTo>
                <a:lnTo>
                  <a:pt x="779642" y="19921"/>
                </a:lnTo>
                <a:lnTo>
                  <a:pt x="781238" y="21923"/>
                </a:lnTo>
                <a:lnTo>
                  <a:pt x="790116" y="68695"/>
                </a:lnTo>
                <a:lnTo>
                  <a:pt x="806157" y="109837"/>
                </a:lnTo>
                <a:lnTo>
                  <a:pt x="811817" y="117636"/>
                </a:lnTo>
                <a:lnTo>
                  <a:pt x="820682" y="122749"/>
                </a:lnTo>
                <a:lnTo>
                  <a:pt x="826010" y="124606"/>
                </a:lnTo>
                <a:lnTo>
                  <a:pt x="835692" y="124788"/>
                </a:lnTo>
                <a:lnTo>
                  <a:pt x="850018" y="119984"/>
                </a:lnTo>
                <a:lnTo>
                  <a:pt x="867289" y="108878"/>
                </a:lnTo>
                <a:lnTo>
                  <a:pt x="887286" y="80779"/>
                </a:lnTo>
                <a:lnTo>
                  <a:pt x="890914" y="71561"/>
                </a:lnTo>
                <a:lnTo>
                  <a:pt x="892603" y="54824"/>
                </a:lnTo>
                <a:lnTo>
                  <a:pt x="890320" y="38536"/>
                </a:lnTo>
                <a:lnTo>
                  <a:pt x="885912" y="27857"/>
                </a:lnTo>
                <a:lnTo>
                  <a:pt x="878543" y="20053"/>
                </a:lnTo>
                <a:lnTo>
                  <a:pt x="864104" y="9876"/>
                </a:lnTo>
                <a:lnTo>
                  <a:pt x="859914" y="8651"/>
                </a:lnTo>
                <a:lnTo>
                  <a:pt x="858514" y="8677"/>
                </a:lnTo>
                <a:lnTo>
                  <a:pt x="857581" y="9047"/>
                </a:lnTo>
                <a:lnTo>
                  <a:pt x="856959" y="9647"/>
                </a:lnTo>
                <a:lnTo>
                  <a:pt x="859090" y="13135"/>
                </a:lnTo>
                <a:lnTo>
                  <a:pt x="865711" y="20627"/>
                </a:lnTo>
                <a:lnTo>
                  <a:pt x="892370" y="35910"/>
                </a:lnTo>
                <a:lnTo>
                  <a:pt x="920939" y="36379"/>
                </a:lnTo>
                <a:lnTo>
                  <a:pt x="943179" y="26839"/>
                </a:lnTo>
                <a:lnTo>
                  <a:pt x="952813" y="20014"/>
                </a:lnTo>
                <a:lnTo>
                  <a:pt x="955314" y="16920"/>
                </a:lnTo>
                <a:lnTo>
                  <a:pt x="956722" y="13194"/>
                </a:lnTo>
                <a:lnTo>
                  <a:pt x="956567" y="12764"/>
                </a:lnTo>
                <a:lnTo>
                  <a:pt x="956111" y="12830"/>
                </a:lnTo>
                <a:lnTo>
                  <a:pt x="955454" y="13227"/>
                </a:lnTo>
                <a:lnTo>
                  <a:pt x="952844" y="17157"/>
                </a:lnTo>
                <a:lnTo>
                  <a:pt x="948699" y="35335"/>
                </a:lnTo>
                <a:lnTo>
                  <a:pt x="948178" y="77425"/>
                </a:lnTo>
                <a:lnTo>
                  <a:pt x="952191" y="99975"/>
                </a:lnTo>
                <a:lnTo>
                  <a:pt x="953899" y="104132"/>
                </a:lnTo>
                <a:lnTo>
                  <a:pt x="960500" y="111573"/>
                </a:lnTo>
                <a:lnTo>
                  <a:pt x="964730" y="115039"/>
                </a:lnTo>
                <a:lnTo>
                  <a:pt x="976015" y="118890"/>
                </a:lnTo>
                <a:lnTo>
                  <a:pt x="993430" y="120117"/>
                </a:lnTo>
                <a:lnTo>
                  <a:pt x="1003353" y="118325"/>
                </a:lnTo>
                <a:lnTo>
                  <a:pt x="1025981" y="107301"/>
                </a:lnTo>
                <a:lnTo>
                  <a:pt x="1036339" y="92420"/>
                </a:lnTo>
                <a:lnTo>
                  <a:pt x="1043898" y="75408"/>
                </a:lnTo>
                <a:lnTo>
                  <a:pt x="1045176" y="65135"/>
                </a:lnTo>
                <a:lnTo>
                  <a:pt x="1043071" y="46201"/>
                </a:lnTo>
                <a:lnTo>
                  <a:pt x="1044734" y="49270"/>
                </a:lnTo>
                <a:lnTo>
                  <a:pt x="1045934" y="50220"/>
                </a:lnTo>
                <a:lnTo>
                  <a:pt x="1049147" y="51276"/>
                </a:lnTo>
                <a:lnTo>
                  <a:pt x="1071493" y="51719"/>
                </a:lnTo>
                <a:lnTo>
                  <a:pt x="1081104" y="49219"/>
                </a:lnTo>
                <a:lnTo>
                  <a:pt x="1087474" y="46010"/>
                </a:lnTo>
                <a:lnTo>
                  <a:pt x="1091951" y="41291"/>
                </a:lnTo>
                <a:lnTo>
                  <a:pt x="1099385" y="26267"/>
                </a:lnTo>
                <a:lnTo>
                  <a:pt x="1100656" y="20287"/>
                </a:lnTo>
                <a:lnTo>
                  <a:pt x="1100500" y="18198"/>
                </a:lnTo>
                <a:lnTo>
                  <a:pt x="1098447" y="13996"/>
                </a:lnTo>
                <a:lnTo>
                  <a:pt x="1095534" y="10482"/>
                </a:lnTo>
                <a:lnTo>
                  <a:pt x="1093065" y="8921"/>
                </a:lnTo>
                <a:lnTo>
                  <a:pt x="1082948" y="9727"/>
                </a:lnTo>
                <a:lnTo>
                  <a:pt x="1076535" y="12230"/>
                </a:lnTo>
                <a:lnTo>
                  <a:pt x="1073837" y="13885"/>
                </a:lnTo>
                <a:lnTo>
                  <a:pt x="1063297" y="26328"/>
                </a:lnTo>
                <a:lnTo>
                  <a:pt x="1052869" y="50619"/>
                </a:lnTo>
                <a:lnTo>
                  <a:pt x="1050936" y="59567"/>
                </a:lnTo>
                <a:lnTo>
                  <a:pt x="1056947" y="87027"/>
                </a:lnTo>
                <a:lnTo>
                  <a:pt x="1061098" y="96916"/>
                </a:lnTo>
                <a:lnTo>
                  <a:pt x="1074144" y="111803"/>
                </a:lnTo>
                <a:lnTo>
                  <a:pt x="1089729" y="124015"/>
                </a:lnTo>
                <a:lnTo>
                  <a:pt x="1103067" y="128171"/>
                </a:lnTo>
                <a:lnTo>
                  <a:pt x="1141465" y="1283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84" name="SMARTInkShape-Group91">
            <a:extLst>
              <a:ext uri="{FF2B5EF4-FFF2-40B4-BE49-F238E27FC236}">
                <a16:creationId xmlns:a16="http://schemas.microsoft.com/office/drawing/2014/main" xmlns="" id="{23DF7946-C525-4E64-86E9-79D0CF083971}"/>
              </a:ext>
            </a:extLst>
          </p:cNvPr>
          <p:cNvGrpSpPr/>
          <p:nvPr/>
        </p:nvGrpSpPr>
        <p:grpSpPr>
          <a:xfrm>
            <a:off x="7994650" y="5466843"/>
            <a:ext cx="996951" cy="273558"/>
            <a:chOff x="7994650" y="5466843"/>
            <a:chExt cx="996951" cy="273558"/>
          </a:xfrm>
        </p:grpSpPr>
        <p:sp>
          <p:nvSpPr>
            <p:cNvPr id="79" name="SMARTInkShape-289">
              <a:extLst>
                <a:ext uri="{FF2B5EF4-FFF2-40B4-BE49-F238E27FC236}">
                  <a16:creationId xmlns:a16="http://schemas.microsoft.com/office/drawing/2014/main" xmlns="" id="{71F8DB6D-B1F1-41C9-B148-99C38564A7A1}"/>
                </a:ext>
              </a:extLst>
            </p:cNvPr>
            <p:cNvSpPr/>
            <p:nvPr>
              <p:custDataLst>
                <p:tags r:id="rId4"/>
              </p:custDataLst>
            </p:nvPr>
          </p:nvSpPr>
          <p:spPr>
            <a:xfrm>
              <a:off x="7994650" y="5466843"/>
              <a:ext cx="133187" cy="235441"/>
            </a:xfrm>
            <a:custGeom>
              <a:avLst/>
              <a:gdLst/>
              <a:ahLst/>
              <a:cxnLst/>
              <a:rect l="0" t="0" r="0" b="0"/>
              <a:pathLst>
                <a:path w="133187" h="235441">
                  <a:moveTo>
                    <a:pt x="0" y="152907"/>
                  </a:moveTo>
                  <a:lnTo>
                    <a:pt x="0" y="152907"/>
                  </a:lnTo>
                  <a:lnTo>
                    <a:pt x="9254" y="151966"/>
                  </a:lnTo>
                  <a:lnTo>
                    <a:pt x="28013" y="146726"/>
                  </a:lnTo>
                  <a:lnTo>
                    <a:pt x="67446" y="104181"/>
                  </a:lnTo>
                  <a:lnTo>
                    <a:pt x="95992" y="64502"/>
                  </a:lnTo>
                  <a:lnTo>
                    <a:pt x="120779" y="17124"/>
                  </a:lnTo>
                  <a:lnTo>
                    <a:pt x="132107" y="276"/>
                  </a:lnTo>
                  <a:lnTo>
                    <a:pt x="132521" y="0"/>
                  </a:lnTo>
                  <a:lnTo>
                    <a:pt x="132797" y="169"/>
                  </a:lnTo>
                  <a:lnTo>
                    <a:pt x="133186" y="3778"/>
                  </a:lnTo>
                  <a:lnTo>
                    <a:pt x="127219" y="47041"/>
                  </a:lnTo>
                  <a:lnTo>
                    <a:pt x="115950" y="89009"/>
                  </a:lnTo>
                  <a:lnTo>
                    <a:pt x="105297" y="132563"/>
                  </a:lnTo>
                  <a:lnTo>
                    <a:pt x="102330" y="172812"/>
                  </a:lnTo>
                  <a:lnTo>
                    <a:pt x="101664" y="217363"/>
                  </a:lnTo>
                  <a:lnTo>
                    <a:pt x="101602" y="235440"/>
                  </a:lnTo>
                  <a:lnTo>
                    <a:pt x="104775" y="2132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0" name="SMARTInkShape-290">
              <a:extLst>
                <a:ext uri="{FF2B5EF4-FFF2-40B4-BE49-F238E27FC236}">
                  <a16:creationId xmlns:a16="http://schemas.microsoft.com/office/drawing/2014/main" xmlns="" id="{3FE3CCFF-70B3-43A9-A926-F92750F9F866}"/>
                </a:ext>
              </a:extLst>
            </p:cNvPr>
            <p:cNvSpPr/>
            <p:nvPr>
              <p:custDataLst>
                <p:tags r:id="rId5"/>
              </p:custDataLst>
            </p:nvPr>
          </p:nvSpPr>
          <p:spPr>
            <a:xfrm>
              <a:off x="8226425" y="5473700"/>
              <a:ext cx="114301" cy="19051"/>
            </a:xfrm>
            <a:custGeom>
              <a:avLst/>
              <a:gdLst/>
              <a:ahLst/>
              <a:cxnLst/>
              <a:rect l="0" t="0" r="0" b="0"/>
              <a:pathLst>
                <a:path w="114301" h="19051">
                  <a:moveTo>
                    <a:pt x="0" y="19050"/>
                  </a:moveTo>
                  <a:lnTo>
                    <a:pt x="0" y="19050"/>
                  </a:lnTo>
                  <a:lnTo>
                    <a:pt x="9779" y="18697"/>
                  </a:lnTo>
                  <a:lnTo>
                    <a:pt x="44282" y="9796"/>
                  </a:lnTo>
                  <a:lnTo>
                    <a:pt x="89348" y="484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1" name="SMARTInkShape-291">
              <a:extLst>
                <a:ext uri="{FF2B5EF4-FFF2-40B4-BE49-F238E27FC236}">
                  <a16:creationId xmlns:a16="http://schemas.microsoft.com/office/drawing/2014/main" xmlns="" id="{350252BE-5C1A-435B-AE6A-DC51FACB1CB8}"/>
                </a:ext>
              </a:extLst>
            </p:cNvPr>
            <p:cNvSpPr/>
            <p:nvPr>
              <p:custDataLst>
                <p:tags r:id="rId6"/>
              </p:custDataLst>
            </p:nvPr>
          </p:nvSpPr>
          <p:spPr>
            <a:xfrm>
              <a:off x="8212675" y="5483225"/>
              <a:ext cx="112172" cy="224384"/>
            </a:xfrm>
            <a:custGeom>
              <a:avLst/>
              <a:gdLst/>
              <a:ahLst/>
              <a:cxnLst/>
              <a:rect l="0" t="0" r="0" b="0"/>
              <a:pathLst>
                <a:path w="112172" h="224384">
                  <a:moveTo>
                    <a:pt x="42325" y="0"/>
                  </a:moveTo>
                  <a:lnTo>
                    <a:pt x="42325" y="0"/>
                  </a:lnTo>
                  <a:lnTo>
                    <a:pt x="42325" y="1685"/>
                  </a:lnTo>
                  <a:lnTo>
                    <a:pt x="41385" y="3454"/>
                  </a:lnTo>
                  <a:lnTo>
                    <a:pt x="40640" y="4419"/>
                  </a:lnTo>
                  <a:lnTo>
                    <a:pt x="38872" y="5492"/>
                  </a:lnTo>
                  <a:lnTo>
                    <a:pt x="37906" y="5778"/>
                  </a:lnTo>
                  <a:lnTo>
                    <a:pt x="31491" y="11237"/>
                  </a:lnTo>
                  <a:lnTo>
                    <a:pt x="28690" y="15695"/>
                  </a:lnTo>
                  <a:lnTo>
                    <a:pt x="9452" y="61268"/>
                  </a:lnTo>
                  <a:lnTo>
                    <a:pt x="5" y="92120"/>
                  </a:lnTo>
                  <a:lnTo>
                    <a:pt x="0" y="94222"/>
                  </a:lnTo>
                  <a:lnTo>
                    <a:pt x="350" y="95623"/>
                  </a:lnTo>
                  <a:lnTo>
                    <a:pt x="936" y="96557"/>
                  </a:lnTo>
                  <a:lnTo>
                    <a:pt x="1680" y="97180"/>
                  </a:lnTo>
                  <a:lnTo>
                    <a:pt x="2528" y="97595"/>
                  </a:lnTo>
                  <a:lnTo>
                    <a:pt x="3447" y="97519"/>
                  </a:lnTo>
                  <a:lnTo>
                    <a:pt x="5408" y="96493"/>
                  </a:lnTo>
                  <a:lnTo>
                    <a:pt x="8495" y="93933"/>
                  </a:lnTo>
                  <a:lnTo>
                    <a:pt x="13330" y="87569"/>
                  </a:lnTo>
                  <a:lnTo>
                    <a:pt x="15586" y="85896"/>
                  </a:lnTo>
                  <a:lnTo>
                    <a:pt x="23114" y="83541"/>
                  </a:lnTo>
                  <a:lnTo>
                    <a:pt x="26496" y="82991"/>
                  </a:lnTo>
                  <a:lnTo>
                    <a:pt x="49628" y="88344"/>
                  </a:lnTo>
                  <a:lnTo>
                    <a:pt x="72737" y="97572"/>
                  </a:lnTo>
                  <a:lnTo>
                    <a:pt x="102894" y="127124"/>
                  </a:lnTo>
                  <a:lnTo>
                    <a:pt x="108991" y="139872"/>
                  </a:lnTo>
                  <a:lnTo>
                    <a:pt x="112171" y="154593"/>
                  </a:lnTo>
                  <a:lnTo>
                    <a:pt x="110559" y="184827"/>
                  </a:lnTo>
                  <a:lnTo>
                    <a:pt x="99522" y="207907"/>
                  </a:lnTo>
                  <a:lnTo>
                    <a:pt x="93146" y="215405"/>
                  </a:lnTo>
                  <a:lnTo>
                    <a:pt x="81920" y="221907"/>
                  </a:lnTo>
                  <a:lnTo>
                    <a:pt x="69657" y="224383"/>
                  </a:lnTo>
                  <a:lnTo>
                    <a:pt x="61294" y="222140"/>
                  </a:lnTo>
                  <a:lnTo>
                    <a:pt x="48651" y="213986"/>
                  </a:lnTo>
                  <a:lnTo>
                    <a:pt x="33634" y="201634"/>
                  </a:lnTo>
                  <a:lnTo>
                    <a:pt x="32298" y="201097"/>
                  </a:lnTo>
                  <a:lnTo>
                    <a:pt x="31054" y="201093"/>
                  </a:lnTo>
                  <a:lnTo>
                    <a:pt x="28731" y="202028"/>
                  </a:lnTo>
                  <a:lnTo>
                    <a:pt x="28324" y="203477"/>
                  </a:lnTo>
                  <a:lnTo>
                    <a:pt x="29625" y="212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2" name="SMARTInkShape-292">
              <a:extLst>
                <a:ext uri="{FF2B5EF4-FFF2-40B4-BE49-F238E27FC236}">
                  <a16:creationId xmlns:a16="http://schemas.microsoft.com/office/drawing/2014/main" xmlns="" id="{12270116-53DB-4B95-8A4C-071BB6A81407}"/>
                </a:ext>
              </a:extLst>
            </p:cNvPr>
            <p:cNvSpPr/>
            <p:nvPr>
              <p:custDataLst>
                <p:tags r:id="rId7"/>
              </p:custDataLst>
            </p:nvPr>
          </p:nvSpPr>
          <p:spPr>
            <a:xfrm>
              <a:off x="8496425" y="5573489"/>
              <a:ext cx="371351" cy="166912"/>
            </a:xfrm>
            <a:custGeom>
              <a:avLst/>
              <a:gdLst/>
              <a:ahLst/>
              <a:cxnLst/>
              <a:rect l="0" t="0" r="0" b="0"/>
              <a:pathLst>
                <a:path w="371351" h="166912">
                  <a:moveTo>
                    <a:pt x="53850" y="30386"/>
                  </a:moveTo>
                  <a:lnTo>
                    <a:pt x="53850" y="30386"/>
                  </a:lnTo>
                  <a:lnTo>
                    <a:pt x="59816" y="23478"/>
                  </a:lnTo>
                  <a:lnTo>
                    <a:pt x="61003" y="21547"/>
                  </a:lnTo>
                  <a:lnTo>
                    <a:pt x="62907" y="11550"/>
                  </a:lnTo>
                  <a:lnTo>
                    <a:pt x="63356" y="2529"/>
                  </a:lnTo>
                  <a:lnTo>
                    <a:pt x="61684" y="338"/>
                  </a:lnTo>
                  <a:lnTo>
                    <a:pt x="45470" y="7568"/>
                  </a:lnTo>
                  <a:lnTo>
                    <a:pt x="11382" y="43561"/>
                  </a:lnTo>
                  <a:lnTo>
                    <a:pt x="2148" y="63413"/>
                  </a:lnTo>
                  <a:lnTo>
                    <a:pt x="0" y="87170"/>
                  </a:lnTo>
                  <a:lnTo>
                    <a:pt x="1812" y="98075"/>
                  </a:lnTo>
                  <a:lnTo>
                    <a:pt x="3283" y="101970"/>
                  </a:lnTo>
                  <a:lnTo>
                    <a:pt x="15466" y="114194"/>
                  </a:lnTo>
                  <a:lnTo>
                    <a:pt x="29110" y="121697"/>
                  </a:lnTo>
                  <a:lnTo>
                    <a:pt x="45461" y="124469"/>
                  </a:lnTo>
                  <a:lnTo>
                    <a:pt x="58655" y="123605"/>
                  </a:lnTo>
                  <a:lnTo>
                    <a:pt x="90049" y="108256"/>
                  </a:lnTo>
                  <a:lnTo>
                    <a:pt x="102597" y="98104"/>
                  </a:lnTo>
                  <a:lnTo>
                    <a:pt x="111881" y="79418"/>
                  </a:lnTo>
                  <a:lnTo>
                    <a:pt x="125451" y="34164"/>
                  </a:lnTo>
                  <a:lnTo>
                    <a:pt x="136746" y="15885"/>
                  </a:lnTo>
                  <a:lnTo>
                    <a:pt x="143845" y="10653"/>
                  </a:lnTo>
                  <a:lnTo>
                    <a:pt x="153893" y="6665"/>
                  </a:lnTo>
                  <a:lnTo>
                    <a:pt x="159344" y="6085"/>
                  </a:lnTo>
                  <a:lnTo>
                    <a:pt x="165294" y="7003"/>
                  </a:lnTo>
                  <a:lnTo>
                    <a:pt x="169586" y="9528"/>
                  </a:lnTo>
                  <a:lnTo>
                    <a:pt x="171223" y="11189"/>
                  </a:lnTo>
                  <a:lnTo>
                    <a:pt x="180399" y="32722"/>
                  </a:lnTo>
                  <a:lnTo>
                    <a:pt x="183548" y="63197"/>
                  </a:lnTo>
                  <a:lnTo>
                    <a:pt x="179563" y="107644"/>
                  </a:lnTo>
                  <a:lnTo>
                    <a:pt x="174680" y="144760"/>
                  </a:lnTo>
                  <a:lnTo>
                    <a:pt x="174973" y="145441"/>
                  </a:lnTo>
                  <a:lnTo>
                    <a:pt x="175521" y="145542"/>
                  </a:lnTo>
                  <a:lnTo>
                    <a:pt x="176239" y="145257"/>
                  </a:lnTo>
                  <a:lnTo>
                    <a:pt x="180621" y="136428"/>
                  </a:lnTo>
                  <a:lnTo>
                    <a:pt x="188918" y="91279"/>
                  </a:lnTo>
                  <a:lnTo>
                    <a:pt x="194641" y="48650"/>
                  </a:lnTo>
                  <a:lnTo>
                    <a:pt x="202232" y="23841"/>
                  </a:lnTo>
                  <a:lnTo>
                    <a:pt x="212629" y="6319"/>
                  </a:lnTo>
                  <a:lnTo>
                    <a:pt x="214736" y="3758"/>
                  </a:lnTo>
                  <a:lnTo>
                    <a:pt x="220841" y="912"/>
                  </a:lnTo>
                  <a:lnTo>
                    <a:pt x="227198" y="0"/>
                  </a:lnTo>
                  <a:lnTo>
                    <a:pt x="231200" y="771"/>
                  </a:lnTo>
                  <a:lnTo>
                    <a:pt x="238808" y="11616"/>
                  </a:lnTo>
                  <a:lnTo>
                    <a:pt x="249441" y="58157"/>
                  </a:lnTo>
                  <a:lnTo>
                    <a:pt x="255621" y="101444"/>
                  </a:lnTo>
                  <a:lnTo>
                    <a:pt x="256572" y="127635"/>
                  </a:lnTo>
                  <a:lnTo>
                    <a:pt x="255309" y="133110"/>
                  </a:lnTo>
                  <a:lnTo>
                    <a:pt x="254478" y="134499"/>
                  </a:lnTo>
                  <a:lnTo>
                    <a:pt x="253571" y="135073"/>
                  </a:lnTo>
                  <a:lnTo>
                    <a:pt x="252614" y="135102"/>
                  </a:lnTo>
                  <a:lnTo>
                    <a:pt x="251976" y="134769"/>
                  </a:lnTo>
                  <a:lnTo>
                    <a:pt x="251550" y="134194"/>
                  </a:lnTo>
                  <a:lnTo>
                    <a:pt x="251267" y="133458"/>
                  </a:lnTo>
                  <a:lnTo>
                    <a:pt x="251165" y="120308"/>
                  </a:lnTo>
                  <a:lnTo>
                    <a:pt x="260902" y="77524"/>
                  </a:lnTo>
                  <a:lnTo>
                    <a:pt x="267600" y="49506"/>
                  </a:lnTo>
                  <a:lnTo>
                    <a:pt x="271617" y="44058"/>
                  </a:lnTo>
                  <a:lnTo>
                    <a:pt x="281133" y="36497"/>
                  </a:lnTo>
                  <a:lnTo>
                    <a:pt x="289274" y="35806"/>
                  </a:lnTo>
                  <a:lnTo>
                    <a:pt x="303874" y="38342"/>
                  </a:lnTo>
                  <a:lnTo>
                    <a:pt x="315257" y="43562"/>
                  </a:lnTo>
                  <a:lnTo>
                    <a:pt x="318079" y="45520"/>
                  </a:lnTo>
                  <a:lnTo>
                    <a:pt x="325423" y="56703"/>
                  </a:lnTo>
                  <a:lnTo>
                    <a:pt x="328697" y="67817"/>
                  </a:lnTo>
                  <a:lnTo>
                    <a:pt x="327819" y="111902"/>
                  </a:lnTo>
                  <a:lnTo>
                    <a:pt x="333849" y="137648"/>
                  </a:lnTo>
                  <a:lnTo>
                    <a:pt x="335766" y="142111"/>
                  </a:lnTo>
                  <a:lnTo>
                    <a:pt x="350263" y="156819"/>
                  </a:lnTo>
                  <a:lnTo>
                    <a:pt x="371350" y="1669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3" name="SMARTInkShape-293">
              <a:extLst>
                <a:ext uri="{FF2B5EF4-FFF2-40B4-BE49-F238E27FC236}">
                  <a16:creationId xmlns:a16="http://schemas.microsoft.com/office/drawing/2014/main" xmlns="" id="{9E98E63C-EAFA-48E9-B609-97466A87F4EF}"/>
                </a:ext>
              </a:extLst>
            </p:cNvPr>
            <p:cNvSpPr/>
            <p:nvPr>
              <p:custDataLst>
                <p:tags r:id="rId8"/>
              </p:custDataLst>
            </p:nvPr>
          </p:nvSpPr>
          <p:spPr>
            <a:xfrm>
              <a:off x="8991600" y="5702300"/>
              <a:ext cx="1" cy="6351"/>
            </a:xfrm>
            <a:custGeom>
              <a:avLst/>
              <a:gdLst/>
              <a:ahLst/>
              <a:cxnLst/>
              <a:rect l="0" t="0" r="0" b="0"/>
              <a:pathLst>
                <a:path w="1" h="6351">
                  <a:moveTo>
                    <a:pt x="0" y="6350"/>
                  </a:moveTo>
                  <a:lnTo>
                    <a:pt x="0" y="63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80378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8842" y="1272618"/>
            <a:ext cx="9144000" cy="1473773"/>
          </a:xfrm>
        </p:spPr>
        <p:txBody>
          <a:bodyPr>
            <a:normAutofit/>
          </a:bodyPr>
          <a:lstStyle/>
          <a:p>
            <a:r>
              <a:rPr lang="fr-FR" sz="8000" dirty="0">
                <a:solidFill>
                  <a:srgbClr val="7030A0"/>
                </a:solidFill>
                <a:latin typeface="Comic Sans MS" panose="030F0702030302020204" pitchFamily="66" charset="0"/>
              </a:rPr>
              <a:t>Calcul mental</a:t>
            </a:r>
          </a:p>
        </p:txBody>
      </p:sp>
      <p:sp>
        <p:nvSpPr>
          <p:cNvPr id="3" name="Sous-titre 2"/>
          <p:cNvSpPr>
            <a:spLocks noGrp="1"/>
          </p:cNvSpPr>
          <p:nvPr>
            <p:ph type="subTitle" idx="1"/>
          </p:nvPr>
        </p:nvSpPr>
        <p:spPr>
          <a:xfrm>
            <a:off x="1027521" y="3602037"/>
            <a:ext cx="10897385" cy="979691"/>
          </a:xfrm>
        </p:spPr>
        <p:txBody>
          <a:bodyPr>
            <a:normAutofit fontScale="92500"/>
          </a:bodyPr>
          <a:lstStyle/>
          <a:p>
            <a:r>
              <a:rPr lang="fr-FR" sz="6000" dirty="0"/>
              <a:t>Calcul de sommes inférieures à 100</a:t>
            </a:r>
          </a:p>
        </p:txBody>
      </p:sp>
    </p:spTree>
    <p:extLst>
      <p:ext uri="{BB962C8B-B14F-4D97-AF65-F5344CB8AC3E}">
        <p14:creationId xmlns:p14="http://schemas.microsoft.com/office/powerpoint/2010/main" val="201168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58527" y="590076"/>
            <a:ext cx="11547393" cy="1384995"/>
          </a:xfrm>
          <a:prstGeom prst="rect">
            <a:avLst/>
          </a:prstGeom>
          <a:noFill/>
        </p:spPr>
        <p:txBody>
          <a:bodyPr wrap="square" rtlCol="0">
            <a:spAutoFit/>
          </a:bodyPr>
          <a:lstStyle/>
          <a:p>
            <a:pPr algn="just"/>
            <a:r>
              <a:rPr lang="fr-FR" sz="2800" dirty="0"/>
              <a:t>Léo et </a:t>
            </a:r>
            <a:r>
              <a:rPr lang="fr-FR" sz="2800" dirty="0" err="1"/>
              <a:t>Elna</a:t>
            </a:r>
            <a:r>
              <a:rPr lang="fr-FR" sz="2800" dirty="0"/>
              <a:t> fabriquent des colliers de perles. Léo a fait un collier de 9 cm de longueur. Le collier fait par </a:t>
            </a:r>
            <a:r>
              <a:rPr lang="fr-FR" sz="2800" dirty="0" err="1"/>
              <a:t>Elna</a:t>
            </a:r>
            <a:r>
              <a:rPr lang="fr-FR" sz="2800" dirty="0"/>
              <a:t> mesure 3 cm de moins.</a:t>
            </a:r>
          </a:p>
          <a:p>
            <a:pPr algn="just"/>
            <a:r>
              <a:rPr lang="fr-FR" sz="2800" b="1" dirty="0"/>
              <a:t>Quelle est la longueur du collier fait par </a:t>
            </a:r>
            <a:r>
              <a:rPr lang="fr-FR" sz="2800" b="1" dirty="0" err="1"/>
              <a:t>Elna</a:t>
            </a:r>
            <a:r>
              <a:rPr lang="fr-FR" sz="2800" b="1" dirty="0"/>
              <a:t> ? </a:t>
            </a:r>
          </a:p>
        </p:txBody>
      </p:sp>
      <p:sp>
        <p:nvSpPr>
          <p:cNvPr id="18" name="Titre 1">
            <a:extLst>
              <a:ext uri="{FF2B5EF4-FFF2-40B4-BE49-F238E27FC236}">
                <a16:creationId xmlns:a16="http://schemas.microsoft.com/office/drawing/2014/main" xmlns="" id="{532E0087-6443-4444-A0B0-363800E9614A}"/>
              </a:ext>
            </a:extLst>
          </p:cNvPr>
          <p:cNvSpPr txBox="1">
            <a:spLocks/>
          </p:cNvSpPr>
          <p:nvPr/>
        </p:nvSpPr>
        <p:spPr>
          <a:xfrm>
            <a:off x="763165" y="143374"/>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rgbClr val="7030A0"/>
                </a:solidFill>
              </a:rPr>
              <a:t>Troisième  situation</a:t>
            </a:r>
          </a:p>
        </p:txBody>
      </p:sp>
      <p:pic>
        <p:nvPicPr>
          <p:cNvPr id="6" name="Image 5">
            <a:extLst>
              <a:ext uri="{FF2B5EF4-FFF2-40B4-BE49-F238E27FC236}">
                <a16:creationId xmlns:a16="http://schemas.microsoft.com/office/drawing/2014/main" xmlns="" id="{94914CEE-A96F-4F10-871F-1FD5D8BF10AB}"/>
              </a:ext>
            </a:extLst>
          </p:cNvPr>
          <p:cNvPicPr>
            <a:picLocks noChangeAspect="1"/>
          </p:cNvPicPr>
          <p:nvPr/>
        </p:nvPicPr>
        <p:blipFill rotWithShape="1">
          <a:blip r:embed="rId44" cstate="print">
            <a:extLst>
              <a:ext uri="{28A0092B-C50C-407E-A947-70E740481C1C}">
                <a14:useLocalDpi xmlns:a14="http://schemas.microsoft.com/office/drawing/2010/main" val="0"/>
              </a:ext>
            </a:extLst>
          </a:blip>
          <a:srcRect l="810" t="42760" r="810" b="1731"/>
          <a:stretch/>
        </p:blipFill>
        <p:spPr>
          <a:xfrm>
            <a:off x="1309587" y="2405958"/>
            <a:ext cx="9730983" cy="4119938"/>
          </a:xfrm>
          <a:prstGeom prst="rect">
            <a:avLst/>
          </a:prstGeom>
        </p:spPr>
      </p:pic>
      <p:grpSp>
        <p:nvGrpSpPr>
          <p:cNvPr id="40" name="SMARTInkShape-Group100">
            <a:extLst>
              <a:ext uri="{FF2B5EF4-FFF2-40B4-BE49-F238E27FC236}">
                <a16:creationId xmlns:a16="http://schemas.microsoft.com/office/drawing/2014/main" xmlns="" id="{B6B2EFE8-FA1A-43D2-A53D-A237859CA8B2}"/>
              </a:ext>
            </a:extLst>
          </p:cNvPr>
          <p:cNvGrpSpPr/>
          <p:nvPr/>
        </p:nvGrpSpPr>
        <p:grpSpPr>
          <a:xfrm>
            <a:off x="3810000" y="3836442"/>
            <a:ext cx="1146176" cy="278023"/>
            <a:chOff x="3810000" y="3836442"/>
            <a:chExt cx="1146176" cy="278023"/>
          </a:xfrm>
        </p:grpSpPr>
        <p:sp>
          <p:nvSpPr>
            <p:cNvPr id="34" name="SMARTInkShape-317">
              <a:extLst>
                <a:ext uri="{FF2B5EF4-FFF2-40B4-BE49-F238E27FC236}">
                  <a16:creationId xmlns:a16="http://schemas.microsoft.com/office/drawing/2014/main" xmlns="" id="{7D673400-07A4-4DB9-9FF7-A8DE98631DD4}"/>
                </a:ext>
              </a:extLst>
            </p:cNvPr>
            <p:cNvSpPr/>
            <p:nvPr>
              <p:custDataLst>
                <p:tags r:id="rId36"/>
              </p:custDataLst>
            </p:nvPr>
          </p:nvSpPr>
          <p:spPr>
            <a:xfrm>
              <a:off x="4811303" y="3843405"/>
              <a:ext cx="144873" cy="259018"/>
            </a:xfrm>
            <a:custGeom>
              <a:avLst/>
              <a:gdLst/>
              <a:ahLst/>
              <a:cxnLst/>
              <a:rect l="0" t="0" r="0" b="0"/>
              <a:pathLst>
                <a:path w="144873" h="259018">
                  <a:moveTo>
                    <a:pt x="144872" y="14220"/>
                  </a:moveTo>
                  <a:lnTo>
                    <a:pt x="144872" y="14220"/>
                  </a:lnTo>
                  <a:lnTo>
                    <a:pt x="143187" y="14220"/>
                  </a:lnTo>
                  <a:lnTo>
                    <a:pt x="129960" y="6681"/>
                  </a:lnTo>
                  <a:lnTo>
                    <a:pt x="117607" y="2078"/>
                  </a:lnTo>
                  <a:lnTo>
                    <a:pt x="115000" y="0"/>
                  </a:lnTo>
                  <a:lnTo>
                    <a:pt x="89556" y="4094"/>
                  </a:lnTo>
                  <a:lnTo>
                    <a:pt x="63625" y="15669"/>
                  </a:lnTo>
                  <a:lnTo>
                    <a:pt x="53729" y="22978"/>
                  </a:lnTo>
                  <a:lnTo>
                    <a:pt x="26661" y="62783"/>
                  </a:lnTo>
                  <a:lnTo>
                    <a:pt x="7926" y="109008"/>
                  </a:lnTo>
                  <a:lnTo>
                    <a:pt x="620" y="134818"/>
                  </a:lnTo>
                  <a:lnTo>
                    <a:pt x="0" y="166060"/>
                  </a:lnTo>
                  <a:lnTo>
                    <a:pt x="6659" y="190184"/>
                  </a:lnTo>
                  <a:lnTo>
                    <a:pt x="31416" y="229111"/>
                  </a:lnTo>
                  <a:lnTo>
                    <a:pt x="43130" y="241070"/>
                  </a:lnTo>
                  <a:lnTo>
                    <a:pt x="69559" y="254092"/>
                  </a:lnTo>
                  <a:lnTo>
                    <a:pt x="84614" y="259017"/>
                  </a:lnTo>
                  <a:lnTo>
                    <a:pt x="92691" y="258720"/>
                  </a:lnTo>
                  <a:lnTo>
                    <a:pt x="116854" y="250651"/>
                  </a:lnTo>
                  <a:lnTo>
                    <a:pt x="123717" y="242420"/>
                  </a:lnTo>
                  <a:lnTo>
                    <a:pt x="132188" y="226631"/>
                  </a:lnTo>
                  <a:lnTo>
                    <a:pt x="134411" y="212270"/>
                  </a:lnTo>
                  <a:lnTo>
                    <a:pt x="130093" y="192819"/>
                  </a:lnTo>
                  <a:lnTo>
                    <a:pt x="120396" y="166503"/>
                  </a:lnTo>
                  <a:lnTo>
                    <a:pt x="109084" y="151455"/>
                  </a:lnTo>
                  <a:lnTo>
                    <a:pt x="94561" y="139196"/>
                  </a:lnTo>
                  <a:lnTo>
                    <a:pt x="86175" y="135029"/>
                  </a:lnTo>
                  <a:lnTo>
                    <a:pt x="82458" y="133918"/>
                  </a:lnTo>
                  <a:lnTo>
                    <a:pt x="65427" y="135725"/>
                  </a:lnTo>
                  <a:lnTo>
                    <a:pt x="53168" y="140728"/>
                  </a:lnTo>
                  <a:lnTo>
                    <a:pt x="29998" y="155645"/>
                  </a:lnTo>
                  <a:lnTo>
                    <a:pt x="25848" y="164800"/>
                  </a:lnTo>
                  <a:lnTo>
                    <a:pt x="23886" y="175689"/>
                  </a:lnTo>
                  <a:lnTo>
                    <a:pt x="27397" y="1920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SMARTInkShape-318">
              <a:extLst>
                <a:ext uri="{FF2B5EF4-FFF2-40B4-BE49-F238E27FC236}">
                  <a16:creationId xmlns:a16="http://schemas.microsoft.com/office/drawing/2014/main" xmlns="" id="{13054179-1896-49CA-873C-8A18243B6FAB}"/>
                </a:ext>
              </a:extLst>
            </p:cNvPr>
            <p:cNvSpPr/>
            <p:nvPr>
              <p:custDataLst>
                <p:tags r:id="rId37"/>
              </p:custDataLst>
            </p:nvPr>
          </p:nvSpPr>
          <p:spPr>
            <a:xfrm>
              <a:off x="4584700" y="4077896"/>
              <a:ext cx="142876" cy="7889"/>
            </a:xfrm>
            <a:custGeom>
              <a:avLst/>
              <a:gdLst/>
              <a:ahLst/>
              <a:cxnLst/>
              <a:rect l="0" t="0" r="0" b="0"/>
              <a:pathLst>
                <a:path w="142876" h="7889">
                  <a:moveTo>
                    <a:pt x="0" y="5154"/>
                  </a:moveTo>
                  <a:lnTo>
                    <a:pt x="0" y="5154"/>
                  </a:lnTo>
                  <a:lnTo>
                    <a:pt x="0" y="6840"/>
                  </a:lnTo>
                  <a:lnTo>
                    <a:pt x="353" y="7336"/>
                  </a:lnTo>
                  <a:lnTo>
                    <a:pt x="941" y="7667"/>
                  </a:lnTo>
                  <a:lnTo>
                    <a:pt x="1685" y="7888"/>
                  </a:lnTo>
                  <a:lnTo>
                    <a:pt x="15313" y="5273"/>
                  </a:lnTo>
                  <a:lnTo>
                    <a:pt x="19079" y="3504"/>
                  </a:lnTo>
                  <a:lnTo>
                    <a:pt x="59338" y="98"/>
                  </a:lnTo>
                  <a:lnTo>
                    <a:pt x="99275" y="0"/>
                  </a:lnTo>
                  <a:lnTo>
                    <a:pt x="142875" y="19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SMARTInkShape-319">
              <a:extLst>
                <a:ext uri="{FF2B5EF4-FFF2-40B4-BE49-F238E27FC236}">
                  <a16:creationId xmlns:a16="http://schemas.microsoft.com/office/drawing/2014/main" xmlns="" id="{6785405E-EB12-45DC-BA3D-A1F99E7C81C6}"/>
                </a:ext>
              </a:extLst>
            </p:cNvPr>
            <p:cNvSpPr/>
            <p:nvPr>
              <p:custDataLst>
                <p:tags r:id="rId38"/>
              </p:custDataLst>
            </p:nvPr>
          </p:nvSpPr>
          <p:spPr>
            <a:xfrm>
              <a:off x="4572000" y="4010025"/>
              <a:ext cx="120651" cy="6351"/>
            </a:xfrm>
            <a:custGeom>
              <a:avLst/>
              <a:gdLst/>
              <a:ahLst/>
              <a:cxnLst/>
              <a:rect l="0" t="0" r="0" b="0"/>
              <a:pathLst>
                <a:path w="120651" h="6351">
                  <a:moveTo>
                    <a:pt x="0" y="0"/>
                  </a:moveTo>
                  <a:lnTo>
                    <a:pt x="0" y="0"/>
                  </a:lnTo>
                  <a:lnTo>
                    <a:pt x="41389" y="0"/>
                  </a:lnTo>
                  <a:lnTo>
                    <a:pt x="84899" y="0"/>
                  </a:lnTo>
                  <a:lnTo>
                    <a:pt x="120650"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SMARTInkShape-320">
              <a:extLst>
                <a:ext uri="{FF2B5EF4-FFF2-40B4-BE49-F238E27FC236}">
                  <a16:creationId xmlns:a16="http://schemas.microsoft.com/office/drawing/2014/main" xmlns="" id="{5CDF2B85-0975-4326-AD93-0FABD81E9294}"/>
                </a:ext>
              </a:extLst>
            </p:cNvPr>
            <p:cNvSpPr/>
            <p:nvPr>
              <p:custDataLst>
                <p:tags r:id="rId39"/>
              </p:custDataLst>
            </p:nvPr>
          </p:nvSpPr>
          <p:spPr>
            <a:xfrm>
              <a:off x="4337724" y="3861303"/>
              <a:ext cx="153826" cy="219608"/>
            </a:xfrm>
            <a:custGeom>
              <a:avLst/>
              <a:gdLst/>
              <a:ahLst/>
              <a:cxnLst/>
              <a:rect l="0" t="0" r="0" b="0"/>
              <a:pathLst>
                <a:path w="153826" h="219608">
                  <a:moveTo>
                    <a:pt x="8851" y="34422"/>
                  </a:moveTo>
                  <a:lnTo>
                    <a:pt x="8851" y="34422"/>
                  </a:lnTo>
                  <a:lnTo>
                    <a:pt x="7166" y="34422"/>
                  </a:lnTo>
                  <a:lnTo>
                    <a:pt x="7022" y="34069"/>
                  </a:lnTo>
                  <a:lnTo>
                    <a:pt x="8759" y="31378"/>
                  </a:lnTo>
                  <a:lnTo>
                    <a:pt x="31987" y="14219"/>
                  </a:lnTo>
                  <a:lnTo>
                    <a:pt x="59207" y="5059"/>
                  </a:lnTo>
                  <a:lnTo>
                    <a:pt x="106250" y="0"/>
                  </a:lnTo>
                  <a:lnTo>
                    <a:pt x="128527" y="4313"/>
                  </a:lnTo>
                  <a:lnTo>
                    <a:pt x="134125" y="6694"/>
                  </a:lnTo>
                  <a:lnTo>
                    <a:pt x="135758" y="9587"/>
                  </a:lnTo>
                  <a:lnTo>
                    <a:pt x="138596" y="30276"/>
                  </a:lnTo>
                  <a:lnTo>
                    <a:pt x="134569" y="55679"/>
                  </a:lnTo>
                  <a:lnTo>
                    <a:pt x="124809" y="67571"/>
                  </a:lnTo>
                  <a:lnTo>
                    <a:pt x="109067" y="79021"/>
                  </a:lnTo>
                  <a:lnTo>
                    <a:pt x="92778" y="87190"/>
                  </a:lnTo>
                  <a:lnTo>
                    <a:pt x="91260" y="87593"/>
                  </a:lnTo>
                  <a:lnTo>
                    <a:pt x="89896" y="87508"/>
                  </a:lnTo>
                  <a:lnTo>
                    <a:pt x="87440" y="86473"/>
                  </a:lnTo>
                  <a:lnTo>
                    <a:pt x="81933" y="82095"/>
                  </a:lnTo>
                  <a:lnTo>
                    <a:pt x="91673" y="80227"/>
                  </a:lnTo>
                  <a:lnTo>
                    <a:pt x="107312" y="83423"/>
                  </a:lnTo>
                  <a:lnTo>
                    <a:pt x="128015" y="95588"/>
                  </a:lnTo>
                  <a:lnTo>
                    <a:pt x="135215" y="102836"/>
                  </a:lnTo>
                  <a:lnTo>
                    <a:pt x="148578" y="131234"/>
                  </a:lnTo>
                  <a:lnTo>
                    <a:pt x="153825" y="159812"/>
                  </a:lnTo>
                  <a:lnTo>
                    <a:pt x="153641" y="176232"/>
                  </a:lnTo>
                  <a:lnTo>
                    <a:pt x="151519" y="183526"/>
                  </a:lnTo>
                  <a:lnTo>
                    <a:pt x="141951" y="200508"/>
                  </a:lnTo>
                  <a:lnTo>
                    <a:pt x="128094" y="211025"/>
                  </a:lnTo>
                  <a:lnTo>
                    <a:pt x="113405" y="216336"/>
                  </a:lnTo>
                  <a:lnTo>
                    <a:pt x="89319" y="219607"/>
                  </a:lnTo>
                  <a:lnTo>
                    <a:pt x="43572" y="211034"/>
                  </a:lnTo>
                  <a:lnTo>
                    <a:pt x="15906" y="198704"/>
                  </a:lnTo>
                  <a:lnTo>
                    <a:pt x="0" y="187414"/>
                  </a:lnTo>
                  <a:lnTo>
                    <a:pt x="128" y="187217"/>
                  </a:lnTo>
                  <a:lnTo>
                    <a:pt x="2501" y="1868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SMARTInkShape-321">
              <a:extLst>
                <a:ext uri="{FF2B5EF4-FFF2-40B4-BE49-F238E27FC236}">
                  <a16:creationId xmlns:a16="http://schemas.microsoft.com/office/drawing/2014/main" xmlns="" id="{67D24EBA-901D-4780-8AA6-6FC9719C02AE}"/>
                </a:ext>
              </a:extLst>
            </p:cNvPr>
            <p:cNvSpPr/>
            <p:nvPr>
              <p:custDataLst>
                <p:tags r:id="rId40"/>
              </p:custDataLst>
            </p:nvPr>
          </p:nvSpPr>
          <p:spPr>
            <a:xfrm>
              <a:off x="4137025" y="4007319"/>
              <a:ext cx="133351" cy="15407"/>
            </a:xfrm>
            <a:custGeom>
              <a:avLst/>
              <a:gdLst/>
              <a:ahLst/>
              <a:cxnLst/>
              <a:rect l="0" t="0" r="0" b="0"/>
              <a:pathLst>
                <a:path w="133351" h="15407">
                  <a:moveTo>
                    <a:pt x="0" y="15406"/>
                  </a:moveTo>
                  <a:lnTo>
                    <a:pt x="0" y="15406"/>
                  </a:lnTo>
                  <a:lnTo>
                    <a:pt x="5467" y="12672"/>
                  </a:lnTo>
                  <a:lnTo>
                    <a:pt x="49960" y="7813"/>
                  </a:lnTo>
                  <a:lnTo>
                    <a:pt x="95603" y="1512"/>
                  </a:lnTo>
                  <a:lnTo>
                    <a:pt x="125059" y="0"/>
                  </a:lnTo>
                  <a:lnTo>
                    <a:pt x="133350" y="27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SMARTInkShape-322">
              <a:extLst>
                <a:ext uri="{FF2B5EF4-FFF2-40B4-BE49-F238E27FC236}">
                  <a16:creationId xmlns:a16="http://schemas.microsoft.com/office/drawing/2014/main" xmlns="" id="{9A096A70-14CB-4B10-A361-2D81B06EE346}"/>
                </a:ext>
              </a:extLst>
            </p:cNvPr>
            <p:cNvSpPr/>
            <p:nvPr>
              <p:custDataLst>
                <p:tags r:id="rId41"/>
              </p:custDataLst>
            </p:nvPr>
          </p:nvSpPr>
          <p:spPr>
            <a:xfrm>
              <a:off x="3810000" y="3836442"/>
              <a:ext cx="247439" cy="278023"/>
            </a:xfrm>
            <a:custGeom>
              <a:avLst/>
              <a:gdLst/>
              <a:ahLst/>
              <a:cxnLst/>
              <a:rect l="0" t="0" r="0" b="0"/>
              <a:pathLst>
                <a:path w="247439" h="278023">
                  <a:moveTo>
                    <a:pt x="215900" y="62458"/>
                  </a:moveTo>
                  <a:lnTo>
                    <a:pt x="215900" y="62458"/>
                  </a:lnTo>
                  <a:lnTo>
                    <a:pt x="220969" y="62811"/>
                  </a:lnTo>
                  <a:lnTo>
                    <a:pt x="226378" y="64287"/>
                  </a:lnTo>
                  <a:lnTo>
                    <a:pt x="229141" y="63506"/>
                  </a:lnTo>
                  <a:lnTo>
                    <a:pt x="237795" y="59441"/>
                  </a:lnTo>
                  <a:lnTo>
                    <a:pt x="239713" y="59330"/>
                  </a:lnTo>
                  <a:lnTo>
                    <a:pt x="242515" y="44127"/>
                  </a:lnTo>
                  <a:lnTo>
                    <a:pt x="241722" y="34791"/>
                  </a:lnTo>
                  <a:lnTo>
                    <a:pt x="238313" y="27584"/>
                  </a:lnTo>
                  <a:lnTo>
                    <a:pt x="227754" y="15945"/>
                  </a:lnTo>
                  <a:lnTo>
                    <a:pt x="204552" y="2475"/>
                  </a:lnTo>
                  <a:lnTo>
                    <a:pt x="187334" y="0"/>
                  </a:lnTo>
                  <a:lnTo>
                    <a:pt x="173334" y="952"/>
                  </a:lnTo>
                  <a:lnTo>
                    <a:pt x="159112" y="6840"/>
                  </a:lnTo>
                  <a:lnTo>
                    <a:pt x="148784" y="15287"/>
                  </a:lnTo>
                  <a:lnTo>
                    <a:pt x="132427" y="40649"/>
                  </a:lnTo>
                  <a:lnTo>
                    <a:pt x="124806" y="65286"/>
                  </a:lnTo>
                  <a:lnTo>
                    <a:pt x="124026" y="78414"/>
                  </a:lnTo>
                  <a:lnTo>
                    <a:pt x="139197" y="122318"/>
                  </a:lnTo>
                  <a:lnTo>
                    <a:pt x="151898" y="139461"/>
                  </a:lnTo>
                  <a:lnTo>
                    <a:pt x="164011" y="149519"/>
                  </a:lnTo>
                  <a:lnTo>
                    <a:pt x="183425" y="159736"/>
                  </a:lnTo>
                  <a:lnTo>
                    <a:pt x="188885" y="160608"/>
                  </a:lnTo>
                  <a:lnTo>
                    <a:pt x="198998" y="157430"/>
                  </a:lnTo>
                  <a:lnTo>
                    <a:pt x="210931" y="143593"/>
                  </a:lnTo>
                  <a:lnTo>
                    <a:pt x="231794" y="106740"/>
                  </a:lnTo>
                  <a:lnTo>
                    <a:pt x="241106" y="72966"/>
                  </a:lnTo>
                  <a:lnTo>
                    <a:pt x="240818" y="72638"/>
                  </a:lnTo>
                  <a:lnTo>
                    <a:pt x="239557" y="72274"/>
                  </a:lnTo>
                  <a:lnTo>
                    <a:pt x="239433" y="72177"/>
                  </a:lnTo>
                  <a:lnTo>
                    <a:pt x="240235" y="72069"/>
                  </a:lnTo>
                  <a:lnTo>
                    <a:pt x="241767" y="72962"/>
                  </a:lnTo>
                  <a:lnTo>
                    <a:pt x="242670" y="73694"/>
                  </a:lnTo>
                  <a:lnTo>
                    <a:pt x="243940" y="81466"/>
                  </a:lnTo>
                  <a:lnTo>
                    <a:pt x="241956" y="128721"/>
                  </a:lnTo>
                  <a:lnTo>
                    <a:pt x="244072" y="170314"/>
                  </a:lnTo>
                  <a:lnTo>
                    <a:pt x="247438" y="216801"/>
                  </a:lnTo>
                  <a:lnTo>
                    <a:pt x="246497" y="226305"/>
                  </a:lnTo>
                  <a:lnTo>
                    <a:pt x="239437" y="255950"/>
                  </a:lnTo>
                  <a:lnTo>
                    <a:pt x="232123" y="263343"/>
                  </a:lnTo>
                  <a:lnTo>
                    <a:pt x="214048" y="274530"/>
                  </a:lnTo>
                  <a:lnTo>
                    <a:pt x="179486" y="278022"/>
                  </a:lnTo>
                  <a:lnTo>
                    <a:pt x="134892" y="274860"/>
                  </a:lnTo>
                  <a:lnTo>
                    <a:pt x="93428" y="265485"/>
                  </a:lnTo>
                  <a:lnTo>
                    <a:pt x="53691" y="255135"/>
                  </a:lnTo>
                  <a:lnTo>
                    <a:pt x="24835" y="243236"/>
                  </a:lnTo>
                  <a:lnTo>
                    <a:pt x="0" y="2243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6" name="SMARTInkShape-Group101">
            <a:extLst>
              <a:ext uri="{FF2B5EF4-FFF2-40B4-BE49-F238E27FC236}">
                <a16:creationId xmlns:a16="http://schemas.microsoft.com/office/drawing/2014/main" xmlns="" id="{B3D9C0B2-0846-4F4C-BFEC-E2BFAD1462F0}"/>
              </a:ext>
            </a:extLst>
          </p:cNvPr>
          <p:cNvGrpSpPr/>
          <p:nvPr/>
        </p:nvGrpSpPr>
        <p:grpSpPr>
          <a:xfrm>
            <a:off x="5321300" y="3416300"/>
            <a:ext cx="768351" cy="421267"/>
            <a:chOff x="5321300" y="3416300"/>
            <a:chExt cx="768351" cy="421267"/>
          </a:xfrm>
        </p:grpSpPr>
        <p:sp>
          <p:nvSpPr>
            <p:cNvPr id="41" name="SMARTInkShape-323">
              <a:extLst>
                <a:ext uri="{FF2B5EF4-FFF2-40B4-BE49-F238E27FC236}">
                  <a16:creationId xmlns:a16="http://schemas.microsoft.com/office/drawing/2014/main" xmlns="" id="{4763A170-1E35-44AF-8170-5977431E196C}"/>
                </a:ext>
              </a:extLst>
            </p:cNvPr>
            <p:cNvSpPr/>
            <p:nvPr>
              <p:custDataLst>
                <p:tags r:id="rId31"/>
              </p:custDataLst>
            </p:nvPr>
          </p:nvSpPr>
          <p:spPr>
            <a:xfrm>
              <a:off x="5494100" y="3600984"/>
              <a:ext cx="131240" cy="191218"/>
            </a:xfrm>
            <a:custGeom>
              <a:avLst/>
              <a:gdLst/>
              <a:ahLst/>
              <a:cxnLst/>
              <a:rect l="0" t="0" r="0" b="0"/>
              <a:pathLst>
                <a:path w="131240" h="191218">
                  <a:moveTo>
                    <a:pt x="24050" y="12166"/>
                  </a:moveTo>
                  <a:lnTo>
                    <a:pt x="24050" y="12166"/>
                  </a:lnTo>
                  <a:lnTo>
                    <a:pt x="22365" y="12166"/>
                  </a:lnTo>
                  <a:lnTo>
                    <a:pt x="21868" y="12519"/>
                  </a:lnTo>
                  <a:lnTo>
                    <a:pt x="21537" y="13107"/>
                  </a:lnTo>
                  <a:lnTo>
                    <a:pt x="21316" y="13852"/>
                  </a:lnTo>
                  <a:lnTo>
                    <a:pt x="20816" y="14348"/>
                  </a:lnTo>
                  <a:lnTo>
                    <a:pt x="19320" y="14900"/>
                  </a:lnTo>
                  <a:lnTo>
                    <a:pt x="14576" y="15338"/>
                  </a:lnTo>
                  <a:lnTo>
                    <a:pt x="31312" y="7967"/>
                  </a:lnTo>
                  <a:lnTo>
                    <a:pt x="37155" y="5008"/>
                  </a:lnTo>
                  <a:lnTo>
                    <a:pt x="69319" y="0"/>
                  </a:lnTo>
                  <a:lnTo>
                    <a:pt x="82188" y="1310"/>
                  </a:lnTo>
                  <a:lnTo>
                    <a:pt x="93252" y="5618"/>
                  </a:lnTo>
                  <a:lnTo>
                    <a:pt x="103233" y="13048"/>
                  </a:lnTo>
                  <a:lnTo>
                    <a:pt x="109522" y="21952"/>
                  </a:lnTo>
                  <a:lnTo>
                    <a:pt x="111935" y="36350"/>
                  </a:lnTo>
                  <a:lnTo>
                    <a:pt x="110215" y="56232"/>
                  </a:lnTo>
                  <a:lnTo>
                    <a:pt x="108442" y="61502"/>
                  </a:lnTo>
                  <a:lnTo>
                    <a:pt x="97530" y="74305"/>
                  </a:lnTo>
                  <a:lnTo>
                    <a:pt x="92456" y="78354"/>
                  </a:lnTo>
                  <a:lnTo>
                    <a:pt x="86908" y="80389"/>
                  </a:lnTo>
                  <a:lnTo>
                    <a:pt x="68021" y="81921"/>
                  </a:lnTo>
                  <a:lnTo>
                    <a:pt x="66064" y="81600"/>
                  </a:lnTo>
                  <a:lnTo>
                    <a:pt x="64759" y="81033"/>
                  </a:lnTo>
                  <a:lnTo>
                    <a:pt x="62665" y="79274"/>
                  </a:lnTo>
                  <a:lnTo>
                    <a:pt x="73767" y="74460"/>
                  </a:lnTo>
                  <a:lnTo>
                    <a:pt x="79896" y="74307"/>
                  </a:lnTo>
                  <a:lnTo>
                    <a:pt x="93642" y="77083"/>
                  </a:lnTo>
                  <a:lnTo>
                    <a:pt x="106719" y="83377"/>
                  </a:lnTo>
                  <a:lnTo>
                    <a:pt x="114767" y="92734"/>
                  </a:lnTo>
                  <a:lnTo>
                    <a:pt x="125186" y="112120"/>
                  </a:lnTo>
                  <a:lnTo>
                    <a:pt x="131239" y="146340"/>
                  </a:lnTo>
                  <a:lnTo>
                    <a:pt x="128404" y="164261"/>
                  </a:lnTo>
                  <a:lnTo>
                    <a:pt x="123095" y="176783"/>
                  </a:lnTo>
                  <a:lnTo>
                    <a:pt x="106940" y="186648"/>
                  </a:lnTo>
                  <a:lnTo>
                    <a:pt x="92707" y="191217"/>
                  </a:lnTo>
                  <a:lnTo>
                    <a:pt x="71674" y="189200"/>
                  </a:lnTo>
                  <a:lnTo>
                    <a:pt x="39990" y="177688"/>
                  </a:lnTo>
                  <a:lnTo>
                    <a:pt x="146" y="155764"/>
                  </a:lnTo>
                  <a:lnTo>
                    <a:pt x="0" y="155523"/>
                  </a:lnTo>
                  <a:lnTo>
                    <a:pt x="1825" y="155041"/>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SMARTInkShape-324">
              <a:extLst>
                <a:ext uri="{FF2B5EF4-FFF2-40B4-BE49-F238E27FC236}">
                  <a16:creationId xmlns:a16="http://schemas.microsoft.com/office/drawing/2014/main" xmlns="" id="{1E4D4A68-FF0B-48FC-9AC2-ACE854B3ACB3}"/>
                </a:ext>
              </a:extLst>
            </p:cNvPr>
            <p:cNvSpPr/>
            <p:nvPr>
              <p:custDataLst>
                <p:tags r:id="rId32"/>
              </p:custDataLst>
            </p:nvPr>
          </p:nvSpPr>
          <p:spPr>
            <a:xfrm>
              <a:off x="5322762" y="3416300"/>
              <a:ext cx="102522" cy="117476"/>
            </a:xfrm>
            <a:custGeom>
              <a:avLst/>
              <a:gdLst/>
              <a:ahLst/>
              <a:cxnLst/>
              <a:rect l="0" t="0" r="0" b="0"/>
              <a:pathLst>
                <a:path w="102522" h="117476">
                  <a:moveTo>
                    <a:pt x="62038" y="0"/>
                  </a:moveTo>
                  <a:lnTo>
                    <a:pt x="62038" y="0"/>
                  </a:lnTo>
                  <a:lnTo>
                    <a:pt x="64772" y="0"/>
                  </a:lnTo>
                  <a:lnTo>
                    <a:pt x="60388" y="6507"/>
                  </a:lnTo>
                  <a:lnTo>
                    <a:pt x="13878" y="43104"/>
                  </a:lnTo>
                  <a:lnTo>
                    <a:pt x="6964" y="50401"/>
                  </a:lnTo>
                  <a:lnTo>
                    <a:pt x="2283" y="54503"/>
                  </a:lnTo>
                  <a:lnTo>
                    <a:pt x="202" y="57502"/>
                  </a:lnTo>
                  <a:lnTo>
                    <a:pt x="0" y="58443"/>
                  </a:lnTo>
                  <a:lnTo>
                    <a:pt x="219" y="59070"/>
                  </a:lnTo>
                  <a:lnTo>
                    <a:pt x="717" y="59489"/>
                  </a:lnTo>
                  <a:lnTo>
                    <a:pt x="10061" y="62728"/>
                  </a:lnTo>
                  <a:lnTo>
                    <a:pt x="25730" y="65140"/>
                  </a:lnTo>
                  <a:lnTo>
                    <a:pt x="71710" y="96183"/>
                  </a:lnTo>
                  <a:lnTo>
                    <a:pt x="102521" y="116781"/>
                  </a:lnTo>
                  <a:lnTo>
                    <a:pt x="102432" y="117012"/>
                  </a:lnTo>
                  <a:lnTo>
                    <a:pt x="100138" y="11747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SMARTInkShape-325">
              <a:extLst>
                <a:ext uri="{FF2B5EF4-FFF2-40B4-BE49-F238E27FC236}">
                  <a16:creationId xmlns:a16="http://schemas.microsoft.com/office/drawing/2014/main" xmlns="" id="{E5072DF1-162D-475A-842B-F5432C9E55BE}"/>
                </a:ext>
              </a:extLst>
            </p:cNvPr>
            <p:cNvSpPr/>
            <p:nvPr>
              <p:custDataLst>
                <p:tags r:id="rId33"/>
              </p:custDataLst>
            </p:nvPr>
          </p:nvSpPr>
          <p:spPr>
            <a:xfrm>
              <a:off x="5722235" y="3697145"/>
              <a:ext cx="367416" cy="140422"/>
            </a:xfrm>
            <a:custGeom>
              <a:avLst/>
              <a:gdLst/>
              <a:ahLst/>
              <a:cxnLst/>
              <a:rect l="0" t="0" r="0" b="0"/>
              <a:pathLst>
                <a:path w="367416" h="140422">
                  <a:moveTo>
                    <a:pt x="34040" y="23955"/>
                  </a:moveTo>
                  <a:lnTo>
                    <a:pt x="34040" y="23955"/>
                  </a:lnTo>
                  <a:lnTo>
                    <a:pt x="35725" y="25641"/>
                  </a:lnTo>
                  <a:lnTo>
                    <a:pt x="37494" y="26468"/>
                  </a:lnTo>
                  <a:lnTo>
                    <a:pt x="38459" y="26689"/>
                  </a:lnTo>
                  <a:lnTo>
                    <a:pt x="39103" y="26483"/>
                  </a:lnTo>
                  <a:lnTo>
                    <a:pt x="39532" y="25993"/>
                  </a:lnTo>
                  <a:lnTo>
                    <a:pt x="39818" y="25314"/>
                  </a:lnTo>
                  <a:lnTo>
                    <a:pt x="40221" y="19301"/>
                  </a:lnTo>
                  <a:lnTo>
                    <a:pt x="39374" y="15654"/>
                  </a:lnTo>
                  <a:lnTo>
                    <a:pt x="37146" y="11482"/>
                  </a:lnTo>
                  <a:lnTo>
                    <a:pt x="34519" y="8597"/>
                  </a:lnTo>
                  <a:lnTo>
                    <a:pt x="16326" y="13252"/>
                  </a:lnTo>
                  <a:lnTo>
                    <a:pt x="10527" y="16964"/>
                  </a:lnTo>
                  <a:lnTo>
                    <a:pt x="3594" y="31448"/>
                  </a:lnTo>
                  <a:lnTo>
                    <a:pt x="0" y="50443"/>
                  </a:lnTo>
                  <a:lnTo>
                    <a:pt x="917" y="81496"/>
                  </a:lnTo>
                  <a:lnTo>
                    <a:pt x="12511" y="108046"/>
                  </a:lnTo>
                  <a:lnTo>
                    <a:pt x="26054" y="124757"/>
                  </a:lnTo>
                  <a:lnTo>
                    <a:pt x="39513" y="134295"/>
                  </a:lnTo>
                  <a:lnTo>
                    <a:pt x="54163" y="139159"/>
                  </a:lnTo>
                  <a:lnTo>
                    <a:pt x="63210" y="140421"/>
                  </a:lnTo>
                  <a:lnTo>
                    <a:pt x="72875" y="138159"/>
                  </a:lnTo>
                  <a:lnTo>
                    <a:pt x="82697" y="132921"/>
                  </a:lnTo>
                  <a:lnTo>
                    <a:pt x="95102" y="120760"/>
                  </a:lnTo>
                  <a:lnTo>
                    <a:pt x="99749" y="113546"/>
                  </a:lnTo>
                  <a:lnTo>
                    <a:pt x="108371" y="81052"/>
                  </a:lnTo>
                  <a:lnTo>
                    <a:pt x="117340" y="34138"/>
                  </a:lnTo>
                  <a:lnTo>
                    <a:pt x="130809" y="11315"/>
                  </a:lnTo>
                  <a:lnTo>
                    <a:pt x="139265" y="3433"/>
                  </a:lnTo>
                  <a:lnTo>
                    <a:pt x="146306" y="723"/>
                  </a:lnTo>
                  <a:lnTo>
                    <a:pt x="150158" y="0"/>
                  </a:lnTo>
                  <a:lnTo>
                    <a:pt x="153433" y="577"/>
                  </a:lnTo>
                  <a:lnTo>
                    <a:pt x="158953" y="4040"/>
                  </a:lnTo>
                  <a:lnTo>
                    <a:pt x="167712" y="15310"/>
                  </a:lnTo>
                  <a:lnTo>
                    <a:pt x="175084" y="37809"/>
                  </a:lnTo>
                  <a:lnTo>
                    <a:pt x="179604" y="83546"/>
                  </a:lnTo>
                  <a:lnTo>
                    <a:pt x="177197" y="130735"/>
                  </a:lnTo>
                  <a:lnTo>
                    <a:pt x="176952" y="137195"/>
                  </a:lnTo>
                  <a:lnTo>
                    <a:pt x="176562" y="90619"/>
                  </a:lnTo>
                  <a:lnTo>
                    <a:pt x="175867" y="56945"/>
                  </a:lnTo>
                  <a:lnTo>
                    <a:pt x="182131" y="33803"/>
                  </a:lnTo>
                  <a:lnTo>
                    <a:pt x="194548" y="13889"/>
                  </a:lnTo>
                  <a:lnTo>
                    <a:pt x="199921" y="10662"/>
                  </a:lnTo>
                  <a:lnTo>
                    <a:pt x="202836" y="9801"/>
                  </a:lnTo>
                  <a:lnTo>
                    <a:pt x="206190" y="10638"/>
                  </a:lnTo>
                  <a:lnTo>
                    <a:pt x="213680" y="15332"/>
                  </a:lnTo>
                  <a:lnTo>
                    <a:pt x="218890" y="21181"/>
                  </a:lnTo>
                  <a:lnTo>
                    <a:pt x="222735" y="29072"/>
                  </a:lnTo>
                  <a:lnTo>
                    <a:pt x="229677" y="58382"/>
                  </a:lnTo>
                  <a:lnTo>
                    <a:pt x="230113" y="102494"/>
                  </a:lnTo>
                  <a:lnTo>
                    <a:pt x="224909" y="123861"/>
                  </a:lnTo>
                  <a:lnTo>
                    <a:pt x="219650" y="134857"/>
                  </a:lnTo>
                  <a:lnTo>
                    <a:pt x="219163" y="135284"/>
                  </a:lnTo>
                  <a:lnTo>
                    <a:pt x="218839" y="135216"/>
                  </a:lnTo>
                  <a:lnTo>
                    <a:pt x="216697" y="126693"/>
                  </a:lnTo>
                  <a:lnTo>
                    <a:pt x="218700" y="90808"/>
                  </a:lnTo>
                  <a:lnTo>
                    <a:pt x="230375" y="43343"/>
                  </a:lnTo>
                  <a:lnTo>
                    <a:pt x="246361" y="17144"/>
                  </a:lnTo>
                  <a:lnTo>
                    <a:pt x="252112" y="12932"/>
                  </a:lnTo>
                  <a:lnTo>
                    <a:pt x="262246" y="7353"/>
                  </a:lnTo>
                  <a:lnTo>
                    <a:pt x="264141" y="7595"/>
                  </a:lnTo>
                  <a:lnTo>
                    <a:pt x="268128" y="10687"/>
                  </a:lnTo>
                  <a:lnTo>
                    <a:pt x="272655" y="16692"/>
                  </a:lnTo>
                  <a:lnTo>
                    <a:pt x="277500" y="40655"/>
                  </a:lnTo>
                  <a:lnTo>
                    <a:pt x="278426" y="80058"/>
                  </a:lnTo>
                  <a:lnTo>
                    <a:pt x="280183" y="104652"/>
                  </a:lnTo>
                  <a:lnTo>
                    <a:pt x="288644" y="124679"/>
                  </a:lnTo>
                  <a:lnTo>
                    <a:pt x="293130" y="130222"/>
                  </a:lnTo>
                  <a:lnTo>
                    <a:pt x="303120" y="132921"/>
                  </a:lnTo>
                  <a:lnTo>
                    <a:pt x="324101" y="134653"/>
                  </a:lnTo>
                  <a:lnTo>
                    <a:pt x="367415" y="12238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SMARTInkShape-326">
              <a:extLst>
                <a:ext uri="{FF2B5EF4-FFF2-40B4-BE49-F238E27FC236}">
                  <a16:creationId xmlns:a16="http://schemas.microsoft.com/office/drawing/2014/main" xmlns="" id="{328536CD-01F9-464F-AE3C-53BCD50C66DB}"/>
                </a:ext>
              </a:extLst>
            </p:cNvPr>
            <p:cNvSpPr/>
            <p:nvPr>
              <p:custDataLst>
                <p:tags r:id="rId34"/>
              </p:custDataLst>
            </p:nvPr>
          </p:nvSpPr>
          <p:spPr>
            <a:xfrm>
              <a:off x="5788025" y="3429000"/>
              <a:ext cx="77286" cy="98426"/>
            </a:xfrm>
            <a:custGeom>
              <a:avLst/>
              <a:gdLst/>
              <a:ahLst/>
              <a:cxnLst/>
              <a:rect l="0" t="0" r="0" b="0"/>
              <a:pathLst>
                <a:path w="77286" h="98426">
                  <a:moveTo>
                    <a:pt x="0" y="0"/>
                  </a:moveTo>
                  <a:lnTo>
                    <a:pt x="0" y="0"/>
                  </a:lnTo>
                  <a:lnTo>
                    <a:pt x="6345" y="0"/>
                  </a:lnTo>
                  <a:lnTo>
                    <a:pt x="31368" y="16861"/>
                  </a:lnTo>
                  <a:lnTo>
                    <a:pt x="57313" y="31494"/>
                  </a:lnTo>
                  <a:lnTo>
                    <a:pt x="75466" y="46112"/>
                  </a:lnTo>
                  <a:lnTo>
                    <a:pt x="76769" y="46616"/>
                  </a:lnTo>
                  <a:lnTo>
                    <a:pt x="77285" y="47658"/>
                  </a:lnTo>
                  <a:lnTo>
                    <a:pt x="76917" y="50697"/>
                  </a:lnTo>
                  <a:lnTo>
                    <a:pt x="66908" y="62408"/>
                  </a:lnTo>
                  <a:lnTo>
                    <a:pt x="61957" y="66307"/>
                  </a:lnTo>
                  <a:lnTo>
                    <a:pt x="14605" y="87978"/>
                  </a:lnTo>
                  <a:lnTo>
                    <a:pt x="2656" y="93401"/>
                  </a:lnTo>
                  <a:lnTo>
                    <a:pt x="2123" y="94370"/>
                  </a:lnTo>
                  <a:lnTo>
                    <a:pt x="3175" y="984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SMARTInkShape-327">
              <a:extLst>
                <a:ext uri="{FF2B5EF4-FFF2-40B4-BE49-F238E27FC236}">
                  <a16:creationId xmlns:a16="http://schemas.microsoft.com/office/drawing/2014/main" xmlns="" id="{C84447B5-D82B-4DF7-8982-28E2B5BE7F64}"/>
                </a:ext>
              </a:extLst>
            </p:cNvPr>
            <p:cNvSpPr/>
            <p:nvPr>
              <p:custDataLst>
                <p:tags r:id="rId35"/>
              </p:custDataLst>
            </p:nvPr>
          </p:nvSpPr>
          <p:spPr>
            <a:xfrm>
              <a:off x="5321300" y="3473450"/>
              <a:ext cx="501651" cy="19007"/>
            </a:xfrm>
            <a:custGeom>
              <a:avLst/>
              <a:gdLst/>
              <a:ahLst/>
              <a:cxnLst/>
              <a:rect l="0" t="0" r="0" b="0"/>
              <a:pathLst>
                <a:path w="501651" h="19007">
                  <a:moveTo>
                    <a:pt x="0" y="0"/>
                  </a:moveTo>
                  <a:lnTo>
                    <a:pt x="0" y="0"/>
                  </a:lnTo>
                  <a:lnTo>
                    <a:pt x="7153" y="0"/>
                  </a:lnTo>
                  <a:lnTo>
                    <a:pt x="7943" y="353"/>
                  </a:lnTo>
                  <a:lnTo>
                    <a:pt x="8471" y="941"/>
                  </a:lnTo>
                  <a:lnTo>
                    <a:pt x="9317" y="2734"/>
                  </a:lnTo>
                  <a:lnTo>
                    <a:pt x="10373" y="2979"/>
                  </a:lnTo>
                  <a:lnTo>
                    <a:pt x="57476" y="6310"/>
                  </a:lnTo>
                  <a:lnTo>
                    <a:pt x="94876" y="9709"/>
                  </a:lnTo>
                  <a:lnTo>
                    <a:pt x="137692" y="14291"/>
                  </a:lnTo>
                  <a:lnTo>
                    <a:pt x="181368" y="17352"/>
                  </a:lnTo>
                  <a:lnTo>
                    <a:pt x="219153" y="18826"/>
                  </a:lnTo>
                  <a:lnTo>
                    <a:pt x="261424" y="19006"/>
                  </a:lnTo>
                  <a:lnTo>
                    <a:pt x="307729" y="18104"/>
                  </a:lnTo>
                  <a:lnTo>
                    <a:pt x="352131" y="13986"/>
                  </a:lnTo>
                  <a:lnTo>
                    <a:pt x="397116" y="10631"/>
                  </a:lnTo>
                  <a:lnTo>
                    <a:pt x="441022" y="9671"/>
                  </a:lnTo>
                  <a:lnTo>
                    <a:pt x="487691" y="9527"/>
                  </a:lnTo>
                  <a:lnTo>
                    <a:pt x="493551" y="9525"/>
                  </a:lnTo>
                  <a:lnTo>
                    <a:pt x="501650" y="635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9" name="SMARTInkShape-Group102">
            <a:extLst>
              <a:ext uri="{FF2B5EF4-FFF2-40B4-BE49-F238E27FC236}">
                <a16:creationId xmlns:a16="http://schemas.microsoft.com/office/drawing/2014/main" xmlns="" id="{B7C335B3-7A7A-4A8A-9F79-24453BD2BEEC}"/>
              </a:ext>
            </a:extLst>
          </p:cNvPr>
          <p:cNvGrpSpPr/>
          <p:nvPr/>
        </p:nvGrpSpPr>
        <p:grpSpPr>
          <a:xfrm>
            <a:off x="3663950" y="3375025"/>
            <a:ext cx="1657261" cy="282247"/>
            <a:chOff x="3663950" y="3375025"/>
            <a:chExt cx="1657261" cy="282247"/>
          </a:xfrm>
        </p:grpSpPr>
        <p:sp>
          <p:nvSpPr>
            <p:cNvPr id="47" name="SMARTInkShape-328">
              <a:extLst>
                <a:ext uri="{FF2B5EF4-FFF2-40B4-BE49-F238E27FC236}">
                  <a16:creationId xmlns:a16="http://schemas.microsoft.com/office/drawing/2014/main" xmlns="" id="{02A1A078-CF18-47C3-9A6F-F845983C4C69}"/>
                </a:ext>
              </a:extLst>
            </p:cNvPr>
            <p:cNvSpPr/>
            <p:nvPr>
              <p:custDataLst>
                <p:tags r:id="rId29"/>
              </p:custDataLst>
            </p:nvPr>
          </p:nvSpPr>
          <p:spPr>
            <a:xfrm>
              <a:off x="3663950" y="3375025"/>
              <a:ext cx="1638301" cy="20880"/>
            </a:xfrm>
            <a:custGeom>
              <a:avLst/>
              <a:gdLst/>
              <a:ahLst/>
              <a:cxnLst/>
              <a:rect l="0" t="0" r="0" b="0"/>
              <a:pathLst>
                <a:path w="1638301" h="20880">
                  <a:moveTo>
                    <a:pt x="0" y="12700"/>
                  </a:moveTo>
                  <a:lnTo>
                    <a:pt x="0" y="12700"/>
                  </a:lnTo>
                  <a:lnTo>
                    <a:pt x="7153" y="5547"/>
                  </a:lnTo>
                  <a:lnTo>
                    <a:pt x="10352" y="4229"/>
                  </a:lnTo>
                  <a:lnTo>
                    <a:pt x="47997" y="44"/>
                  </a:lnTo>
                  <a:lnTo>
                    <a:pt x="91769" y="3921"/>
                  </a:lnTo>
                  <a:lnTo>
                    <a:pt x="134342" y="6030"/>
                  </a:lnTo>
                  <a:lnTo>
                    <a:pt x="174799" y="6308"/>
                  </a:lnTo>
                  <a:lnTo>
                    <a:pt x="220701" y="7285"/>
                  </a:lnTo>
                  <a:lnTo>
                    <a:pt x="264183" y="9230"/>
                  </a:lnTo>
                  <a:lnTo>
                    <a:pt x="298410" y="9085"/>
                  </a:lnTo>
                  <a:lnTo>
                    <a:pt x="338772" y="7317"/>
                  </a:lnTo>
                  <a:lnTo>
                    <a:pt x="382307" y="6477"/>
                  </a:lnTo>
                  <a:lnTo>
                    <a:pt x="417841" y="6388"/>
                  </a:lnTo>
                  <a:lnTo>
                    <a:pt x="458513" y="4676"/>
                  </a:lnTo>
                  <a:lnTo>
                    <a:pt x="501661" y="3471"/>
                  </a:lnTo>
                  <a:lnTo>
                    <a:pt x="543908" y="3263"/>
                  </a:lnTo>
                  <a:lnTo>
                    <a:pt x="588680" y="3192"/>
                  </a:lnTo>
                  <a:lnTo>
                    <a:pt x="634239" y="1493"/>
                  </a:lnTo>
                  <a:lnTo>
                    <a:pt x="680204" y="442"/>
                  </a:lnTo>
                  <a:lnTo>
                    <a:pt x="712358" y="196"/>
                  </a:lnTo>
                  <a:lnTo>
                    <a:pt x="751642" y="58"/>
                  </a:lnTo>
                  <a:lnTo>
                    <a:pt x="789270" y="17"/>
                  </a:lnTo>
                  <a:lnTo>
                    <a:pt x="830287" y="5"/>
                  </a:lnTo>
                  <a:lnTo>
                    <a:pt x="865606" y="2"/>
                  </a:lnTo>
                  <a:lnTo>
                    <a:pt x="911467" y="0"/>
                  </a:lnTo>
                  <a:lnTo>
                    <a:pt x="954571" y="0"/>
                  </a:lnTo>
                  <a:lnTo>
                    <a:pt x="989920" y="0"/>
                  </a:lnTo>
                  <a:lnTo>
                    <a:pt x="1032838" y="0"/>
                  </a:lnTo>
                  <a:lnTo>
                    <a:pt x="1075905" y="0"/>
                  </a:lnTo>
                  <a:lnTo>
                    <a:pt x="1121580" y="353"/>
                  </a:lnTo>
                  <a:lnTo>
                    <a:pt x="1166926" y="2513"/>
                  </a:lnTo>
                  <a:lnTo>
                    <a:pt x="1213774" y="4730"/>
                  </a:lnTo>
                  <a:lnTo>
                    <a:pt x="1250773" y="5630"/>
                  </a:lnTo>
                  <a:lnTo>
                    <a:pt x="1290029" y="6383"/>
                  </a:lnTo>
                  <a:lnTo>
                    <a:pt x="1332183" y="8437"/>
                  </a:lnTo>
                  <a:lnTo>
                    <a:pt x="1370046" y="9310"/>
                  </a:lnTo>
                  <a:lnTo>
                    <a:pt x="1409393" y="9482"/>
                  </a:lnTo>
                  <a:lnTo>
                    <a:pt x="1456035" y="9519"/>
                  </a:lnTo>
                  <a:lnTo>
                    <a:pt x="1496509" y="9524"/>
                  </a:lnTo>
                  <a:lnTo>
                    <a:pt x="1539225" y="11707"/>
                  </a:lnTo>
                  <a:lnTo>
                    <a:pt x="1585458" y="15395"/>
                  </a:lnTo>
                  <a:lnTo>
                    <a:pt x="1626811" y="19047"/>
                  </a:lnTo>
                  <a:lnTo>
                    <a:pt x="1628843" y="19989"/>
                  </a:lnTo>
                  <a:lnTo>
                    <a:pt x="1629879" y="20734"/>
                  </a:lnTo>
                  <a:lnTo>
                    <a:pt x="1631275" y="20879"/>
                  </a:lnTo>
                  <a:lnTo>
                    <a:pt x="1638300"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SMARTInkShape-329">
              <a:extLst>
                <a:ext uri="{FF2B5EF4-FFF2-40B4-BE49-F238E27FC236}">
                  <a16:creationId xmlns:a16="http://schemas.microsoft.com/office/drawing/2014/main" xmlns="" id="{10B084AA-9718-4F3E-BF0D-B955D6D4D95B}"/>
                </a:ext>
              </a:extLst>
            </p:cNvPr>
            <p:cNvSpPr/>
            <p:nvPr>
              <p:custDataLst>
                <p:tags r:id="rId30"/>
              </p:custDataLst>
            </p:nvPr>
          </p:nvSpPr>
          <p:spPr>
            <a:xfrm>
              <a:off x="3665296" y="3409950"/>
              <a:ext cx="1655915" cy="247322"/>
            </a:xfrm>
            <a:custGeom>
              <a:avLst/>
              <a:gdLst/>
              <a:ahLst/>
              <a:cxnLst/>
              <a:rect l="0" t="0" r="0" b="0"/>
              <a:pathLst>
                <a:path w="1655915" h="247322">
                  <a:moveTo>
                    <a:pt x="1829" y="6350"/>
                  </a:moveTo>
                  <a:lnTo>
                    <a:pt x="1829" y="6350"/>
                  </a:lnTo>
                  <a:lnTo>
                    <a:pt x="143" y="4664"/>
                  </a:lnTo>
                  <a:lnTo>
                    <a:pt x="0" y="4168"/>
                  </a:lnTo>
                  <a:lnTo>
                    <a:pt x="257" y="3837"/>
                  </a:lnTo>
                  <a:lnTo>
                    <a:pt x="1802" y="3187"/>
                  </a:lnTo>
                  <a:lnTo>
                    <a:pt x="1821" y="6550"/>
                  </a:lnTo>
                  <a:lnTo>
                    <a:pt x="2766" y="9143"/>
                  </a:lnTo>
                  <a:lnTo>
                    <a:pt x="4009" y="11472"/>
                  </a:lnTo>
                  <a:lnTo>
                    <a:pt x="4562" y="13683"/>
                  </a:lnTo>
                  <a:lnTo>
                    <a:pt x="5062" y="14061"/>
                  </a:lnTo>
                  <a:lnTo>
                    <a:pt x="5749" y="13960"/>
                  </a:lnTo>
                  <a:lnTo>
                    <a:pt x="8037" y="12774"/>
                  </a:lnTo>
                  <a:lnTo>
                    <a:pt x="10900" y="9973"/>
                  </a:lnTo>
                  <a:lnTo>
                    <a:pt x="11051" y="10177"/>
                  </a:lnTo>
                  <a:lnTo>
                    <a:pt x="17787" y="55345"/>
                  </a:lnTo>
                  <a:lnTo>
                    <a:pt x="23293" y="100714"/>
                  </a:lnTo>
                  <a:lnTo>
                    <a:pt x="31474" y="146715"/>
                  </a:lnTo>
                  <a:lnTo>
                    <a:pt x="36077" y="185064"/>
                  </a:lnTo>
                  <a:lnTo>
                    <a:pt x="40005" y="192706"/>
                  </a:lnTo>
                  <a:lnTo>
                    <a:pt x="42432" y="195361"/>
                  </a:lnTo>
                  <a:lnTo>
                    <a:pt x="47060" y="198839"/>
                  </a:lnTo>
                  <a:lnTo>
                    <a:pt x="48390" y="201026"/>
                  </a:lnTo>
                  <a:lnTo>
                    <a:pt x="53685" y="201294"/>
                  </a:lnTo>
                  <a:lnTo>
                    <a:pt x="97964" y="193160"/>
                  </a:lnTo>
                  <a:lnTo>
                    <a:pt x="140788" y="190656"/>
                  </a:lnTo>
                  <a:lnTo>
                    <a:pt x="187851" y="190509"/>
                  </a:lnTo>
                  <a:lnTo>
                    <a:pt x="229229" y="192187"/>
                  </a:lnTo>
                  <a:lnTo>
                    <a:pt x="267076" y="194919"/>
                  </a:lnTo>
                  <a:lnTo>
                    <a:pt x="308837" y="196469"/>
                  </a:lnTo>
                  <a:lnTo>
                    <a:pt x="355500" y="197715"/>
                  </a:lnTo>
                  <a:lnTo>
                    <a:pt x="390724" y="201222"/>
                  </a:lnTo>
                  <a:lnTo>
                    <a:pt x="430677" y="204848"/>
                  </a:lnTo>
                  <a:lnTo>
                    <a:pt x="467915" y="206863"/>
                  </a:lnTo>
                  <a:lnTo>
                    <a:pt x="510933" y="208754"/>
                  </a:lnTo>
                  <a:lnTo>
                    <a:pt x="556653" y="209393"/>
                  </a:lnTo>
                  <a:lnTo>
                    <a:pt x="596036" y="209519"/>
                  </a:lnTo>
                  <a:lnTo>
                    <a:pt x="640068" y="209541"/>
                  </a:lnTo>
                  <a:lnTo>
                    <a:pt x="684552" y="209547"/>
                  </a:lnTo>
                  <a:lnTo>
                    <a:pt x="719070" y="209549"/>
                  </a:lnTo>
                  <a:lnTo>
                    <a:pt x="757348" y="209550"/>
                  </a:lnTo>
                  <a:lnTo>
                    <a:pt x="803105" y="209903"/>
                  </a:lnTo>
                  <a:lnTo>
                    <a:pt x="849589" y="212085"/>
                  </a:lnTo>
                  <a:lnTo>
                    <a:pt x="895073" y="214613"/>
                  </a:lnTo>
                  <a:lnTo>
                    <a:pt x="934538" y="216224"/>
                  </a:lnTo>
                  <a:lnTo>
                    <a:pt x="973638" y="219101"/>
                  </a:lnTo>
                  <a:lnTo>
                    <a:pt x="1019356" y="223003"/>
                  </a:lnTo>
                  <a:lnTo>
                    <a:pt x="1051316" y="225289"/>
                  </a:lnTo>
                  <a:lnTo>
                    <a:pt x="1097483" y="229500"/>
                  </a:lnTo>
                  <a:lnTo>
                    <a:pt x="1137268" y="234276"/>
                  </a:lnTo>
                  <a:lnTo>
                    <a:pt x="1184846" y="237365"/>
                  </a:lnTo>
                  <a:lnTo>
                    <a:pt x="1228960" y="240510"/>
                  </a:lnTo>
                  <a:lnTo>
                    <a:pt x="1259361" y="242477"/>
                  </a:lnTo>
                  <a:lnTo>
                    <a:pt x="1295686" y="243587"/>
                  </a:lnTo>
                  <a:lnTo>
                    <a:pt x="1331115" y="244433"/>
                  </a:lnTo>
                  <a:lnTo>
                    <a:pt x="1369045" y="246540"/>
                  </a:lnTo>
                  <a:lnTo>
                    <a:pt x="1408152" y="247321"/>
                  </a:lnTo>
                  <a:lnTo>
                    <a:pt x="1452268" y="246644"/>
                  </a:lnTo>
                  <a:lnTo>
                    <a:pt x="1495933" y="244904"/>
                  </a:lnTo>
                  <a:lnTo>
                    <a:pt x="1533251" y="241672"/>
                  </a:lnTo>
                  <a:lnTo>
                    <a:pt x="1576892" y="232604"/>
                  </a:lnTo>
                  <a:lnTo>
                    <a:pt x="1620998" y="218870"/>
                  </a:lnTo>
                  <a:lnTo>
                    <a:pt x="1628451" y="214750"/>
                  </a:lnTo>
                  <a:lnTo>
                    <a:pt x="1637051" y="205416"/>
                  </a:lnTo>
                  <a:lnTo>
                    <a:pt x="1648123" y="188535"/>
                  </a:lnTo>
                  <a:lnTo>
                    <a:pt x="1652495" y="164952"/>
                  </a:lnTo>
                  <a:lnTo>
                    <a:pt x="1655914" y="119340"/>
                  </a:lnTo>
                  <a:lnTo>
                    <a:pt x="1653467" y="76295"/>
                  </a:lnTo>
                  <a:lnTo>
                    <a:pt x="1646454" y="29247"/>
                  </a:lnTo>
                  <a:lnTo>
                    <a:pt x="1640166" y="5087"/>
                  </a:lnTo>
                  <a:lnTo>
                    <a:pt x="1638617" y="2496"/>
                  </a:lnTo>
                  <a:lnTo>
                    <a:pt x="1636752" y="1110"/>
                  </a:lnTo>
                  <a:lnTo>
                    <a:pt x="163377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3" name="SMARTInkShape-Group103">
            <a:extLst>
              <a:ext uri="{FF2B5EF4-FFF2-40B4-BE49-F238E27FC236}">
                <a16:creationId xmlns:a16="http://schemas.microsoft.com/office/drawing/2014/main" xmlns="" id="{41857B7C-9162-456E-9B51-39A56DD0BFEB}"/>
              </a:ext>
            </a:extLst>
          </p:cNvPr>
          <p:cNvGrpSpPr/>
          <p:nvPr/>
        </p:nvGrpSpPr>
        <p:grpSpPr>
          <a:xfrm>
            <a:off x="1962648" y="3182839"/>
            <a:ext cx="847228" cy="424596"/>
            <a:chOff x="1962648" y="3182839"/>
            <a:chExt cx="847228" cy="424596"/>
          </a:xfrm>
        </p:grpSpPr>
        <p:sp>
          <p:nvSpPr>
            <p:cNvPr id="50" name="SMARTInkShape-330">
              <a:extLst>
                <a:ext uri="{FF2B5EF4-FFF2-40B4-BE49-F238E27FC236}">
                  <a16:creationId xmlns:a16="http://schemas.microsoft.com/office/drawing/2014/main" xmlns="" id="{2D9DC3E7-EAAE-4981-A727-B1F02102256C}"/>
                </a:ext>
              </a:extLst>
            </p:cNvPr>
            <p:cNvSpPr/>
            <p:nvPr>
              <p:custDataLst>
                <p:tags r:id="rId26"/>
              </p:custDataLst>
            </p:nvPr>
          </p:nvSpPr>
          <p:spPr>
            <a:xfrm>
              <a:off x="2624994" y="3460141"/>
              <a:ext cx="184882" cy="128750"/>
            </a:xfrm>
            <a:custGeom>
              <a:avLst/>
              <a:gdLst/>
              <a:ahLst/>
              <a:cxnLst/>
              <a:rect l="0" t="0" r="0" b="0"/>
              <a:pathLst>
                <a:path w="184882" h="128750">
                  <a:moveTo>
                    <a:pt x="89631" y="54584"/>
                  </a:moveTo>
                  <a:lnTo>
                    <a:pt x="89631" y="54584"/>
                  </a:lnTo>
                  <a:lnTo>
                    <a:pt x="92365" y="54584"/>
                  </a:lnTo>
                  <a:lnTo>
                    <a:pt x="92512" y="54231"/>
                  </a:lnTo>
                  <a:lnTo>
                    <a:pt x="92803" y="42315"/>
                  </a:lnTo>
                  <a:lnTo>
                    <a:pt x="81645" y="19600"/>
                  </a:lnTo>
                  <a:lnTo>
                    <a:pt x="73499" y="9872"/>
                  </a:lnTo>
                  <a:lnTo>
                    <a:pt x="64470" y="4373"/>
                  </a:lnTo>
                  <a:lnTo>
                    <a:pt x="47839" y="0"/>
                  </a:lnTo>
                  <a:lnTo>
                    <a:pt x="31936" y="977"/>
                  </a:lnTo>
                  <a:lnTo>
                    <a:pt x="22596" y="3830"/>
                  </a:lnTo>
                  <a:lnTo>
                    <a:pt x="14682" y="9331"/>
                  </a:lnTo>
                  <a:lnTo>
                    <a:pt x="4349" y="20990"/>
                  </a:lnTo>
                  <a:lnTo>
                    <a:pt x="118" y="36320"/>
                  </a:lnTo>
                  <a:lnTo>
                    <a:pt x="0" y="54817"/>
                  </a:lnTo>
                  <a:lnTo>
                    <a:pt x="10055" y="88568"/>
                  </a:lnTo>
                  <a:lnTo>
                    <a:pt x="25425" y="111313"/>
                  </a:lnTo>
                  <a:lnTo>
                    <a:pt x="41052" y="123917"/>
                  </a:lnTo>
                  <a:lnTo>
                    <a:pt x="51797" y="128749"/>
                  </a:lnTo>
                  <a:lnTo>
                    <a:pt x="67877" y="126810"/>
                  </a:lnTo>
                  <a:lnTo>
                    <a:pt x="76552" y="122668"/>
                  </a:lnTo>
                  <a:lnTo>
                    <a:pt x="83113" y="116241"/>
                  </a:lnTo>
                  <a:lnTo>
                    <a:pt x="94066" y="96749"/>
                  </a:lnTo>
                  <a:lnTo>
                    <a:pt x="103735" y="67084"/>
                  </a:lnTo>
                  <a:lnTo>
                    <a:pt x="105156" y="47763"/>
                  </a:lnTo>
                  <a:lnTo>
                    <a:pt x="103469" y="40852"/>
                  </a:lnTo>
                  <a:lnTo>
                    <a:pt x="102031" y="38021"/>
                  </a:lnTo>
                  <a:lnTo>
                    <a:pt x="100720" y="36486"/>
                  </a:lnTo>
                  <a:lnTo>
                    <a:pt x="99493" y="35816"/>
                  </a:lnTo>
                  <a:lnTo>
                    <a:pt x="98323" y="35722"/>
                  </a:lnTo>
                  <a:lnTo>
                    <a:pt x="97542" y="36718"/>
                  </a:lnTo>
                  <a:lnTo>
                    <a:pt x="96675" y="40646"/>
                  </a:lnTo>
                  <a:lnTo>
                    <a:pt x="97872" y="53864"/>
                  </a:lnTo>
                  <a:lnTo>
                    <a:pt x="106507" y="76588"/>
                  </a:lnTo>
                  <a:lnTo>
                    <a:pt x="126569" y="104841"/>
                  </a:lnTo>
                  <a:lnTo>
                    <a:pt x="144202" y="119216"/>
                  </a:lnTo>
                  <a:lnTo>
                    <a:pt x="155630" y="123879"/>
                  </a:lnTo>
                  <a:lnTo>
                    <a:pt x="166236" y="125598"/>
                  </a:lnTo>
                  <a:lnTo>
                    <a:pt x="184881" y="1244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SMARTInkShape-331">
              <a:extLst>
                <a:ext uri="{FF2B5EF4-FFF2-40B4-BE49-F238E27FC236}">
                  <a16:creationId xmlns:a16="http://schemas.microsoft.com/office/drawing/2014/main" xmlns="" id="{47243351-FBD7-4F8C-AC56-FF41E6C7E511}"/>
                </a:ext>
              </a:extLst>
            </p:cNvPr>
            <p:cNvSpPr/>
            <p:nvPr>
              <p:custDataLst>
                <p:tags r:id="rId27"/>
              </p:custDataLst>
            </p:nvPr>
          </p:nvSpPr>
          <p:spPr>
            <a:xfrm>
              <a:off x="2146300" y="3260475"/>
              <a:ext cx="463551" cy="346960"/>
            </a:xfrm>
            <a:custGeom>
              <a:avLst/>
              <a:gdLst/>
              <a:ahLst/>
              <a:cxnLst/>
              <a:rect l="0" t="0" r="0" b="0"/>
              <a:pathLst>
                <a:path w="463551" h="346960">
                  <a:moveTo>
                    <a:pt x="0" y="282825"/>
                  </a:moveTo>
                  <a:lnTo>
                    <a:pt x="0" y="282825"/>
                  </a:lnTo>
                  <a:lnTo>
                    <a:pt x="0" y="288930"/>
                  </a:lnTo>
                  <a:lnTo>
                    <a:pt x="941" y="291771"/>
                  </a:lnTo>
                  <a:lnTo>
                    <a:pt x="1686" y="293022"/>
                  </a:lnTo>
                  <a:lnTo>
                    <a:pt x="3240" y="293856"/>
                  </a:lnTo>
                  <a:lnTo>
                    <a:pt x="12269" y="295460"/>
                  </a:lnTo>
                  <a:lnTo>
                    <a:pt x="49653" y="290449"/>
                  </a:lnTo>
                  <a:lnTo>
                    <a:pt x="77859" y="283947"/>
                  </a:lnTo>
                  <a:lnTo>
                    <a:pt x="104718" y="270810"/>
                  </a:lnTo>
                  <a:lnTo>
                    <a:pt x="145816" y="232487"/>
                  </a:lnTo>
                  <a:lnTo>
                    <a:pt x="182281" y="189082"/>
                  </a:lnTo>
                  <a:lnTo>
                    <a:pt x="208746" y="144234"/>
                  </a:lnTo>
                  <a:lnTo>
                    <a:pt x="223007" y="100716"/>
                  </a:lnTo>
                  <a:lnTo>
                    <a:pt x="226450" y="67472"/>
                  </a:lnTo>
                  <a:lnTo>
                    <a:pt x="223764" y="47765"/>
                  </a:lnTo>
                  <a:lnTo>
                    <a:pt x="211410" y="19659"/>
                  </a:lnTo>
                  <a:lnTo>
                    <a:pt x="204026" y="9347"/>
                  </a:lnTo>
                  <a:lnTo>
                    <a:pt x="195336" y="3353"/>
                  </a:lnTo>
                  <a:lnTo>
                    <a:pt x="186299" y="218"/>
                  </a:lnTo>
                  <a:lnTo>
                    <a:pt x="178755" y="0"/>
                  </a:lnTo>
                  <a:lnTo>
                    <a:pt x="160131" y="13660"/>
                  </a:lnTo>
                  <a:lnTo>
                    <a:pt x="146851" y="28839"/>
                  </a:lnTo>
                  <a:lnTo>
                    <a:pt x="132032" y="63648"/>
                  </a:lnTo>
                  <a:lnTo>
                    <a:pt x="124610" y="107474"/>
                  </a:lnTo>
                  <a:lnTo>
                    <a:pt x="123705" y="149260"/>
                  </a:lnTo>
                  <a:lnTo>
                    <a:pt x="127905" y="186923"/>
                  </a:lnTo>
                  <a:lnTo>
                    <a:pt x="137331" y="231465"/>
                  </a:lnTo>
                  <a:lnTo>
                    <a:pt x="151875" y="271340"/>
                  </a:lnTo>
                  <a:lnTo>
                    <a:pt x="164173" y="292433"/>
                  </a:lnTo>
                  <a:lnTo>
                    <a:pt x="170215" y="296856"/>
                  </a:lnTo>
                  <a:lnTo>
                    <a:pt x="173802" y="298529"/>
                  </a:lnTo>
                  <a:lnTo>
                    <a:pt x="177604" y="297880"/>
                  </a:lnTo>
                  <a:lnTo>
                    <a:pt x="185592" y="292456"/>
                  </a:lnTo>
                  <a:lnTo>
                    <a:pt x="219326" y="252843"/>
                  </a:lnTo>
                  <a:lnTo>
                    <a:pt x="243535" y="209443"/>
                  </a:lnTo>
                  <a:lnTo>
                    <a:pt x="250348" y="191474"/>
                  </a:lnTo>
                  <a:lnTo>
                    <a:pt x="255199" y="186251"/>
                  </a:lnTo>
                  <a:lnTo>
                    <a:pt x="257975" y="185281"/>
                  </a:lnTo>
                  <a:lnTo>
                    <a:pt x="263880" y="186085"/>
                  </a:lnTo>
                  <a:lnTo>
                    <a:pt x="271470" y="190505"/>
                  </a:lnTo>
                  <a:lnTo>
                    <a:pt x="282185" y="214651"/>
                  </a:lnTo>
                  <a:lnTo>
                    <a:pt x="289653" y="251757"/>
                  </a:lnTo>
                  <a:lnTo>
                    <a:pt x="289265" y="295336"/>
                  </a:lnTo>
                  <a:lnTo>
                    <a:pt x="286058" y="341928"/>
                  </a:lnTo>
                  <a:lnTo>
                    <a:pt x="285811" y="346959"/>
                  </a:lnTo>
                  <a:lnTo>
                    <a:pt x="286696" y="325027"/>
                  </a:lnTo>
                  <a:lnTo>
                    <a:pt x="296577" y="283394"/>
                  </a:lnTo>
                  <a:lnTo>
                    <a:pt x="312027" y="248746"/>
                  </a:lnTo>
                  <a:lnTo>
                    <a:pt x="333024" y="220328"/>
                  </a:lnTo>
                  <a:lnTo>
                    <a:pt x="348519" y="211156"/>
                  </a:lnTo>
                  <a:lnTo>
                    <a:pt x="355510" y="208638"/>
                  </a:lnTo>
                  <a:lnTo>
                    <a:pt x="361910" y="208461"/>
                  </a:lnTo>
                  <a:lnTo>
                    <a:pt x="365098" y="208907"/>
                  </a:lnTo>
                  <a:lnTo>
                    <a:pt x="369582" y="211285"/>
                  </a:lnTo>
                  <a:lnTo>
                    <a:pt x="371271" y="212906"/>
                  </a:lnTo>
                  <a:lnTo>
                    <a:pt x="376165" y="234376"/>
                  </a:lnTo>
                  <a:lnTo>
                    <a:pt x="378385" y="277667"/>
                  </a:lnTo>
                  <a:lnTo>
                    <a:pt x="386644" y="318517"/>
                  </a:lnTo>
                  <a:lnTo>
                    <a:pt x="390407" y="323200"/>
                  </a:lnTo>
                  <a:lnTo>
                    <a:pt x="401174" y="330285"/>
                  </a:lnTo>
                  <a:lnTo>
                    <a:pt x="412309" y="332964"/>
                  </a:lnTo>
                  <a:lnTo>
                    <a:pt x="417748" y="333184"/>
                  </a:lnTo>
                  <a:lnTo>
                    <a:pt x="431317" y="327785"/>
                  </a:lnTo>
                  <a:lnTo>
                    <a:pt x="463550" y="305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SMARTInkShape-332">
              <a:extLst>
                <a:ext uri="{FF2B5EF4-FFF2-40B4-BE49-F238E27FC236}">
                  <a16:creationId xmlns:a16="http://schemas.microsoft.com/office/drawing/2014/main" xmlns="" id="{BFDBCF33-6AEC-4EDC-9ABD-734199135B94}"/>
                </a:ext>
              </a:extLst>
            </p:cNvPr>
            <p:cNvSpPr/>
            <p:nvPr>
              <p:custDataLst>
                <p:tags r:id="rId28"/>
              </p:custDataLst>
            </p:nvPr>
          </p:nvSpPr>
          <p:spPr>
            <a:xfrm>
              <a:off x="1962648" y="3182839"/>
              <a:ext cx="196302" cy="395161"/>
            </a:xfrm>
            <a:custGeom>
              <a:avLst/>
              <a:gdLst/>
              <a:ahLst/>
              <a:cxnLst/>
              <a:rect l="0" t="0" r="0" b="0"/>
              <a:pathLst>
                <a:path w="196302" h="395161">
                  <a:moveTo>
                    <a:pt x="63002" y="1686"/>
                  </a:moveTo>
                  <a:lnTo>
                    <a:pt x="63002" y="1686"/>
                  </a:lnTo>
                  <a:lnTo>
                    <a:pt x="64688" y="0"/>
                  </a:lnTo>
                  <a:lnTo>
                    <a:pt x="65184" y="210"/>
                  </a:lnTo>
                  <a:lnTo>
                    <a:pt x="65736" y="2323"/>
                  </a:lnTo>
                  <a:lnTo>
                    <a:pt x="65530" y="3522"/>
                  </a:lnTo>
                  <a:lnTo>
                    <a:pt x="63121" y="7839"/>
                  </a:lnTo>
                  <a:lnTo>
                    <a:pt x="21560" y="53862"/>
                  </a:lnTo>
                  <a:lnTo>
                    <a:pt x="10364" y="70384"/>
                  </a:lnTo>
                  <a:lnTo>
                    <a:pt x="1152" y="95771"/>
                  </a:lnTo>
                  <a:lnTo>
                    <a:pt x="0" y="107825"/>
                  </a:lnTo>
                  <a:lnTo>
                    <a:pt x="11448" y="132657"/>
                  </a:lnTo>
                  <a:lnTo>
                    <a:pt x="34200" y="163285"/>
                  </a:lnTo>
                  <a:lnTo>
                    <a:pt x="43968" y="171815"/>
                  </a:lnTo>
                  <a:lnTo>
                    <a:pt x="74477" y="184517"/>
                  </a:lnTo>
                  <a:lnTo>
                    <a:pt x="85035" y="187013"/>
                  </a:lnTo>
                  <a:lnTo>
                    <a:pt x="105357" y="183363"/>
                  </a:lnTo>
                  <a:lnTo>
                    <a:pt x="124481" y="175182"/>
                  </a:lnTo>
                  <a:lnTo>
                    <a:pt x="130425" y="170988"/>
                  </a:lnTo>
                  <a:lnTo>
                    <a:pt x="141109" y="157918"/>
                  </a:lnTo>
                  <a:lnTo>
                    <a:pt x="142943" y="152760"/>
                  </a:lnTo>
                  <a:lnTo>
                    <a:pt x="143099" y="142325"/>
                  </a:lnTo>
                  <a:lnTo>
                    <a:pt x="135172" y="131808"/>
                  </a:lnTo>
                  <a:lnTo>
                    <a:pt x="122947" y="122665"/>
                  </a:lnTo>
                  <a:lnTo>
                    <a:pt x="103106" y="115535"/>
                  </a:lnTo>
                  <a:lnTo>
                    <a:pt x="67682" y="110482"/>
                  </a:lnTo>
                  <a:lnTo>
                    <a:pt x="49807" y="113258"/>
                  </a:lnTo>
                  <a:lnTo>
                    <a:pt x="43026" y="115714"/>
                  </a:lnTo>
                  <a:lnTo>
                    <a:pt x="41218" y="116863"/>
                  </a:lnTo>
                  <a:lnTo>
                    <a:pt x="40013" y="119040"/>
                  </a:lnTo>
                  <a:lnTo>
                    <a:pt x="38673" y="125222"/>
                  </a:lnTo>
                  <a:lnTo>
                    <a:pt x="41841" y="132673"/>
                  </a:lnTo>
                  <a:lnTo>
                    <a:pt x="60429" y="152326"/>
                  </a:lnTo>
                  <a:lnTo>
                    <a:pt x="105133" y="178611"/>
                  </a:lnTo>
                  <a:lnTo>
                    <a:pt x="144554" y="192424"/>
                  </a:lnTo>
                  <a:lnTo>
                    <a:pt x="188884" y="197774"/>
                  </a:lnTo>
                  <a:lnTo>
                    <a:pt x="195707" y="196233"/>
                  </a:lnTo>
                  <a:lnTo>
                    <a:pt x="196275" y="195942"/>
                  </a:lnTo>
                  <a:lnTo>
                    <a:pt x="196301" y="195748"/>
                  </a:lnTo>
                  <a:lnTo>
                    <a:pt x="185144" y="193255"/>
                  </a:lnTo>
                  <a:lnTo>
                    <a:pt x="141691" y="194130"/>
                  </a:lnTo>
                  <a:lnTo>
                    <a:pt x="100633" y="201902"/>
                  </a:lnTo>
                  <a:lnTo>
                    <a:pt x="74270" y="215330"/>
                  </a:lnTo>
                  <a:lnTo>
                    <a:pt x="33629" y="248216"/>
                  </a:lnTo>
                  <a:lnTo>
                    <a:pt x="10633" y="280695"/>
                  </a:lnTo>
                  <a:lnTo>
                    <a:pt x="4684" y="295376"/>
                  </a:lnTo>
                  <a:lnTo>
                    <a:pt x="6094" y="327340"/>
                  </a:lnTo>
                  <a:lnTo>
                    <a:pt x="13215" y="350686"/>
                  </a:lnTo>
                  <a:lnTo>
                    <a:pt x="32140" y="371598"/>
                  </a:lnTo>
                  <a:lnTo>
                    <a:pt x="57856" y="386691"/>
                  </a:lnTo>
                  <a:lnTo>
                    <a:pt x="84851" y="393669"/>
                  </a:lnTo>
                  <a:lnTo>
                    <a:pt x="112555" y="395160"/>
                  </a:lnTo>
                  <a:lnTo>
                    <a:pt x="135305" y="388577"/>
                  </a:lnTo>
                  <a:lnTo>
                    <a:pt x="148288" y="379660"/>
                  </a:lnTo>
                  <a:lnTo>
                    <a:pt x="157351" y="369699"/>
                  </a:lnTo>
                  <a:lnTo>
                    <a:pt x="161380" y="361745"/>
                  </a:lnTo>
                  <a:lnTo>
                    <a:pt x="158466" y="349978"/>
                  </a:lnTo>
                  <a:lnTo>
                    <a:pt x="145594" y="327855"/>
                  </a:lnTo>
                  <a:lnTo>
                    <a:pt x="129298" y="316698"/>
                  </a:lnTo>
                  <a:lnTo>
                    <a:pt x="94350" y="309222"/>
                  </a:lnTo>
                  <a:lnTo>
                    <a:pt x="72527" y="3096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54" name="SMARTInkShape-333">
            <a:extLst>
              <a:ext uri="{FF2B5EF4-FFF2-40B4-BE49-F238E27FC236}">
                <a16:creationId xmlns:a16="http://schemas.microsoft.com/office/drawing/2014/main" xmlns="" id="{DD7B66E9-4141-4980-91FE-C67520CA49BF}"/>
              </a:ext>
            </a:extLst>
          </p:cNvPr>
          <p:cNvSpPr/>
          <p:nvPr>
            <p:custDataLst>
              <p:tags r:id="rId1"/>
            </p:custDataLst>
          </p:nvPr>
        </p:nvSpPr>
        <p:spPr>
          <a:xfrm>
            <a:off x="4805219" y="2596323"/>
            <a:ext cx="363682" cy="138876"/>
          </a:xfrm>
          <a:custGeom>
            <a:avLst/>
            <a:gdLst/>
            <a:ahLst/>
            <a:cxnLst/>
            <a:rect l="0" t="0" r="0" b="0"/>
            <a:pathLst>
              <a:path w="363682" h="138876">
                <a:moveTo>
                  <a:pt x="46181" y="23052"/>
                </a:moveTo>
                <a:lnTo>
                  <a:pt x="46181" y="23052"/>
                </a:lnTo>
                <a:lnTo>
                  <a:pt x="46181" y="10629"/>
                </a:lnTo>
                <a:lnTo>
                  <a:pt x="24195" y="8816"/>
                </a:lnTo>
                <a:lnTo>
                  <a:pt x="20941" y="9328"/>
                </a:lnTo>
                <a:lnTo>
                  <a:pt x="14502" y="13660"/>
                </a:lnTo>
                <a:lnTo>
                  <a:pt x="11303" y="16791"/>
                </a:lnTo>
                <a:lnTo>
                  <a:pt x="3431" y="39737"/>
                </a:lnTo>
                <a:lnTo>
                  <a:pt x="0" y="61000"/>
                </a:lnTo>
                <a:lnTo>
                  <a:pt x="5654" y="102934"/>
                </a:lnTo>
                <a:lnTo>
                  <a:pt x="13521" y="125418"/>
                </a:lnTo>
                <a:lnTo>
                  <a:pt x="22375" y="132166"/>
                </a:lnTo>
                <a:lnTo>
                  <a:pt x="39754" y="138875"/>
                </a:lnTo>
                <a:lnTo>
                  <a:pt x="48029" y="136030"/>
                </a:lnTo>
                <a:lnTo>
                  <a:pt x="59781" y="127435"/>
                </a:lnTo>
                <a:lnTo>
                  <a:pt x="77057" y="104296"/>
                </a:lnTo>
                <a:lnTo>
                  <a:pt x="96552" y="62671"/>
                </a:lnTo>
                <a:lnTo>
                  <a:pt x="113710" y="20740"/>
                </a:lnTo>
                <a:lnTo>
                  <a:pt x="124480" y="4246"/>
                </a:lnTo>
                <a:lnTo>
                  <a:pt x="129664" y="818"/>
                </a:lnTo>
                <a:lnTo>
                  <a:pt x="131822" y="115"/>
                </a:lnTo>
                <a:lnTo>
                  <a:pt x="133614" y="0"/>
                </a:lnTo>
                <a:lnTo>
                  <a:pt x="135161" y="276"/>
                </a:lnTo>
                <a:lnTo>
                  <a:pt x="142396" y="10777"/>
                </a:lnTo>
                <a:lnTo>
                  <a:pt x="156115" y="54300"/>
                </a:lnTo>
                <a:lnTo>
                  <a:pt x="163254" y="99847"/>
                </a:lnTo>
                <a:lnTo>
                  <a:pt x="166671" y="130713"/>
                </a:lnTo>
                <a:lnTo>
                  <a:pt x="166371" y="131868"/>
                </a:lnTo>
                <a:lnTo>
                  <a:pt x="165819" y="132638"/>
                </a:lnTo>
                <a:lnTo>
                  <a:pt x="165098" y="133151"/>
                </a:lnTo>
                <a:lnTo>
                  <a:pt x="164618" y="132082"/>
                </a:lnTo>
                <a:lnTo>
                  <a:pt x="161499" y="90705"/>
                </a:lnTo>
                <a:lnTo>
                  <a:pt x="163458" y="49672"/>
                </a:lnTo>
                <a:lnTo>
                  <a:pt x="170690" y="20987"/>
                </a:lnTo>
                <a:lnTo>
                  <a:pt x="177499" y="8995"/>
                </a:lnTo>
                <a:lnTo>
                  <a:pt x="182273" y="4457"/>
                </a:lnTo>
                <a:lnTo>
                  <a:pt x="184534" y="3247"/>
                </a:lnTo>
                <a:lnTo>
                  <a:pt x="186747" y="3146"/>
                </a:lnTo>
                <a:lnTo>
                  <a:pt x="191087" y="4915"/>
                </a:lnTo>
                <a:lnTo>
                  <a:pt x="206599" y="25703"/>
                </a:lnTo>
                <a:lnTo>
                  <a:pt x="219144" y="58361"/>
                </a:lnTo>
                <a:lnTo>
                  <a:pt x="226432" y="105849"/>
                </a:lnTo>
                <a:lnTo>
                  <a:pt x="228633" y="127411"/>
                </a:lnTo>
                <a:lnTo>
                  <a:pt x="227813" y="130817"/>
                </a:lnTo>
                <a:lnTo>
                  <a:pt x="227594" y="131231"/>
                </a:lnTo>
                <a:lnTo>
                  <a:pt x="227448" y="131155"/>
                </a:lnTo>
                <a:lnTo>
                  <a:pt x="224448" y="115024"/>
                </a:lnTo>
                <a:lnTo>
                  <a:pt x="224361" y="69137"/>
                </a:lnTo>
                <a:lnTo>
                  <a:pt x="229322" y="41589"/>
                </a:lnTo>
                <a:lnTo>
                  <a:pt x="238598" y="20795"/>
                </a:lnTo>
                <a:lnTo>
                  <a:pt x="243403" y="13995"/>
                </a:lnTo>
                <a:lnTo>
                  <a:pt x="253803" y="6375"/>
                </a:lnTo>
                <a:lnTo>
                  <a:pt x="262165" y="3293"/>
                </a:lnTo>
                <a:lnTo>
                  <a:pt x="266370" y="2471"/>
                </a:lnTo>
                <a:lnTo>
                  <a:pt x="270232" y="2981"/>
                </a:lnTo>
                <a:lnTo>
                  <a:pt x="277346" y="6370"/>
                </a:lnTo>
                <a:lnTo>
                  <a:pt x="283094" y="13286"/>
                </a:lnTo>
                <a:lnTo>
                  <a:pt x="290848" y="30413"/>
                </a:lnTo>
                <a:lnTo>
                  <a:pt x="300346" y="75488"/>
                </a:lnTo>
                <a:lnTo>
                  <a:pt x="308680" y="102162"/>
                </a:lnTo>
                <a:lnTo>
                  <a:pt x="318540" y="111364"/>
                </a:lnTo>
                <a:lnTo>
                  <a:pt x="335254" y="120715"/>
                </a:lnTo>
                <a:lnTo>
                  <a:pt x="339438" y="122027"/>
                </a:lnTo>
                <a:lnTo>
                  <a:pt x="363681" y="1183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SMARTInkShape-334">
            <a:extLst>
              <a:ext uri="{FF2B5EF4-FFF2-40B4-BE49-F238E27FC236}">
                <a16:creationId xmlns:a16="http://schemas.microsoft.com/office/drawing/2014/main" xmlns="" id="{E608D549-5280-46AC-8C07-89BB5A5196F6}"/>
              </a:ext>
            </a:extLst>
          </p:cNvPr>
          <p:cNvSpPr/>
          <p:nvPr>
            <p:custDataLst>
              <p:tags r:id="rId2"/>
            </p:custDataLst>
          </p:nvPr>
        </p:nvSpPr>
        <p:spPr>
          <a:xfrm>
            <a:off x="4349750" y="2431306"/>
            <a:ext cx="191029" cy="284755"/>
          </a:xfrm>
          <a:custGeom>
            <a:avLst/>
            <a:gdLst/>
            <a:ahLst/>
            <a:cxnLst/>
            <a:rect l="0" t="0" r="0" b="0"/>
            <a:pathLst>
              <a:path w="191029" h="284755">
                <a:moveTo>
                  <a:pt x="174625" y="76944"/>
                </a:moveTo>
                <a:lnTo>
                  <a:pt x="174625" y="76944"/>
                </a:lnTo>
                <a:lnTo>
                  <a:pt x="180730" y="70839"/>
                </a:lnTo>
                <a:lnTo>
                  <a:pt x="182630" y="67058"/>
                </a:lnTo>
                <a:lnTo>
                  <a:pt x="187168" y="52040"/>
                </a:lnTo>
                <a:lnTo>
                  <a:pt x="177425" y="20880"/>
                </a:lnTo>
                <a:lnTo>
                  <a:pt x="171166" y="13927"/>
                </a:lnTo>
                <a:lnTo>
                  <a:pt x="157831" y="4210"/>
                </a:lnTo>
                <a:lnTo>
                  <a:pt x="143897" y="86"/>
                </a:lnTo>
                <a:lnTo>
                  <a:pt x="131418" y="0"/>
                </a:lnTo>
                <a:lnTo>
                  <a:pt x="106925" y="7553"/>
                </a:lnTo>
                <a:lnTo>
                  <a:pt x="103033" y="9517"/>
                </a:lnTo>
                <a:lnTo>
                  <a:pt x="90814" y="24079"/>
                </a:lnTo>
                <a:lnTo>
                  <a:pt x="83313" y="44033"/>
                </a:lnTo>
                <a:lnTo>
                  <a:pt x="80542" y="62215"/>
                </a:lnTo>
                <a:lnTo>
                  <a:pt x="83657" y="75219"/>
                </a:lnTo>
                <a:lnTo>
                  <a:pt x="89392" y="87466"/>
                </a:lnTo>
                <a:lnTo>
                  <a:pt x="99982" y="99386"/>
                </a:lnTo>
                <a:lnTo>
                  <a:pt x="123568" y="117076"/>
                </a:lnTo>
                <a:lnTo>
                  <a:pt x="138331" y="120114"/>
                </a:lnTo>
                <a:lnTo>
                  <a:pt x="159481" y="117644"/>
                </a:lnTo>
                <a:lnTo>
                  <a:pt x="168835" y="113377"/>
                </a:lnTo>
                <a:lnTo>
                  <a:pt x="171824" y="110758"/>
                </a:lnTo>
                <a:lnTo>
                  <a:pt x="179400" y="96958"/>
                </a:lnTo>
                <a:lnTo>
                  <a:pt x="182743" y="86206"/>
                </a:lnTo>
                <a:lnTo>
                  <a:pt x="180984" y="65760"/>
                </a:lnTo>
                <a:lnTo>
                  <a:pt x="176117" y="47564"/>
                </a:lnTo>
                <a:lnTo>
                  <a:pt x="172231" y="41191"/>
                </a:lnTo>
                <a:lnTo>
                  <a:pt x="168151" y="38123"/>
                </a:lnTo>
                <a:lnTo>
                  <a:pt x="166076" y="37305"/>
                </a:lnTo>
                <a:lnTo>
                  <a:pt x="163987" y="37818"/>
                </a:lnTo>
                <a:lnTo>
                  <a:pt x="159784" y="41210"/>
                </a:lnTo>
                <a:lnTo>
                  <a:pt x="155136" y="49070"/>
                </a:lnTo>
                <a:lnTo>
                  <a:pt x="157657" y="74652"/>
                </a:lnTo>
                <a:lnTo>
                  <a:pt x="168035" y="114816"/>
                </a:lnTo>
                <a:lnTo>
                  <a:pt x="181606" y="158166"/>
                </a:lnTo>
                <a:lnTo>
                  <a:pt x="188806" y="194614"/>
                </a:lnTo>
                <a:lnTo>
                  <a:pt x="191028" y="234321"/>
                </a:lnTo>
                <a:lnTo>
                  <a:pt x="183353" y="265958"/>
                </a:lnTo>
                <a:lnTo>
                  <a:pt x="178974" y="275132"/>
                </a:lnTo>
                <a:lnTo>
                  <a:pt x="170914" y="280621"/>
                </a:lnTo>
                <a:lnTo>
                  <a:pt x="155416" y="284754"/>
                </a:lnTo>
                <a:lnTo>
                  <a:pt x="142804" y="284662"/>
                </a:lnTo>
                <a:lnTo>
                  <a:pt x="104029" y="276921"/>
                </a:lnTo>
                <a:lnTo>
                  <a:pt x="59365" y="266379"/>
                </a:lnTo>
                <a:lnTo>
                  <a:pt x="17410" y="258476"/>
                </a:lnTo>
                <a:lnTo>
                  <a:pt x="0" y="2579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58" name="SMARTInkShape-Group106">
            <a:extLst>
              <a:ext uri="{FF2B5EF4-FFF2-40B4-BE49-F238E27FC236}">
                <a16:creationId xmlns:a16="http://schemas.microsoft.com/office/drawing/2014/main" xmlns="" id="{C0FA809D-075E-4A22-95B6-08784FB063D1}"/>
              </a:ext>
            </a:extLst>
          </p:cNvPr>
          <p:cNvGrpSpPr/>
          <p:nvPr/>
        </p:nvGrpSpPr>
        <p:grpSpPr>
          <a:xfrm>
            <a:off x="3660775" y="2784475"/>
            <a:ext cx="2205167" cy="326378"/>
            <a:chOff x="3660775" y="2784475"/>
            <a:chExt cx="2205167" cy="326378"/>
          </a:xfrm>
        </p:grpSpPr>
        <p:sp>
          <p:nvSpPr>
            <p:cNvPr id="56" name="SMARTInkShape-335">
              <a:extLst>
                <a:ext uri="{FF2B5EF4-FFF2-40B4-BE49-F238E27FC236}">
                  <a16:creationId xmlns:a16="http://schemas.microsoft.com/office/drawing/2014/main" xmlns="" id="{6DF430B0-DA69-48D5-BA6A-B39882FF3DCF}"/>
                </a:ext>
              </a:extLst>
            </p:cNvPr>
            <p:cNvSpPr/>
            <p:nvPr>
              <p:custDataLst>
                <p:tags r:id="rId24"/>
              </p:custDataLst>
            </p:nvPr>
          </p:nvSpPr>
          <p:spPr>
            <a:xfrm>
              <a:off x="3679825" y="2784475"/>
              <a:ext cx="2186117" cy="301626"/>
            </a:xfrm>
            <a:custGeom>
              <a:avLst/>
              <a:gdLst/>
              <a:ahLst/>
              <a:cxnLst/>
              <a:rect l="0" t="0" r="0" b="0"/>
              <a:pathLst>
                <a:path w="2186117" h="301626">
                  <a:moveTo>
                    <a:pt x="0" y="0"/>
                  </a:moveTo>
                  <a:lnTo>
                    <a:pt x="0" y="0"/>
                  </a:lnTo>
                  <a:lnTo>
                    <a:pt x="1686" y="0"/>
                  </a:lnTo>
                  <a:lnTo>
                    <a:pt x="30980" y="5969"/>
                  </a:lnTo>
                  <a:lnTo>
                    <a:pt x="69945" y="5403"/>
                  </a:lnTo>
                  <a:lnTo>
                    <a:pt x="115622" y="3835"/>
                  </a:lnTo>
                  <a:lnTo>
                    <a:pt x="160344" y="3305"/>
                  </a:lnTo>
                  <a:lnTo>
                    <a:pt x="206886" y="5383"/>
                  </a:lnTo>
                  <a:lnTo>
                    <a:pt x="253093" y="6416"/>
                  </a:lnTo>
                  <a:lnTo>
                    <a:pt x="288382" y="8447"/>
                  </a:lnTo>
                  <a:lnTo>
                    <a:pt x="335527" y="9558"/>
                  </a:lnTo>
                  <a:lnTo>
                    <a:pt x="372270" y="11612"/>
                  </a:lnTo>
                  <a:lnTo>
                    <a:pt x="416905" y="12378"/>
                  </a:lnTo>
                  <a:lnTo>
                    <a:pt x="452904" y="12604"/>
                  </a:lnTo>
                  <a:lnTo>
                    <a:pt x="490578" y="12672"/>
                  </a:lnTo>
                  <a:lnTo>
                    <a:pt x="525651" y="12692"/>
                  </a:lnTo>
                  <a:lnTo>
                    <a:pt x="557473" y="12696"/>
                  </a:lnTo>
                  <a:lnTo>
                    <a:pt x="604346" y="12699"/>
                  </a:lnTo>
                  <a:lnTo>
                    <a:pt x="639250" y="12699"/>
                  </a:lnTo>
                  <a:lnTo>
                    <a:pt x="673578" y="12700"/>
                  </a:lnTo>
                  <a:lnTo>
                    <a:pt x="712517" y="13053"/>
                  </a:lnTo>
                  <a:lnTo>
                    <a:pt x="752787" y="14882"/>
                  </a:lnTo>
                  <a:lnTo>
                    <a:pt x="797614" y="15679"/>
                  </a:lnTo>
                  <a:lnTo>
                    <a:pt x="839580" y="15817"/>
                  </a:lnTo>
                  <a:lnTo>
                    <a:pt x="874091" y="16202"/>
                  </a:lnTo>
                  <a:lnTo>
                    <a:pt x="920801" y="18049"/>
                  </a:lnTo>
                  <a:lnTo>
                    <a:pt x="964061" y="19793"/>
                  </a:lnTo>
                  <a:lnTo>
                    <a:pt x="1008489" y="21504"/>
                  </a:lnTo>
                  <a:lnTo>
                    <a:pt x="1047940" y="22258"/>
                  </a:lnTo>
                  <a:lnTo>
                    <a:pt x="1092805" y="24312"/>
                  </a:lnTo>
                  <a:lnTo>
                    <a:pt x="1127041" y="24917"/>
                  </a:lnTo>
                  <a:lnTo>
                    <a:pt x="1159661" y="26126"/>
                  </a:lnTo>
                  <a:lnTo>
                    <a:pt x="1192738" y="27839"/>
                  </a:lnTo>
                  <a:lnTo>
                    <a:pt x="1230958" y="29777"/>
                  </a:lnTo>
                  <a:lnTo>
                    <a:pt x="1273601" y="32851"/>
                  </a:lnTo>
                  <a:lnTo>
                    <a:pt x="1308172" y="34003"/>
                  </a:lnTo>
                  <a:lnTo>
                    <a:pt x="1348701" y="34868"/>
                  </a:lnTo>
                  <a:lnTo>
                    <a:pt x="1390233" y="36428"/>
                  </a:lnTo>
                  <a:lnTo>
                    <a:pt x="1436427" y="37605"/>
                  </a:lnTo>
                  <a:lnTo>
                    <a:pt x="1477513" y="39639"/>
                  </a:lnTo>
                  <a:lnTo>
                    <a:pt x="1520161" y="40952"/>
                  </a:lnTo>
                  <a:lnTo>
                    <a:pt x="1554142" y="41179"/>
                  </a:lnTo>
                  <a:lnTo>
                    <a:pt x="1591960" y="41232"/>
                  </a:lnTo>
                  <a:lnTo>
                    <a:pt x="1635270" y="42948"/>
                  </a:lnTo>
                  <a:lnTo>
                    <a:pt x="1680010" y="44005"/>
                  </a:lnTo>
                  <a:lnTo>
                    <a:pt x="1718103" y="44252"/>
                  </a:lnTo>
                  <a:lnTo>
                    <a:pt x="1755965" y="44362"/>
                  </a:lnTo>
                  <a:lnTo>
                    <a:pt x="1794911" y="44071"/>
                  </a:lnTo>
                  <a:lnTo>
                    <a:pt x="1834007" y="42260"/>
                  </a:lnTo>
                  <a:lnTo>
                    <a:pt x="1871187" y="41567"/>
                  </a:lnTo>
                  <a:lnTo>
                    <a:pt x="1917893" y="40392"/>
                  </a:lnTo>
                  <a:lnTo>
                    <a:pt x="1961717" y="38553"/>
                  </a:lnTo>
                  <a:lnTo>
                    <a:pt x="2008634" y="37219"/>
                  </a:lnTo>
                  <a:lnTo>
                    <a:pt x="2054362" y="34874"/>
                  </a:lnTo>
                  <a:lnTo>
                    <a:pt x="2101389" y="32071"/>
                  </a:lnTo>
                  <a:lnTo>
                    <a:pt x="2145902" y="28665"/>
                  </a:lnTo>
                  <a:lnTo>
                    <a:pt x="2178050" y="28575"/>
                  </a:lnTo>
                  <a:lnTo>
                    <a:pt x="2178050" y="74635"/>
                  </a:lnTo>
                  <a:lnTo>
                    <a:pt x="2178991" y="118763"/>
                  </a:lnTo>
                  <a:lnTo>
                    <a:pt x="2181186" y="164971"/>
                  </a:lnTo>
                  <a:lnTo>
                    <a:pt x="2178343" y="210682"/>
                  </a:lnTo>
                  <a:lnTo>
                    <a:pt x="2178053" y="254352"/>
                  </a:lnTo>
                  <a:lnTo>
                    <a:pt x="2178991" y="271737"/>
                  </a:lnTo>
                  <a:lnTo>
                    <a:pt x="2186116" y="296172"/>
                  </a:lnTo>
                  <a:lnTo>
                    <a:pt x="2184400" y="301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SMARTInkShape-336">
              <a:extLst>
                <a:ext uri="{FF2B5EF4-FFF2-40B4-BE49-F238E27FC236}">
                  <a16:creationId xmlns:a16="http://schemas.microsoft.com/office/drawing/2014/main" xmlns="" id="{A7C09A72-A7EB-4D25-83F5-95DAF4ABFB5C}"/>
                </a:ext>
              </a:extLst>
            </p:cNvPr>
            <p:cNvSpPr/>
            <p:nvPr>
              <p:custDataLst>
                <p:tags r:id="rId25"/>
              </p:custDataLst>
            </p:nvPr>
          </p:nvSpPr>
          <p:spPr>
            <a:xfrm>
              <a:off x="3660775" y="2825761"/>
              <a:ext cx="2203451" cy="285092"/>
            </a:xfrm>
            <a:custGeom>
              <a:avLst/>
              <a:gdLst/>
              <a:ahLst/>
              <a:cxnLst/>
              <a:rect l="0" t="0" r="0" b="0"/>
              <a:pathLst>
                <a:path w="2203451" h="285092">
                  <a:moveTo>
                    <a:pt x="0" y="3164"/>
                  </a:moveTo>
                  <a:lnTo>
                    <a:pt x="0" y="3164"/>
                  </a:lnTo>
                  <a:lnTo>
                    <a:pt x="5467" y="3164"/>
                  </a:lnTo>
                  <a:lnTo>
                    <a:pt x="13214" y="185"/>
                  </a:lnTo>
                  <a:lnTo>
                    <a:pt x="17405" y="0"/>
                  </a:lnTo>
                  <a:lnTo>
                    <a:pt x="18306" y="702"/>
                  </a:lnTo>
                  <a:lnTo>
                    <a:pt x="20248" y="3363"/>
                  </a:lnTo>
                  <a:lnTo>
                    <a:pt x="21639" y="10514"/>
                  </a:lnTo>
                  <a:lnTo>
                    <a:pt x="27630" y="54003"/>
                  </a:lnTo>
                  <a:lnTo>
                    <a:pt x="37445" y="97712"/>
                  </a:lnTo>
                  <a:lnTo>
                    <a:pt x="43305" y="138930"/>
                  </a:lnTo>
                  <a:lnTo>
                    <a:pt x="47905" y="183013"/>
                  </a:lnTo>
                  <a:lnTo>
                    <a:pt x="54499" y="225929"/>
                  </a:lnTo>
                  <a:lnTo>
                    <a:pt x="59729" y="247543"/>
                  </a:lnTo>
                  <a:lnTo>
                    <a:pt x="60280" y="248633"/>
                  </a:lnTo>
                  <a:lnTo>
                    <a:pt x="61001" y="249360"/>
                  </a:lnTo>
                  <a:lnTo>
                    <a:pt x="61834" y="249845"/>
                  </a:lnTo>
                  <a:lnTo>
                    <a:pt x="62389" y="250521"/>
                  </a:lnTo>
                  <a:lnTo>
                    <a:pt x="63006" y="252212"/>
                  </a:lnTo>
                  <a:lnTo>
                    <a:pt x="63524" y="252805"/>
                  </a:lnTo>
                  <a:lnTo>
                    <a:pt x="65039" y="253462"/>
                  </a:lnTo>
                  <a:lnTo>
                    <a:pt x="65584" y="253991"/>
                  </a:lnTo>
                  <a:lnTo>
                    <a:pt x="66632" y="257019"/>
                  </a:lnTo>
                  <a:lnTo>
                    <a:pt x="85617" y="256222"/>
                  </a:lnTo>
                  <a:lnTo>
                    <a:pt x="133026" y="250842"/>
                  </a:lnTo>
                  <a:lnTo>
                    <a:pt x="180066" y="247858"/>
                  </a:lnTo>
                  <a:lnTo>
                    <a:pt x="227092" y="245145"/>
                  </a:lnTo>
                  <a:lnTo>
                    <a:pt x="266363" y="244598"/>
                  </a:lnTo>
                  <a:lnTo>
                    <a:pt x="310117" y="241969"/>
                  </a:lnTo>
                  <a:lnTo>
                    <a:pt x="348944" y="241491"/>
                  </a:lnTo>
                  <a:lnTo>
                    <a:pt x="391562" y="239643"/>
                  </a:lnTo>
                  <a:lnTo>
                    <a:pt x="432891" y="238567"/>
                  </a:lnTo>
                  <a:lnTo>
                    <a:pt x="475590" y="237851"/>
                  </a:lnTo>
                  <a:lnTo>
                    <a:pt x="521184" y="235619"/>
                  </a:lnTo>
                  <a:lnTo>
                    <a:pt x="554782" y="235241"/>
                  </a:lnTo>
                  <a:lnTo>
                    <a:pt x="588529" y="235073"/>
                  </a:lnTo>
                  <a:lnTo>
                    <a:pt x="632520" y="234979"/>
                  </a:lnTo>
                  <a:lnTo>
                    <a:pt x="675877" y="234947"/>
                  </a:lnTo>
                  <a:lnTo>
                    <a:pt x="711043" y="235294"/>
                  </a:lnTo>
                  <a:lnTo>
                    <a:pt x="746761" y="236626"/>
                  </a:lnTo>
                  <a:lnTo>
                    <a:pt x="788294" y="237673"/>
                  </a:lnTo>
                  <a:lnTo>
                    <a:pt x="819783" y="237918"/>
                  </a:lnTo>
                  <a:lnTo>
                    <a:pt x="866727" y="238997"/>
                  </a:lnTo>
                  <a:lnTo>
                    <a:pt x="907683" y="240610"/>
                  </a:lnTo>
                  <a:lnTo>
                    <a:pt x="947688" y="241088"/>
                  </a:lnTo>
                  <a:lnTo>
                    <a:pt x="991335" y="242935"/>
                  </a:lnTo>
                  <a:lnTo>
                    <a:pt x="1029615" y="244725"/>
                  </a:lnTo>
                  <a:lnTo>
                    <a:pt x="1076732" y="246697"/>
                  </a:lnTo>
                  <a:lnTo>
                    <a:pt x="1121191" y="248749"/>
                  </a:lnTo>
                  <a:lnTo>
                    <a:pt x="1156002" y="250837"/>
                  </a:lnTo>
                  <a:lnTo>
                    <a:pt x="1203062" y="253996"/>
                  </a:lnTo>
                  <a:lnTo>
                    <a:pt x="1250284" y="257166"/>
                  </a:lnTo>
                  <a:lnTo>
                    <a:pt x="1291087" y="259399"/>
                  </a:lnTo>
                  <a:lnTo>
                    <a:pt x="1329988" y="260061"/>
                  </a:lnTo>
                  <a:lnTo>
                    <a:pt x="1373969" y="262138"/>
                  </a:lnTo>
                  <a:lnTo>
                    <a:pt x="1420633" y="265340"/>
                  </a:lnTo>
                  <a:lnTo>
                    <a:pt x="1459976" y="266290"/>
                  </a:lnTo>
                  <a:lnTo>
                    <a:pt x="1497504" y="267511"/>
                  </a:lnTo>
                  <a:lnTo>
                    <a:pt x="1539785" y="269167"/>
                  </a:lnTo>
                  <a:lnTo>
                    <a:pt x="1585945" y="270598"/>
                  </a:lnTo>
                  <a:lnTo>
                    <a:pt x="1625139" y="272316"/>
                  </a:lnTo>
                  <a:lnTo>
                    <a:pt x="1654323" y="273070"/>
                  </a:lnTo>
                  <a:lnTo>
                    <a:pt x="1693164" y="274582"/>
                  </a:lnTo>
                  <a:lnTo>
                    <a:pt x="1730653" y="275488"/>
                  </a:lnTo>
                  <a:lnTo>
                    <a:pt x="1767893" y="276244"/>
                  </a:lnTo>
                  <a:lnTo>
                    <a:pt x="1809138" y="277756"/>
                  </a:lnTo>
                  <a:lnTo>
                    <a:pt x="1853783" y="278905"/>
                  </a:lnTo>
                  <a:lnTo>
                    <a:pt x="1895548" y="279246"/>
                  </a:lnTo>
                  <a:lnTo>
                    <a:pt x="1940880" y="281543"/>
                  </a:lnTo>
                  <a:lnTo>
                    <a:pt x="1987726" y="282362"/>
                  </a:lnTo>
                  <a:lnTo>
                    <a:pt x="2020436" y="282474"/>
                  </a:lnTo>
                  <a:lnTo>
                    <a:pt x="2062166" y="282537"/>
                  </a:lnTo>
                  <a:lnTo>
                    <a:pt x="2103066" y="283500"/>
                  </a:lnTo>
                  <a:lnTo>
                    <a:pt x="2149178" y="285091"/>
                  </a:lnTo>
                  <a:lnTo>
                    <a:pt x="2203450" y="279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2" name="SMARTInkShape-Group107">
            <a:extLst>
              <a:ext uri="{FF2B5EF4-FFF2-40B4-BE49-F238E27FC236}">
                <a16:creationId xmlns:a16="http://schemas.microsoft.com/office/drawing/2014/main" xmlns="" id="{B48255A1-9F44-4BF9-89D2-32B6E49318C3}"/>
              </a:ext>
            </a:extLst>
          </p:cNvPr>
          <p:cNvGrpSpPr/>
          <p:nvPr/>
        </p:nvGrpSpPr>
        <p:grpSpPr>
          <a:xfrm>
            <a:off x="2033500" y="2646103"/>
            <a:ext cx="633501" cy="451726"/>
            <a:chOff x="2033500" y="2646103"/>
            <a:chExt cx="633501" cy="451726"/>
          </a:xfrm>
        </p:grpSpPr>
        <p:sp>
          <p:nvSpPr>
            <p:cNvPr id="59" name="SMARTInkShape-337">
              <a:extLst>
                <a:ext uri="{FF2B5EF4-FFF2-40B4-BE49-F238E27FC236}">
                  <a16:creationId xmlns:a16="http://schemas.microsoft.com/office/drawing/2014/main" xmlns="" id="{24483B74-4BA3-4D35-B3A1-36575C472EA8}"/>
                </a:ext>
              </a:extLst>
            </p:cNvPr>
            <p:cNvSpPr/>
            <p:nvPr>
              <p:custDataLst>
                <p:tags r:id="rId21"/>
              </p:custDataLst>
            </p:nvPr>
          </p:nvSpPr>
          <p:spPr>
            <a:xfrm>
              <a:off x="2500327" y="2930717"/>
              <a:ext cx="166674" cy="156622"/>
            </a:xfrm>
            <a:custGeom>
              <a:avLst/>
              <a:gdLst/>
              <a:ahLst/>
              <a:cxnLst/>
              <a:rect l="0" t="0" r="0" b="0"/>
              <a:pathLst>
                <a:path w="166674" h="156622">
                  <a:moveTo>
                    <a:pt x="65073" y="12508"/>
                  </a:moveTo>
                  <a:lnTo>
                    <a:pt x="65073" y="12508"/>
                  </a:lnTo>
                  <a:lnTo>
                    <a:pt x="67807" y="12508"/>
                  </a:lnTo>
                  <a:lnTo>
                    <a:pt x="66432" y="9137"/>
                  </a:lnTo>
                  <a:lnTo>
                    <a:pt x="59331" y="458"/>
                  </a:lnTo>
                  <a:lnTo>
                    <a:pt x="58052" y="97"/>
                  </a:lnTo>
                  <a:lnTo>
                    <a:pt x="57217" y="0"/>
                  </a:lnTo>
                  <a:lnTo>
                    <a:pt x="33352" y="9632"/>
                  </a:lnTo>
                  <a:lnTo>
                    <a:pt x="24987" y="15816"/>
                  </a:lnTo>
                  <a:lnTo>
                    <a:pt x="3804" y="52832"/>
                  </a:lnTo>
                  <a:lnTo>
                    <a:pt x="0" y="78744"/>
                  </a:lnTo>
                  <a:lnTo>
                    <a:pt x="3784" y="113250"/>
                  </a:lnTo>
                  <a:lnTo>
                    <a:pt x="7377" y="125133"/>
                  </a:lnTo>
                  <a:lnTo>
                    <a:pt x="21794" y="143128"/>
                  </a:lnTo>
                  <a:lnTo>
                    <a:pt x="34964" y="155123"/>
                  </a:lnTo>
                  <a:lnTo>
                    <a:pt x="40061" y="156621"/>
                  </a:lnTo>
                  <a:lnTo>
                    <a:pt x="57270" y="155710"/>
                  </a:lnTo>
                  <a:lnTo>
                    <a:pt x="64663" y="154000"/>
                  </a:lnTo>
                  <a:lnTo>
                    <a:pt x="71241" y="147360"/>
                  </a:lnTo>
                  <a:lnTo>
                    <a:pt x="74476" y="142626"/>
                  </a:lnTo>
                  <a:lnTo>
                    <a:pt x="86216" y="100887"/>
                  </a:lnTo>
                  <a:lnTo>
                    <a:pt x="88581" y="86242"/>
                  </a:lnTo>
                  <a:lnTo>
                    <a:pt x="84856" y="59951"/>
                  </a:lnTo>
                  <a:lnTo>
                    <a:pt x="75364" y="36561"/>
                  </a:lnTo>
                  <a:lnTo>
                    <a:pt x="63615" y="21281"/>
                  </a:lnTo>
                  <a:lnTo>
                    <a:pt x="41083" y="10051"/>
                  </a:lnTo>
                  <a:lnTo>
                    <a:pt x="19255" y="4379"/>
                  </a:lnTo>
                  <a:lnTo>
                    <a:pt x="2495" y="3167"/>
                  </a:lnTo>
                  <a:lnTo>
                    <a:pt x="1835" y="4164"/>
                  </a:lnTo>
                  <a:lnTo>
                    <a:pt x="2100" y="5887"/>
                  </a:lnTo>
                  <a:lnTo>
                    <a:pt x="2983" y="8094"/>
                  </a:lnTo>
                  <a:lnTo>
                    <a:pt x="14338" y="16257"/>
                  </a:lnTo>
                  <a:lnTo>
                    <a:pt x="29422" y="22007"/>
                  </a:lnTo>
                  <a:lnTo>
                    <a:pt x="74433" y="26359"/>
                  </a:lnTo>
                  <a:lnTo>
                    <a:pt x="114351" y="22064"/>
                  </a:lnTo>
                  <a:lnTo>
                    <a:pt x="166673" y="9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SMARTInkShape-338">
              <a:extLst>
                <a:ext uri="{FF2B5EF4-FFF2-40B4-BE49-F238E27FC236}">
                  <a16:creationId xmlns:a16="http://schemas.microsoft.com/office/drawing/2014/main" xmlns="" id="{7C734920-654C-4BC7-AA24-A4BB520A062F}"/>
                </a:ext>
              </a:extLst>
            </p:cNvPr>
            <p:cNvSpPr/>
            <p:nvPr>
              <p:custDataLst>
                <p:tags r:id="rId22"/>
              </p:custDataLst>
            </p:nvPr>
          </p:nvSpPr>
          <p:spPr>
            <a:xfrm>
              <a:off x="2428875" y="2736981"/>
              <a:ext cx="57151" cy="25270"/>
            </a:xfrm>
            <a:custGeom>
              <a:avLst/>
              <a:gdLst/>
              <a:ahLst/>
              <a:cxnLst/>
              <a:rect l="0" t="0" r="0" b="0"/>
              <a:pathLst>
                <a:path w="57151" h="25270">
                  <a:moveTo>
                    <a:pt x="57150" y="3044"/>
                  </a:moveTo>
                  <a:lnTo>
                    <a:pt x="57150" y="3044"/>
                  </a:lnTo>
                  <a:lnTo>
                    <a:pt x="55464" y="1358"/>
                  </a:lnTo>
                  <a:lnTo>
                    <a:pt x="52756" y="531"/>
                  </a:lnTo>
                  <a:lnTo>
                    <a:pt x="40211" y="0"/>
                  </a:lnTo>
                  <a:lnTo>
                    <a:pt x="32688" y="1809"/>
                  </a:lnTo>
                  <a:lnTo>
                    <a:pt x="9169" y="16895"/>
                  </a:lnTo>
                  <a:lnTo>
                    <a:pt x="0" y="252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SMARTInkShape-339">
              <a:extLst>
                <a:ext uri="{FF2B5EF4-FFF2-40B4-BE49-F238E27FC236}">
                  <a16:creationId xmlns:a16="http://schemas.microsoft.com/office/drawing/2014/main" xmlns="" id="{97B9189B-BEB1-45FD-9E7D-FBF1EAD60551}"/>
                </a:ext>
              </a:extLst>
            </p:cNvPr>
            <p:cNvSpPr/>
            <p:nvPr>
              <p:custDataLst>
                <p:tags r:id="rId23"/>
              </p:custDataLst>
            </p:nvPr>
          </p:nvSpPr>
          <p:spPr>
            <a:xfrm>
              <a:off x="2033500" y="2646103"/>
              <a:ext cx="436651" cy="451726"/>
            </a:xfrm>
            <a:custGeom>
              <a:avLst/>
              <a:gdLst/>
              <a:ahLst/>
              <a:cxnLst/>
              <a:rect l="0" t="0" r="0" b="0"/>
              <a:pathLst>
                <a:path w="436651" h="451726">
                  <a:moveTo>
                    <a:pt x="52475" y="39947"/>
                  </a:moveTo>
                  <a:lnTo>
                    <a:pt x="52475" y="39947"/>
                  </a:lnTo>
                  <a:lnTo>
                    <a:pt x="80389" y="79187"/>
                  </a:lnTo>
                  <a:lnTo>
                    <a:pt x="103452" y="115007"/>
                  </a:lnTo>
                  <a:lnTo>
                    <a:pt x="136655" y="157868"/>
                  </a:lnTo>
                  <a:lnTo>
                    <a:pt x="168312" y="185419"/>
                  </a:lnTo>
                  <a:lnTo>
                    <a:pt x="191298" y="198682"/>
                  </a:lnTo>
                  <a:lnTo>
                    <a:pt x="212651" y="203161"/>
                  </a:lnTo>
                  <a:lnTo>
                    <a:pt x="225382" y="201387"/>
                  </a:lnTo>
                  <a:lnTo>
                    <a:pt x="231246" y="199432"/>
                  </a:lnTo>
                  <a:lnTo>
                    <a:pt x="242466" y="190674"/>
                  </a:lnTo>
                  <a:lnTo>
                    <a:pt x="253685" y="176081"/>
                  </a:lnTo>
                  <a:lnTo>
                    <a:pt x="273430" y="133996"/>
                  </a:lnTo>
                  <a:lnTo>
                    <a:pt x="282250" y="95306"/>
                  </a:lnTo>
                  <a:lnTo>
                    <a:pt x="282246" y="61916"/>
                  </a:lnTo>
                  <a:lnTo>
                    <a:pt x="271259" y="26177"/>
                  </a:lnTo>
                  <a:lnTo>
                    <a:pt x="263660" y="14777"/>
                  </a:lnTo>
                  <a:lnTo>
                    <a:pt x="252051" y="5007"/>
                  </a:lnTo>
                  <a:lnTo>
                    <a:pt x="241482" y="664"/>
                  </a:lnTo>
                  <a:lnTo>
                    <a:pt x="236688" y="0"/>
                  </a:lnTo>
                  <a:lnTo>
                    <a:pt x="225717" y="3966"/>
                  </a:lnTo>
                  <a:lnTo>
                    <a:pt x="219828" y="7493"/>
                  </a:lnTo>
                  <a:lnTo>
                    <a:pt x="198408" y="41454"/>
                  </a:lnTo>
                  <a:lnTo>
                    <a:pt x="182313" y="82029"/>
                  </a:lnTo>
                  <a:lnTo>
                    <a:pt x="171732" y="122501"/>
                  </a:lnTo>
                  <a:lnTo>
                    <a:pt x="162246" y="160833"/>
                  </a:lnTo>
                  <a:lnTo>
                    <a:pt x="150499" y="204529"/>
                  </a:lnTo>
                  <a:lnTo>
                    <a:pt x="134318" y="245816"/>
                  </a:lnTo>
                  <a:lnTo>
                    <a:pt x="111994" y="292005"/>
                  </a:lnTo>
                  <a:lnTo>
                    <a:pt x="80355" y="334250"/>
                  </a:lnTo>
                  <a:lnTo>
                    <a:pt x="49960" y="358379"/>
                  </a:lnTo>
                  <a:lnTo>
                    <a:pt x="44448" y="361243"/>
                  </a:lnTo>
                  <a:lnTo>
                    <a:pt x="31739" y="362544"/>
                  </a:lnTo>
                  <a:lnTo>
                    <a:pt x="11886" y="359316"/>
                  </a:lnTo>
                  <a:lnTo>
                    <a:pt x="8835" y="356224"/>
                  </a:lnTo>
                  <a:lnTo>
                    <a:pt x="1876" y="341484"/>
                  </a:lnTo>
                  <a:lnTo>
                    <a:pt x="0" y="333419"/>
                  </a:lnTo>
                  <a:lnTo>
                    <a:pt x="1989" y="324425"/>
                  </a:lnTo>
                  <a:lnTo>
                    <a:pt x="4001" y="319557"/>
                  </a:lnTo>
                  <a:lnTo>
                    <a:pt x="10940" y="311327"/>
                  </a:lnTo>
                  <a:lnTo>
                    <a:pt x="22882" y="302624"/>
                  </a:lnTo>
                  <a:lnTo>
                    <a:pt x="26397" y="300790"/>
                  </a:lnTo>
                  <a:lnTo>
                    <a:pt x="36886" y="301574"/>
                  </a:lnTo>
                  <a:lnTo>
                    <a:pt x="57000" y="309016"/>
                  </a:lnTo>
                  <a:lnTo>
                    <a:pt x="94583" y="343356"/>
                  </a:lnTo>
                  <a:lnTo>
                    <a:pt x="135971" y="389293"/>
                  </a:lnTo>
                  <a:lnTo>
                    <a:pt x="176176" y="426473"/>
                  </a:lnTo>
                  <a:lnTo>
                    <a:pt x="209319" y="445792"/>
                  </a:lnTo>
                  <a:lnTo>
                    <a:pt x="255886" y="450980"/>
                  </a:lnTo>
                  <a:lnTo>
                    <a:pt x="273761" y="450405"/>
                  </a:lnTo>
                  <a:lnTo>
                    <a:pt x="304151" y="436300"/>
                  </a:lnTo>
                  <a:lnTo>
                    <a:pt x="325934" y="420988"/>
                  </a:lnTo>
                  <a:lnTo>
                    <a:pt x="341325" y="399087"/>
                  </a:lnTo>
                  <a:lnTo>
                    <a:pt x="355222" y="356278"/>
                  </a:lnTo>
                  <a:lnTo>
                    <a:pt x="356118" y="334797"/>
                  </a:lnTo>
                  <a:lnTo>
                    <a:pt x="350063" y="303098"/>
                  </a:lnTo>
                  <a:lnTo>
                    <a:pt x="344074" y="295192"/>
                  </a:lnTo>
                  <a:lnTo>
                    <a:pt x="336238" y="289209"/>
                  </a:lnTo>
                  <a:lnTo>
                    <a:pt x="329228" y="286549"/>
                  </a:lnTo>
                  <a:lnTo>
                    <a:pt x="318822" y="289130"/>
                  </a:lnTo>
                  <a:lnTo>
                    <a:pt x="302843" y="297576"/>
                  </a:lnTo>
                  <a:lnTo>
                    <a:pt x="298762" y="300600"/>
                  </a:lnTo>
                  <a:lnTo>
                    <a:pt x="286276" y="321710"/>
                  </a:lnTo>
                  <a:lnTo>
                    <a:pt x="283504" y="340388"/>
                  </a:lnTo>
                  <a:lnTo>
                    <a:pt x="284977" y="358685"/>
                  </a:lnTo>
                  <a:lnTo>
                    <a:pt x="289159" y="372696"/>
                  </a:lnTo>
                  <a:lnTo>
                    <a:pt x="320811" y="410632"/>
                  </a:lnTo>
                  <a:lnTo>
                    <a:pt x="362395" y="440520"/>
                  </a:lnTo>
                  <a:lnTo>
                    <a:pt x="386779" y="450774"/>
                  </a:lnTo>
                  <a:lnTo>
                    <a:pt x="401667" y="451725"/>
                  </a:lnTo>
                  <a:lnTo>
                    <a:pt x="415458" y="449443"/>
                  </a:lnTo>
                  <a:lnTo>
                    <a:pt x="436650" y="4399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5" name="SMARTInkShape-Group108">
            <a:extLst>
              <a:ext uri="{FF2B5EF4-FFF2-40B4-BE49-F238E27FC236}">
                <a16:creationId xmlns:a16="http://schemas.microsoft.com/office/drawing/2014/main" xmlns="" id="{BEB4C4D2-A4BA-49AD-ACA5-A848A1A1D662}"/>
              </a:ext>
            </a:extLst>
          </p:cNvPr>
          <p:cNvGrpSpPr/>
          <p:nvPr/>
        </p:nvGrpSpPr>
        <p:grpSpPr>
          <a:xfrm>
            <a:off x="2594353" y="5294512"/>
            <a:ext cx="656848" cy="409878"/>
            <a:chOff x="2594353" y="5294512"/>
            <a:chExt cx="656848" cy="409878"/>
          </a:xfrm>
        </p:grpSpPr>
        <p:sp>
          <p:nvSpPr>
            <p:cNvPr id="63" name="SMARTInkShape-340">
              <a:extLst>
                <a:ext uri="{FF2B5EF4-FFF2-40B4-BE49-F238E27FC236}">
                  <a16:creationId xmlns:a16="http://schemas.microsoft.com/office/drawing/2014/main" xmlns="" id="{AD406746-5997-4FBE-A1C2-1719D218D47F}"/>
                </a:ext>
              </a:extLst>
            </p:cNvPr>
            <p:cNvSpPr/>
            <p:nvPr>
              <p:custDataLst>
                <p:tags r:id="rId19"/>
              </p:custDataLst>
            </p:nvPr>
          </p:nvSpPr>
          <p:spPr>
            <a:xfrm>
              <a:off x="3145798" y="5561825"/>
              <a:ext cx="105403" cy="139139"/>
            </a:xfrm>
            <a:custGeom>
              <a:avLst/>
              <a:gdLst/>
              <a:ahLst/>
              <a:cxnLst/>
              <a:rect l="0" t="0" r="0" b="0"/>
              <a:pathLst>
                <a:path w="105403" h="139139">
                  <a:moveTo>
                    <a:pt x="70477" y="16650"/>
                  </a:moveTo>
                  <a:lnTo>
                    <a:pt x="70477" y="16650"/>
                  </a:lnTo>
                  <a:lnTo>
                    <a:pt x="72163" y="16650"/>
                  </a:lnTo>
                  <a:lnTo>
                    <a:pt x="72306" y="16297"/>
                  </a:lnTo>
                  <a:lnTo>
                    <a:pt x="70943" y="13196"/>
                  </a:lnTo>
                  <a:lnTo>
                    <a:pt x="70788" y="12231"/>
                  </a:lnTo>
                  <a:lnTo>
                    <a:pt x="64397" y="4262"/>
                  </a:lnTo>
                  <a:lnTo>
                    <a:pt x="50383" y="0"/>
                  </a:lnTo>
                  <a:lnTo>
                    <a:pt x="44378" y="196"/>
                  </a:lnTo>
                  <a:lnTo>
                    <a:pt x="31974" y="7345"/>
                  </a:lnTo>
                  <a:lnTo>
                    <a:pt x="22184" y="16715"/>
                  </a:lnTo>
                  <a:lnTo>
                    <a:pt x="10373" y="35138"/>
                  </a:lnTo>
                  <a:lnTo>
                    <a:pt x="364" y="70677"/>
                  </a:lnTo>
                  <a:lnTo>
                    <a:pt x="0" y="86868"/>
                  </a:lnTo>
                  <a:lnTo>
                    <a:pt x="7183" y="106796"/>
                  </a:lnTo>
                  <a:lnTo>
                    <a:pt x="19934" y="125518"/>
                  </a:lnTo>
                  <a:lnTo>
                    <a:pt x="29787" y="133004"/>
                  </a:lnTo>
                  <a:lnTo>
                    <a:pt x="40045" y="137155"/>
                  </a:lnTo>
                  <a:lnTo>
                    <a:pt x="55385" y="139138"/>
                  </a:lnTo>
                  <a:lnTo>
                    <a:pt x="64592" y="138352"/>
                  </a:lnTo>
                  <a:lnTo>
                    <a:pt x="81081" y="129184"/>
                  </a:lnTo>
                  <a:lnTo>
                    <a:pt x="105402" y="108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SMARTInkShape-341">
              <a:extLst>
                <a:ext uri="{FF2B5EF4-FFF2-40B4-BE49-F238E27FC236}">
                  <a16:creationId xmlns:a16="http://schemas.microsoft.com/office/drawing/2014/main" xmlns="" id="{A7CAFF27-FEB0-4B7F-863A-556F7C6EE29E}"/>
                </a:ext>
              </a:extLst>
            </p:cNvPr>
            <p:cNvSpPr/>
            <p:nvPr>
              <p:custDataLst>
                <p:tags r:id="rId20"/>
              </p:custDataLst>
            </p:nvPr>
          </p:nvSpPr>
          <p:spPr>
            <a:xfrm>
              <a:off x="2594353" y="5294512"/>
              <a:ext cx="358398" cy="409878"/>
            </a:xfrm>
            <a:custGeom>
              <a:avLst/>
              <a:gdLst/>
              <a:ahLst/>
              <a:cxnLst/>
              <a:rect l="0" t="0" r="0" b="0"/>
              <a:pathLst>
                <a:path w="358398" h="409878">
                  <a:moveTo>
                    <a:pt x="63122" y="33138"/>
                  </a:moveTo>
                  <a:lnTo>
                    <a:pt x="63122" y="33138"/>
                  </a:lnTo>
                  <a:lnTo>
                    <a:pt x="65657" y="36025"/>
                  </a:lnTo>
                  <a:lnTo>
                    <a:pt x="87999" y="76187"/>
                  </a:lnTo>
                  <a:lnTo>
                    <a:pt x="120273" y="122780"/>
                  </a:lnTo>
                  <a:lnTo>
                    <a:pt x="142850" y="144247"/>
                  </a:lnTo>
                  <a:lnTo>
                    <a:pt x="156060" y="151664"/>
                  </a:lnTo>
                  <a:lnTo>
                    <a:pt x="179010" y="157118"/>
                  </a:lnTo>
                  <a:lnTo>
                    <a:pt x="194121" y="157267"/>
                  </a:lnTo>
                  <a:lnTo>
                    <a:pt x="216511" y="150311"/>
                  </a:lnTo>
                  <a:lnTo>
                    <a:pt x="232043" y="140998"/>
                  </a:lnTo>
                  <a:lnTo>
                    <a:pt x="257682" y="110980"/>
                  </a:lnTo>
                  <a:lnTo>
                    <a:pt x="276617" y="68057"/>
                  </a:lnTo>
                  <a:lnTo>
                    <a:pt x="280742" y="36808"/>
                  </a:lnTo>
                  <a:lnTo>
                    <a:pt x="280022" y="26655"/>
                  </a:lnTo>
                  <a:lnTo>
                    <a:pt x="270891" y="9933"/>
                  </a:lnTo>
                  <a:lnTo>
                    <a:pt x="263766" y="2481"/>
                  </a:lnTo>
                  <a:lnTo>
                    <a:pt x="260385" y="0"/>
                  </a:lnTo>
                  <a:lnTo>
                    <a:pt x="248161" y="66"/>
                  </a:lnTo>
                  <a:lnTo>
                    <a:pt x="233203" y="4681"/>
                  </a:lnTo>
                  <a:lnTo>
                    <a:pt x="208235" y="23950"/>
                  </a:lnTo>
                  <a:lnTo>
                    <a:pt x="182764" y="60015"/>
                  </a:lnTo>
                  <a:lnTo>
                    <a:pt x="165059" y="101607"/>
                  </a:lnTo>
                  <a:lnTo>
                    <a:pt x="153572" y="140012"/>
                  </a:lnTo>
                  <a:lnTo>
                    <a:pt x="144681" y="177145"/>
                  </a:lnTo>
                  <a:lnTo>
                    <a:pt x="134129" y="214762"/>
                  </a:lnTo>
                  <a:lnTo>
                    <a:pt x="118251" y="261962"/>
                  </a:lnTo>
                  <a:lnTo>
                    <a:pt x="96463" y="301231"/>
                  </a:lnTo>
                  <a:lnTo>
                    <a:pt x="65801" y="330648"/>
                  </a:lnTo>
                  <a:lnTo>
                    <a:pt x="43847" y="342167"/>
                  </a:lnTo>
                  <a:lnTo>
                    <a:pt x="34094" y="345109"/>
                  </a:lnTo>
                  <a:lnTo>
                    <a:pt x="24351" y="342654"/>
                  </a:lnTo>
                  <a:lnTo>
                    <a:pt x="15551" y="337212"/>
                  </a:lnTo>
                  <a:lnTo>
                    <a:pt x="8262" y="327845"/>
                  </a:lnTo>
                  <a:lnTo>
                    <a:pt x="3932" y="320282"/>
                  </a:lnTo>
                  <a:lnTo>
                    <a:pt x="190" y="296598"/>
                  </a:lnTo>
                  <a:lnTo>
                    <a:pt x="0" y="293445"/>
                  </a:lnTo>
                  <a:lnTo>
                    <a:pt x="1672" y="288059"/>
                  </a:lnTo>
                  <a:lnTo>
                    <a:pt x="4414" y="284020"/>
                  </a:lnTo>
                  <a:lnTo>
                    <a:pt x="6808" y="282224"/>
                  </a:lnTo>
                  <a:lnTo>
                    <a:pt x="10930" y="282367"/>
                  </a:lnTo>
                  <a:lnTo>
                    <a:pt x="20514" y="285333"/>
                  </a:lnTo>
                  <a:lnTo>
                    <a:pt x="35747" y="296568"/>
                  </a:lnTo>
                  <a:lnTo>
                    <a:pt x="72868" y="341051"/>
                  </a:lnTo>
                  <a:lnTo>
                    <a:pt x="116324" y="384278"/>
                  </a:lnTo>
                  <a:lnTo>
                    <a:pt x="127690" y="391342"/>
                  </a:lnTo>
                  <a:lnTo>
                    <a:pt x="164135" y="402656"/>
                  </a:lnTo>
                  <a:lnTo>
                    <a:pt x="184735" y="404033"/>
                  </a:lnTo>
                  <a:lnTo>
                    <a:pt x="219580" y="395065"/>
                  </a:lnTo>
                  <a:lnTo>
                    <a:pt x="257071" y="376704"/>
                  </a:lnTo>
                  <a:lnTo>
                    <a:pt x="277220" y="356880"/>
                  </a:lnTo>
                  <a:lnTo>
                    <a:pt x="284642" y="341826"/>
                  </a:lnTo>
                  <a:lnTo>
                    <a:pt x="288204" y="311028"/>
                  </a:lnTo>
                  <a:lnTo>
                    <a:pt x="283389" y="295275"/>
                  </a:lnTo>
                  <a:lnTo>
                    <a:pt x="278141" y="287109"/>
                  </a:lnTo>
                  <a:lnTo>
                    <a:pt x="267833" y="277803"/>
                  </a:lnTo>
                  <a:lnTo>
                    <a:pt x="265213" y="277034"/>
                  </a:lnTo>
                  <a:lnTo>
                    <a:pt x="259479" y="277121"/>
                  </a:lnTo>
                  <a:lnTo>
                    <a:pt x="253403" y="280216"/>
                  </a:lnTo>
                  <a:lnTo>
                    <a:pt x="250301" y="282524"/>
                  </a:lnTo>
                  <a:lnTo>
                    <a:pt x="240606" y="304741"/>
                  </a:lnTo>
                  <a:lnTo>
                    <a:pt x="236869" y="318929"/>
                  </a:lnTo>
                  <a:lnTo>
                    <a:pt x="238741" y="339205"/>
                  </a:lnTo>
                  <a:lnTo>
                    <a:pt x="251998" y="375547"/>
                  </a:lnTo>
                  <a:lnTo>
                    <a:pt x="265488" y="392708"/>
                  </a:lnTo>
                  <a:lnTo>
                    <a:pt x="282891" y="404456"/>
                  </a:lnTo>
                  <a:lnTo>
                    <a:pt x="311393" y="409678"/>
                  </a:lnTo>
                  <a:lnTo>
                    <a:pt x="328438" y="409877"/>
                  </a:lnTo>
                  <a:lnTo>
                    <a:pt x="346541" y="405781"/>
                  </a:lnTo>
                  <a:lnTo>
                    <a:pt x="358397" y="398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8" name="SMARTInkShape-Group109">
            <a:extLst>
              <a:ext uri="{FF2B5EF4-FFF2-40B4-BE49-F238E27FC236}">
                <a16:creationId xmlns:a16="http://schemas.microsoft.com/office/drawing/2014/main" xmlns="" id="{2D2155EB-C074-4CE7-BE7F-97E944AE7329}"/>
              </a:ext>
            </a:extLst>
          </p:cNvPr>
          <p:cNvGrpSpPr/>
          <p:nvPr/>
        </p:nvGrpSpPr>
        <p:grpSpPr>
          <a:xfrm>
            <a:off x="3277388" y="5313462"/>
            <a:ext cx="3047213" cy="617882"/>
            <a:chOff x="3277388" y="5313462"/>
            <a:chExt cx="3047213" cy="617882"/>
          </a:xfrm>
        </p:grpSpPr>
        <p:sp>
          <p:nvSpPr>
            <p:cNvPr id="66" name="SMARTInkShape-342">
              <a:extLst>
                <a:ext uri="{FF2B5EF4-FFF2-40B4-BE49-F238E27FC236}">
                  <a16:creationId xmlns:a16="http://schemas.microsoft.com/office/drawing/2014/main" xmlns="" id="{4D2C23A3-6816-4153-B242-AB2876159893}"/>
                </a:ext>
              </a:extLst>
            </p:cNvPr>
            <p:cNvSpPr/>
            <p:nvPr>
              <p:custDataLst>
                <p:tags r:id="rId7"/>
              </p:custDataLst>
            </p:nvPr>
          </p:nvSpPr>
          <p:spPr>
            <a:xfrm>
              <a:off x="4132553" y="5328401"/>
              <a:ext cx="124918" cy="602943"/>
            </a:xfrm>
            <a:custGeom>
              <a:avLst/>
              <a:gdLst/>
              <a:ahLst/>
              <a:cxnLst/>
              <a:rect l="0" t="0" r="0" b="0"/>
              <a:pathLst>
                <a:path w="124918" h="602943">
                  <a:moveTo>
                    <a:pt x="10822" y="205624"/>
                  </a:moveTo>
                  <a:lnTo>
                    <a:pt x="10822" y="205624"/>
                  </a:lnTo>
                  <a:lnTo>
                    <a:pt x="12508" y="203938"/>
                  </a:lnTo>
                  <a:lnTo>
                    <a:pt x="14276" y="203111"/>
                  </a:lnTo>
                  <a:lnTo>
                    <a:pt x="44103" y="194556"/>
                  </a:lnTo>
                  <a:lnTo>
                    <a:pt x="90461" y="159488"/>
                  </a:lnTo>
                  <a:lnTo>
                    <a:pt x="96899" y="152311"/>
                  </a:lnTo>
                  <a:lnTo>
                    <a:pt x="116676" y="111836"/>
                  </a:lnTo>
                  <a:lnTo>
                    <a:pt x="124917" y="77319"/>
                  </a:lnTo>
                  <a:lnTo>
                    <a:pt x="123479" y="33880"/>
                  </a:lnTo>
                  <a:lnTo>
                    <a:pt x="113973" y="15037"/>
                  </a:lnTo>
                  <a:lnTo>
                    <a:pt x="101671" y="2790"/>
                  </a:lnTo>
                  <a:lnTo>
                    <a:pt x="89535" y="0"/>
                  </a:lnTo>
                  <a:lnTo>
                    <a:pt x="67175" y="1083"/>
                  </a:lnTo>
                  <a:lnTo>
                    <a:pt x="56682" y="11235"/>
                  </a:lnTo>
                  <a:lnTo>
                    <a:pt x="40755" y="38666"/>
                  </a:lnTo>
                  <a:lnTo>
                    <a:pt x="26103" y="85862"/>
                  </a:lnTo>
                  <a:lnTo>
                    <a:pt x="18596" y="131873"/>
                  </a:lnTo>
                  <a:lnTo>
                    <a:pt x="14748" y="164849"/>
                  </a:lnTo>
                  <a:lnTo>
                    <a:pt x="12567" y="199026"/>
                  </a:lnTo>
                  <a:lnTo>
                    <a:pt x="10398" y="244356"/>
                  </a:lnTo>
                  <a:lnTo>
                    <a:pt x="6505" y="291278"/>
                  </a:lnTo>
                  <a:lnTo>
                    <a:pt x="4435" y="323420"/>
                  </a:lnTo>
                  <a:lnTo>
                    <a:pt x="2339" y="360283"/>
                  </a:lnTo>
                  <a:lnTo>
                    <a:pt x="231" y="394306"/>
                  </a:lnTo>
                  <a:lnTo>
                    <a:pt x="0" y="430829"/>
                  </a:lnTo>
                  <a:lnTo>
                    <a:pt x="1779" y="469404"/>
                  </a:lnTo>
                  <a:lnTo>
                    <a:pt x="6097" y="508891"/>
                  </a:lnTo>
                  <a:lnTo>
                    <a:pt x="11108" y="546894"/>
                  </a:lnTo>
                  <a:lnTo>
                    <a:pt x="21568" y="576616"/>
                  </a:lnTo>
                  <a:lnTo>
                    <a:pt x="34154" y="595418"/>
                  </a:lnTo>
                  <a:lnTo>
                    <a:pt x="43534" y="601116"/>
                  </a:lnTo>
                  <a:lnTo>
                    <a:pt x="52524" y="602942"/>
                  </a:lnTo>
                  <a:lnTo>
                    <a:pt x="58872" y="601403"/>
                  </a:lnTo>
                  <a:lnTo>
                    <a:pt x="73155" y="581400"/>
                  </a:lnTo>
                  <a:lnTo>
                    <a:pt x="84050" y="559323"/>
                  </a:lnTo>
                  <a:lnTo>
                    <a:pt x="91747" y="520836"/>
                  </a:lnTo>
                  <a:lnTo>
                    <a:pt x="90068" y="478192"/>
                  </a:lnTo>
                  <a:lnTo>
                    <a:pt x="82868" y="449995"/>
                  </a:lnTo>
                  <a:lnTo>
                    <a:pt x="58985" y="406857"/>
                  </a:lnTo>
                  <a:lnTo>
                    <a:pt x="19364" y="360627"/>
                  </a:lnTo>
                  <a:lnTo>
                    <a:pt x="2077" y="344538"/>
                  </a:lnTo>
                  <a:lnTo>
                    <a:pt x="1817" y="343742"/>
                  </a:lnTo>
                  <a:lnTo>
                    <a:pt x="1997" y="343564"/>
                  </a:lnTo>
                  <a:lnTo>
                    <a:pt x="14700" y="349487"/>
                  </a:lnTo>
                  <a:lnTo>
                    <a:pt x="36426" y="350302"/>
                  </a:lnTo>
                  <a:lnTo>
                    <a:pt x="60839" y="347170"/>
                  </a:lnTo>
                  <a:lnTo>
                    <a:pt x="100489" y="331021"/>
                  </a:lnTo>
                  <a:lnTo>
                    <a:pt x="109247" y="323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7" name="SMARTInkShape-343">
              <a:extLst>
                <a:ext uri="{FF2B5EF4-FFF2-40B4-BE49-F238E27FC236}">
                  <a16:creationId xmlns:a16="http://schemas.microsoft.com/office/drawing/2014/main" xmlns="" id="{BD9544BC-183D-4B8A-A49D-E10BEFA8DA45}"/>
                </a:ext>
              </a:extLst>
            </p:cNvPr>
            <p:cNvSpPr/>
            <p:nvPr>
              <p:custDataLst>
                <p:tags r:id="rId8"/>
              </p:custDataLst>
            </p:nvPr>
          </p:nvSpPr>
          <p:spPr>
            <a:xfrm>
              <a:off x="3676650" y="5422900"/>
              <a:ext cx="12701" cy="3176"/>
            </a:xfrm>
            <a:custGeom>
              <a:avLst/>
              <a:gdLst/>
              <a:ahLst/>
              <a:cxnLst/>
              <a:rect l="0" t="0" r="0" b="0"/>
              <a:pathLst>
                <a:path w="12701" h="3176">
                  <a:moveTo>
                    <a:pt x="0" y="3175"/>
                  </a:moveTo>
                  <a:lnTo>
                    <a:pt x="0" y="3175"/>
                  </a:lnTo>
                  <a:lnTo>
                    <a:pt x="7153" y="3175"/>
                  </a:lnTo>
                  <a:lnTo>
                    <a:pt x="7944" y="2822"/>
                  </a:lnTo>
                  <a:lnTo>
                    <a:pt x="8471" y="2234"/>
                  </a:lnTo>
                  <a:lnTo>
                    <a:pt x="8822" y="1489"/>
                  </a:lnTo>
                  <a:lnTo>
                    <a:pt x="9409" y="993"/>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SMARTInkShape-344">
              <a:extLst>
                <a:ext uri="{FF2B5EF4-FFF2-40B4-BE49-F238E27FC236}">
                  <a16:creationId xmlns:a16="http://schemas.microsoft.com/office/drawing/2014/main" xmlns="" id="{6ED004FD-D5AD-43B9-B902-95DA62E6A2F0}"/>
                </a:ext>
              </a:extLst>
            </p:cNvPr>
            <p:cNvSpPr/>
            <p:nvPr>
              <p:custDataLst>
                <p:tags r:id="rId9"/>
              </p:custDataLst>
            </p:nvPr>
          </p:nvSpPr>
          <p:spPr>
            <a:xfrm>
              <a:off x="3277388" y="5352207"/>
              <a:ext cx="707238" cy="349985"/>
            </a:xfrm>
            <a:custGeom>
              <a:avLst/>
              <a:gdLst/>
              <a:ahLst/>
              <a:cxnLst/>
              <a:rect l="0" t="0" r="0" b="0"/>
              <a:pathLst>
                <a:path w="707238" h="349985">
                  <a:moveTo>
                    <a:pt x="65887" y="261193"/>
                  </a:moveTo>
                  <a:lnTo>
                    <a:pt x="65887" y="261193"/>
                  </a:lnTo>
                  <a:lnTo>
                    <a:pt x="70306" y="256774"/>
                  </a:lnTo>
                  <a:lnTo>
                    <a:pt x="71379" y="252879"/>
                  </a:lnTo>
                  <a:lnTo>
                    <a:pt x="72222" y="242405"/>
                  </a:lnTo>
                  <a:lnTo>
                    <a:pt x="63805" y="233793"/>
                  </a:lnTo>
                  <a:lnTo>
                    <a:pt x="60266" y="231637"/>
                  </a:lnTo>
                  <a:lnTo>
                    <a:pt x="50581" y="229936"/>
                  </a:lnTo>
                  <a:lnTo>
                    <a:pt x="45443" y="229662"/>
                  </a:lnTo>
                  <a:lnTo>
                    <a:pt x="26617" y="236615"/>
                  </a:lnTo>
                  <a:lnTo>
                    <a:pt x="17915" y="245013"/>
                  </a:lnTo>
                  <a:lnTo>
                    <a:pt x="10210" y="256481"/>
                  </a:lnTo>
                  <a:lnTo>
                    <a:pt x="1871" y="274623"/>
                  </a:lnTo>
                  <a:lnTo>
                    <a:pt x="0" y="290376"/>
                  </a:lnTo>
                  <a:lnTo>
                    <a:pt x="4085" y="311695"/>
                  </a:lnTo>
                  <a:lnTo>
                    <a:pt x="6434" y="318446"/>
                  </a:lnTo>
                  <a:lnTo>
                    <a:pt x="16482" y="329584"/>
                  </a:lnTo>
                  <a:lnTo>
                    <a:pt x="27260" y="336765"/>
                  </a:lnTo>
                  <a:lnTo>
                    <a:pt x="42212" y="339441"/>
                  </a:lnTo>
                  <a:lnTo>
                    <a:pt x="56794" y="337810"/>
                  </a:lnTo>
                  <a:lnTo>
                    <a:pt x="64433" y="336050"/>
                  </a:lnTo>
                  <a:lnTo>
                    <a:pt x="76667" y="328019"/>
                  </a:lnTo>
                  <a:lnTo>
                    <a:pt x="84172" y="318388"/>
                  </a:lnTo>
                  <a:lnTo>
                    <a:pt x="88630" y="302089"/>
                  </a:lnTo>
                  <a:lnTo>
                    <a:pt x="88227" y="281357"/>
                  </a:lnTo>
                  <a:lnTo>
                    <a:pt x="83810" y="260433"/>
                  </a:lnTo>
                  <a:lnTo>
                    <a:pt x="79144" y="252036"/>
                  </a:lnTo>
                  <a:lnTo>
                    <a:pt x="64599" y="236035"/>
                  </a:lnTo>
                  <a:lnTo>
                    <a:pt x="58259" y="232020"/>
                  </a:lnTo>
                  <a:lnTo>
                    <a:pt x="41698" y="227509"/>
                  </a:lnTo>
                  <a:lnTo>
                    <a:pt x="35381" y="227172"/>
                  </a:lnTo>
                  <a:lnTo>
                    <a:pt x="31397" y="228199"/>
                  </a:lnTo>
                  <a:lnTo>
                    <a:pt x="30194" y="228966"/>
                  </a:lnTo>
                  <a:lnTo>
                    <a:pt x="29392" y="229831"/>
                  </a:lnTo>
                  <a:lnTo>
                    <a:pt x="28857" y="230760"/>
                  </a:lnTo>
                  <a:lnTo>
                    <a:pt x="28853" y="231732"/>
                  </a:lnTo>
                  <a:lnTo>
                    <a:pt x="29790" y="233753"/>
                  </a:lnTo>
                  <a:lnTo>
                    <a:pt x="35671" y="236874"/>
                  </a:lnTo>
                  <a:lnTo>
                    <a:pt x="54370" y="243203"/>
                  </a:lnTo>
                  <a:lnTo>
                    <a:pt x="74848" y="242365"/>
                  </a:lnTo>
                  <a:lnTo>
                    <a:pt x="102731" y="233890"/>
                  </a:lnTo>
                  <a:lnTo>
                    <a:pt x="127532" y="219895"/>
                  </a:lnTo>
                  <a:lnTo>
                    <a:pt x="144124" y="204977"/>
                  </a:lnTo>
                  <a:lnTo>
                    <a:pt x="172692" y="161456"/>
                  </a:lnTo>
                  <a:lnTo>
                    <a:pt x="191288" y="115233"/>
                  </a:lnTo>
                  <a:lnTo>
                    <a:pt x="196805" y="87252"/>
                  </a:lnTo>
                  <a:lnTo>
                    <a:pt x="194604" y="39753"/>
                  </a:lnTo>
                  <a:lnTo>
                    <a:pt x="188339" y="24053"/>
                  </a:lnTo>
                  <a:lnTo>
                    <a:pt x="175264" y="4709"/>
                  </a:lnTo>
                  <a:lnTo>
                    <a:pt x="171179" y="798"/>
                  </a:lnTo>
                  <a:lnTo>
                    <a:pt x="165365" y="0"/>
                  </a:lnTo>
                  <a:lnTo>
                    <a:pt x="161839" y="281"/>
                  </a:lnTo>
                  <a:lnTo>
                    <a:pt x="156980" y="2474"/>
                  </a:lnTo>
                  <a:lnTo>
                    <a:pt x="155191" y="4047"/>
                  </a:lnTo>
                  <a:lnTo>
                    <a:pt x="150987" y="16374"/>
                  </a:lnTo>
                  <a:lnTo>
                    <a:pt x="144242" y="56948"/>
                  </a:lnTo>
                  <a:lnTo>
                    <a:pt x="142371" y="97375"/>
                  </a:lnTo>
                  <a:lnTo>
                    <a:pt x="142143" y="137033"/>
                  </a:lnTo>
                  <a:lnTo>
                    <a:pt x="142104" y="173722"/>
                  </a:lnTo>
                  <a:lnTo>
                    <a:pt x="143777" y="213051"/>
                  </a:lnTo>
                  <a:lnTo>
                    <a:pt x="147856" y="251174"/>
                  </a:lnTo>
                  <a:lnTo>
                    <a:pt x="155420" y="296105"/>
                  </a:lnTo>
                  <a:lnTo>
                    <a:pt x="163951" y="315164"/>
                  </a:lnTo>
                  <a:lnTo>
                    <a:pt x="175416" y="329160"/>
                  </a:lnTo>
                  <a:lnTo>
                    <a:pt x="185475" y="334675"/>
                  </a:lnTo>
                  <a:lnTo>
                    <a:pt x="191120" y="336639"/>
                  </a:lnTo>
                  <a:lnTo>
                    <a:pt x="204920" y="336000"/>
                  </a:lnTo>
                  <a:lnTo>
                    <a:pt x="228346" y="328651"/>
                  </a:lnTo>
                  <a:lnTo>
                    <a:pt x="241415" y="315752"/>
                  </a:lnTo>
                  <a:lnTo>
                    <a:pt x="268642" y="274959"/>
                  </a:lnTo>
                  <a:lnTo>
                    <a:pt x="287660" y="232001"/>
                  </a:lnTo>
                  <a:lnTo>
                    <a:pt x="299057" y="190123"/>
                  </a:lnTo>
                  <a:lnTo>
                    <a:pt x="307750" y="143987"/>
                  </a:lnTo>
                  <a:lnTo>
                    <a:pt x="311313" y="102091"/>
                  </a:lnTo>
                  <a:lnTo>
                    <a:pt x="307832" y="65463"/>
                  </a:lnTo>
                  <a:lnTo>
                    <a:pt x="296689" y="32074"/>
                  </a:lnTo>
                  <a:lnTo>
                    <a:pt x="292408" y="24249"/>
                  </a:lnTo>
                  <a:lnTo>
                    <a:pt x="289221" y="21738"/>
                  </a:lnTo>
                  <a:lnTo>
                    <a:pt x="280975" y="18949"/>
                  </a:lnTo>
                  <a:lnTo>
                    <a:pt x="277365" y="18911"/>
                  </a:lnTo>
                  <a:lnTo>
                    <a:pt x="271473" y="20750"/>
                  </a:lnTo>
                  <a:lnTo>
                    <a:pt x="260818" y="34180"/>
                  </a:lnTo>
                  <a:lnTo>
                    <a:pt x="252180" y="53590"/>
                  </a:lnTo>
                  <a:lnTo>
                    <a:pt x="242306" y="98614"/>
                  </a:lnTo>
                  <a:lnTo>
                    <a:pt x="235980" y="144085"/>
                  </a:lnTo>
                  <a:lnTo>
                    <a:pt x="236206" y="186085"/>
                  </a:lnTo>
                  <a:lnTo>
                    <a:pt x="243660" y="229528"/>
                  </a:lnTo>
                  <a:lnTo>
                    <a:pt x="253182" y="273460"/>
                  </a:lnTo>
                  <a:lnTo>
                    <a:pt x="271150" y="318607"/>
                  </a:lnTo>
                  <a:lnTo>
                    <a:pt x="282616" y="338765"/>
                  </a:lnTo>
                  <a:lnTo>
                    <a:pt x="291328" y="345176"/>
                  </a:lnTo>
                  <a:lnTo>
                    <a:pt x="301550" y="349319"/>
                  </a:lnTo>
                  <a:lnTo>
                    <a:pt x="310796" y="349984"/>
                  </a:lnTo>
                  <a:lnTo>
                    <a:pt x="327306" y="346690"/>
                  </a:lnTo>
                  <a:lnTo>
                    <a:pt x="336590" y="341289"/>
                  </a:lnTo>
                  <a:lnTo>
                    <a:pt x="356209" y="321272"/>
                  </a:lnTo>
                  <a:lnTo>
                    <a:pt x="372922" y="291016"/>
                  </a:lnTo>
                  <a:lnTo>
                    <a:pt x="383208" y="248163"/>
                  </a:lnTo>
                  <a:lnTo>
                    <a:pt x="386366" y="224689"/>
                  </a:lnTo>
                  <a:lnTo>
                    <a:pt x="386078" y="223099"/>
                  </a:lnTo>
                  <a:lnTo>
                    <a:pt x="385534" y="222039"/>
                  </a:lnTo>
                  <a:lnTo>
                    <a:pt x="384818" y="221332"/>
                  </a:lnTo>
                  <a:lnTo>
                    <a:pt x="384341" y="221213"/>
                  </a:lnTo>
                  <a:lnTo>
                    <a:pt x="384023" y="221487"/>
                  </a:lnTo>
                  <a:lnTo>
                    <a:pt x="383811" y="222022"/>
                  </a:lnTo>
                  <a:lnTo>
                    <a:pt x="388664" y="268490"/>
                  </a:lnTo>
                  <a:lnTo>
                    <a:pt x="391381" y="311999"/>
                  </a:lnTo>
                  <a:lnTo>
                    <a:pt x="397679" y="329071"/>
                  </a:lnTo>
                  <a:lnTo>
                    <a:pt x="401616" y="334988"/>
                  </a:lnTo>
                  <a:lnTo>
                    <a:pt x="414541" y="342286"/>
                  </a:lnTo>
                  <a:lnTo>
                    <a:pt x="426720" y="345546"/>
                  </a:lnTo>
                  <a:lnTo>
                    <a:pt x="434631" y="343486"/>
                  </a:lnTo>
                  <a:lnTo>
                    <a:pt x="447018" y="335435"/>
                  </a:lnTo>
                  <a:lnTo>
                    <a:pt x="460475" y="323444"/>
                  </a:lnTo>
                  <a:lnTo>
                    <a:pt x="477648" y="294859"/>
                  </a:lnTo>
                  <a:lnTo>
                    <a:pt x="485623" y="274304"/>
                  </a:lnTo>
                  <a:lnTo>
                    <a:pt x="488013" y="270928"/>
                  </a:lnTo>
                  <a:lnTo>
                    <a:pt x="498355" y="270723"/>
                  </a:lnTo>
                  <a:lnTo>
                    <a:pt x="507265" y="263820"/>
                  </a:lnTo>
                  <a:lnTo>
                    <a:pt x="512245" y="258483"/>
                  </a:lnTo>
                  <a:lnTo>
                    <a:pt x="516034" y="252109"/>
                  </a:lnTo>
                  <a:lnTo>
                    <a:pt x="518763" y="238903"/>
                  </a:lnTo>
                  <a:lnTo>
                    <a:pt x="517078" y="223121"/>
                  </a:lnTo>
                  <a:lnTo>
                    <a:pt x="514066" y="219460"/>
                  </a:lnTo>
                  <a:lnTo>
                    <a:pt x="511781" y="217496"/>
                  </a:lnTo>
                  <a:lnTo>
                    <a:pt x="506421" y="215314"/>
                  </a:lnTo>
                  <a:lnTo>
                    <a:pt x="503510" y="214732"/>
                  </a:lnTo>
                  <a:lnTo>
                    <a:pt x="497453" y="215967"/>
                  </a:lnTo>
                  <a:lnTo>
                    <a:pt x="494355" y="217284"/>
                  </a:lnTo>
                  <a:lnTo>
                    <a:pt x="489033" y="222510"/>
                  </a:lnTo>
                  <a:lnTo>
                    <a:pt x="481553" y="233992"/>
                  </a:lnTo>
                  <a:lnTo>
                    <a:pt x="471740" y="272199"/>
                  </a:lnTo>
                  <a:lnTo>
                    <a:pt x="471576" y="289070"/>
                  </a:lnTo>
                  <a:lnTo>
                    <a:pt x="482111" y="323636"/>
                  </a:lnTo>
                  <a:lnTo>
                    <a:pt x="492175" y="329632"/>
                  </a:lnTo>
                  <a:lnTo>
                    <a:pt x="516080" y="335860"/>
                  </a:lnTo>
                  <a:lnTo>
                    <a:pt x="525500" y="334830"/>
                  </a:lnTo>
                  <a:lnTo>
                    <a:pt x="529987" y="333568"/>
                  </a:lnTo>
                  <a:lnTo>
                    <a:pt x="538736" y="327461"/>
                  </a:lnTo>
                  <a:lnTo>
                    <a:pt x="548773" y="315988"/>
                  </a:lnTo>
                  <a:lnTo>
                    <a:pt x="552847" y="307066"/>
                  </a:lnTo>
                  <a:lnTo>
                    <a:pt x="558050" y="286309"/>
                  </a:lnTo>
                  <a:lnTo>
                    <a:pt x="556401" y="260110"/>
                  </a:lnTo>
                  <a:lnTo>
                    <a:pt x="550555" y="236255"/>
                  </a:lnTo>
                  <a:lnTo>
                    <a:pt x="547525" y="231530"/>
                  </a:lnTo>
                  <a:lnTo>
                    <a:pt x="545729" y="229776"/>
                  </a:lnTo>
                  <a:lnTo>
                    <a:pt x="540911" y="227827"/>
                  </a:lnTo>
                  <a:lnTo>
                    <a:pt x="538145" y="227307"/>
                  </a:lnTo>
                  <a:lnTo>
                    <a:pt x="536301" y="227666"/>
                  </a:lnTo>
                  <a:lnTo>
                    <a:pt x="535071" y="228612"/>
                  </a:lnTo>
                  <a:lnTo>
                    <a:pt x="534251" y="229947"/>
                  </a:lnTo>
                  <a:lnTo>
                    <a:pt x="534058" y="231190"/>
                  </a:lnTo>
                  <a:lnTo>
                    <a:pt x="534281" y="232372"/>
                  </a:lnTo>
                  <a:lnTo>
                    <a:pt x="534783" y="233512"/>
                  </a:lnTo>
                  <a:lnTo>
                    <a:pt x="545603" y="238488"/>
                  </a:lnTo>
                  <a:lnTo>
                    <a:pt x="557157" y="241060"/>
                  </a:lnTo>
                  <a:lnTo>
                    <a:pt x="600427" y="237385"/>
                  </a:lnTo>
                  <a:lnTo>
                    <a:pt x="622456" y="229746"/>
                  </a:lnTo>
                  <a:lnTo>
                    <a:pt x="622847" y="229998"/>
                  </a:lnTo>
                  <a:lnTo>
                    <a:pt x="622755" y="230519"/>
                  </a:lnTo>
                  <a:lnTo>
                    <a:pt x="622341" y="231218"/>
                  </a:lnTo>
                  <a:lnTo>
                    <a:pt x="620680" y="238401"/>
                  </a:lnTo>
                  <a:lnTo>
                    <a:pt x="609779" y="263234"/>
                  </a:lnTo>
                  <a:lnTo>
                    <a:pt x="603565" y="286400"/>
                  </a:lnTo>
                  <a:lnTo>
                    <a:pt x="604474" y="301117"/>
                  </a:lnTo>
                  <a:lnTo>
                    <a:pt x="609824" y="311863"/>
                  </a:lnTo>
                  <a:lnTo>
                    <a:pt x="622574" y="328077"/>
                  </a:lnTo>
                  <a:lnTo>
                    <a:pt x="632097" y="332429"/>
                  </a:lnTo>
                  <a:lnTo>
                    <a:pt x="644561" y="334834"/>
                  </a:lnTo>
                  <a:lnTo>
                    <a:pt x="665109" y="333499"/>
                  </a:lnTo>
                  <a:lnTo>
                    <a:pt x="684406" y="326362"/>
                  </a:lnTo>
                  <a:lnTo>
                    <a:pt x="699689" y="316172"/>
                  </a:lnTo>
                  <a:lnTo>
                    <a:pt x="707237" y="3056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SMARTInkShape-345">
              <a:extLst>
                <a:ext uri="{FF2B5EF4-FFF2-40B4-BE49-F238E27FC236}">
                  <a16:creationId xmlns:a16="http://schemas.microsoft.com/office/drawing/2014/main" xmlns="" id="{DBAC41B7-199E-4B51-92C7-1F04D9705227}"/>
                </a:ext>
              </a:extLst>
            </p:cNvPr>
            <p:cNvSpPr/>
            <p:nvPr>
              <p:custDataLst>
                <p:tags r:id="rId10"/>
              </p:custDataLst>
            </p:nvPr>
          </p:nvSpPr>
          <p:spPr>
            <a:xfrm>
              <a:off x="4800600" y="5575300"/>
              <a:ext cx="76201" cy="123826"/>
            </a:xfrm>
            <a:custGeom>
              <a:avLst/>
              <a:gdLst/>
              <a:ahLst/>
              <a:cxnLst/>
              <a:rect l="0" t="0" r="0" b="0"/>
              <a:pathLst>
                <a:path w="76201" h="123826">
                  <a:moveTo>
                    <a:pt x="0" y="123825"/>
                  </a:moveTo>
                  <a:lnTo>
                    <a:pt x="0" y="123825"/>
                  </a:lnTo>
                  <a:lnTo>
                    <a:pt x="4419" y="123825"/>
                  </a:lnTo>
                  <a:lnTo>
                    <a:pt x="6433" y="122884"/>
                  </a:lnTo>
                  <a:lnTo>
                    <a:pt x="27737" y="105468"/>
                  </a:lnTo>
                  <a:lnTo>
                    <a:pt x="50935" y="58031"/>
                  </a:lnTo>
                  <a:lnTo>
                    <a:pt x="71746" y="11662"/>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0" name="SMARTInkShape-346">
              <a:extLst>
                <a:ext uri="{FF2B5EF4-FFF2-40B4-BE49-F238E27FC236}">
                  <a16:creationId xmlns:a16="http://schemas.microsoft.com/office/drawing/2014/main" xmlns="" id="{6C96F188-014E-43FD-A575-191564950D7D}"/>
                </a:ext>
              </a:extLst>
            </p:cNvPr>
            <p:cNvSpPr/>
            <p:nvPr>
              <p:custDataLst>
                <p:tags r:id="rId11"/>
              </p:custDataLst>
            </p:nvPr>
          </p:nvSpPr>
          <p:spPr>
            <a:xfrm>
              <a:off x="4419600" y="5461000"/>
              <a:ext cx="9526" cy="12701"/>
            </a:xfrm>
            <a:custGeom>
              <a:avLst/>
              <a:gdLst/>
              <a:ahLst/>
              <a:cxnLst/>
              <a:rect l="0" t="0" r="0" b="0"/>
              <a:pathLst>
                <a:path w="9526" h="12701">
                  <a:moveTo>
                    <a:pt x="0" y="12700"/>
                  </a:moveTo>
                  <a:lnTo>
                    <a:pt x="0" y="12700"/>
                  </a:lnTo>
                  <a:lnTo>
                    <a:pt x="8151" y="4197"/>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SMARTInkShape-347">
              <a:extLst>
                <a:ext uri="{FF2B5EF4-FFF2-40B4-BE49-F238E27FC236}">
                  <a16:creationId xmlns:a16="http://schemas.microsoft.com/office/drawing/2014/main" xmlns="" id="{6F2AAE0D-68BF-45C6-991E-48628B068F79}"/>
                </a:ext>
              </a:extLst>
            </p:cNvPr>
            <p:cNvSpPr/>
            <p:nvPr>
              <p:custDataLst>
                <p:tags r:id="rId12"/>
              </p:custDataLst>
            </p:nvPr>
          </p:nvSpPr>
          <p:spPr>
            <a:xfrm>
              <a:off x="4505325" y="5546725"/>
              <a:ext cx="98426" cy="6351"/>
            </a:xfrm>
            <a:custGeom>
              <a:avLst/>
              <a:gdLst/>
              <a:ahLst/>
              <a:cxnLst/>
              <a:rect l="0" t="0" r="0" b="0"/>
              <a:pathLst>
                <a:path w="98426" h="6351">
                  <a:moveTo>
                    <a:pt x="0" y="6350"/>
                  </a:moveTo>
                  <a:lnTo>
                    <a:pt x="0" y="6350"/>
                  </a:lnTo>
                  <a:lnTo>
                    <a:pt x="1685" y="4664"/>
                  </a:lnTo>
                  <a:lnTo>
                    <a:pt x="3454" y="3837"/>
                  </a:lnTo>
                  <a:lnTo>
                    <a:pt x="40726" y="89"/>
                  </a:lnTo>
                  <a:lnTo>
                    <a:pt x="85744" y="12"/>
                  </a:lnTo>
                  <a:lnTo>
                    <a:pt x="984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SMARTInkShape-348">
              <a:extLst>
                <a:ext uri="{FF2B5EF4-FFF2-40B4-BE49-F238E27FC236}">
                  <a16:creationId xmlns:a16="http://schemas.microsoft.com/office/drawing/2014/main" xmlns="" id="{D812463F-5C4A-4B6B-BC3E-1D935EA9A418}"/>
                </a:ext>
              </a:extLst>
            </p:cNvPr>
            <p:cNvSpPr/>
            <p:nvPr>
              <p:custDataLst>
                <p:tags r:id="rId13"/>
              </p:custDataLst>
            </p:nvPr>
          </p:nvSpPr>
          <p:spPr>
            <a:xfrm>
              <a:off x="4242245" y="5444544"/>
              <a:ext cx="412306" cy="268223"/>
            </a:xfrm>
            <a:custGeom>
              <a:avLst/>
              <a:gdLst/>
              <a:ahLst/>
              <a:cxnLst/>
              <a:rect l="0" t="0" r="0" b="0"/>
              <a:pathLst>
                <a:path w="412306" h="268223">
                  <a:moveTo>
                    <a:pt x="66230" y="194256"/>
                  </a:moveTo>
                  <a:lnTo>
                    <a:pt x="66230" y="194256"/>
                  </a:lnTo>
                  <a:lnTo>
                    <a:pt x="72008" y="194256"/>
                  </a:lnTo>
                  <a:lnTo>
                    <a:pt x="74096" y="192570"/>
                  </a:lnTo>
                  <a:lnTo>
                    <a:pt x="75017" y="190802"/>
                  </a:lnTo>
                  <a:lnTo>
                    <a:pt x="78446" y="180923"/>
                  </a:lnTo>
                  <a:lnTo>
                    <a:pt x="71735" y="167032"/>
                  </a:lnTo>
                  <a:lnTo>
                    <a:pt x="50446" y="140560"/>
                  </a:lnTo>
                  <a:lnTo>
                    <a:pt x="47691" y="138641"/>
                  </a:lnTo>
                  <a:lnTo>
                    <a:pt x="46462" y="138130"/>
                  </a:lnTo>
                  <a:lnTo>
                    <a:pt x="36306" y="140780"/>
                  </a:lnTo>
                  <a:lnTo>
                    <a:pt x="23810" y="151091"/>
                  </a:lnTo>
                  <a:lnTo>
                    <a:pt x="9481" y="168901"/>
                  </a:lnTo>
                  <a:lnTo>
                    <a:pt x="2908" y="181341"/>
                  </a:lnTo>
                  <a:lnTo>
                    <a:pt x="0" y="205599"/>
                  </a:lnTo>
                  <a:lnTo>
                    <a:pt x="1372" y="222782"/>
                  </a:lnTo>
                  <a:lnTo>
                    <a:pt x="9070" y="239632"/>
                  </a:lnTo>
                  <a:lnTo>
                    <a:pt x="17307" y="248055"/>
                  </a:lnTo>
                  <a:lnTo>
                    <a:pt x="31861" y="255822"/>
                  </a:lnTo>
                  <a:lnTo>
                    <a:pt x="41430" y="258308"/>
                  </a:lnTo>
                  <a:lnTo>
                    <a:pt x="49210" y="258236"/>
                  </a:lnTo>
                  <a:lnTo>
                    <a:pt x="58078" y="253266"/>
                  </a:lnTo>
                  <a:lnTo>
                    <a:pt x="71401" y="240759"/>
                  </a:lnTo>
                  <a:lnTo>
                    <a:pt x="81794" y="218467"/>
                  </a:lnTo>
                  <a:lnTo>
                    <a:pt x="90843" y="171093"/>
                  </a:lnTo>
                  <a:lnTo>
                    <a:pt x="91280" y="168439"/>
                  </a:lnTo>
                  <a:lnTo>
                    <a:pt x="91397" y="168225"/>
                  </a:lnTo>
                  <a:lnTo>
                    <a:pt x="91475" y="168435"/>
                  </a:lnTo>
                  <a:lnTo>
                    <a:pt x="94162" y="211176"/>
                  </a:lnTo>
                  <a:lnTo>
                    <a:pt x="98103" y="227570"/>
                  </a:lnTo>
                  <a:lnTo>
                    <a:pt x="112116" y="251220"/>
                  </a:lnTo>
                  <a:lnTo>
                    <a:pt x="125687" y="259190"/>
                  </a:lnTo>
                  <a:lnTo>
                    <a:pt x="136371" y="262649"/>
                  </a:lnTo>
                  <a:lnTo>
                    <a:pt x="152433" y="256932"/>
                  </a:lnTo>
                  <a:lnTo>
                    <a:pt x="161104" y="250099"/>
                  </a:lnTo>
                  <a:lnTo>
                    <a:pt x="174106" y="230844"/>
                  </a:lnTo>
                  <a:lnTo>
                    <a:pt x="184710" y="198203"/>
                  </a:lnTo>
                  <a:lnTo>
                    <a:pt x="186855" y="170007"/>
                  </a:lnTo>
                  <a:lnTo>
                    <a:pt x="186880" y="215096"/>
                  </a:lnTo>
                  <a:lnTo>
                    <a:pt x="188565" y="241677"/>
                  </a:lnTo>
                  <a:lnTo>
                    <a:pt x="192215" y="248963"/>
                  </a:lnTo>
                  <a:lnTo>
                    <a:pt x="194670" y="251894"/>
                  </a:lnTo>
                  <a:lnTo>
                    <a:pt x="202101" y="255151"/>
                  </a:lnTo>
                  <a:lnTo>
                    <a:pt x="206552" y="256019"/>
                  </a:lnTo>
                  <a:lnTo>
                    <a:pt x="217143" y="252280"/>
                  </a:lnTo>
                  <a:lnTo>
                    <a:pt x="228200" y="244034"/>
                  </a:lnTo>
                  <a:lnTo>
                    <a:pt x="244914" y="220499"/>
                  </a:lnTo>
                  <a:lnTo>
                    <a:pt x="256905" y="185172"/>
                  </a:lnTo>
                  <a:lnTo>
                    <a:pt x="267602" y="139124"/>
                  </a:lnTo>
                  <a:lnTo>
                    <a:pt x="275850" y="96857"/>
                  </a:lnTo>
                  <a:lnTo>
                    <a:pt x="281059" y="49591"/>
                  </a:lnTo>
                  <a:lnTo>
                    <a:pt x="281735" y="3242"/>
                  </a:lnTo>
                  <a:lnTo>
                    <a:pt x="281161" y="1297"/>
                  </a:lnTo>
                  <a:lnTo>
                    <a:pt x="280426" y="0"/>
                  </a:lnTo>
                  <a:lnTo>
                    <a:pt x="279936" y="546"/>
                  </a:lnTo>
                  <a:lnTo>
                    <a:pt x="278981" y="44563"/>
                  </a:lnTo>
                  <a:lnTo>
                    <a:pt x="278958" y="82847"/>
                  </a:lnTo>
                  <a:lnTo>
                    <a:pt x="281491" y="125526"/>
                  </a:lnTo>
                  <a:lnTo>
                    <a:pt x="287269" y="171481"/>
                  </a:lnTo>
                  <a:lnTo>
                    <a:pt x="299257" y="218421"/>
                  </a:lnTo>
                  <a:lnTo>
                    <a:pt x="312359" y="250560"/>
                  </a:lnTo>
                  <a:lnTo>
                    <a:pt x="322405" y="262914"/>
                  </a:lnTo>
                  <a:lnTo>
                    <a:pt x="329310" y="267104"/>
                  </a:lnTo>
                  <a:lnTo>
                    <a:pt x="332634" y="268222"/>
                  </a:lnTo>
                  <a:lnTo>
                    <a:pt x="355851" y="264737"/>
                  </a:lnTo>
                  <a:lnTo>
                    <a:pt x="380565" y="251946"/>
                  </a:lnTo>
                  <a:lnTo>
                    <a:pt x="412305" y="2228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3" name="SMARTInkShape-349">
              <a:extLst>
                <a:ext uri="{FF2B5EF4-FFF2-40B4-BE49-F238E27FC236}">
                  <a16:creationId xmlns:a16="http://schemas.microsoft.com/office/drawing/2014/main" xmlns="" id="{88A72F0B-71C8-4C80-AA0B-9D9D1F832C11}"/>
                </a:ext>
              </a:extLst>
            </p:cNvPr>
            <p:cNvSpPr/>
            <p:nvPr>
              <p:custDataLst>
                <p:tags r:id="rId14"/>
              </p:custDataLst>
            </p:nvPr>
          </p:nvSpPr>
          <p:spPr>
            <a:xfrm>
              <a:off x="4858683" y="5549900"/>
              <a:ext cx="145118" cy="357199"/>
            </a:xfrm>
            <a:custGeom>
              <a:avLst/>
              <a:gdLst/>
              <a:ahLst/>
              <a:cxnLst/>
              <a:rect l="0" t="0" r="0" b="0"/>
              <a:pathLst>
                <a:path w="145118" h="357199">
                  <a:moveTo>
                    <a:pt x="11767" y="0"/>
                  </a:moveTo>
                  <a:lnTo>
                    <a:pt x="11767" y="0"/>
                  </a:lnTo>
                  <a:lnTo>
                    <a:pt x="9254" y="41571"/>
                  </a:lnTo>
                  <a:lnTo>
                    <a:pt x="8788" y="85107"/>
                  </a:lnTo>
                  <a:lnTo>
                    <a:pt x="8609" y="132011"/>
                  </a:lnTo>
                  <a:lnTo>
                    <a:pt x="10479" y="167173"/>
                  </a:lnTo>
                  <a:lnTo>
                    <a:pt x="11967" y="192940"/>
                  </a:lnTo>
                  <a:lnTo>
                    <a:pt x="12679" y="237563"/>
                  </a:lnTo>
                  <a:lnTo>
                    <a:pt x="12172" y="275623"/>
                  </a:lnTo>
                  <a:lnTo>
                    <a:pt x="11534" y="318027"/>
                  </a:lnTo>
                  <a:lnTo>
                    <a:pt x="9250" y="354698"/>
                  </a:lnTo>
                  <a:lnTo>
                    <a:pt x="9736" y="356410"/>
                  </a:lnTo>
                  <a:lnTo>
                    <a:pt x="10413" y="357198"/>
                  </a:lnTo>
                  <a:lnTo>
                    <a:pt x="10864" y="355960"/>
                  </a:lnTo>
                  <a:lnTo>
                    <a:pt x="11714" y="314939"/>
                  </a:lnTo>
                  <a:lnTo>
                    <a:pt x="10810" y="277113"/>
                  </a:lnTo>
                  <a:lnTo>
                    <a:pt x="7345" y="230618"/>
                  </a:lnTo>
                  <a:lnTo>
                    <a:pt x="3263" y="186129"/>
                  </a:lnTo>
                  <a:lnTo>
                    <a:pt x="0" y="149904"/>
                  </a:lnTo>
                  <a:lnTo>
                    <a:pt x="2430" y="104198"/>
                  </a:lnTo>
                  <a:lnTo>
                    <a:pt x="13699" y="61198"/>
                  </a:lnTo>
                  <a:lnTo>
                    <a:pt x="21864" y="43219"/>
                  </a:lnTo>
                  <a:lnTo>
                    <a:pt x="39946" y="23106"/>
                  </a:lnTo>
                  <a:lnTo>
                    <a:pt x="45222" y="19088"/>
                  </a:lnTo>
                  <a:lnTo>
                    <a:pt x="47476" y="19428"/>
                  </a:lnTo>
                  <a:lnTo>
                    <a:pt x="51862" y="23569"/>
                  </a:lnTo>
                  <a:lnTo>
                    <a:pt x="54281" y="29172"/>
                  </a:lnTo>
                  <a:lnTo>
                    <a:pt x="59728" y="73054"/>
                  </a:lnTo>
                  <a:lnTo>
                    <a:pt x="68714" y="115267"/>
                  </a:lnTo>
                  <a:lnTo>
                    <a:pt x="78578" y="132225"/>
                  </a:lnTo>
                  <a:lnTo>
                    <a:pt x="89379" y="141640"/>
                  </a:lnTo>
                  <a:lnTo>
                    <a:pt x="93651" y="144090"/>
                  </a:lnTo>
                  <a:lnTo>
                    <a:pt x="102370" y="141416"/>
                  </a:lnTo>
                  <a:lnTo>
                    <a:pt x="119662" y="131572"/>
                  </a:lnTo>
                  <a:lnTo>
                    <a:pt x="145117" y="98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SMARTInkShape-350">
              <a:extLst>
                <a:ext uri="{FF2B5EF4-FFF2-40B4-BE49-F238E27FC236}">
                  <a16:creationId xmlns:a16="http://schemas.microsoft.com/office/drawing/2014/main" xmlns="" id="{E83B35CC-C1D1-4742-821B-E363C32A0856}"/>
                </a:ext>
              </a:extLst>
            </p:cNvPr>
            <p:cNvSpPr/>
            <p:nvPr>
              <p:custDataLst>
                <p:tags r:id="rId15"/>
              </p:custDataLst>
            </p:nvPr>
          </p:nvSpPr>
          <p:spPr>
            <a:xfrm>
              <a:off x="5007126" y="5570313"/>
              <a:ext cx="320525" cy="132220"/>
            </a:xfrm>
            <a:custGeom>
              <a:avLst/>
              <a:gdLst/>
              <a:ahLst/>
              <a:cxnLst/>
              <a:rect l="0" t="0" r="0" b="0"/>
              <a:pathLst>
                <a:path w="320525" h="132220">
                  <a:moveTo>
                    <a:pt x="91924" y="58962"/>
                  </a:moveTo>
                  <a:lnTo>
                    <a:pt x="91924" y="58962"/>
                  </a:lnTo>
                  <a:lnTo>
                    <a:pt x="96993" y="58609"/>
                  </a:lnTo>
                  <a:lnTo>
                    <a:pt x="102402" y="56427"/>
                  </a:lnTo>
                  <a:lnTo>
                    <a:pt x="105165" y="54543"/>
                  </a:lnTo>
                  <a:lnTo>
                    <a:pt x="110775" y="46574"/>
                  </a:lnTo>
                  <a:lnTo>
                    <a:pt x="102978" y="21263"/>
                  </a:lnTo>
                  <a:lnTo>
                    <a:pt x="87530" y="1212"/>
                  </a:lnTo>
                  <a:lnTo>
                    <a:pt x="82998" y="0"/>
                  </a:lnTo>
                  <a:lnTo>
                    <a:pt x="54238" y="3120"/>
                  </a:lnTo>
                  <a:lnTo>
                    <a:pt x="29280" y="17615"/>
                  </a:lnTo>
                  <a:lnTo>
                    <a:pt x="20338" y="25416"/>
                  </a:lnTo>
                  <a:lnTo>
                    <a:pt x="8076" y="44397"/>
                  </a:lnTo>
                  <a:lnTo>
                    <a:pt x="719" y="67699"/>
                  </a:lnTo>
                  <a:lnTo>
                    <a:pt x="0" y="78015"/>
                  </a:lnTo>
                  <a:lnTo>
                    <a:pt x="4950" y="94828"/>
                  </a:lnTo>
                  <a:lnTo>
                    <a:pt x="10230" y="103243"/>
                  </a:lnTo>
                  <a:lnTo>
                    <a:pt x="13120" y="106474"/>
                  </a:lnTo>
                  <a:lnTo>
                    <a:pt x="21975" y="111005"/>
                  </a:lnTo>
                  <a:lnTo>
                    <a:pt x="36479" y="115103"/>
                  </a:lnTo>
                  <a:lnTo>
                    <a:pt x="56539" y="108661"/>
                  </a:lnTo>
                  <a:lnTo>
                    <a:pt x="64908" y="104451"/>
                  </a:lnTo>
                  <a:lnTo>
                    <a:pt x="77256" y="89687"/>
                  </a:lnTo>
                  <a:lnTo>
                    <a:pt x="84795" y="74729"/>
                  </a:lnTo>
                  <a:lnTo>
                    <a:pt x="97158" y="27208"/>
                  </a:lnTo>
                  <a:lnTo>
                    <a:pt x="98053" y="20639"/>
                  </a:lnTo>
                  <a:lnTo>
                    <a:pt x="98245" y="30192"/>
                  </a:lnTo>
                  <a:lnTo>
                    <a:pt x="96235" y="75077"/>
                  </a:lnTo>
                  <a:lnTo>
                    <a:pt x="99551" y="92077"/>
                  </a:lnTo>
                  <a:lnTo>
                    <a:pt x="101242" y="96914"/>
                  </a:lnTo>
                  <a:lnTo>
                    <a:pt x="113735" y="112148"/>
                  </a:lnTo>
                  <a:lnTo>
                    <a:pt x="125785" y="121092"/>
                  </a:lnTo>
                  <a:lnTo>
                    <a:pt x="137430" y="121735"/>
                  </a:lnTo>
                  <a:lnTo>
                    <a:pt x="161159" y="118085"/>
                  </a:lnTo>
                  <a:lnTo>
                    <a:pt x="170555" y="112285"/>
                  </a:lnTo>
                  <a:lnTo>
                    <a:pt x="179788" y="102417"/>
                  </a:lnTo>
                  <a:lnTo>
                    <a:pt x="202595" y="63935"/>
                  </a:lnTo>
                  <a:lnTo>
                    <a:pt x="208433" y="40123"/>
                  </a:lnTo>
                  <a:lnTo>
                    <a:pt x="207697" y="36878"/>
                  </a:lnTo>
                  <a:lnTo>
                    <a:pt x="200792" y="25947"/>
                  </a:lnTo>
                  <a:lnTo>
                    <a:pt x="199428" y="24252"/>
                  </a:lnTo>
                  <a:lnTo>
                    <a:pt x="194149" y="22368"/>
                  </a:lnTo>
                  <a:lnTo>
                    <a:pt x="184318" y="21160"/>
                  </a:lnTo>
                  <a:lnTo>
                    <a:pt x="181436" y="21935"/>
                  </a:lnTo>
                  <a:lnTo>
                    <a:pt x="180174" y="22636"/>
                  </a:lnTo>
                  <a:lnTo>
                    <a:pt x="179685" y="23455"/>
                  </a:lnTo>
                  <a:lnTo>
                    <a:pt x="179712" y="24355"/>
                  </a:lnTo>
                  <a:lnTo>
                    <a:pt x="180083" y="25307"/>
                  </a:lnTo>
                  <a:lnTo>
                    <a:pt x="180683" y="25942"/>
                  </a:lnTo>
                  <a:lnTo>
                    <a:pt x="182290" y="26648"/>
                  </a:lnTo>
                  <a:lnTo>
                    <a:pt x="201525" y="29896"/>
                  </a:lnTo>
                  <a:lnTo>
                    <a:pt x="234302" y="30374"/>
                  </a:lnTo>
                  <a:lnTo>
                    <a:pt x="237283" y="29441"/>
                  </a:lnTo>
                  <a:lnTo>
                    <a:pt x="238571" y="28698"/>
                  </a:lnTo>
                  <a:lnTo>
                    <a:pt x="239431" y="28555"/>
                  </a:lnTo>
                  <a:lnTo>
                    <a:pt x="240003" y="28813"/>
                  </a:lnTo>
                  <a:lnTo>
                    <a:pt x="240385" y="29337"/>
                  </a:lnTo>
                  <a:lnTo>
                    <a:pt x="239934" y="30040"/>
                  </a:lnTo>
                  <a:lnTo>
                    <a:pt x="236281" y="33067"/>
                  </a:lnTo>
                  <a:lnTo>
                    <a:pt x="233929" y="36399"/>
                  </a:lnTo>
                  <a:lnTo>
                    <a:pt x="226343" y="58416"/>
                  </a:lnTo>
                  <a:lnTo>
                    <a:pt x="222728" y="90501"/>
                  </a:lnTo>
                  <a:lnTo>
                    <a:pt x="225657" y="108014"/>
                  </a:lnTo>
                  <a:lnTo>
                    <a:pt x="234363" y="122689"/>
                  </a:lnTo>
                  <a:lnTo>
                    <a:pt x="240955" y="128795"/>
                  </a:lnTo>
                  <a:lnTo>
                    <a:pt x="244195" y="130917"/>
                  </a:lnTo>
                  <a:lnTo>
                    <a:pt x="265609" y="132219"/>
                  </a:lnTo>
                  <a:lnTo>
                    <a:pt x="285870" y="128685"/>
                  </a:lnTo>
                  <a:lnTo>
                    <a:pt x="320524" y="1097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5" name="SMARTInkShape-351">
              <a:extLst>
                <a:ext uri="{FF2B5EF4-FFF2-40B4-BE49-F238E27FC236}">
                  <a16:creationId xmlns:a16="http://schemas.microsoft.com/office/drawing/2014/main" xmlns="" id="{648E31FD-7BA2-48AD-B448-EA80266B3164}"/>
                </a:ext>
              </a:extLst>
            </p:cNvPr>
            <p:cNvSpPr/>
            <p:nvPr>
              <p:custDataLst>
                <p:tags r:id="rId16"/>
              </p:custDataLst>
            </p:nvPr>
          </p:nvSpPr>
          <p:spPr>
            <a:xfrm>
              <a:off x="5519658" y="5313462"/>
              <a:ext cx="200674" cy="392121"/>
            </a:xfrm>
            <a:custGeom>
              <a:avLst/>
              <a:gdLst/>
              <a:ahLst/>
              <a:cxnLst/>
              <a:rect l="0" t="0" r="0" b="0"/>
              <a:pathLst>
                <a:path w="200674" h="392121">
                  <a:moveTo>
                    <a:pt x="125492" y="33238"/>
                  </a:moveTo>
                  <a:lnTo>
                    <a:pt x="125492" y="33238"/>
                  </a:lnTo>
                  <a:lnTo>
                    <a:pt x="125139" y="6543"/>
                  </a:lnTo>
                  <a:lnTo>
                    <a:pt x="124551" y="4858"/>
                  </a:lnTo>
                  <a:lnTo>
                    <a:pt x="122758" y="2153"/>
                  </a:lnTo>
                  <a:lnTo>
                    <a:pt x="119077" y="0"/>
                  </a:lnTo>
                  <a:lnTo>
                    <a:pt x="94977" y="5554"/>
                  </a:lnTo>
                  <a:lnTo>
                    <a:pt x="72275" y="17823"/>
                  </a:lnTo>
                  <a:lnTo>
                    <a:pt x="59434" y="29258"/>
                  </a:lnTo>
                  <a:lnTo>
                    <a:pt x="37023" y="58183"/>
                  </a:lnTo>
                  <a:lnTo>
                    <a:pt x="31664" y="73673"/>
                  </a:lnTo>
                  <a:lnTo>
                    <a:pt x="48655" y="120282"/>
                  </a:lnTo>
                  <a:lnTo>
                    <a:pt x="65331" y="149536"/>
                  </a:lnTo>
                  <a:lnTo>
                    <a:pt x="78058" y="160067"/>
                  </a:lnTo>
                  <a:lnTo>
                    <a:pt x="99208" y="170065"/>
                  </a:lnTo>
                  <a:lnTo>
                    <a:pt x="128688" y="174918"/>
                  </a:lnTo>
                  <a:lnTo>
                    <a:pt x="146587" y="174074"/>
                  </a:lnTo>
                  <a:lnTo>
                    <a:pt x="169254" y="166533"/>
                  </a:lnTo>
                  <a:lnTo>
                    <a:pt x="185966" y="155361"/>
                  </a:lnTo>
                  <a:lnTo>
                    <a:pt x="195935" y="143114"/>
                  </a:lnTo>
                  <a:lnTo>
                    <a:pt x="199134" y="133813"/>
                  </a:lnTo>
                  <a:lnTo>
                    <a:pt x="199849" y="124857"/>
                  </a:lnTo>
                  <a:lnTo>
                    <a:pt x="197815" y="118525"/>
                  </a:lnTo>
                  <a:lnTo>
                    <a:pt x="191738" y="113359"/>
                  </a:lnTo>
                  <a:lnTo>
                    <a:pt x="183509" y="109417"/>
                  </a:lnTo>
                  <a:lnTo>
                    <a:pt x="155767" y="106678"/>
                  </a:lnTo>
                  <a:lnTo>
                    <a:pt x="119396" y="113225"/>
                  </a:lnTo>
                  <a:lnTo>
                    <a:pt x="96010" y="121361"/>
                  </a:lnTo>
                  <a:lnTo>
                    <a:pt x="76734" y="140146"/>
                  </a:lnTo>
                  <a:lnTo>
                    <a:pt x="72072" y="147310"/>
                  </a:lnTo>
                  <a:lnTo>
                    <a:pt x="72239" y="151266"/>
                  </a:lnTo>
                  <a:lnTo>
                    <a:pt x="76189" y="160366"/>
                  </a:lnTo>
                  <a:lnTo>
                    <a:pt x="81707" y="166528"/>
                  </a:lnTo>
                  <a:lnTo>
                    <a:pt x="89804" y="171147"/>
                  </a:lnTo>
                  <a:lnTo>
                    <a:pt x="135368" y="186047"/>
                  </a:lnTo>
                  <a:lnTo>
                    <a:pt x="154681" y="189718"/>
                  </a:lnTo>
                  <a:lnTo>
                    <a:pt x="181843" y="189002"/>
                  </a:lnTo>
                  <a:lnTo>
                    <a:pt x="191930" y="185498"/>
                  </a:lnTo>
                  <a:lnTo>
                    <a:pt x="198251" y="181677"/>
                  </a:lnTo>
                  <a:lnTo>
                    <a:pt x="199398" y="180175"/>
                  </a:lnTo>
                  <a:lnTo>
                    <a:pt x="200673" y="176625"/>
                  </a:lnTo>
                  <a:lnTo>
                    <a:pt x="199954" y="174338"/>
                  </a:lnTo>
                  <a:lnTo>
                    <a:pt x="196333" y="168974"/>
                  </a:lnTo>
                  <a:lnTo>
                    <a:pt x="192138" y="165885"/>
                  </a:lnTo>
                  <a:lnTo>
                    <a:pt x="190031" y="165061"/>
                  </a:lnTo>
                  <a:lnTo>
                    <a:pt x="147535" y="164215"/>
                  </a:lnTo>
                  <a:lnTo>
                    <a:pt x="100707" y="174958"/>
                  </a:lnTo>
                  <a:lnTo>
                    <a:pt x="66740" y="188190"/>
                  </a:lnTo>
                  <a:lnTo>
                    <a:pt x="35294" y="224024"/>
                  </a:lnTo>
                  <a:lnTo>
                    <a:pt x="14414" y="254593"/>
                  </a:lnTo>
                  <a:lnTo>
                    <a:pt x="540" y="298180"/>
                  </a:lnTo>
                  <a:lnTo>
                    <a:pt x="0" y="322975"/>
                  </a:lnTo>
                  <a:lnTo>
                    <a:pt x="10123" y="365086"/>
                  </a:lnTo>
                  <a:lnTo>
                    <a:pt x="20948" y="375930"/>
                  </a:lnTo>
                  <a:lnTo>
                    <a:pt x="37047" y="385218"/>
                  </a:lnTo>
                  <a:lnTo>
                    <a:pt x="65812" y="391724"/>
                  </a:lnTo>
                  <a:lnTo>
                    <a:pt x="80153" y="392120"/>
                  </a:lnTo>
                  <a:lnTo>
                    <a:pt x="104885" y="383617"/>
                  </a:lnTo>
                  <a:lnTo>
                    <a:pt x="122208" y="373297"/>
                  </a:lnTo>
                  <a:lnTo>
                    <a:pt x="129442" y="362058"/>
                  </a:lnTo>
                  <a:lnTo>
                    <a:pt x="135600" y="343626"/>
                  </a:lnTo>
                  <a:lnTo>
                    <a:pt x="136463" y="338588"/>
                  </a:lnTo>
                  <a:lnTo>
                    <a:pt x="130938" y="318014"/>
                  </a:lnTo>
                  <a:lnTo>
                    <a:pt x="122049" y="304157"/>
                  </a:lnTo>
                  <a:lnTo>
                    <a:pt x="109263" y="299109"/>
                  </a:lnTo>
                  <a:lnTo>
                    <a:pt x="92526" y="296747"/>
                  </a:lnTo>
                  <a:lnTo>
                    <a:pt x="69354" y="299385"/>
                  </a:lnTo>
                  <a:lnTo>
                    <a:pt x="52467" y="306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6" name="SMARTInkShape-352">
              <a:extLst>
                <a:ext uri="{FF2B5EF4-FFF2-40B4-BE49-F238E27FC236}">
                  <a16:creationId xmlns:a16="http://schemas.microsoft.com/office/drawing/2014/main" xmlns="" id="{26DDE6F6-BC77-4765-908F-4829AF80CA7E}"/>
                </a:ext>
              </a:extLst>
            </p:cNvPr>
            <p:cNvSpPr/>
            <p:nvPr>
              <p:custDataLst>
                <p:tags r:id="rId17"/>
              </p:custDataLst>
            </p:nvPr>
          </p:nvSpPr>
          <p:spPr>
            <a:xfrm>
              <a:off x="5667375" y="5378395"/>
              <a:ext cx="444501" cy="326998"/>
            </a:xfrm>
            <a:custGeom>
              <a:avLst/>
              <a:gdLst/>
              <a:ahLst/>
              <a:cxnLst/>
              <a:rect l="0" t="0" r="0" b="0"/>
              <a:pathLst>
                <a:path w="444501" h="326998">
                  <a:moveTo>
                    <a:pt x="0" y="304855"/>
                  </a:moveTo>
                  <a:lnTo>
                    <a:pt x="0" y="304855"/>
                  </a:lnTo>
                  <a:lnTo>
                    <a:pt x="14293" y="304855"/>
                  </a:lnTo>
                  <a:lnTo>
                    <a:pt x="56968" y="281711"/>
                  </a:lnTo>
                  <a:lnTo>
                    <a:pt x="104480" y="247245"/>
                  </a:lnTo>
                  <a:lnTo>
                    <a:pt x="146477" y="199970"/>
                  </a:lnTo>
                  <a:lnTo>
                    <a:pt x="181188" y="154270"/>
                  </a:lnTo>
                  <a:lnTo>
                    <a:pt x="206011" y="111881"/>
                  </a:lnTo>
                  <a:lnTo>
                    <a:pt x="220480" y="69939"/>
                  </a:lnTo>
                  <a:lnTo>
                    <a:pt x="227461" y="28957"/>
                  </a:lnTo>
                  <a:lnTo>
                    <a:pt x="224892" y="11362"/>
                  </a:lnTo>
                  <a:lnTo>
                    <a:pt x="221543" y="4140"/>
                  </a:lnTo>
                  <a:lnTo>
                    <a:pt x="219662" y="1720"/>
                  </a:lnTo>
                  <a:lnTo>
                    <a:pt x="216291" y="459"/>
                  </a:lnTo>
                  <a:lnTo>
                    <a:pt x="206902" y="0"/>
                  </a:lnTo>
                  <a:lnTo>
                    <a:pt x="199436" y="1912"/>
                  </a:lnTo>
                  <a:lnTo>
                    <a:pt x="196457" y="3409"/>
                  </a:lnTo>
                  <a:lnTo>
                    <a:pt x="185523" y="15630"/>
                  </a:lnTo>
                  <a:lnTo>
                    <a:pt x="168868" y="58686"/>
                  </a:lnTo>
                  <a:lnTo>
                    <a:pt x="166472" y="94346"/>
                  </a:lnTo>
                  <a:lnTo>
                    <a:pt x="163946" y="135801"/>
                  </a:lnTo>
                  <a:lnTo>
                    <a:pt x="162324" y="182483"/>
                  </a:lnTo>
                  <a:lnTo>
                    <a:pt x="163689" y="227021"/>
                  </a:lnTo>
                  <a:lnTo>
                    <a:pt x="169309" y="268770"/>
                  </a:lnTo>
                  <a:lnTo>
                    <a:pt x="181177" y="307812"/>
                  </a:lnTo>
                  <a:lnTo>
                    <a:pt x="185886" y="316282"/>
                  </a:lnTo>
                  <a:lnTo>
                    <a:pt x="189188" y="318823"/>
                  </a:lnTo>
                  <a:lnTo>
                    <a:pt x="197560" y="321646"/>
                  </a:lnTo>
                  <a:lnTo>
                    <a:pt x="204339" y="321961"/>
                  </a:lnTo>
                  <a:lnTo>
                    <a:pt x="207134" y="321550"/>
                  </a:lnTo>
                  <a:lnTo>
                    <a:pt x="227600" y="306742"/>
                  </a:lnTo>
                  <a:lnTo>
                    <a:pt x="242148" y="288765"/>
                  </a:lnTo>
                  <a:lnTo>
                    <a:pt x="252369" y="267985"/>
                  </a:lnTo>
                  <a:lnTo>
                    <a:pt x="262162" y="232465"/>
                  </a:lnTo>
                  <a:lnTo>
                    <a:pt x="266007" y="198353"/>
                  </a:lnTo>
                  <a:lnTo>
                    <a:pt x="267920" y="192727"/>
                  </a:lnTo>
                  <a:lnTo>
                    <a:pt x="269278" y="191298"/>
                  </a:lnTo>
                  <a:lnTo>
                    <a:pt x="270888" y="190697"/>
                  </a:lnTo>
                  <a:lnTo>
                    <a:pt x="272667" y="190650"/>
                  </a:lnTo>
                  <a:lnTo>
                    <a:pt x="275584" y="191538"/>
                  </a:lnTo>
                  <a:lnTo>
                    <a:pt x="276856" y="192268"/>
                  </a:lnTo>
                  <a:lnTo>
                    <a:pt x="282017" y="203410"/>
                  </a:lnTo>
                  <a:lnTo>
                    <a:pt x="287772" y="235722"/>
                  </a:lnTo>
                  <a:lnTo>
                    <a:pt x="288858" y="277656"/>
                  </a:lnTo>
                  <a:lnTo>
                    <a:pt x="282828" y="324789"/>
                  </a:lnTo>
                  <a:lnTo>
                    <a:pt x="282744" y="325553"/>
                  </a:lnTo>
                  <a:lnTo>
                    <a:pt x="282961" y="318115"/>
                  </a:lnTo>
                  <a:lnTo>
                    <a:pt x="291725" y="274975"/>
                  </a:lnTo>
                  <a:lnTo>
                    <a:pt x="308080" y="229391"/>
                  </a:lnTo>
                  <a:lnTo>
                    <a:pt x="319193" y="212507"/>
                  </a:lnTo>
                  <a:lnTo>
                    <a:pt x="330933" y="199887"/>
                  </a:lnTo>
                  <a:lnTo>
                    <a:pt x="331747" y="199599"/>
                  </a:lnTo>
                  <a:lnTo>
                    <a:pt x="332289" y="199759"/>
                  </a:lnTo>
                  <a:lnTo>
                    <a:pt x="337877" y="210156"/>
                  </a:lnTo>
                  <a:lnTo>
                    <a:pt x="341255" y="223134"/>
                  </a:lnTo>
                  <a:lnTo>
                    <a:pt x="343745" y="269099"/>
                  </a:lnTo>
                  <a:lnTo>
                    <a:pt x="349147" y="292850"/>
                  </a:lnTo>
                  <a:lnTo>
                    <a:pt x="360244" y="316046"/>
                  </a:lnTo>
                  <a:lnTo>
                    <a:pt x="367660" y="322294"/>
                  </a:lnTo>
                  <a:lnTo>
                    <a:pt x="372106" y="324948"/>
                  </a:lnTo>
                  <a:lnTo>
                    <a:pt x="381751" y="326956"/>
                  </a:lnTo>
                  <a:lnTo>
                    <a:pt x="386792" y="326997"/>
                  </a:lnTo>
                  <a:lnTo>
                    <a:pt x="405686" y="320313"/>
                  </a:lnTo>
                  <a:lnTo>
                    <a:pt x="420182" y="309396"/>
                  </a:lnTo>
                  <a:lnTo>
                    <a:pt x="444500" y="2826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7" name="SMARTInkShape-353">
              <a:extLst>
                <a:ext uri="{FF2B5EF4-FFF2-40B4-BE49-F238E27FC236}">
                  <a16:creationId xmlns:a16="http://schemas.microsoft.com/office/drawing/2014/main" xmlns="" id="{408F8B03-5998-4D98-9153-5E64BFA351C1}"/>
                </a:ext>
              </a:extLst>
            </p:cNvPr>
            <p:cNvSpPr/>
            <p:nvPr>
              <p:custDataLst>
                <p:tags r:id="rId18"/>
              </p:custDataLst>
            </p:nvPr>
          </p:nvSpPr>
          <p:spPr>
            <a:xfrm>
              <a:off x="6141119" y="5585177"/>
              <a:ext cx="183482" cy="123474"/>
            </a:xfrm>
            <a:custGeom>
              <a:avLst/>
              <a:gdLst/>
              <a:ahLst/>
              <a:cxnLst/>
              <a:rect l="0" t="0" r="0" b="0"/>
              <a:pathLst>
                <a:path w="183482" h="123474">
                  <a:moveTo>
                    <a:pt x="24731" y="50448"/>
                  </a:moveTo>
                  <a:lnTo>
                    <a:pt x="24731" y="50448"/>
                  </a:lnTo>
                  <a:lnTo>
                    <a:pt x="36303" y="53182"/>
                  </a:lnTo>
                  <a:lnTo>
                    <a:pt x="62485" y="53620"/>
                  </a:lnTo>
                  <a:lnTo>
                    <a:pt x="83472" y="46371"/>
                  </a:lnTo>
                  <a:lnTo>
                    <a:pt x="90937" y="42050"/>
                  </a:lnTo>
                  <a:lnTo>
                    <a:pt x="94725" y="37779"/>
                  </a:lnTo>
                  <a:lnTo>
                    <a:pt x="96409" y="33528"/>
                  </a:lnTo>
                  <a:lnTo>
                    <a:pt x="97578" y="24619"/>
                  </a:lnTo>
                  <a:lnTo>
                    <a:pt x="94333" y="15945"/>
                  </a:lnTo>
                  <a:lnTo>
                    <a:pt x="90825" y="11242"/>
                  </a:lnTo>
                  <a:lnTo>
                    <a:pt x="79454" y="3663"/>
                  </a:lnTo>
                  <a:lnTo>
                    <a:pt x="52158" y="0"/>
                  </a:lnTo>
                  <a:lnTo>
                    <a:pt x="28688" y="4098"/>
                  </a:lnTo>
                  <a:lnTo>
                    <a:pt x="20298" y="7120"/>
                  </a:lnTo>
                  <a:lnTo>
                    <a:pt x="13344" y="13621"/>
                  </a:lnTo>
                  <a:lnTo>
                    <a:pt x="6815" y="25621"/>
                  </a:lnTo>
                  <a:lnTo>
                    <a:pt x="3073" y="48781"/>
                  </a:lnTo>
                  <a:lnTo>
                    <a:pt x="0" y="72118"/>
                  </a:lnTo>
                  <a:lnTo>
                    <a:pt x="5478" y="95831"/>
                  </a:lnTo>
                  <a:lnTo>
                    <a:pt x="12058" y="106954"/>
                  </a:lnTo>
                  <a:lnTo>
                    <a:pt x="16282" y="111402"/>
                  </a:lnTo>
                  <a:lnTo>
                    <a:pt x="27561" y="116344"/>
                  </a:lnTo>
                  <a:lnTo>
                    <a:pt x="42150" y="118186"/>
                  </a:lnTo>
                  <a:lnTo>
                    <a:pt x="58668" y="113962"/>
                  </a:lnTo>
                  <a:lnTo>
                    <a:pt x="69437" y="108347"/>
                  </a:lnTo>
                  <a:lnTo>
                    <a:pt x="83408" y="91048"/>
                  </a:lnTo>
                  <a:lnTo>
                    <a:pt x="87616" y="83309"/>
                  </a:lnTo>
                  <a:lnTo>
                    <a:pt x="88340" y="53996"/>
                  </a:lnTo>
                  <a:lnTo>
                    <a:pt x="79411" y="29804"/>
                  </a:lnTo>
                  <a:lnTo>
                    <a:pt x="79177" y="29630"/>
                  </a:lnTo>
                  <a:lnTo>
                    <a:pt x="79020" y="29866"/>
                  </a:lnTo>
                  <a:lnTo>
                    <a:pt x="78768" y="32781"/>
                  </a:lnTo>
                  <a:lnTo>
                    <a:pt x="92487" y="76014"/>
                  </a:lnTo>
                  <a:lnTo>
                    <a:pt x="104320" y="98459"/>
                  </a:lnTo>
                  <a:lnTo>
                    <a:pt x="107423" y="102563"/>
                  </a:lnTo>
                  <a:lnTo>
                    <a:pt x="130332" y="115082"/>
                  </a:lnTo>
                  <a:lnTo>
                    <a:pt x="151584" y="122672"/>
                  </a:lnTo>
                  <a:lnTo>
                    <a:pt x="183481" y="1234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9" name="SMARTInkShape-354">
            <a:extLst>
              <a:ext uri="{FF2B5EF4-FFF2-40B4-BE49-F238E27FC236}">
                <a16:creationId xmlns:a16="http://schemas.microsoft.com/office/drawing/2014/main" xmlns="" id="{FBB9C481-FD57-4A18-9F78-B70EA3D3C114}"/>
              </a:ext>
            </a:extLst>
          </p:cNvPr>
          <p:cNvSpPr/>
          <p:nvPr>
            <p:custDataLst>
              <p:tags r:id="rId3"/>
            </p:custDataLst>
          </p:nvPr>
        </p:nvSpPr>
        <p:spPr>
          <a:xfrm>
            <a:off x="6556375" y="5557287"/>
            <a:ext cx="1079501" cy="161515"/>
          </a:xfrm>
          <a:custGeom>
            <a:avLst/>
            <a:gdLst/>
            <a:ahLst/>
            <a:cxnLst/>
            <a:rect l="0" t="0" r="0" b="0"/>
            <a:pathLst>
              <a:path w="1079501" h="161515">
                <a:moveTo>
                  <a:pt x="0" y="91038"/>
                </a:moveTo>
                <a:lnTo>
                  <a:pt x="0" y="91038"/>
                </a:lnTo>
                <a:lnTo>
                  <a:pt x="3174" y="91038"/>
                </a:lnTo>
                <a:lnTo>
                  <a:pt x="1489" y="87667"/>
                </a:lnTo>
                <a:lnTo>
                  <a:pt x="1602" y="84130"/>
                </a:lnTo>
                <a:lnTo>
                  <a:pt x="2864" y="77797"/>
                </a:lnTo>
                <a:lnTo>
                  <a:pt x="13186" y="63576"/>
                </a:lnTo>
                <a:lnTo>
                  <a:pt x="17900" y="54561"/>
                </a:lnTo>
                <a:lnTo>
                  <a:pt x="46286" y="14817"/>
                </a:lnTo>
                <a:lnTo>
                  <a:pt x="51615" y="11301"/>
                </a:lnTo>
                <a:lnTo>
                  <a:pt x="61975" y="9044"/>
                </a:lnTo>
                <a:lnTo>
                  <a:pt x="63895" y="9564"/>
                </a:lnTo>
                <a:lnTo>
                  <a:pt x="66968" y="12024"/>
                </a:lnTo>
                <a:lnTo>
                  <a:pt x="78715" y="27309"/>
                </a:lnTo>
                <a:lnTo>
                  <a:pt x="86679" y="47523"/>
                </a:lnTo>
                <a:lnTo>
                  <a:pt x="91504" y="92678"/>
                </a:lnTo>
                <a:lnTo>
                  <a:pt x="92394" y="138458"/>
                </a:lnTo>
                <a:lnTo>
                  <a:pt x="95522" y="154432"/>
                </a:lnTo>
                <a:lnTo>
                  <a:pt x="96490" y="156584"/>
                </a:lnTo>
                <a:lnTo>
                  <a:pt x="99447" y="159916"/>
                </a:lnTo>
                <a:lnTo>
                  <a:pt x="101223" y="161298"/>
                </a:lnTo>
                <a:lnTo>
                  <a:pt x="102760" y="161514"/>
                </a:lnTo>
                <a:lnTo>
                  <a:pt x="104137" y="160953"/>
                </a:lnTo>
                <a:lnTo>
                  <a:pt x="105408" y="159873"/>
                </a:lnTo>
                <a:lnTo>
                  <a:pt x="105903" y="158447"/>
                </a:lnTo>
                <a:lnTo>
                  <a:pt x="105511" y="154982"/>
                </a:lnTo>
                <a:lnTo>
                  <a:pt x="91720" y="111929"/>
                </a:lnTo>
                <a:lnTo>
                  <a:pt x="91959" y="88079"/>
                </a:lnTo>
                <a:lnTo>
                  <a:pt x="107309" y="43746"/>
                </a:lnTo>
                <a:lnTo>
                  <a:pt x="113259" y="30766"/>
                </a:lnTo>
                <a:lnTo>
                  <a:pt x="121223" y="20903"/>
                </a:lnTo>
                <a:lnTo>
                  <a:pt x="128110" y="17184"/>
                </a:lnTo>
                <a:lnTo>
                  <a:pt x="133483" y="15533"/>
                </a:lnTo>
                <a:lnTo>
                  <a:pt x="140680" y="16729"/>
                </a:lnTo>
                <a:lnTo>
                  <a:pt x="149516" y="22689"/>
                </a:lnTo>
                <a:lnTo>
                  <a:pt x="155465" y="29472"/>
                </a:lnTo>
                <a:lnTo>
                  <a:pt x="162712" y="56220"/>
                </a:lnTo>
                <a:lnTo>
                  <a:pt x="167949" y="101973"/>
                </a:lnTo>
                <a:lnTo>
                  <a:pt x="171438" y="141420"/>
                </a:lnTo>
                <a:lnTo>
                  <a:pt x="170509" y="130054"/>
                </a:lnTo>
                <a:lnTo>
                  <a:pt x="165580" y="93932"/>
                </a:lnTo>
                <a:lnTo>
                  <a:pt x="172295" y="65889"/>
                </a:lnTo>
                <a:lnTo>
                  <a:pt x="194524" y="21594"/>
                </a:lnTo>
                <a:lnTo>
                  <a:pt x="201107" y="14356"/>
                </a:lnTo>
                <a:lnTo>
                  <a:pt x="203798" y="12860"/>
                </a:lnTo>
                <a:lnTo>
                  <a:pt x="207111" y="13136"/>
                </a:lnTo>
                <a:lnTo>
                  <a:pt x="213884" y="16215"/>
                </a:lnTo>
                <a:lnTo>
                  <a:pt x="226923" y="24479"/>
                </a:lnTo>
                <a:lnTo>
                  <a:pt x="244184" y="46242"/>
                </a:lnTo>
                <a:lnTo>
                  <a:pt x="251927" y="65770"/>
                </a:lnTo>
                <a:lnTo>
                  <a:pt x="259886" y="110498"/>
                </a:lnTo>
                <a:lnTo>
                  <a:pt x="267863" y="128788"/>
                </a:lnTo>
                <a:lnTo>
                  <a:pt x="274884" y="139108"/>
                </a:lnTo>
                <a:lnTo>
                  <a:pt x="288175" y="146634"/>
                </a:lnTo>
                <a:lnTo>
                  <a:pt x="298776" y="149962"/>
                </a:lnTo>
                <a:lnTo>
                  <a:pt x="313128" y="150948"/>
                </a:lnTo>
                <a:lnTo>
                  <a:pt x="327415" y="147869"/>
                </a:lnTo>
                <a:lnTo>
                  <a:pt x="340585" y="142488"/>
                </a:lnTo>
                <a:lnTo>
                  <a:pt x="386419" y="100850"/>
                </a:lnTo>
                <a:lnTo>
                  <a:pt x="391992" y="94106"/>
                </a:lnTo>
                <a:lnTo>
                  <a:pt x="398800" y="77914"/>
                </a:lnTo>
                <a:lnTo>
                  <a:pt x="400103" y="47991"/>
                </a:lnTo>
                <a:lnTo>
                  <a:pt x="397173" y="27619"/>
                </a:lnTo>
                <a:lnTo>
                  <a:pt x="391750" y="15803"/>
                </a:lnTo>
                <a:lnTo>
                  <a:pt x="386483" y="8917"/>
                </a:lnTo>
                <a:lnTo>
                  <a:pt x="379674" y="4210"/>
                </a:lnTo>
                <a:lnTo>
                  <a:pt x="371944" y="1295"/>
                </a:lnTo>
                <a:lnTo>
                  <a:pt x="363805" y="0"/>
                </a:lnTo>
                <a:lnTo>
                  <a:pt x="351289" y="2641"/>
                </a:lnTo>
                <a:lnTo>
                  <a:pt x="343806" y="7888"/>
                </a:lnTo>
                <a:lnTo>
                  <a:pt x="327850" y="28295"/>
                </a:lnTo>
                <a:lnTo>
                  <a:pt x="324099" y="34460"/>
                </a:lnTo>
                <a:lnTo>
                  <a:pt x="321690" y="52010"/>
                </a:lnTo>
                <a:lnTo>
                  <a:pt x="322661" y="68342"/>
                </a:lnTo>
                <a:lnTo>
                  <a:pt x="334270" y="97460"/>
                </a:lnTo>
                <a:lnTo>
                  <a:pt x="347310" y="118086"/>
                </a:lnTo>
                <a:lnTo>
                  <a:pt x="368489" y="138976"/>
                </a:lnTo>
                <a:lnTo>
                  <a:pt x="391148" y="148902"/>
                </a:lnTo>
                <a:lnTo>
                  <a:pt x="417831" y="151147"/>
                </a:lnTo>
                <a:lnTo>
                  <a:pt x="438801" y="143716"/>
                </a:lnTo>
                <a:lnTo>
                  <a:pt x="460556" y="130653"/>
                </a:lnTo>
                <a:lnTo>
                  <a:pt x="477755" y="104916"/>
                </a:lnTo>
                <a:lnTo>
                  <a:pt x="490613" y="71528"/>
                </a:lnTo>
                <a:lnTo>
                  <a:pt x="498045" y="24541"/>
                </a:lnTo>
                <a:lnTo>
                  <a:pt x="498418" y="10811"/>
                </a:lnTo>
                <a:lnTo>
                  <a:pt x="497509" y="8579"/>
                </a:lnTo>
                <a:lnTo>
                  <a:pt x="495736" y="5958"/>
                </a:lnTo>
                <a:lnTo>
                  <a:pt x="522305" y="53235"/>
                </a:lnTo>
                <a:lnTo>
                  <a:pt x="546218" y="100389"/>
                </a:lnTo>
                <a:lnTo>
                  <a:pt x="553245" y="118170"/>
                </a:lnTo>
                <a:lnTo>
                  <a:pt x="552686" y="125322"/>
                </a:lnTo>
                <a:lnTo>
                  <a:pt x="549345" y="133416"/>
                </a:lnTo>
                <a:lnTo>
                  <a:pt x="546836" y="136684"/>
                </a:lnTo>
                <a:lnTo>
                  <a:pt x="543370" y="139312"/>
                </a:lnTo>
                <a:lnTo>
                  <a:pt x="535766" y="141090"/>
                </a:lnTo>
                <a:lnTo>
                  <a:pt x="507489" y="138208"/>
                </a:lnTo>
                <a:lnTo>
                  <a:pt x="489695" y="131779"/>
                </a:lnTo>
                <a:lnTo>
                  <a:pt x="488388" y="130899"/>
                </a:lnTo>
                <a:lnTo>
                  <a:pt x="488223" y="129253"/>
                </a:lnTo>
                <a:lnTo>
                  <a:pt x="489920" y="124603"/>
                </a:lnTo>
                <a:lnTo>
                  <a:pt x="493157" y="119406"/>
                </a:lnTo>
                <a:lnTo>
                  <a:pt x="501407" y="115632"/>
                </a:lnTo>
                <a:lnTo>
                  <a:pt x="507732" y="113965"/>
                </a:lnTo>
                <a:lnTo>
                  <a:pt x="512467" y="115456"/>
                </a:lnTo>
                <a:lnTo>
                  <a:pt x="537911" y="127510"/>
                </a:lnTo>
                <a:lnTo>
                  <a:pt x="554596" y="128816"/>
                </a:lnTo>
                <a:lnTo>
                  <a:pt x="579045" y="124005"/>
                </a:lnTo>
                <a:lnTo>
                  <a:pt x="591179" y="117230"/>
                </a:lnTo>
                <a:lnTo>
                  <a:pt x="612884" y="98050"/>
                </a:lnTo>
                <a:lnTo>
                  <a:pt x="624439" y="82284"/>
                </a:lnTo>
                <a:lnTo>
                  <a:pt x="633953" y="43226"/>
                </a:lnTo>
                <a:lnTo>
                  <a:pt x="631928" y="18156"/>
                </a:lnTo>
                <a:lnTo>
                  <a:pt x="631541" y="17050"/>
                </a:lnTo>
                <a:lnTo>
                  <a:pt x="630930" y="16313"/>
                </a:lnTo>
                <a:lnTo>
                  <a:pt x="629100" y="15129"/>
                </a:lnTo>
                <a:lnTo>
                  <a:pt x="627098" y="18296"/>
                </a:lnTo>
                <a:lnTo>
                  <a:pt x="625956" y="28758"/>
                </a:lnTo>
                <a:lnTo>
                  <a:pt x="633987" y="74312"/>
                </a:lnTo>
                <a:lnTo>
                  <a:pt x="643234" y="109035"/>
                </a:lnTo>
                <a:lnTo>
                  <a:pt x="653109" y="129156"/>
                </a:lnTo>
                <a:lnTo>
                  <a:pt x="658218" y="135496"/>
                </a:lnTo>
                <a:lnTo>
                  <a:pt x="666838" y="139960"/>
                </a:lnTo>
                <a:lnTo>
                  <a:pt x="681193" y="144015"/>
                </a:lnTo>
                <a:lnTo>
                  <a:pt x="687515" y="142688"/>
                </a:lnTo>
                <a:lnTo>
                  <a:pt x="694676" y="139394"/>
                </a:lnTo>
                <a:lnTo>
                  <a:pt x="707897" y="127714"/>
                </a:lnTo>
                <a:lnTo>
                  <a:pt x="719014" y="115295"/>
                </a:lnTo>
                <a:lnTo>
                  <a:pt x="721729" y="105817"/>
                </a:lnTo>
                <a:lnTo>
                  <a:pt x="722316" y="90361"/>
                </a:lnTo>
                <a:lnTo>
                  <a:pt x="715121" y="43211"/>
                </a:lnTo>
                <a:lnTo>
                  <a:pt x="711786" y="30882"/>
                </a:lnTo>
                <a:lnTo>
                  <a:pt x="711943" y="29415"/>
                </a:lnTo>
                <a:lnTo>
                  <a:pt x="713985" y="25098"/>
                </a:lnTo>
                <a:lnTo>
                  <a:pt x="713762" y="25206"/>
                </a:lnTo>
                <a:lnTo>
                  <a:pt x="712574" y="26266"/>
                </a:lnTo>
                <a:lnTo>
                  <a:pt x="711811" y="27914"/>
                </a:lnTo>
                <a:lnTo>
                  <a:pt x="711607" y="28847"/>
                </a:lnTo>
                <a:lnTo>
                  <a:pt x="724674" y="75959"/>
                </a:lnTo>
                <a:lnTo>
                  <a:pt x="737608" y="110262"/>
                </a:lnTo>
                <a:lnTo>
                  <a:pt x="757836" y="142721"/>
                </a:lnTo>
                <a:lnTo>
                  <a:pt x="768057" y="152173"/>
                </a:lnTo>
                <a:lnTo>
                  <a:pt x="777392" y="154310"/>
                </a:lnTo>
                <a:lnTo>
                  <a:pt x="788596" y="153378"/>
                </a:lnTo>
                <a:lnTo>
                  <a:pt x="805746" y="146904"/>
                </a:lnTo>
                <a:lnTo>
                  <a:pt x="814251" y="141267"/>
                </a:lnTo>
                <a:lnTo>
                  <a:pt x="824989" y="123716"/>
                </a:lnTo>
                <a:lnTo>
                  <a:pt x="837353" y="92970"/>
                </a:lnTo>
                <a:lnTo>
                  <a:pt x="840228" y="65262"/>
                </a:lnTo>
                <a:lnTo>
                  <a:pt x="839336" y="55593"/>
                </a:lnTo>
                <a:lnTo>
                  <a:pt x="831173" y="36751"/>
                </a:lnTo>
                <a:lnTo>
                  <a:pt x="826728" y="30339"/>
                </a:lnTo>
                <a:lnTo>
                  <a:pt x="813516" y="22763"/>
                </a:lnTo>
                <a:lnTo>
                  <a:pt x="801253" y="19420"/>
                </a:lnTo>
                <a:lnTo>
                  <a:pt x="787546" y="20116"/>
                </a:lnTo>
                <a:lnTo>
                  <a:pt x="782173" y="21652"/>
                </a:lnTo>
                <a:lnTo>
                  <a:pt x="780740" y="22556"/>
                </a:lnTo>
                <a:lnTo>
                  <a:pt x="779785" y="23864"/>
                </a:lnTo>
                <a:lnTo>
                  <a:pt x="778724" y="27198"/>
                </a:lnTo>
                <a:lnTo>
                  <a:pt x="780205" y="29076"/>
                </a:lnTo>
                <a:lnTo>
                  <a:pt x="786554" y="33043"/>
                </a:lnTo>
                <a:lnTo>
                  <a:pt x="796674" y="35872"/>
                </a:lnTo>
                <a:lnTo>
                  <a:pt x="834706" y="36075"/>
                </a:lnTo>
                <a:lnTo>
                  <a:pt x="863591" y="27911"/>
                </a:lnTo>
                <a:lnTo>
                  <a:pt x="868888" y="24999"/>
                </a:lnTo>
                <a:lnTo>
                  <a:pt x="875659" y="20255"/>
                </a:lnTo>
                <a:lnTo>
                  <a:pt x="881874" y="18210"/>
                </a:lnTo>
                <a:lnTo>
                  <a:pt x="881364" y="19982"/>
                </a:lnTo>
                <a:lnTo>
                  <a:pt x="879094" y="24005"/>
                </a:lnTo>
                <a:lnTo>
                  <a:pt x="877189" y="27026"/>
                </a:lnTo>
                <a:lnTo>
                  <a:pt x="874033" y="36649"/>
                </a:lnTo>
                <a:lnTo>
                  <a:pt x="873141" y="83019"/>
                </a:lnTo>
                <a:lnTo>
                  <a:pt x="874812" y="111793"/>
                </a:lnTo>
                <a:lnTo>
                  <a:pt x="883258" y="131513"/>
                </a:lnTo>
                <a:lnTo>
                  <a:pt x="897603" y="147150"/>
                </a:lnTo>
                <a:lnTo>
                  <a:pt x="908228" y="152196"/>
                </a:lnTo>
                <a:lnTo>
                  <a:pt x="930114" y="156623"/>
                </a:lnTo>
                <a:lnTo>
                  <a:pt x="947043" y="154019"/>
                </a:lnTo>
                <a:lnTo>
                  <a:pt x="962093" y="148779"/>
                </a:lnTo>
                <a:lnTo>
                  <a:pt x="994398" y="123049"/>
                </a:lnTo>
                <a:lnTo>
                  <a:pt x="1009146" y="104221"/>
                </a:lnTo>
                <a:lnTo>
                  <a:pt x="1013969" y="93807"/>
                </a:lnTo>
                <a:lnTo>
                  <a:pt x="1018555" y="64193"/>
                </a:lnTo>
                <a:lnTo>
                  <a:pt x="1015640" y="36132"/>
                </a:lnTo>
                <a:lnTo>
                  <a:pt x="1014702" y="33267"/>
                </a:lnTo>
                <a:lnTo>
                  <a:pt x="1000370" y="13735"/>
                </a:lnTo>
                <a:lnTo>
                  <a:pt x="997465" y="12339"/>
                </a:lnTo>
                <a:lnTo>
                  <a:pt x="989536" y="11728"/>
                </a:lnTo>
                <a:lnTo>
                  <a:pt x="982954" y="13573"/>
                </a:lnTo>
                <a:lnTo>
                  <a:pt x="974341" y="19520"/>
                </a:lnTo>
                <a:lnTo>
                  <a:pt x="971294" y="22193"/>
                </a:lnTo>
                <a:lnTo>
                  <a:pt x="961949" y="39438"/>
                </a:lnTo>
                <a:lnTo>
                  <a:pt x="957534" y="53995"/>
                </a:lnTo>
                <a:lnTo>
                  <a:pt x="960258" y="93064"/>
                </a:lnTo>
                <a:lnTo>
                  <a:pt x="970708" y="128678"/>
                </a:lnTo>
                <a:lnTo>
                  <a:pt x="982347" y="137989"/>
                </a:lnTo>
                <a:lnTo>
                  <a:pt x="998927" y="145419"/>
                </a:lnTo>
                <a:lnTo>
                  <a:pt x="1033559" y="149248"/>
                </a:lnTo>
                <a:lnTo>
                  <a:pt x="1049204" y="147248"/>
                </a:lnTo>
                <a:lnTo>
                  <a:pt x="1079500" y="13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83" name="SMARTInkShape-Group111">
            <a:extLst>
              <a:ext uri="{FF2B5EF4-FFF2-40B4-BE49-F238E27FC236}">
                <a16:creationId xmlns:a16="http://schemas.microsoft.com/office/drawing/2014/main" xmlns="" id="{C00C543E-671E-4C14-80DF-70CCE4DBD266}"/>
              </a:ext>
            </a:extLst>
          </p:cNvPr>
          <p:cNvGrpSpPr/>
          <p:nvPr/>
        </p:nvGrpSpPr>
        <p:grpSpPr>
          <a:xfrm>
            <a:off x="7971785" y="5374761"/>
            <a:ext cx="955562" cy="348355"/>
            <a:chOff x="7971785" y="5374761"/>
            <a:chExt cx="955562" cy="348355"/>
          </a:xfrm>
        </p:grpSpPr>
        <p:sp>
          <p:nvSpPr>
            <p:cNvPr id="80" name="SMARTInkShape-355">
              <a:extLst>
                <a:ext uri="{FF2B5EF4-FFF2-40B4-BE49-F238E27FC236}">
                  <a16:creationId xmlns:a16="http://schemas.microsoft.com/office/drawing/2014/main" xmlns="" id="{9947BE9C-97A3-444B-92C9-D748751F2A5B}"/>
                </a:ext>
              </a:extLst>
            </p:cNvPr>
            <p:cNvSpPr/>
            <p:nvPr>
              <p:custDataLst>
                <p:tags r:id="rId4"/>
              </p:custDataLst>
            </p:nvPr>
          </p:nvSpPr>
          <p:spPr>
            <a:xfrm>
              <a:off x="7971785" y="5374761"/>
              <a:ext cx="172049" cy="323498"/>
            </a:xfrm>
            <a:custGeom>
              <a:avLst/>
              <a:gdLst/>
              <a:ahLst/>
              <a:cxnLst/>
              <a:rect l="0" t="0" r="0" b="0"/>
              <a:pathLst>
                <a:path w="172049" h="323498">
                  <a:moveTo>
                    <a:pt x="165740" y="16389"/>
                  </a:moveTo>
                  <a:lnTo>
                    <a:pt x="165740" y="16389"/>
                  </a:lnTo>
                  <a:lnTo>
                    <a:pt x="167425" y="14703"/>
                  </a:lnTo>
                  <a:lnTo>
                    <a:pt x="168253" y="12935"/>
                  </a:lnTo>
                  <a:lnTo>
                    <a:pt x="168474" y="11970"/>
                  </a:lnTo>
                  <a:lnTo>
                    <a:pt x="168974" y="11326"/>
                  </a:lnTo>
                  <a:lnTo>
                    <a:pt x="170470" y="10611"/>
                  </a:lnTo>
                  <a:lnTo>
                    <a:pt x="171009" y="10068"/>
                  </a:lnTo>
                  <a:lnTo>
                    <a:pt x="171947" y="7355"/>
                  </a:lnTo>
                  <a:lnTo>
                    <a:pt x="172048" y="5324"/>
                  </a:lnTo>
                  <a:lnTo>
                    <a:pt x="151739" y="0"/>
                  </a:lnTo>
                  <a:lnTo>
                    <a:pt x="130796" y="2062"/>
                  </a:lnTo>
                  <a:lnTo>
                    <a:pt x="93292" y="16607"/>
                  </a:lnTo>
                  <a:lnTo>
                    <a:pt x="84858" y="21307"/>
                  </a:lnTo>
                  <a:lnTo>
                    <a:pt x="50016" y="59138"/>
                  </a:lnTo>
                  <a:lnTo>
                    <a:pt x="25532" y="101612"/>
                  </a:lnTo>
                  <a:lnTo>
                    <a:pt x="8047" y="146210"/>
                  </a:lnTo>
                  <a:lnTo>
                    <a:pt x="0" y="188768"/>
                  </a:lnTo>
                  <a:lnTo>
                    <a:pt x="2107" y="229080"/>
                  </a:lnTo>
                  <a:lnTo>
                    <a:pt x="15874" y="272267"/>
                  </a:lnTo>
                  <a:lnTo>
                    <a:pt x="35634" y="299845"/>
                  </a:lnTo>
                  <a:lnTo>
                    <a:pt x="43709" y="307705"/>
                  </a:lnTo>
                  <a:lnTo>
                    <a:pt x="68427" y="319976"/>
                  </a:lnTo>
                  <a:lnTo>
                    <a:pt x="89094" y="323497"/>
                  </a:lnTo>
                  <a:lnTo>
                    <a:pt x="126351" y="323347"/>
                  </a:lnTo>
                  <a:lnTo>
                    <a:pt x="145175" y="316756"/>
                  </a:lnTo>
                  <a:lnTo>
                    <a:pt x="154041" y="311918"/>
                  </a:lnTo>
                  <a:lnTo>
                    <a:pt x="161364" y="305662"/>
                  </a:lnTo>
                  <a:lnTo>
                    <a:pt x="165559" y="299119"/>
                  </a:lnTo>
                  <a:lnTo>
                    <a:pt x="167424" y="291272"/>
                  </a:lnTo>
                  <a:lnTo>
                    <a:pt x="168719" y="267499"/>
                  </a:lnTo>
                  <a:lnTo>
                    <a:pt x="163801" y="251031"/>
                  </a:lnTo>
                  <a:lnTo>
                    <a:pt x="150584" y="232198"/>
                  </a:lnTo>
                  <a:lnTo>
                    <a:pt x="127982" y="214591"/>
                  </a:lnTo>
                  <a:lnTo>
                    <a:pt x="109789" y="208034"/>
                  </a:lnTo>
                  <a:lnTo>
                    <a:pt x="63032" y="204093"/>
                  </a:lnTo>
                  <a:lnTo>
                    <a:pt x="41391" y="212254"/>
                  </a:lnTo>
                  <a:lnTo>
                    <a:pt x="25532" y="224157"/>
                  </a:lnTo>
                  <a:lnTo>
                    <a:pt x="12445" y="245049"/>
                  </a:lnTo>
                  <a:lnTo>
                    <a:pt x="3815" y="2735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1" name="SMARTInkShape-356">
              <a:extLst>
                <a:ext uri="{FF2B5EF4-FFF2-40B4-BE49-F238E27FC236}">
                  <a16:creationId xmlns:a16="http://schemas.microsoft.com/office/drawing/2014/main" xmlns="" id="{27E3E840-01A8-4C8F-B9C4-C48CBE8892D8}"/>
                </a:ext>
              </a:extLst>
            </p:cNvPr>
            <p:cNvSpPr/>
            <p:nvPr>
              <p:custDataLst>
                <p:tags r:id="rId5"/>
              </p:custDataLst>
            </p:nvPr>
          </p:nvSpPr>
          <p:spPr>
            <a:xfrm>
              <a:off x="8319492" y="5550463"/>
              <a:ext cx="468909" cy="172653"/>
            </a:xfrm>
            <a:custGeom>
              <a:avLst/>
              <a:gdLst/>
              <a:ahLst/>
              <a:cxnLst/>
              <a:rect l="0" t="0" r="0" b="0"/>
              <a:pathLst>
                <a:path w="468909" h="172653">
                  <a:moveTo>
                    <a:pt x="97433" y="15312"/>
                  </a:moveTo>
                  <a:lnTo>
                    <a:pt x="97433" y="15312"/>
                  </a:lnTo>
                  <a:lnTo>
                    <a:pt x="94062" y="13626"/>
                  </a:lnTo>
                  <a:lnTo>
                    <a:pt x="93069" y="12777"/>
                  </a:lnTo>
                  <a:lnTo>
                    <a:pt x="90966" y="9896"/>
                  </a:lnTo>
                  <a:lnTo>
                    <a:pt x="80304" y="1830"/>
                  </a:lnTo>
                  <a:lnTo>
                    <a:pt x="76179" y="501"/>
                  </a:lnTo>
                  <a:lnTo>
                    <a:pt x="63418" y="0"/>
                  </a:lnTo>
                  <a:lnTo>
                    <a:pt x="58091" y="1216"/>
                  </a:lnTo>
                  <a:lnTo>
                    <a:pt x="39137" y="13181"/>
                  </a:lnTo>
                  <a:lnTo>
                    <a:pt x="17812" y="36211"/>
                  </a:lnTo>
                  <a:lnTo>
                    <a:pt x="2357" y="74558"/>
                  </a:lnTo>
                  <a:lnTo>
                    <a:pt x="0" y="93818"/>
                  </a:lnTo>
                  <a:lnTo>
                    <a:pt x="2673" y="111794"/>
                  </a:lnTo>
                  <a:lnTo>
                    <a:pt x="15009" y="139294"/>
                  </a:lnTo>
                  <a:lnTo>
                    <a:pt x="24229" y="145557"/>
                  </a:lnTo>
                  <a:lnTo>
                    <a:pt x="37028" y="150810"/>
                  </a:lnTo>
                  <a:lnTo>
                    <a:pt x="55076" y="153414"/>
                  </a:lnTo>
                  <a:lnTo>
                    <a:pt x="69713" y="151403"/>
                  </a:lnTo>
                  <a:lnTo>
                    <a:pt x="100968" y="142033"/>
                  </a:lnTo>
                  <a:lnTo>
                    <a:pt x="114160" y="131567"/>
                  </a:lnTo>
                  <a:lnTo>
                    <a:pt x="121949" y="120666"/>
                  </a:lnTo>
                  <a:lnTo>
                    <a:pt x="129571" y="99191"/>
                  </a:lnTo>
                  <a:lnTo>
                    <a:pt x="138354" y="52305"/>
                  </a:lnTo>
                  <a:lnTo>
                    <a:pt x="142522" y="40776"/>
                  </a:lnTo>
                  <a:lnTo>
                    <a:pt x="152734" y="29520"/>
                  </a:lnTo>
                  <a:lnTo>
                    <a:pt x="161875" y="22305"/>
                  </a:lnTo>
                  <a:lnTo>
                    <a:pt x="175793" y="17933"/>
                  </a:lnTo>
                  <a:lnTo>
                    <a:pt x="182590" y="17417"/>
                  </a:lnTo>
                  <a:lnTo>
                    <a:pt x="187491" y="18717"/>
                  </a:lnTo>
                  <a:lnTo>
                    <a:pt x="193198" y="21647"/>
                  </a:lnTo>
                  <a:lnTo>
                    <a:pt x="198321" y="29063"/>
                  </a:lnTo>
                  <a:lnTo>
                    <a:pt x="206988" y="50950"/>
                  </a:lnTo>
                  <a:lnTo>
                    <a:pt x="214878" y="95638"/>
                  </a:lnTo>
                  <a:lnTo>
                    <a:pt x="217957" y="141402"/>
                  </a:lnTo>
                  <a:lnTo>
                    <a:pt x="218072" y="157383"/>
                  </a:lnTo>
                  <a:lnTo>
                    <a:pt x="216397" y="114021"/>
                  </a:lnTo>
                  <a:lnTo>
                    <a:pt x="215908" y="84355"/>
                  </a:lnTo>
                  <a:lnTo>
                    <a:pt x="225471" y="58611"/>
                  </a:lnTo>
                  <a:lnTo>
                    <a:pt x="238107" y="35867"/>
                  </a:lnTo>
                  <a:lnTo>
                    <a:pt x="250164" y="24282"/>
                  </a:lnTo>
                  <a:lnTo>
                    <a:pt x="251817" y="24115"/>
                  </a:lnTo>
                  <a:lnTo>
                    <a:pt x="255537" y="25809"/>
                  </a:lnTo>
                  <a:lnTo>
                    <a:pt x="268742" y="38775"/>
                  </a:lnTo>
                  <a:lnTo>
                    <a:pt x="293117" y="75430"/>
                  </a:lnTo>
                  <a:lnTo>
                    <a:pt x="306298" y="119664"/>
                  </a:lnTo>
                  <a:lnTo>
                    <a:pt x="313677" y="164416"/>
                  </a:lnTo>
                  <a:lnTo>
                    <a:pt x="318753" y="172652"/>
                  </a:lnTo>
                  <a:lnTo>
                    <a:pt x="319270" y="169673"/>
                  </a:lnTo>
                  <a:lnTo>
                    <a:pt x="317159" y="128165"/>
                  </a:lnTo>
                  <a:lnTo>
                    <a:pt x="318232" y="82244"/>
                  </a:lnTo>
                  <a:lnTo>
                    <a:pt x="323974" y="47755"/>
                  </a:lnTo>
                  <a:lnTo>
                    <a:pt x="335060" y="30841"/>
                  </a:lnTo>
                  <a:lnTo>
                    <a:pt x="348680" y="19569"/>
                  </a:lnTo>
                  <a:lnTo>
                    <a:pt x="351362" y="18856"/>
                  </a:lnTo>
                  <a:lnTo>
                    <a:pt x="353855" y="19086"/>
                  </a:lnTo>
                  <a:lnTo>
                    <a:pt x="369456" y="26392"/>
                  </a:lnTo>
                  <a:lnTo>
                    <a:pt x="374848" y="30349"/>
                  </a:lnTo>
                  <a:lnTo>
                    <a:pt x="391127" y="61573"/>
                  </a:lnTo>
                  <a:lnTo>
                    <a:pt x="394944" y="75734"/>
                  </a:lnTo>
                  <a:lnTo>
                    <a:pt x="398746" y="122983"/>
                  </a:lnTo>
                  <a:lnTo>
                    <a:pt x="401976" y="131251"/>
                  </a:lnTo>
                  <a:lnTo>
                    <a:pt x="411133" y="143543"/>
                  </a:lnTo>
                  <a:lnTo>
                    <a:pt x="421593" y="149091"/>
                  </a:lnTo>
                  <a:lnTo>
                    <a:pt x="433768" y="151675"/>
                  </a:lnTo>
                  <a:lnTo>
                    <a:pt x="445059" y="150471"/>
                  </a:lnTo>
                  <a:lnTo>
                    <a:pt x="455017" y="142881"/>
                  </a:lnTo>
                  <a:lnTo>
                    <a:pt x="468908" y="1264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2" name="SMARTInkShape-357">
              <a:extLst>
                <a:ext uri="{FF2B5EF4-FFF2-40B4-BE49-F238E27FC236}">
                  <a16:creationId xmlns:a16="http://schemas.microsoft.com/office/drawing/2014/main" xmlns="" id="{B70EC944-B195-4D97-AD40-29E78854F617}"/>
                </a:ext>
              </a:extLst>
            </p:cNvPr>
            <p:cNvSpPr/>
            <p:nvPr>
              <p:custDataLst>
                <p:tags r:id="rId6"/>
              </p:custDataLst>
            </p:nvPr>
          </p:nvSpPr>
          <p:spPr>
            <a:xfrm>
              <a:off x="8905875" y="5686425"/>
              <a:ext cx="21472" cy="12401"/>
            </a:xfrm>
            <a:custGeom>
              <a:avLst/>
              <a:gdLst/>
              <a:ahLst/>
              <a:cxnLst/>
              <a:rect l="0" t="0" r="0" b="0"/>
              <a:pathLst>
                <a:path w="21472" h="12401">
                  <a:moveTo>
                    <a:pt x="15875" y="0"/>
                  </a:moveTo>
                  <a:lnTo>
                    <a:pt x="15875" y="0"/>
                  </a:lnTo>
                  <a:lnTo>
                    <a:pt x="14190" y="1685"/>
                  </a:lnTo>
                  <a:lnTo>
                    <a:pt x="11481" y="2513"/>
                  </a:lnTo>
                  <a:lnTo>
                    <a:pt x="3240" y="3172"/>
                  </a:lnTo>
                  <a:lnTo>
                    <a:pt x="1509" y="4859"/>
                  </a:lnTo>
                  <a:lnTo>
                    <a:pt x="2770" y="6062"/>
                  </a:lnTo>
                  <a:lnTo>
                    <a:pt x="13705" y="11180"/>
                  </a:lnTo>
                  <a:lnTo>
                    <a:pt x="19679" y="12400"/>
                  </a:lnTo>
                  <a:lnTo>
                    <a:pt x="20528" y="12147"/>
                  </a:lnTo>
                  <a:lnTo>
                    <a:pt x="21093" y="11626"/>
                  </a:lnTo>
                  <a:lnTo>
                    <a:pt x="21471" y="10925"/>
                  </a:lnTo>
                  <a:lnTo>
                    <a:pt x="21369" y="10459"/>
                  </a:lnTo>
                  <a:lnTo>
                    <a:pt x="20948" y="10147"/>
                  </a:lnTo>
                  <a:lnTo>
                    <a:pt x="0" y="3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34321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58527" y="590076"/>
            <a:ext cx="11547393" cy="1384995"/>
          </a:xfrm>
          <a:prstGeom prst="rect">
            <a:avLst/>
          </a:prstGeom>
          <a:noFill/>
        </p:spPr>
        <p:txBody>
          <a:bodyPr wrap="square" rtlCol="0">
            <a:spAutoFit/>
          </a:bodyPr>
          <a:lstStyle/>
          <a:p>
            <a:pPr algn="just"/>
            <a:r>
              <a:rPr lang="fr-FR" sz="2800" dirty="0"/>
              <a:t>Léo et </a:t>
            </a:r>
            <a:r>
              <a:rPr lang="fr-FR" sz="2800" dirty="0" err="1"/>
              <a:t>Elna</a:t>
            </a:r>
            <a:r>
              <a:rPr lang="fr-FR" sz="2800" dirty="0"/>
              <a:t> fabriquent des colliers de perles. Léo a fait un collier de 24 cm de longueur. Son collier mesure 6 cm de moins que le collier fait par </a:t>
            </a:r>
            <a:r>
              <a:rPr lang="fr-FR" sz="2800" dirty="0" err="1"/>
              <a:t>Elna</a:t>
            </a:r>
            <a:r>
              <a:rPr lang="fr-FR" sz="2800" dirty="0"/>
              <a:t>. </a:t>
            </a:r>
          </a:p>
          <a:p>
            <a:pPr algn="just"/>
            <a:r>
              <a:rPr lang="fr-FR" sz="2800" b="1" dirty="0"/>
              <a:t>Quelle est la longueur du collier fait par </a:t>
            </a:r>
            <a:r>
              <a:rPr lang="fr-FR" sz="2800" b="1" dirty="0" err="1"/>
              <a:t>Elna</a:t>
            </a:r>
            <a:r>
              <a:rPr lang="fr-FR" sz="2800" b="1" dirty="0"/>
              <a:t> ? </a:t>
            </a:r>
          </a:p>
        </p:txBody>
      </p:sp>
      <p:sp>
        <p:nvSpPr>
          <p:cNvPr id="18" name="Titre 1">
            <a:extLst>
              <a:ext uri="{FF2B5EF4-FFF2-40B4-BE49-F238E27FC236}">
                <a16:creationId xmlns:a16="http://schemas.microsoft.com/office/drawing/2014/main" xmlns="" id="{532E0087-6443-4444-A0B0-363800E9614A}"/>
              </a:ext>
            </a:extLst>
          </p:cNvPr>
          <p:cNvSpPr txBox="1">
            <a:spLocks/>
          </p:cNvSpPr>
          <p:nvPr/>
        </p:nvSpPr>
        <p:spPr>
          <a:xfrm>
            <a:off x="763165" y="143374"/>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rgbClr val="7030A0"/>
                </a:solidFill>
              </a:rPr>
              <a:t>Quatrième situation</a:t>
            </a:r>
          </a:p>
        </p:txBody>
      </p:sp>
      <p:pic>
        <p:nvPicPr>
          <p:cNvPr id="6" name="Image 5">
            <a:extLst>
              <a:ext uri="{FF2B5EF4-FFF2-40B4-BE49-F238E27FC236}">
                <a16:creationId xmlns:a16="http://schemas.microsoft.com/office/drawing/2014/main" xmlns="" id="{94914CEE-A96F-4F10-871F-1FD5D8BF10AB}"/>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l="810" t="42760" r="810" b="1731"/>
          <a:stretch/>
        </p:blipFill>
        <p:spPr>
          <a:xfrm>
            <a:off x="1309587" y="2405958"/>
            <a:ext cx="9730983" cy="4119938"/>
          </a:xfrm>
          <a:prstGeom prst="rect">
            <a:avLst/>
          </a:prstGeom>
        </p:spPr>
      </p:pic>
      <p:grpSp>
        <p:nvGrpSpPr>
          <p:cNvPr id="47" name="SMARTInkShape-Group121">
            <a:extLst>
              <a:ext uri="{FF2B5EF4-FFF2-40B4-BE49-F238E27FC236}">
                <a16:creationId xmlns:a16="http://schemas.microsoft.com/office/drawing/2014/main" xmlns="" id="{906FF79A-5F91-41BF-ADF2-910EF7852FC3}"/>
              </a:ext>
            </a:extLst>
          </p:cNvPr>
          <p:cNvGrpSpPr/>
          <p:nvPr/>
        </p:nvGrpSpPr>
        <p:grpSpPr>
          <a:xfrm>
            <a:off x="6346825" y="3844811"/>
            <a:ext cx="1270001" cy="277074"/>
            <a:chOff x="6346825" y="3844811"/>
            <a:chExt cx="1270001" cy="277074"/>
          </a:xfrm>
        </p:grpSpPr>
        <p:sp>
          <p:nvSpPr>
            <p:cNvPr id="42" name="SMARTInkShape-388">
              <a:extLst>
                <a:ext uri="{FF2B5EF4-FFF2-40B4-BE49-F238E27FC236}">
                  <a16:creationId xmlns:a16="http://schemas.microsoft.com/office/drawing/2014/main" xmlns="" id="{519417BC-E131-461D-B7EE-7364B61847E0}"/>
                </a:ext>
              </a:extLst>
            </p:cNvPr>
            <p:cNvSpPr/>
            <p:nvPr>
              <p:custDataLst>
                <p:tags r:id="rId26"/>
              </p:custDataLst>
            </p:nvPr>
          </p:nvSpPr>
          <p:spPr>
            <a:xfrm>
              <a:off x="7218844" y="3961715"/>
              <a:ext cx="397982" cy="160170"/>
            </a:xfrm>
            <a:custGeom>
              <a:avLst/>
              <a:gdLst/>
              <a:ahLst/>
              <a:cxnLst/>
              <a:rect l="0" t="0" r="0" b="0"/>
              <a:pathLst>
                <a:path w="397982" h="160170">
                  <a:moveTo>
                    <a:pt x="58256" y="19735"/>
                  </a:moveTo>
                  <a:lnTo>
                    <a:pt x="58256" y="19735"/>
                  </a:lnTo>
                  <a:lnTo>
                    <a:pt x="69519" y="16848"/>
                  </a:lnTo>
                  <a:lnTo>
                    <a:pt x="76211" y="11224"/>
                  </a:lnTo>
                  <a:lnTo>
                    <a:pt x="76819" y="8779"/>
                  </a:lnTo>
                  <a:lnTo>
                    <a:pt x="77277" y="4148"/>
                  </a:lnTo>
                  <a:lnTo>
                    <a:pt x="73926" y="2260"/>
                  </a:lnTo>
                  <a:lnTo>
                    <a:pt x="50846" y="8248"/>
                  </a:lnTo>
                  <a:lnTo>
                    <a:pt x="41557" y="12395"/>
                  </a:lnTo>
                  <a:lnTo>
                    <a:pt x="28692" y="23753"/>
                  </a:lnTo>
                  <a:lnTo>
                    <a:pt x="12056" y="51351"/>
                  </a:lnTo>
                  <a:lnTo>
                    <a:pt x="0" y="87908"/>
                  </a:lnTo>
                  <a:lnTo>
                    <a:pt x="1915" y="105904"/>
                  </a:lnTo>
                  <a:lnTo>
                    <a:pt x="12008" y="128012"/>
                  </a:lnTo>
                  <a:lnTo>
                    <a:pt x="22178" y="139472"/>
                  </a:lnTo>
                  <a:lnTo>
                    <a:pt x="37924" y="149993"/>
                  </a:lnTo>
                  <a:lnTo>
                    <a:pt x="42585" y="152082"/>
                  </a:lnTo>
                  <a:lnTo>
                    <a:pt x="62628" y="153337"/>
                  </a:lnTo>
                  <a:lnTo>
                    <a:pt x="73605" y="150375"/>
                  </a:lnTo>
                  <a:lnTo>
                    <a:pt x="83069" y="144119"/>
                  </a:lnTo>
                  <a:lnTo>
                    <a:pt x="100298" y="124950"/>
                  </a:lnTo>
                  <a:lnTo>
                    <a:pt x="124640" y="81137"/>
                  </a:lnTo>
                  <a:lnTo>
                    <a:pt x="142269" y="38910"/>
                  </a:lnTo>
                  <a:lnTo>
                    <a:pt x="161319" y="0"/>
                  </a:lnTo>
                  <a:lnTo>
                    <a:pt x="163301" y="228"/>
                  </a:lnTo>
                  <a:lnTo>
                    <a:pt x="169266" y="3304"/>
                  </a:lnTo>
                  <a:lnTo>
                    <a:pt x="173799" y="8199"/>
                  </a:lnTo>
                  <a:lnTo>
                    <a:pt x="177342" y="15666"/>
                  </a:lnTo>
                  <a:lnTo>
                    <a:pt x="184075" y="48053"/>
                  </a:lnTo>
                  <a:lnTo>
                    <a:pt x="183467" y="93129"/>
                  </a:lnTo>
                  <a:lnTo>
                    <a:pt x="180518" y="140467"/>
                  </a:lnTo>
                  <a:lnTo>
                    <a:pt x="179225" y="149887"/>
                  </a:lnTo>
                  <a:lnTo>
                    <a:pt x="179048" y="148606"/>
                  </a:lnTo>
                  <a:lnTo>
                    <a:pt x="181802" y="120106"/>
                  </a:lnTo>
                  <a:lnTo>
                    <a:pt x="193531" y="81086"/>
                  </a:lnTo>
                  <a:lnTo>
                    <a:pt x="216209" y="38476"/>
                  </a:lnTo>
                  <a:lnTo>
                    <a:pt x="232093" y="23413"/>
                  </a:lnTo>
                  <a:lnTo>
                    <a:pt x="234825" y="22893"/>
                  </a:lnTo>
                  <a:lnTo>
                    <a:pt x="241624" y="24196"/>
                  </a:lnTo>
                  <a:lnTo>
                    <a:pt x="247468" y="29008"/>
                  </a:lnTo>
                  <a:lnTo>
                    <a:pt x="250014" y="32267"/>
                  </a:lnTo>
                  <a:lnTo>
                    <a:pt x="256282" y="58899"/>
                  </a:lnTo>
                  <a:lnTo>
                    <a:pt x="257753" y="102621"/>
                  </a:lnTo>
                  <a:lnTo>
                    <a:pt x="254351" y="149434"/>
                  </a:lnTo>
                  <a:lnTo>
                    <a:pt x="252409" y="160007"/>
                  </a:lnTo>
                  <a:lnTo>
                    <a:pt x="252250" y="160169"/>
                  </a:lnTo>
                  <a:lnTo>
                    <a:pt x="252073" y="158468"/>
                  </a:lnTo>
                  <a:lnTo>
                    <a:pt x="259310" y="115229"/>
                  </a:lnTo>
                  <a:lnTo>
                    <a:pt x="270322" y="82029"/>
                  </a:lnTo>
                  <a:lnTo>
                    <a:pt x="298174" y="38826"/>
                  </a:lnTo>
                  <a:lnTo>
                    <a:pt x="316162" y="21899"/>
                  </a:lnTo>
                  <a:lnTo>
                    <a:pt x="318035" y="21883"/>
                  </a:lnTo>
                  <a:lnTo>
                    <a:pt x="322938" y="23747"/>
                  </a:lnTo>
                  <a:lnTo>
                    <a:pt x="324669" y="25585"/>
                  </a:lnTo>
                  <a:lnTo>
                    <a:pt x="326592" y="30449"/>
                  </a:lnTo>
                  <a:lnTo>
                    <a:pt x="330729" y="77847"/>
                  </a:lnTo>
                  <a:lnTo>
                    <a:pt x="334627" y="109029"/>
                  </a:lnTo>
                  <a:lnTo>
                    <a:pt x="349026" y="141443"/>
                  </a:lnTo>
                  <a:lnTo>
                    <a:pt x="356115" y="149439"/>
                  </a:lnTo>
                  <a:lnTo>
                    <a:pt x="397981" y="1499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SMARTInkShape-389">
              <a:extLst>
                <a:ext uri="{FF2B5EF4-FFF2-40B4-BE49-F238E27FC236}">
                  <a16:creationId xmlns:a16="http://schemas.microsoft.com/office/drawing/2014/main" xmlns="" id="{8E7E83A7-9A52-4CFB-864B-CF04DF6A57F0}"/>
                </a:ext>
              </a:extLst>
            </p:cNvPr>
            <p:cNvSpPr/>
            <p:nvPr>
              <p:custDataLst>
                <p:tags r:id="rId27"/>
              </p:custDataLst>
            </p:nvPr>
          </p:nvSpPr>
          <p:spPr>
            <a:xfrm>
              <a:off x="6890500" y="3863123"/>
              <a:ext cx="162215" cy="228766"/>
            </a:xfrm>
            <a:custGeom>
              <a:avLst/>
              <a:gdLst/>
              <a:ahLst/>
              <a:cxnLst/>
              <a:rect l="0" t="0" r="0" b="0"/>
              <a:pathLst>
                <a:path w="162215" h="228766">
                  <a:moveTo>
                    <a:pt x="135775" y="64352"/>
                  </a:moveTo>
                  <a:lnTo>
                    <a:pt x="135775" y="64352"/>
                  </a:lnTo>
                  <a:lnTo>
                    <a:pt x="137460" y="62666"/>
                  </a:lnTo>
                  <a:lnTo>
                    <a:pt x="138509" y="54876"/>
                  </a:lnTo>
                  <a:lnTo>
                    <a:pt x="135811" y="27033"/>
                  </a:lnTo>
                  <a:lnTo>
                    <a:pt x="134100" y="23112"/>
                  </a:lnTo>
                  <a:lnTo>
                    <a:pt x="105654" y="3433"/>
                  </a:lnTo>
                  <a:lnTo>
                    <a:pt x="94871" y="0"/>
                  </a:lnTo>
                  <a:lnTo>
                    <a:pt x="71053" y="3422"/>
                  </a:lnTo>
                  <a:lnTo>
                    <a:pt x="43855" y="15071"/>
                  </a:lnTo>
                  <a:lnTo>
                    <a:pt x="21963" y="47523"/>
                  </a:lnTo>
                  <a:lnTo>
                    <a:pt x="3319" y="93235"/>
                  </a:lnTo>
                  <a:lnTo>
                    <a:pt x="0" y="111408"/>
                  </a:lnTo>
                  <a:lnTo>
                    <a:pt x="5500" y="156628"/>
                  </a:lnTo>
                  <a:lnTo>
                    <a:pt x="19966" y="194606"/>
                  </a:lnTo>
                  <a:lnTo>
                    <a:pt x="32799" y="208085"/>
                  </a:lnTo>
                  <a:lnTo>
                    <a:pt x="58480" y="226055"/>
                  </a:lnTo>
                  <a:lnTo>
                    <a:pt x="73787" y="228765"/>
                  </a:lnTo>
                  <a:lnTo>
                    <a:pt x="90939" y="228089"/>
                  </a:lnTo>
                  <a:lnTo>
                    <a:pt x="105617" y="224260"/>
                  </a:lnTo>
                  <a:lnTo>
                    <a:pt x="129152" y="206041"/>
                  </a:lnTo>
                  <a:lnTo>
                    <a:pt x="145572" y="187277"/>
                  </a:lnTo>
                  <a:lnTo>
                    <a:pt x="157140" y="152005"/>
                  </a:lnTo>
                  <a:lnTo>
                    <a:pt x="162214" y="107492"/>
                  </a:lnTo>
                  <a:lnTo>
                    <a:pt x="160346" y="75958"/>
                  </a:lnTo>
                  <a:lnTo>
                    <a:pt x="150268" y="43096"/>
                  </a:lnTo>
                  <a:lnTo>
                    <a:pt x="139159" y="26448"/>
                  </a:lnTo>
                  <a:lnTo>
                    <a:pt x="120902" y="11023"/>
                  </a:lnTo>
                  <a:lnTo>
                    <a:pt x="115277" y="7633"/>
                  </a:lnTo>
                  <a:lnTo>
                    <a:pt x="62750" y="8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SMARTInkShape-390">
              <a:extLst>
                <a:ext uri="{FF2B5EF4-FFF2-40B4-BE49-F238E27FC236}">
                  <a16:creationId xmlns:a16="http://schemas.microsoft.com/office/drawing/2014/main" xmlns="" id="{139A7766-D49D-4630-9368-333C1A34FAEA}"/>
                </a:ext>
              </a:extLst>
            </p:cNvPr>
            <p:cNvSpPr/>
            <p:nvPr>
              <p:custDataLst>
                <p:tags r:id="rId28"/>
              </p:custDataLst>
            </p:nvPr>
          </p:nvSpPr>
          <p:spPr>
            <a:xfrm>
              <a:off x="6619875" y="3844811"/>
              <a:ext cx="167112" cy="238438"/>
            </a:xfrm>
            <a:custGeom>
              <a:avLst/>
              <a:gdLst/>
              <a:ahLst/>
              <a:cxnLst/>
              <a:rect l="0" t="0" r="0" b="0"/>
              <a:pathLst>
                <a:path w="167112" h="238438">
                  <a:moveTo>
                    <a:pt x="0" y="60439"/>
                  </a:moveTo>
                  <a:lnTo>
                    <a:pt x="0" y="60439"/>
                  </a:lnTo>
                  <a:lnTo>
                    <a:pt x="0" y="48042"/>
                  </a:lnTo>
                  <a:lnTo>
                    <a:pt x="1685" y="47829"/>
                  </a:lnTo>
                  <a:lnTo>
                    <a:pt x="42865" y="18226"/>
                  </a:lnTo>
                  <a:lnTo>
                    <a:pt x="67852" y="5416"/>
                  </a:lnTo>
                  <a:lnTo>
                    <a:pt x="91130" y="0"/>
                  </a:lnTo>
                  <a:lnTo>
                    <a:pt x="128982" y="2613"/>
                  </a:lnTo>
                  <a:lnTo>
                    <a:pt x="138230" y="6046"/>
                  </a:lnTo>
                  <a:lnTo>
                    <a:pt x="150475" y="17002"/>
                  </a:lnTo>
                  <a:lnTo>
                    <a:pt x="154132" y="24553"/>
                  </a:lnTo>
                  <a:lnTo>
                    <a:pt x="154613" y="28048"/>
                  </a:lnTo>
                  <a:lnTo>
                    <a:pt x="148486" y="47456"/>
                  </a:lnTo>
                  <a:lnTo>
                    <a:pt x="145604" y="54198"/>
                  </a:lnTo>
                  <a:lnTo>
                    <a:pt x="137502" y="60487"/>
                  </a:lnTo>
                  <a:lnTo>
                    <a:pt x="91319" y="85102"/>
                  </a:lnTo>
                  <a:lnTo>
                    <a:pt x="91218" y="85348"/>
                  </a:lnTo>
                  <a:lnTo>
                    <a:pt x="95153" y="85693"/>
                  </a:lnTo>
                  <a:lnTo>
                    <a:pt x="124978" y="89284"/>
                  </a:lnTo>
                  <a:lnTo>
                    <a:pt x="128826" y="90252"/>
                  </a:lnTo>
                  <a:lnTo>
                    <a:pt x="142671" y="100042"/>
                  </a:lnTo>
                  <a:lnTo>
                    <a:pt x="159559" y="123165"/>
                  </a:lnTo>
                  <a:lnTo>
                    <a:pt x="164166" y="133237"/>
                  </a:lnTo>
                  <a:lnTo>
                    <a:pt x="167111" y="166476"/>
                  </a:lnTo>
                  <a:lnTo>
                    <a:pt x="164441" y="185657"/>
                  </a:lnTo>
                  <a:lnTo>
                    <a:pt x="155537" y="206470"/>
                  </a:lnTo>
                  <a:lnTo>
                    <a:pt x="149208" y="214830"/>
                  </a:lnTo>
                  <a:lnTo>
                    <a:pt x="129582" y="228559"/>
                  </a:lnTo>
                  <a:lnTo>
                    <a:pt x="105344" y="237057"/>
                  </a:lnTo>
                  <a:lnTo>
                    <a:pt x="87030" y="238437"/>
                  </a:lnTo>
                  <a:lnTo>
                    <a:pt x="58348" y="233209"/>
                  </a:lnTo>
                  <a:lnTo>
                    <a:pt x="50862" y="229418"/>
                  </a:lnTo>
                  <a:lnTo>
                    <a:pt x="41294" y="221632"/>
                  </a:lnTo>
                  <a:lnTo>
                    <a:pt x="34925" y="209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SMARTInkShape-391">
              <a:extLst>
                <a:ext uri="{FF2B5EF4-FFF2-40B4-BE49-F238E27FC236}">
                  <a16:creationId xmlns:a16="http://schemas.microsoft.com/office/drawing/2014/main" xmlns="" id="{ADB96A6D-B0B9-4093-BA5D-C2ABBCA3937B}"/>
                </a:ext>
              </a:extLst>
            </p:cNvPr>
            <p:cNvSpPr/>
            <p:nvPr>
              <p:custDataLst>
                <p:tags r:id="rId29"/>
              </p:custDataLst>
            </p:nvPr>
          </p:nvSpPr>
          <p:spPr>
            <a:xfrm>
              <a:off x="6346825" y="4079875"/>
              <a:ext cx="130176" cy="12701"/>
            </a:xfrm>
            <a:custGeom>
              <a:avLst/>
              <a:gdLst/>
              <a:ahLst/>
              <a:cxnLst/>
              <a:rect l="0" t="0" r="0" b="0"/>
              <a:pathLst>
                <a:path w="130176" h="12701">
                  <a:moveTo>
                    <a:pt x="0" y="0"/>
                  </a:moveTo>
                  <a:lnTo>
                    <a:pt x="0" y="0"/>
                  </a:lnTo>
                  <a:lnTo>
                    <a:pt x="27132" y="11031"/>
                  </a:lnTo>
                  <a:lnTo>
                    <a:pt x="68331" y="12671"/>
                  </a:lnTo>
                  <a:lnTo>
                    <a:pt x="130175"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SMARTInkShape-392">
              <a:extLst>
                <a:ext uri="{FF2B5EF4-FFF2-40B4-BE49-F238E27FC236}">
                  <a16:creationId xmlns:a16="http://schemas.microsoft.com/office/drawing/2014/main" xmlns="" id="{0718D5E3-BB7C-42A8-8A0B-F61D11E89580}"/>
                </a:ext>
              </a:extLst>
            </p:cNvPr>
            <p:cNvSpPr/>
            <p:nvPr>
              <p:custDataLst>
                <p:tags r:id="rId30"/>
              </p:custDataLst>
            </p:nvPr>
          </p:nvSpPr>
          <p:spPr>
            <a:xfrm>
              <a:off x="6356350" y="3981450"/>
              <a:ext cx="146051" cy="9526"/>
            </a:xfrm>
            <a:custGeom>
              <a:avLst/>
              <a:gdLst/>
              <a:ahLst/>
              <a:cxnLst/>
              <a:rect l="0" t="0" r="0" b="0"/>
              <a:pathLst>
                <a:path w="146051" h="9526">
                  <a:moveTo>
                    <a:pt x="0" y="0"/>
                  </a:moveTo>
                  <a:lnTo>
                    <a:pt x="0" y="0"/>
                  </a:lnTo>
                  <a:lnTo>
                    <a:pt x="9255" y="941"/>
                  </a:lnTo>
                  <a:lnTo>
                    <a:pt x="43756" y="5039"/>
                  </a:lnTo>
                  <a:lnTo>
                    <a:pt x="84344" y="8196"/>
                  </a:lnTo>
                  <a:lnTo>
                    <a:pt x="128127" y="9447"/>
                  </a:lnTo>
                  <a:lnTo>
                    <a:pt x="14605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4" name="SMARTInkShape-Group122">
            <a:extLst>
              <a:ext uri="{FF2B5EF4-FFF2-40B4-BE49-F238E27FC236}">
                <a16:creationId xmlns:a16="http://schemas.microsoft.com/office/drawing/2014/main" xmlns="" id="{4AD0A1CD-E1CA-400C-8F97-3C2E7ABF00DA}"/>
              </a:ext>
            </a:extLst>
          </p:cNvPr>
          <p:cNvGrpSpPr/>
          <p:nvPr/>
        </p:nvGrpSpPr>
        <p:grpSpPr>
          <a:xfrm>
            <a:off x="5211364" y="3777585"/>
            <a:ext cx="1018674" cy="372141"/>
            <a:chOff x="5211364" y="3777585"/>
            <a:chExt cx="1018674" cy="372141"/>
          </a:xfrm>
        </p:grpSpPr>
        <p:sp>
          <p:nvSpPr>
            <p:cNvPr id="48" name="SMARTInkShape-393">
              <a:extLst>
                <a:ext uri="{FF2B5EF4-FFF2-40B4-BE49-F238E27FC236}">
                  <a16:creationId xmlns:a16="http://schemas.microsoft.com/office/drawing/2014/main" xmlns="" id="{002BA55B-F1AF-45A2-BDC2-76555B6F2C48}"/>
                </a:ext>
              </a:extLst>
            </p:cNvPr>
            <p:cNvSpPr/>
            <p:nvPr>
              <p:custDataLst>
                <p:tags r:id="rId20"/>
              </p:custDataLst>
            </p:nvPr>
          </p:nvSpPr>
          <p:spPr>
            <a:xfrm>
              <a:off x="6047913" y="3779982"/>
              <a:ext cx="182125" cy="293780"/>
            </a:xfrm>
            <a:custGeom>
              <a:avLst/>
              <a:gdLst/>
              <a:ahLst/>
              <a:cxnLst/>
              <a:rect l="0" t="0" r="0" b="0"/>
              <a:pathLst>
                <a:path w="182125" h="293780">
                  <a:moveTo>
                    <a:pt x="156037" y="39543"/>
                  </a:moveTo>
                  <a:lnTo>
                    <a:pt x="156037" y="39543"/>
                  </a:lnTo>
                  <a:lnTo>
                    <a:pt x="159277" y="39190"/>
                  </a:lnTo>
                  <a:lnTo>
                    <a:pt x="170302" y="36309"/>
                  </a:lnTo>
                  <a:lnTo>
                    <a:pt x="174387" y="33673"/>
                  </a:lnTo>
                  <a:lnTo>
                    <a:pt x="176565" y="33335"/>
                  </a:lnTo>
                  <a:lnTo>
                    <a:pt x="181130" y="26493"/>
                  </a:lnTo>
                  <a:lnTo>
                    <a:pt x="181938" y="24140"/>
                  </a:lnTo>
                  <a:lnTo>
                    <a:pt x="182124" y="22219"/>
                  </a:lnTo>
                  <a:lnTo>
                    <a:pt x="181895" y="20585"/>
                  </a:lnTo>
                  <a:lnTo>
                    <a:pt x="176516" y="13229"/>
                  </a:lnTo>
                  <a:lnTo>
                    <a:pt x="170195" y="9268"/>
                  </a:lnTo>
                  <a:lnTo>
                    <a:pt x="144789" y="0"/>
                  </a:lnTo>
                  <a:lnTo>
                    <a:pt x="119125" y="295"/>
                  </a:lnTo>
                  <a:lnTo>
                    <a:pt x="95319" y="9530"/>
                  </a:lnTo>
                  <a:lnTo>
                    <a:pt x="64298" y="31357"/>
                  </a:lnTo>
                  <a:lnTo>
                    <a:pt x="31681" y="68647"/>
                  </a:lnTo>
                  <a:lnTo>
                    <a:pt x="7134" y="111688"/>
                  </a:lnTo>
                  <a:lnTo>
                    <a:pt x="753" y="148212"/>
                  </a:lnTo>
                  <a:lnTo>
                    <a:pt x="0" y="189726"/>
                  </a:lnTo>
                  <a:lnTo>
                    <a:pt x="6498" y="228507"/>
                  </a:lnTo>
                  <a:lnTo>
                    <a:pt x="19223" y="256595"/>
                  </a:lnTo>
                  <a:lnTo>
                    <a:pt x="36948" y="276520"/>
                  </a:lnTo>
                  <a:lnTo>
                    <a:pt x="58701" y="290106"/>
                  </a:lnTo>
                  <a:lnTo>
                    <a:pt x="71031" y="293779"/>
                  </a:lnTo>
                  <a:lnTo>
                    <a:pt x="87094" y="289768"/>
                  </a:lnTo>
                  <a:lnTo>
                    <a:pt x="104582" y="280223"/>
                  </a:lnTo>
                  <a:lnTo>
                    <a:pt x="134601" y="248079"/>
                  </a:lnTo>
                  <a:lnTo>
                    <a:pt x="144120" y="223001"/>
                  </a:lnTo>
                  <a:lnTo>
                    <a:pt x="145331" y="207158"/>
                  </a:lnTo>
                  <a:lnTo>
                    <a:pt x="144666" y="199969"/>
                  </a:lnTo>
                  <a:lnTo>
                    <a:pt x="136402" y="186338"/>
                  </a:lnTo>
                  <a:lnTo>
                    <a:pt x="124027" y="174635"/>
                  </a:lnTo>
                  <a:lnTo>
                    <a:pt x="111472" y="167082"/>
                  </a:lnTo>
                  <a:lnTo>
                    <a:pt x="72367" y="157542"/>
                  </a:lnTo>
                  <a:lnTo>
                    <a:pt x="53704" y="157016"/>
                  </a:lnTo>
                  <a:lnTo>
                    <a:pt x="37883" y="162661"/>
                  </a:lnTo>
                  <a:lnTo>
                    <a:pt x="25560" y="171521"/>
                  </a:lnTo>
                  <a:lnTo>
                    <a:pt x="13162" y="1887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SMARTInkShape-394">
              <a:extLst>
                <a:ext uri="{FF2B5EF4-FFF2-40B4-BE49-F238E27FC236}">
                  <a16:creationId xmlns:a16="http://schemas.microsoft.com/office/drawing/2014/main" xmlns="" id="{D31BF49D-C56D-4EA2-8034-D3606727D345}"/>
                </a:ext>
              </a:extLst>
            </p:cNvPr>
            <p:cNvSpPr/>
            <p:nvPr>
              <p:custDataLst>
                <p:tags r:id="rId21"/>
              </p:custDataLst>
            </p:nvPr>
          </p:nvSpPr>
          <p:spPr>
            <a:xfrm>
              <a:off x="5730875" y="3965575"/>
              <a:ext cx="149226" cy="15876"/>
            </a:xfrm>
            <a:custGeom>
              <a:avLst/>
              <a:gdLst/>
              <a:ahLst/>
              <a:cxnLst/>
              <a:rect l="0" t="0" r="0" b="0"/>
              <a:pathLst>
                <a:path w="149226" h="15876">
                  <a:moveTo>
                    <a:pt x="0" y="0"/>
                  </a:moveTo>
                  <a:lnTo>
                    <a:pt x="0" y="0"/>
                  </a:lnTo>
                  <a:lnTo>
                    <a:pt x="3240" y="353"/>
                  </a:lnTo>
                  <a:lnTo>
                    <a:pt x="46481" y="12807"/>
                  </a:lnTo>
                  <a:lnTo>
                    <a:pt x="90482" y="13281"/>
                  </a:lnTo>
                  <a:lnTo>
                    <a:pt x="149225" y="15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SMARTInkShape-395">
              <a:extLst>
                <a:ext uri="{FF2B5EF4-FFF2-40B4-BE49-F238E27FC236}">
                  <a16:creationId xmlns:a16="http://schemas.microsoft.com/office/drawing/2014/main" xmlns="" id="{A1E1A5EB-A4B8-472F-A870-DB2D2A776B69}"/>
                </a:ext>
              </a:extLst>
            </p:cNvPr>
            <p:cNvSpPr/>
            <p:nvPr>
              <p:custDataLst>
                <p:tags r:id="rId22"/>
              </p:custDataLst>
            </p:nvPr>
          </p:nvSpPr>
          <p:spPr>
            <a:xfrm>
              <a:off x="5800725" y="3886200"/>
              <a:ext cx="19051" cy="187326"/>
            </a:xfrm>
            <a:custGeom>
              <a:avLst/>
              <a:gdLst/>
              <a:ahLst/>
              <a:cxnLst/>
              <a:rect l="0" t="0" r="0" b="0"/>
              <a:pathLst>
                <a:path w="19051" h="187326">
                  <a:moveTo>
                    <a:pt x="19050" y="0"/>
                  </a:moveTo>
                  <a:lnTo>
                    <a:pt x="19050" y="0"/>
                  </a:lnTo>
                  <a:lnTo>
                    <a:pt x="14631" y="4419"/>
                  </a:lnTo>
                  <a:lnTo>
                    <a:pt x="11587" y="10834"/>
                  </a:lnTo>
                  <a:lnTo>
                    <a:pt x="5767" y="53951"/>
                  </a:lnTo>
                  <a:lnTo>
                    <a:pt x="2022" y="100456"/>
                  </a:lnTo>
                  <a:lnTo>
                    <a:pt x="1340" y="144295"/>
                  </a:lnTo>
                  <a:lnTo>
                    <a:pt x="3068" y="181177"/>
                  </a:lnTo>
                  <a:lnTo>
                    <a:pt x="2751" y="183226"/>
                  </a:lnTo>
                  <a:lnTo>
                    <a:pt x="2186" y="184593"/>
                  </a:lnTo>
                  <a:lnTo>
                    <a:pt x="0" y="1873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SMARTInkShape-396">
              <a:extLst>
                <a:ext uri="{FF2B5EF4-FFF2-40B4-BE49-F238E27FC236}">
                  <a16:creationId xmlns:a16="http://schemas.microsoft.com/office/drawing/2014/main" xmlns="" id="{ADAB5E54-C9AF-409E-A5B9-4C4A698F55B1}"/>
                </a:ext>
              </a:extLst>
            </p:cNvPr>
            <p:cNvSpPr/>
            <p:nvPr>
              <p:custDataLst>
                <p:tags r:id="rId23"/>
              </p:custDataLst>
            </p:nvPr>
          </p:nvSpPr>
          <p:spPr>
            <a:xfrm>
              <a:off x="5530850" y="3930650"/>
              <a:ext cx="34926" cy="219076"/>
            </a:xfrm>
            <a:custGeom>
              <a:avLst/>
              <a:gdLst/>
              <a:ahLst/>
              <a:cxnLst/>
              <a:rect l="0" t="0" r="0" b="0"/>
              <a:pathLst>
                <a:path w="34926" h="219076">
                  <a:moveTo>
                    <a:pt x="34925" y="0"/>
                  </a:moveTo>
                  <a:lnTo>
                    <a:pt x="34925" y="0"/>
                  </a:lnTo>
                  <a:lnTo>
                    <a:pt x="34925" y="1686"/>
                  </a:lnTo>
                  <a:lnTo>
                    <a:pt x="25015" y="42264"/>
                  </a:lnTo>
                  <a:lnTo>
                    <a:pt x="19114" y="76640"/>
                  </a:lnTo>
                  <a:lnTo>
                    <a:pt x="12915" y="119996"/>
                  </a:lnTo>
                  <a:lnTo>
                    <a:pt x="5577" y="167105"/>
                  </a:lnTo>
                  <a:lnTo>
                    <a:pt x="0" y="219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SMARTInkShape-397">
              <a:extLst>
                <a:ext uri="{FF2B5EF4-FFF2-40B4-BE49-F238E27FC236}">
                  <a16:creationId xmlns:a16="http://schemas.microsoft.com/office/drawing/2014/main" xmlns="" id="{070477A6-A3CE-4F09-99E2-F8D84CD93217}"/>
                </a:ext>
              </a:extLst>
            </p:cNvPr>
            <p:cNvSpPr/>
            <p:nvPr>
              <p:custDataLst>
                <p:tags r:id="rId24"/>
              </p:custDataLst>
            </p:nvPr>
          </p:nvSpPr>
          <p:spPr>
            <a:xfrm>
              <a:off x="5458592" y="3816350"/>
              <a:ext cx="145649" cy="240521"/>
            </a:xfrm>
            <a:custGeom>
              <a:avLst/>
              <a:gdLst/>
              <a:ahLst/>
              <a:cxnLst/>
              <a:rect l="0" t="0" r="0" b="0"/>
              <a:pathLst>
                <a:path w="145649" h="240521">
                  <a:moveTo>
                    <a:pt x="75433" y="0"/>
                  </a:moveTo>
                  <a:lnTo>
                    <a:pt x="75433" y="0"/>
                  </a:lnTo>
                  <a:lnTo>
                    <a:pt x="77118" y="0"/>
                  </a:lnTo>
                  <a:lnTo>
                    <a:pt x="77615" y="353"/>
                  </a:lnTo>
                  <a:lnTo>
                    <a:pt x="77946" y="941"/>
                  </a:lnTo>
                  <a:lnTo>
                    <a:pt x="78477" y="2734"/>
                  </a:lnTo>
                  <a:lnTo>
                    <a:pt x="65358" y="44840"/>
                  </a:lnTo>
                  <a:lnTo>
                    <a:pt x="47311" y="92047"/>
                  </a:lnTo>
                  <a:lnTo>
                    <a:pt x="30882" y="129657"/>
                  </a:lnTo>
                  <a:lnTo>
                    <a:pt x="12331" y="175607"/>
                  </a:lnTo>
                  <a:lnTo>
                    <a:pt x="383" y="210581"/>
                  </a:lnTo>
                  <a:lnTo>
                    <a:pt x="0" y="213413"/>
                  </a:lnTo>
                  <a:lnTo>
                    <a:pt x="450" y="215300"/>
                  </a:lnTo>
                  <a:lnTo>
                    <a:pt x="1455" y="216558"/>
                  </a:lnTo>
                  <a:lnTo>
                    <a:pt x="2831" y="217397"/>
                  </a:lnTo>
                  <a:lnTo>
                    <a:pt x="8123" y="217389"/>
                  </a:lnTo>
                  <a:lnTo>
                    <a:pt x="44067" y="213901"/>
                  </a:lnTo>
                  <a:lnTo>
                    <a:pt x="72400" y="218877"/>
                  </a:lnTo>
                  <a:lnTo>
                    <a:pt x="116499" y="232333"/>
                  </a:lnTo>
                  <a:lnTo>
                    <a:pt x="144773" y="240520"/>
                  </a:lnTo>
                  <a:lnTo>
                    <a:pt x="145648" y="240427"/>
                  </a:lnTo>
                  <a:lnTo>
                    <a:pt x="145283" y="2381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SMARTInkShape-398">
              <a:extLst>
                <a:ext uri="{FF2B5EF4-FFF2-40B4-BE49-F238E27FC236}">
                  <a16:creationId xmlns:a16="http://schemas.microsoft.com/office/drawing/2014/main" xmlns="" id="{AE9AA3AA-6EA6-4284-BAFE-F4014EA0DECB}"/>
                </a:ext>
              </a:extLst>
            </p:cNvPr>
            <p:cNvSpPr/>
            <p:nvPr>
              <p:custDataLst>
                <p:tags r:id="rId25"/>
              </p:custDataLst>
            </p:nvPr>
          </p:nvSpPr>
          <p:spPr>
            <a:xfrm>
              <a:off x="5211364" y="3777585"/>
              <a:ext cx="170262" cy="274307"/>
            </a:xfrm>
            <a:custGeom>
              <a:avLst/>
              <a:gdLst/>
              <a:ahLst/>
              <a:cxnLst/>
              <a:rect l="0" t="0" r="0" b="0"/>
              <a:pathLst>
                <a:path w="170262" h="274307">
                  <a:moveTo>
                    <a:pt x="116286" y="121315"/>
                  </a:moveTo>
                  <a:lnTo>
                    <a:pt x="116286" y="121315"/>
                  </a:lnTo>
                  <a:lnTo>
                    <a:pt x="110319" y="123828"/>
                  </a:lnTo>
                  <a:lnTo>
                    <a:pt x="106969" y="124451"/>
                  </a:lnTo>
                  <a:lnTo>
                    <a:pt x="88054" y="93552"/>
                  </a:lnTo>
                  <a:lnTo>
                    <a:pt x="83344" y="77302"/>
                  </a:lnTo>
                  <a:lnTo>
                    <a:pt x="86822" y="48611"/>
                  </a:lnTo>
                  <a:lnTo>
                    <a:pt x="90373" y="38555"/>
                  </a:lnTo>
                  <a:lnTo>
                    <a:pt x="118978" y="7551"/>
                  </a:lnTo>
                  <a:lnTo>
                    <a:pt x="131241" y="2785"/>
                  </a:lnTo>
                  <a:lnTo>
                    <a:pt x="149410" y="0"/>
                  </a:lnTo>
                  <a:lnTo>
                    <a:pt x="153185" y="221"/>
                  </a:lnTo>
                  <a:lnTo>
                    <a:pt x="156408" y="2133"/>
                  </a:lnTo>
                  <a:lnTo>
                    <a:pt x="161870" y="8961"/>
                  </a:lnTo>
                  <a:lnTo>
                    <a:pt x="163855" y="32835"/>
                  </a:lnTo>
                  <a:lnTo>
                    <a:pt x="158838" y="54373"/>
                  </a:lnTo>
                  <a:lnTo>
                    <a:pt x="140409" y="94138"/>
                  </a:lnTo>
                  <a:lnTo>
                    <a:pt x="114714" y="135546"/>
                  </a:lnTo>
                  <a:lnTo>
                    <a:pt x="79364" y="177569"/>
                  </a:lnTo>
                  <a:lnTo>
                    <a:pt x="42972" y="203355"/>
                  </a:lnTo>
                  <a:lnTo>
                    <a:pt x="31373" y="206225"/>
                  </a:lnTo>
                  <a:lnTo>
                    <a:pt x="20691" y="205620"/>
                  </a:lnTo>
                  <a:lnTo>
                    <a:pt x="11240" y="201822"/>
                  </a:lnTo>
                  <a:lnTo>
                    <a:pt x="5158" y="197548"/>
                  </a:lnTo>
                  <a:lnTo>
                    <a:pt x="1632" y="193296"/>
                  </a:lnTo>
                  <a:lnTo>
                    <a:pt x="65" y="189055"/>
                  </a:lnTo>
                  <a:lnTo>
                    <a:pt x="0" y="187642"/>
                  </a:lnTo>
                  <a:lnTo>
                    <a:pt x="309" y="186699"/>
                  </a:lnTo>
                  <a:lnTo>
                    <a:pt x="868" y="186071"/>
                  </a:lnTo>
                  <a:lnTo>
                    <a:pt x="1946" y="186005"/>
                  </a:lnTo>
                  <a:lnTo>
                    <a:pt x="12412" y="189345"/>
                  </a:lnTo>
                  <a:lnTo>
                    <a:pt x="58457" y="227342"/>
                  </a:lnTo>
                  <a:lnTo>
                    <a:pt x="100313" y="263050"/>
                  </a:lnTo>
                  <a:lnTo>
                    <a:pt x="127706" y="273857"/>
                  </a:lnTo>
                  <a:lnTo>
                    <a:pt x="140366" y="274306"/>
                  </a:lnTo>
                  <a:lnTo>
                    <a:pt x="150820" y="270519"/>
                  </a:lnTo>
                  <a:lnTo>
                    <a:pt x="170261" y="2578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0" name="SMARTInkShape-Group123">
            <a:extLst>
              <a:ext uri="{FF2B5EF4-FFF2-40B4-BE49-F238E27FC236}">
                <a16:creationId xmlns:a16="http://schemas.microsoft.com/office/drawing/2014/main" xmlns="" id="{71AFF4F6-CB4C-421F-95C7-E02A5BFAFCD6}"/>
              </a:ext>
            </a:extLst>
          </p:cNvPr>
          <p:cNvGrpSpPr/>
          <p:nvPr/>
        </p:nvGrpSpPr>
        <p:grpSpPr>
          <a:xfrm>
            <a:off x="6397250" y="2629084"/>
            <a:ext cx="1092088" cy="380817"/>
            <a:chOff x="6397250" y="2629084"/>
            <a:chExt cx="1092088" cy="380817"/>
          </a:xfrm>
        </p:grpSpPr>
        <p:sp>
          <p:nvSpPr>
            <p:cNvPr id="55" name="SMARTInkShape-399">
              <a:extLst>
                <a:ext uri="{FF2B5EF4-FFF2-40B4-BE49-F238E27FC236}">
                  <a16:creationId xmlns:a16="http://schemas.microsoft.com/office/drawing/2014/main" xmlns="" id="{417776BA-603A-4566-87D3-9632AEFE4A57}"/>
                </a:ext>
              </a:extLst>
            </p:cNvPr>
            <p:cNvSpPr/>
            <p:nvPr>
              <p:custDataLst>
                <p:tags r:id="rId15"/>
              </p:custDataLst>
            </p:nvPr>
          </p:nvSpPr>
          <p:spPr>
            <a:xfrm>
              <a:off x="6900133" y="2731846"/>
              <a:ext cx="322993" cy="125291"/>
            </a:xfrm>
            <a:custGeom>
              <a:avLst/>
              <a:gdLst/>
              <a:ahLst/>
              <a:cxnLst/>
              <a:rect l="0" t="0" r="0" b="0"/>
              <a:pathLst>
                <a:path w="322993" h="125291">
                  <a:moveTo>
                    <a:pt x="43592" y="1829"/>
                  </a:moveTo>
                  <a:lnTo>
                    <a:pt x="43592" y="1829"/>
                  </a:lnTo>
                  <a:lnTo>
                    <a:pt x="45277" y="1829"/>
                  </a:lnTo>
                  <a:lnTo>
                    <a:pt x="45421" y="1476"/>
                  </a:lnTo>
                  <a:lnTo>
                    <a:pt x="44640" y="143"/>
                  </a:lnTo>
                  <a:lnTo>
                    <a:pt x="43938" y="0"/>
                  </a:lnTo>
                  <a:lnTo>
                    <a:pt x="38395" y="1363"/>
                  </a:lnTo>
                  <a:lnTo>
                    <a:pt x="29646" y="1802"/>
                  </a:lnTo>
                  <a:lnTo>
                    <a:pt x="12471" y="21043"/>
                  </a:lnTo>
                  <a:lnTo>
                    <a:pt x="2038" y="46593"/>
                  </a:lnTo>
                  <a:lnTo>
                    <a:pt x="0" y="66559"/>
                  </a:lnTo>
                  <a:lnTo>
                    <a:pt x="4453" y="90348"/>
                  </a:lnTo>
                  <a:lnTo>
                    <a:pt x="9617" y="101261"/>
                  </a:lnTo>
                  <a:lnTo>
                    <a:pt x="16498" y="108815"/>
                  </a:lnTo>
                  <a:lnTo>
                    <a:pt x="39149" y="122156"/>
                  </a:lnTo>
                  <a:lnTo>
                    <a:pt x="46203" y="123159"/>
                  </a:lnTo>
                  <a:lnTo>
                    <a:pt x="49566" y="122932"/>
                  </a:lnTo>
                  <a:lnTo>
                    <a:pt x="56125" y="118917"/>
                  </a:lnTo>
                  <a:lnTo>
                    <a:pt x="79722" y="90490"/>
                  </a:lnTo>
                  <a:lnTo>
                    <a:pt x="93180" y="67790"/>
                  </a:lnTo>
                  <a:lnTo>
                    <a:pt x="111331" y="22645"/>
                  </a:lnTo>
                  <a:lnTo>
                    <a:pt x="116861" y="10572"/>
                  </a:lnTo>
                  <a:lnTo>
                    <a:pt x="117839" y="9774"/>
                  </a:lnTo>
                  <a:lnTo>
                    <a:pt x="118490" y="9595"/>
                  </a:lnTo>
                  <a:lnTo>
                    <a:pt x="118924" y="9829"/>
                  </a:lnTo>
                  <a:lnTo>
                    <a:pt x="130265" y="40102"/>
                  </a:lnTo>
                  <a:lnTo>
                    <a:pt x="134955" y="72255"/>
                  </a:lnTo>
                  <a:lnTo>
                    <a:pt x="138778" y="119726"/>
                  </a:lnTo>
                  <a:lnTo>
                    <a:pt x="141353" y="78838"/>
                  </a:lnTo>
                  <a:lnTo>
                    <a:pt x="143701" y="58866"/>
                  </a:lnTo>
                  <a:lnTo>
                    <a:pt x="155247" y="29721"/>
                  </a:lnTo>
                  <a:lnTo>
                    <a:pt x="161420" y="24691"/>
                  </a:lnTo>
                  <a:lnTo>
                    <a:pt x="173014" y="19084"/>
                  </a:lnTo>
                  <a:lnTo>
                    <a:pt x="175029" y="19682"/>
                  </a:lnTo>
                  <a:lnTo>
                    <a:pt x="179149" y="23169"/>
                  </a:lnTo>
                  <a:lnTo>
                    <a:pt x="183750" y="31083"/>
                  </a:lnTo>
                  <a:lnTo>
                    <a:pt x="190647" y="72884"/>
                  </a:lnTo>
                  <a:lnTo>
                    <a:pt x="195218" y="115812"/>
                  </a:lnTo>
                  <a:lnTo>
                    <a:pt x="193396" y="125108"/>
                  </a:lnTo>
                  <a:lnTo>
                    <a:pt x="193203" y="125290"/>
                  </a:lnTo>
                  <a:lnTo>
                    <a:pt x="199242" y="82634"/>
                  </a:lnTo>
                  <a:lnTo>
                    <a:pt x="212293" y="36657"/>
                  </a:lnTo>
                  <a:lnTo>
                    <a:pt x="222208" y="21383"/>
                  </a:lnTo>
                  <a:lnTo>
                    <a:pt x="232567" y="11649"/>
                  </a:lnTo>
                  <a:lnTo>
                    <a:pt x="237560" y="9207"/>
                  </a:lnTo>
                  <a:lnTo>
                    <a:pt x="238874" y="9570"/>
                  </a:lnTo>
                  <a:lnTo>
                    <a:pt x="241274" y="11855"/>
                  </a:lnTo>
                  <a:lnTo>
                    <a:pt x="242922" y="22164"/>
                  </a:lnTo>
                  <a:lnTo>
                    <a:pt x="245242" y="63759"/>
                  </a:lnTo>
                  <a:lnTo>
                    <a:pt x="256272" y="95188"/>
                  </a:lnTo>
                  <a:lnTo>
                    <a:pt x="262647" y="104588"/>
                  </a:lnTo>
                  <a:lnTo>
                    <a:pt x="274652" y="111117"/>
                  </a:lnTo>
                  <a:lnTo>
                    <a:pt x="288808" y="115313"/>
                  </a:lnTo>
                  <a:lnTo>
                    <a:pt x="299803" y="116001"/>
                  </a:lnTo>
                  <a:lnTo>
                    <a:pt x="322992" y="103429"/>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SMARTInkShape-400">
              <a:extLst>
                <a:ext uri="{FF2B5EF4-FFF2-40B4-BE49-F238E27FC236}">
                  <a16:creationId xmlns:a16="http://schemas.microsoft.com/office/drawing/2014/main" xmlns="" id="{1A4BF0DB-FAD6-405C-8620-BB8179979518}"/>
                </a:ext>
              </a:extLst>
            </p:cNvPr>
            <p:cNvSpPr/>
            <p:nvPr>
              <p:custDataLst>
                <p:tags r:id="rId16"/>
              </p:custDataLst>
            </p:nvPr>
          </p:nvSpPr>
          <p:spPr>
            <a:xfrm>
              <a:off x="6702425" y="2629084"/>
              <a:ext cx="124203" cy="213315"/>
            </a:xfrm>
            <a:custGeom>
              <a:avLst/>
              <a:gdLst/>
              <a:ahLst/>
              <a:cxnLst/>
              <a:rect l="0" t="0" r="0" b="0"/>
              <a:pathLst>
                <a:path w="124203" h="213315">
                  <a:moveTo>
                    <a:pt x="117475" y="12516"/>
                  </a:moveTo>
                  <a:lnTo>
                    <a:pt x="117475" y="12516"/>
                  </a:lnTo>
                  <a:lnTo>
                    <a:pt x="119160" y="12516"/>
                  </a:lnTo>
                  <a:lnTo>
                    <a:pt x="120928" y="11575"/>
                  </a:lnTo>
                  <a:lnTo>
                    <a:pt x="121894" y="10830"/>
                  </a:lnTo>
                  <a:lnTo>
                    <a:pt x="122967" y="9062"/>
                  </a:lnTo>
                  <a:lnTo>
                    <a:pt x="123253" y="8097"/>
                  </a:lnTo>
                  <a:lnTo>
                    <a:pt x="122032" y="7100"/>
                  </a:lnTo>
                  <a:lnTo>
                    <a:pt x="108230" y="231"/>
                  </a:lnTo>
                  <a:lnTo>
                    <a:pt x="106545" y="0"/>
                  </a:lnTo>
                  <a:lnTo>
                    <a:pt x="65561" y="19778"/>
                  </a:lnTo>
                  <a:lnTo>
                    <a:pt x="32850" y="46889"/>
                  </a:lnTo>
                  <a:lnTo>
                    <a:pt x="22714" y="60601"/>
                  </a:lnTo>
                  <a:lnTo>
                    <a:pt x="12340" y="88637"/>
                  </a:lnTo>
                  <a:lnTo>
                    <a:pt x="11767" y="121666"/>
                  </a:lnTo>
                  <a:lnTo>
                    <a:pt x="14108" y="143203"/>
                  </a:lnTo>
                  <a:lnTo>
                    <a:pt x="31859" y="175862"/>
                  </a:lnTo>
                  <a:lnTo>
                    <a:pt x="44952" y="191795"/>
                  </a:lnTo>
                  <a:lnTo>
                    <a:pt x="66084" y="209461"/>
                  </a:lnTo>
                  <a:lnTo>
                    <a:pt x="85589" y="213314"/>
                  </a:lnTo>
                  <a:lnTo>
                    <a:pt x="98247" y="211826"/>
                  </a:lnTo>
                  <a:lnTo>
                    <a:pt x="108224" y="207284"/>
                  </a:lnTo>
                  <a:lnTo>
                    <a:pt x="116185" y="200562"/>
                  </a:lnTo>
                  <a:lnTo>
                    <a:pt x="121370" y="190049"/>
                  </a:lnTo>
                  <a:lnTo>
                    <a:pt x="124145" y="178203"/>
                  </a:lnTo>
                  <a:lnTo>
                    <a:pt x="124202" y="168234"/>
                  </a:lnTo>
                  <a:lnTo>
                    <a:pt x="117195" y="149632"/>
                  </a:lnTo>
                  <a:lnTo>
                    <a:pt x="109553" y="136908"/>
                  </a:lnTo>
                  <a:lnTo>
                    <a:pt x="96550" y="131184"/>
                  </a:lnTo>
                  <a:lnTo>
                    <a:pt x="77484" y="127346"/>
                  </a:lnTo>
                  <a:lnTo>
                    <a:pt x="31867" y="128502"/>
                  </a:lnTo>
                  <a:lnTo>
                    <a:pt x="14420" y="134606"/>
                  </a:lnTo>
                  <a:lnTo>
                    <a:pt x="7232" y="140156"/>
                  </a:lnTo>
                  <a:lnTo>
                    <a:pt x="4821" y="143118"/>
                  </a:lnTo>
                  <a:lnTo>
                    <a:pt x="0" y="161741"/>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SMARTInkShape-401">
              <a:extLst>
                <a:ext uri="{FF2B5EF4-FFF2-40B4-BE49-F238E27FC236}">
                  <a16:creationId xmlns:a16="http://schemas.microsoft.com/office/drawing/2014/main" xmlns="" id="{6E13BF62-E8CC-448B-847C-EED5E4DDB8EF}"/>
                </a:ext>
              </a:extLst>
            </p:cNvPr>
            <p:cNvSpPr/>
            <p:nvPr>
              <p:custDataLst>
                <p:tags r:id="rId17"/>
              </p:custDataLst>
            </p:nvPr>
          </p:nvSpPr>
          <p:spPr>
            <a:xfrm>
              <a:off x="6397250" y="2863850"/>
              <a:ext cx="116513" cy="115560"/>
            </a:xfrm>
            <a:custGeom>
              <a:avLst/>
              <a:gdLst/>
              <a:ahLst/>
              <a:cxnLst/>
              <a:rect l="0" t="0" r="0" b="0"/>
              <a:pathLst>
                <a:path w="116513" h="115560">
                  <a:moveTo>
                    <a:pt x="76575" y="0"/>
                  </a:moveTo>
                  <a:lnTo>
                    <a:pt x="76575" y="0"/>
                  </a:lnTo>
                  <a:lnTo>
                    <a:pt x="70470" y="6105"/>
                  </a:lnTo>
                  <a:lnTo>
                    <a:pt x="66689" y="8005"/>
                  </a:lnTo>
                  <a:lnTo>
                    <a:pt x="61883" y="9225"/>
                  </a:lnTo>
                  <a:lnTo>
                    <a:pt x="15423" y="33693"/>
                  </a:lnTo>
                  <a:lnTo>
                    <a:pt x="7616" y="38480"/>
                  </a:lnTo>
                  <a:lnTo>
                    <a:pt x="1384" y="45503"/>
                  </a:lnTo>
                  <a:lnTo>
                    <a:pt x="342" y="47269"/>
                  </a:lnTo>
                  <a:lnTo>
                    <a:pt x="0" y="48446"/>
                  </a:lnTo>
                  <a:lnTo>
                    <a:pt x="125" y="49231"/>
                  </a:lnTo>
                  <a:lnTo>
                    <a:pt x="12973" y="60549"/>
                  </a:lnTo>
                  <a:lnTo>
                    <a:pt x="59883" y="85078"/>
                  </a:lnTo>
                  <a:lnTo>
                    <a:pt x="75745" y="91883"/>
                  </a:lnTo>
                  <a:lnTo>
                    <a:pt x="83967" y="95870"/>
                  </a:lnTo>
                  <a:lnTo>
                    <a:pt x="106315" y="100776"/>
                  </a:lnTo>
                  <a:lnTo>
                    <a:pt x="111078" y="104056"/>
                  </a:lnTo>
                  <a:lnTo>
                    <a:pt x="115843" y="109971"/>
                  </a:lnTo>
                  <a:lnTo>
                    <a:pt x="116512" y="111414"/>
                  </a:lnTo>
                  <a:lnTo>
                    <a:pt x="116252" y="112729"/>
                  </a:lnTo>
                  <a:lnTo>
                    <a:pt x="114083" y="115130"/>
                  </a:lnTo>
                  <a:lnTo>
                    <a:pt x="113222" y="115559"/>
                  </a:lnTo>
                  <a:lnTo>
                    <a:pt x="111500" y="11430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SMARTInkShape-402">
              <a:extLst>
                <a:ext uri="{FF2B5EF4-FFF2-40B4-BE49-F238E27FC236}">
                  <a16:creationId xmlns:a16="http://schemas.microsoft.com/office/drawing/2014/main" xmlns="" id="{CDE93D20-C26D-42E4-9964-AFE9EC765016}"/>
                </a:ext>
              </a:extLst>
            </p:cNvPr>
            <p:cNvSpPr/>
            <p:nvPr>
              <p:custDataLst>
                <p:tags r:id="rId18"/>
              </p:custDataLst>
            </p:nvPr>
          </p:nvSpPr>
          <p:spPr>
            <a:xfrm>
              <a:off x="7397750" y="2901950"/>
              <a:ext cx="91588" cy="107951"/>
            </a:xfrm>
            <a:custGeom>
              <a:avLst/>
              <a:gdLst/>
              <a:ahLst/>
              <a:cxnLst/>
              <a:rect l="0" t="0" r="0" b="0"/>
              <a:pathLst>
                <a:path w="91588" h="107951">
                  <a:moveTo>
                    <a:pt x="22225" y="0"/>
                  </a:moveTo>
                  <a:lnTo>
                    <a:pt x="22225" y="0"/>
                  </a:lnTo>
                  <a:lnTo>
                    <a:pt x="25397" y="0"/>
                  </a:lnTo>
                  <a:lnTo>
                    <a:pt x="34820" y="10993"/>
                  </a:lnTo>
                  <a:lnTo>
                    <a:pt x="55464" y="22354"/>
                  </a:lnTo>
                  <a:lnTo>
                    <a:pt x="68410" y="29554"/>
                  </a:lnTo>
                  <a:lnTo>
                    <a:pt x="83748" y="43626"/>
                  </a:lnTo>
                  <a:lnTo>
                    <a:pt x="88374" y="50786"/>
                  </a:lnTo>
                  <a:lnTo>
                    <a:pt x="91587" y="65989"/>
                  </a:lnTo>
                  <a:lnTo>
                    <a:pt x="88095" y="70956"/>
                  </a:lnTo>
                  <a:lnTo>
                    <a:pt x="77726" y="79397"/>
                  </a:lnTo>
                  <a:lnTo>
                    <a:pt x="45086" y="92145"/>
                  </a:lnTo>
                  <a:lnTo>
                    <a:pt x="5884" y="102578"/>
                  </a:lnTo>
                  <a:lnTo>
                    <a:pt x="0" y="10795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SMARTInkShape-403">
              <a:extLst>
                <a:ext uri="{FF2B5EF4-FFF2-40B4-BE49-F238E27FC236}">
                  <a16:creationId xmlns:a16="http://schemas.microsoft.com/office/drawing/2014/main" xmlns="" id="{00D7C730-222F-44BB-9815-FE7B790A7BE6}"/>
                </a:ext>
              </a:extLst>
            </p:cNvPr>
            <p:cNvSpPr/>
            <p:nvPr>
              <p:custDataLst>
                <p:tags r:id="rId19"/>
              </p:custDataLst>
            </p:nvPr>
          </p:nvSpPr>
          <p:spPr>
            <a:xfrm>
              <a:off x="6445250" y="2925799"/>
              <a:ext cx="1006476" cy="33302"/>
            </a:xfrm>
            <a:custGeom>
              <a:avLst/>
              <a:gdLst/>
              <a:ahLst/>
              <a:cxnLst/>
              <a:rect l="0" t="0" r="0" b="0"/>
              <a:pathLst>
                <a:path w="1006476" h="33302">
                  <a:moveTo>
                    <a:pt x="0" y="7901"/>
                  </a:moveTo>
                  <a:lnTo>
                    <a:pt x="0" y="7901"/>
                  </a:lnTo>
                  <a:lnTo>
                    <a:pt x="44588" y="7548"/>
                  </a:lnTo>
                  <a:lnTo>
                    <a:pt x="83208" y="5167"/>
                  </a:lnTo>
                  <a:lnTo>
                    <a:pt x="124072" y="4460"/>
                  </a:lnTo>
                  <a:lnTo>
                    <a:pt x="165280" y="2230"/>
                  </a:lnTo>
                  <a:lnTo>
                    <a:pt x="206685" y="0"/>
                  </a:lnTo>
                  <a:lnTo>
                    <a:pt x="244606" y="543"/>
                  </a:lnTo>
                  <a:lnTo>
                    <a:pt x="278282" y="1103"/>
                  </a:lnTo>
                  <a:lnTo>
                    <a:pt x="324577" y="1418"/>
                  </a:lnTo>
                  <a:lnTo>
                    <a:pt x="363694" y="1512"/>
                  </a:lnTo>
                  <a:lnTo>
                    <a:pt x="406329" y="1539"/>
                  </a:lnTo>
                  <a:lnTo>
                    <a:pt x="448242" y="2488"/>
                  </a:lnTo>
                  <a:lnTo>
                    <a:pt x="493586" y="3122"/>
                  </a:lnTo>
                  <a:lnTo>
                    <a:pt x="531364" y="2017"/>
                  </a:lnTo>
                  <a:lnTo>
                    <a:pt x="571098" y="3328"/>
                  </a:lnTo>
                  <a:lnTo>
                    <a:pt x="616810" y="5997"/>
                  </a:lnTo>
                  <a:lnTo>
                    <a:pt x="654265" y="9022"/>
                  </a:lnTo>
                  <a:lnTo>
                    <a:pt x="685308" y="10163"/>
                  </a:lnTo>
                  <a:lnTo>
                    <a:pt x="730221" y="10805"/>
                  </a:lnTo>
                  <a:lnTo>
                    <a:pt x="768577" y="11937"/>
                  </a:lnTo>
                  <a:lnTo>
                    <a:pt x="808517" y="14506"/>
                  </a:lnTo>
                  <a:lnTo>
                    <a:pt x="854248" y="18535"/>
                  </a:lnTo>
                  <a:lnTo>
                    <a:pt x="893911" y="21674"/>
                  </a:lnTo>
                  <a:lnTo>
                    <a:pt x="940129" y="26953"/>
                  </a:lnTo>
                  <a:lnTo>
                    <a:pt x="986340" y="31626"/>
                  </a:lnTo>
                  <a:lnTo>
                    <a:pt x="1006475" y="33301"/>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61" name="SMARTInkShape-404">
            <a:extLst>
              <a:ext uri="{FF2B5EF4-FFF2-40B4-BE49-F238E27FC236}">
                <a16:creationId xmlns:a16="http://schemas.microsoft.com/office/drawing/2014/main" xmlns="" id="{7FE46B3F-E7E1-42C7-9617-1714A7F29B29}"/>
              </a:ext>
            </a:extLst>
          </p:cNvPr>
          <p:cNvSpPr/>
          <p:nvPr>
            <p:custDataLst>
              <p:tags r:id="rId1"/>
            </p:custDataLst>
          </p:nvPr>
        </p:nvSpPr>
        <p:spPr>
          <a:xfrm>
            <a:off x="4254500" y="3302741"/>
            <a:ext cx="3216276" cy="300885"/>
          </a:xfrm>
          <a:custGeom>
            <a:avLst/>
            <a:gdLst/>
            <a:ahLst/>
            <a:cxnLst/>
            <a:rect l="0" t="0" r="0" b="0"/>
            <a:pathLst>
              <a:path w="3216276" h="300885">
                <a:moveTo>
                  <a:pt x="0" y="21484"/>
                </a:moveTo>
                <a:lnTo>
                  <a:pt x="0" y="21484"/>
                </a:lnTo>
                <a:lnTo>
                  <a:pt x="1686" y="21484"/>
                </a:lnTo>
                <a:lnTo>
                  <a:pt x="49094" y="6204"/>
                </a:lnTo>
                <a:lnTo>
                  <a:pt x="89865" y="2207"/>
                </a:lnTo>
                <a:lnTo>
                  <a:pt x="132484" y="0"/>
                </a:lnTo>
                <a:lnTo>
                  <a:pt x="178539" y="3729"/>
                </a:lnTo>
                <a:lnTo>
                  <a:pt x="217805" y="6738"/>
                </a:lnTo>
                <a:lnTo>
                  <a:pt x="261536" y="8732"/>
                </a:lnTo>
                <a:lnTo>
                  <a:pt x="294979" y="10290"/>
                </a:lnTo>
                <a:lnTo>
                  <a:pt x="334933" y="11464"/>
                </a:lnTo>
                <a:lnTo>
                  <a:pt x="380364" y="13498"/>
                </a:lnTo>
                <a:lnTo>
                  <a:pt x="420009" y="14649"/>
                </a:lnTo>
                <a:lnTo>
                  <a:pt x="455252" y="15859"/>
                </a:lnTo>
                <a:lnTo>
                  <a:pt x="496198" y="17220"/>
                </a:lnTo>
                <a:lnTo>
                  <a:pt x="535563" y="17825"/>
                </a:lnTo>
                <a:lnTo>
                  <a:pt x="579941" y="19851"/>
                </a:lnTo>
                <a:lnTo>
                  <a:pt x="620995" y="21699"/>
                </a:lnTo>
                <a:lnTo>
                  <a:pt x="666170" y="23344"/>
                </a:lnTo>
                <a:lnTo>
                  <a:pt x="713419" y="24269"/>
                </a:lnTo>
                <a:lnTo>
                  <a:pt x="756229" y="25249"/>
                </a:lnTo>
                <a:lnTo>
                  <a:pt x="796359" y="27979"/>
                </a:lnTo>
                <a:lnTo>
                  <a:pt x="834656" y="31543"/>
                </a:lnTo>
                <a:lnTo>
                  <a:pt x="869080" y="34774"/>
                </a:lnTo>
                <a:lnTo>
                  <a:pt x="911908" y="36946"/>
                </a:lnTo>
                <a:lnTo>
                  <a:pt x="953565" y="39667"/>
                </a:lnTo>
                <a:lnTo>
                  <a:pt x="993425" y="41677"/>
                </a:lnTo>
                <a:lnTo>
                  <a:pt x="1033483" y="43747"/>
                </a:lnTo>
                <a:lnTo>
                  <a:pt x="1070337" y="45843"/>
                </a:lnTo>
                <a:lnTo>
                  <a:pt x="1115238" y="48653"/>
                </a:lnTo>
                <a:lnTo>
                  <a:pt x="1160958" y="49995"/>
                </a:lnTo>
                <a:lnTo>
                  <a:pt x="1202017" y="51559"/>
                </a:lnTo>
                <a:lnTo>
                  <a:pt x="1242607" y="53430"/>
                </a:lnTo>
                <a:lnTo>
                  <a:pt x="1279698" y="55438"/>
                </a:lnTo>
                <a:lnTo>
                  <a:pt x="1324026" y="58552"/>
                </a:lnTo>
                <a:lnTo>
                  <a:pt x="1362247" y="61356"/>
                </a:lnTo>
                <a:lnTo>
                  <a:pt x="1405518" y="62696"/>
                </a:lnTo>
                <a:lnTo>
                  <a:pt x="1450880" y="64260"/>
                </a:lnTo>
                <a:lnTo>
                  <a:pt x="1498087" y="66130"/>
                </a:lnTo>
                <a:lnTo>
                  <a:pt x="1541058" y="68138"/>
                </a:lnTo>
                <a:lnTo>
                  <a:pt x="1573092" y="70206"/>
                </a:lnTo>
                <a:lnTo>
                  <a:pt x="1613434" y="72301"/>
                </a:lnTo>
                <a:lnTo>
                  <a:pt x="1655471" y="74056"/>
                </a:lnTo>
                <a:lnTo>
                  <a:pt x="1702145" y="75043"/>
                </a:lnTo>
                <a:lnTo>
                  <a:pt x="1738054" y="75274"/>
                </a:lnTo>
                <a:lnTo>
                  <a:pt x="1779099" y="77090"/>
                </a:lnTo>
                <a:lnTo>
                  <a:pt x="1815178" y="77948"/>
                </a:lnTo>
                <a:lnTo>
                  <a:pt x="1854143" y="78682"/>
                </a:lnTo>
                <a:lnTo>
                  <a:pt x="1897457" y="80726"/>
                </a:lnTo>
                <a:lnTo>
                  <a:pt x="1932457" y="81328"/>
                </a:lnTo>
                <a:lnTo>
                  <a:pt x="1973177" y="80654"/>
                </a:lnTo>
                <a:lnTo>
                  <a:pt x="2013970" y="79532"/>
                </a:lnTo>
                <a:lnTo>
                  <a:pt x="2047388" y="79033"/>
                </a:lnTo>
                <a:lnTo>
                  <a:pt x="2079408" y="78812"/>
                </a:lnTo>
                <a:lnTo>
                  <a:pt x="2121541" y="78687"/>
                </a:lnTo>
                <a:lnTo>
                  <a:pt x="2166364" y="78650"/>
                </a:lnTo>
                <a:lnTo>
                  <a:pt x="2202842" y="78641"/>
                </a:lnTo>
                <a:lnTo>
                  <a:pt x="2246387" y="78636"/>
                </a:lnTo>
                <a:lnTo>
                  <a:pt x="2281565" y="78635"/>
                </a:lnTo>
                <a:lnTo>
                  <a:pt x="2318601" y="77694"/>
                </a:lnTo>
                <a:lnTo>
                  <a:pt x="2354464" y="76452"/>
                </a:lnTo>
                <a:lnTo>
                  <a:pt x="2385691" y="75900"/>
                </a:lnTo>
                <a:lnTo>
                  <a:pt x="2419560" y="75655"/>
                </a:lnTo>
                <a:lnTo>
                  <a:pt x="2465861" y="75517"/>
                </a:lnTo>
                <a:lnTo>
                  <a:pt x="2507214" y="75476"/>
                </a:lnTo>
                <a:lnTo>
                  <a:pt x="2551805" y="74523"/>
                </a:lnTo>
                <a:lnTo>
                  <a:pt x="2594298" y="72948"/>
                </a:lnTo>
                <a:lnTo>
                  <a:pt x="2626221" y="72579"/>
                </a:lnTo>
                <a:lnTo>
                  <a:pt x="2659225" y="72415"/>
                </a:lnTo>
                <a:lnTo>
                  <a:pt x="2701110" y="70637"/>
                </a:lnTo>
                <a:lnTo>
                  <a:pt x="2743154" y="69562"/>
                </a:lnTo>
                <a:lnTo>
                  <a:pt x="2789352" y="69199"/>
                </a:lnTo>
                <a:lnTo>
                  <a:pt x="2826492" y="68186"/>
                </a:lnTo>
                <a:lnTo>
                  <a:pt x="2869479" y="66601"/>
                </a:lnTo>
                <a:lnTo>
                  <a:pt x="2914978" y="66066"/>
                </a:lnTo>
                <a:lnTo>
                  <a:pt x="2961896" y="63778"/>
                </a:lnTo>
                <a:lnTo>
                  <a:pt x="3002469" y="62020"/>
                </a:lnTo>
                <a:lnTo>
                  <a:pt x="3046995" y="59552"/>
                </a:lnTo>
                <a:lnTo>
                  <a:pt x="3088432" y="55207"/>
                </a:lnTo>
                <a:lnTo>
                  <a:pt x="3133079" y="50815"/>
                </a:lnTo>
                <a:lnTo>
                  <a:pt x="3180631" y="41470"/>
                </a:lnTo>
                <a:lnTo>
                  <a:pt x="3189721" y="39870"/>
                </a:lnTo>
                <a:lnTo>
                  <a:pt x="3193890" y="38828"/>
                </a:lnTo>
                <a:lnTo>
                  <a:pt x="3195001" y="39044"/>
                </a:lnTo>
                <a:lnTo>
                  <a:pt x="3196785" y="40239"/>
                </a:lnTo>
                <a:lnTo>
                  <a:pt x="3198781" y="43818"/>
                </a:lnTo>
                <a:lnTo>
                  <a:pt x="3200080" y="50995"/>
                </a:lnTo>
                <a:lnTo>
                  <a:pt x="3200358" y="57312"/>
                </a:lnTo>
                <a:lnTo>
                  <a:pt x="3206159" y="76397"/>
                </a:lnTo>
                <a:lnTo>
                  <a:pt x="3208320" y="123803"/>
                </a:lnTo>
                <a:lnTo>
                  <a:pt x="3207800" y="130459"/>
                </a:lnTo>
                <a:lnTo>
                  <a:pt x="3213333" y="168996"/>
                </a:lnTo>
                <a:lnTo>
                  <a:pt x="3214967" y="175239"/>
                </a:lnTo>
                <a:lnTo>
                  <a:pt x="3216265" y="221739"/>
                </a:lnTo>
                <a:lnTo>
                  <a:pt x="3216275" y="269250"/>
                </a:lnTo>
                <a:lnTo>
                  <a:pt x="3215922" y="280627"/>
                </a:lnTo>
                <a:lnTo>
                  <a:pt x="3214590" y="284355"/>
                </a:lnTo>
                <a:lnTo>
                  <a:pt x="3213740" y="285631"/>
                </a:lnTo>
                <a:lnTo>
                  <a:pt x="3211213" y="287781"/>
                </a:lnTo>
                <a:lnTo>
                  <a:pt x="3209975" y="291199"/>
                </a:lnTo>
                <a:lnTo>
                  <a:pt x="3207196" y="291345"/>
                </a:lnTo>
                <a:lnTo>
                  <a:pt x="3203950" y="296073"/>
                </a:lnTo>
                <a:lnTo>
                  <a:pt x="3200684" y="298511"/>
                </a:lnTo>
                <a:lnTo>
                  <a:pt x="3184525" y="3008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SMARTInkShape-405">
            <a:extLst>
              <a:ext uri="{FF2B5EF4-FFF2-40B4-BE49-F238E27FC236}">
                <a16:creationId xmlns:a16="http://schemas.microsoft.com/office/drawing/2014/main" xmlns="" id="{874C7AE7-D48D-4A22-BC21-DF61F03F4D26}"/>
              </a:ext>
            </a:extLst>
          </p:cNvPr>
          <p:cNvSpPr/>
          <p:nvPr>
            <p:custDataLst>
              <p:tags r:id="rId2"/>
            </p:custDataLst>
          </p:nvPr>
        </p:nvSpPr>
        <p:spPr>
          <a:xfrm>
            <a:off x="4225925" y="3384550"/>
            <a:ext cx="3181351" cy="260351"/>
          </a:xfrm>
          <a:custGeom>
            <a:avLst/>
            <a:gdLst/>
            <a:ahLst/>
            <a:cxnLst/>
            <a:rect l="0" t="0" r="0" b="0"/>
            <a:pathLst>
              <a:path w="3181351" h="260351">
                <a:moveTo>
                  <a:pt x="0" y="0"/>
                </a:moveTo>
                <a:lnTo>
                  <a:pt x="0" y="0"/>
                </a:lnTo>
                <a:lnTo>
                  <a:pt x="1686" y="1686"/>
                </a:lnTo>
                <a:lnTo>
                  <a:pt x="2513" y="3454"/>
                </a:lnTo>
                <a:lnTo>
                  <a:pt x="5709" y="49881"/>
                </a:lnTo>
                <a:lnTo>
                  <a:pt x="8791" y="92699"/>
                </a:lnTo>
                <a:lnTo>
                  <a:pt x="4429" y="140119"/>
                </a:lnTo>
                <a:lnTo>
                  <a:pt x="3285" y="184085"/>
                </a:lnTo>
                <a:lnTo>
                  <a:pt x="3913" y="198477"/>
                </a:lnTo>
                <a:lnTo>
                  <a:pt x="9148" y="212981"/>
                </a:lnTo>
                <a:lnTo>
                  <a:pt x="10332" y="215012"/>
                </a:lnTo>
                <a:lnTo>
                  <a:pt x="14470" y="218210"/>
                </a:lnTo>
                <a:lnTo>
                  <a:pt x="19484" y="220454"/>
                </a:lnTo>
                <a:lnTo>
                  <a:pt x="24064" y="221452"/>
                </a:lnTo>
                <a:lnTo>
                  <a:pt x="70589" y="219148"/>
                </a:lnTo>
                <a:lnTo>
                  <a:pt x="109277" y="219082"/>
                </a:lnTo>
                <a:lnTo>
                  <a:pt x="149670" y="219076"/>
                </a:lnTo>
                <a:lnTo>
                  <a:pt x="187373" y="219075"/>
                </a:lnTo>
                <a:lnTo>
                  <a:pt x="233318" y="219075"/>
                </a:lnTo>
                <a:lnTo>
                  <a:pt x="271979" y="219075"/>
                </a:lnTo>
                <a:lnTo>
                  <a:pt x="315340" y="219075"/>
                </a:lnTo>
                <a:lnTo>
                  <a:pt x="362251" y="220761"/>
                </a:lnTo>
                <a:lnTo>
                  <a:pt x="397596" y="221588"/>
                </a:lnTo>
                <a:lnTo>
                  <a:pt x="432826" y="221956"/>
                </a:lnTo>
                <a:lnTo>
                  <a:pt x="479768" y="222868"/>
                </a:lnTo>
                <a:lnTo>
                  <a:pt x="524616" y="225582"/>
                </a:lnTo>
                <a:lnTo>
                  <a:pt x="569477" y="227259"/>
                </a:lnTo>
                <a:lnTo>
                  <a:pt x="610112" y="228004"/>
                </a:lnTo>
                <a:lnTo>
                  <a:pt x="642283" y="228335"/>
                </a:lnTo>
                <a:lnTo>
                  <a:pt x="686685" y="229423"/>
                </a:lnTo>
                <a:lnTo>
                  <a:pt x="734171" y="230730"/>
                </a:lnTo>
                <a:lnTo>
                  <a:pt x="768211" y="231310"/>
                </a:lnTo>
                <a:lnTo>
                  <a:pt x="807564" y="231568"/>
                </a:lnTo>
                <a:lnTo>
                  <a:pt x="848573" y="232036"/>
                </a:lnTo>
                <a:lnTo>
                  <a:pt x="882086" y="233419"/>
                </a:lnTo>
                <a:lnTo>
                  <a:pt x="927320" y="235211"/>
                </a:lnTo>
                <a:lnTo>
                  <a:pt x="953705" y="236182"/>
                </a:lnTo>
                <a:lnTo>
                  <a:pt x="993370" y="237261"/>
                </a:lnTo>
                <a:lnTo>
                  <a:pt x="1038458" y="237869"/>
                </a:lnTo>
                <a:lnTo>
                  <a:pt x="1078628" y="238990"/>
                </a:lnTo>
                <a:lnTo>
                  <a:pt x="1117341" y="240616"/>
                </a:lnTo>
                <a:lnTo>
                  <a:pt x="1161268" y="242038"/>
                </a:lnTo>
                <a:lnTo>
                  <a:pt x="1208855" y="243753"/>
                </a:lnTo>
                <a:lnTo>
                  <a:pt x="1249993" y="244380"/>
                </a:lnTo>
                <a:lnTo>
                  <a:pt x="1286493" y="244800"/>
                </a:lnTo>
                <a:lnTo>
                  <a:pt x="1327895" y="246148"/>
                </a:lnTo>
                <a:lnTo>
                  <a:pt x="1370050" y="247923"/>
                </a:lnTo>
                <a:lnTo>
                  <a:pt x="1408658" y="249888"/>
                </a:lnTo>
                <a:lnTo>
                  <a:pt x="1454194" y="252625"/>
                </a:lnTo>
                <a:lnTo>
                  <a:pt x="1494850" y="253945"/>
                </a:lnTo>
                <a:lnTo>
                  <a:pt x="1535432" y="256061"/>
                </a:lnTo>
                <a:lnTo>
                  <a:pt x="1576541" y="257198"/>
                </a:lnTo>
                <a:lnTo>
                  <a:pt x="1610146" y="258714"/>
                </a:lnTo>
                <a:lnTo>
                  <a:pt x="1654652" y="259865"/>
                </a:lnTo>
                <a:lnTo>
                  <a:pt x="1696336" y="260206"/>
                </a:lnTo>
                <a:lnTo>
                  <a:pt x="1736047" y="260307"/>
                </a:lnTo>
                <a:lnTo>
                  <a:pt x="1774624" y="260337"/>
                </a:lnTo>
                <a:lnTo>
                  <a:pt x="1806721" y="260344"/>
                </a:lnTo>
                <a:lnTo>
                  <a:pt x="1844740" y="260347"/>
                </a:lnTo>
                <a:lnTo>
                  <a:pt x="1888683" y="260349"/>
                </a:lnTo>
                <a:lnTo>
                  <a:pt x="1924912" y="260350"/>
                </a:lnTo>
                <a:lnTo>
                  <a:pt x="1970049" y="259409"/>
                </a:lnTo>
                <a:lnTo>
                  <a:pt x="2011527" y="257837"/>
                </a:lnTo>
                <a:lnTo>
                  <a:pt x="2056273" y="257371"/>
                </a:lnTo>
                <a:lnTo>
                  <a:pt x="2089355" y="256910"/>
                </a:lnTo>
                <a:lnTo>
                  <a:pt x="2131779" y="255019"/>
                </a:lnTo>
                <a:lnTo>
                  <a:pt x="2171160" y="254302"/>
                </a:lnTo>
                <a:lnTo>
                  <a:pt x="2209287" y="254090"/>
                </a:lnTo>
                <a:lnTo>
                  <a:pt x="2245671" y="254026"/>
                </a:lnTo>
                <a:lnTo>
                  <a:pt x="2284869" y="253655"/>
                </a:lnTo>
                <a:lnTo>
                  <a:pt x="2331565" y="251820"/>
                </a:lnTo>
                <a:lnTo>
                  <a:pt x="2370566" y="251120"/>
                </a:lnTo>
                <a:lnTo>
                  <a:pt x="2414587" y="250883"/>
                </a:lnTo>
                <a:lnTo>
                  <a:pt x="2459018" y="249151"/>
                </a:lnTo>
                <a:lnTo>
                  <a:pt x="2496717" y="247376"/>
                </a:lnTo>
                <a:lnTo>
                  <a:pt x="2538402" y="245764"/>
                </a:lnTo>
                <a:lnTo>
                  <a:pt x="2581703" y="244857"/>
                </a:lnTo>
                <a:lnTo>
                  <a:pt x="2619698" y="244588"/>
                </a:lnTo>
                <a:lnTo>
                  <a:pt x="2652327" y="244525"/>
                </a:lnTo>
                <a:lnTo>
                  <a:pt x="2699655" y="242805"/>
                </a:lnTo>
                <a:lnTo>
                  <a:pt x="2739901" y="241746"/>
                </a:lnTo>
                <a:lnTo>
                  <a:pt x="2783836" y="239206"/>
                </a:lnTo>
                <a:lnTo>
                  <a:pt x="2826893" y="238445"/>
                </a:lnTo>
                <a:lnTo>
                  <a:pt x="2873039" y="238188"/>
                </a:lnTo>
                <a:lnTo>
                  <a:pt x="2917367" y="236452"/>
                </a:lnTo>
                <a:lnTo>
                  <a:pt x="2955417" y="235600"/>
                </a:lnTo>
                <a:lnTo>
                  <a:pt x="3001712" y="237522"/>
                </a:lnTo>
                <a:lnTo>
                  <a:pt x="3035932" y="237946"/>
                </a:lnTo>
                <a:lnTo>
                  <a:pt x="3078056" y="238072"/>
                </a:lnTo>
                <a:lnTo>
                  <a:pt x="3120103" y="238115"/>
                </a:lnTo>
                <a:lnTo>
                  <a:pt x="3181350" y="231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66" name="SMARTInkShape-Group126">
            <a:extLst>
              <a:ext uri="{FF2B5EF4-FFF2-40B4-BE49-F238E27FC236}">
                <a16:creationId xmlns:a16="http://schemas.microsoft.com/office/drawing/2014/main" xmlns="" id="{03B3DF13-3596-4802-AFF6-8FC9545F0BC6}"/>
              </a:ext>
            </a:extLst>
          </p:cNvPr>
          <p:cNvGrpSpPr/>
          <p:nvPr/>
        </p:nvGrpSpPr>
        <p:grpSpPr>
          <a:xfrm>
            <a:off x="2240674" y="3162365"/>
            <a:ext cx="880352" cy="425548"/>
            <a:chOff x="2240674" y="3162365"/>
            <a:chExt cx="880352" cy="425548"/>
          </a:xfrm>
        </p:grpSpPr>
        <p:sp>
          <p:nvSpPr>
            <p:cNvPr id="63" name="SMARTInkShape-406">
              <a:extLst>
                <a:ext uri="{FF2B5EF4-FFF2-40B4-BE49-F238E27FC236}">
                  <a16:creationId xmlns:a16="http://schemas.microsoft.com/office/drawing/2014/main" xmlns="" id="{281584C6-CDB4-4803-9E30-77E139EC7735}"/>
                </a:ext>
              </a:extLst>
            </p:cNvPr>
            <p:cNvSpPr/>
            <p:nvPr>
              <p:custDataLst>
                <p:tags r:id="rId12"/>
              </p:custDataLst>
            </p:nvPr>
          </p:nvSpPr>
          <p:spPr>
            <a:xfrm>
              <a:off x="2962187" y="3417569"/>
              <a:ext cx="158839" cy="163832"/>
            </a:xfrm>
            <a:custGeom>
              <a:avLst/>
              <a:gdLst/>
              <a:ahLst/>
              <a:cxnLst/>
              <a:rect l="0" t="0" r="0" b="0"/>
              <a:pathLst>
                <a:path w="158839" h="163832">
                  <a:moveTo>
                    <a:pt x="60413" y="74931"/>
                  </a:moveTo>
                  <a:lnTo>
                    <a:pt x="60413" y="74931"/>
                  </a:lnTo>
                  <a:lnTo>
                    <a:pt x="62099" y="76617"/>
                  </a:lnTo>
                  <a:lnTo>
                    <a:pt x="68203" y="77665"/>
                  </a:lnTo>
                  <a:lnTo>
                    <a:pt x="70898" y="76401"/>
                  </a:lnTo>
                  <a:lnTo>
                    <a:pt x="82118" y="65918"/>
                  </a:lnTo>
                  <a:lnTo>
                    <a:pt x="84169" y="62186"/>
                  </a:lnTo>
                  <a:lnTo>
                    <a:pt x="83640" y="36386"/>
                  </a:lnTo>
                  <a:lnTo>
                    <a:pt x="78380" y="19582"/>
                  </a:lnTo>
                  <a:lnTo>
                    <a:pt x="70868" y="7646"/>
                  </a:lnTo>
                  <a:lnTo>
                    <a:pt x="64001" y="1164"/>
                  </a:lnTo>
                  <a:lnTo>
                    <a:pt x="59630" y="0"/>
                  </a:lnTo>
                  <a:lnTo>
                    <a:pt x="49129" y="589"/>
                  </a:lnTo>
                  <a:lnTo>
                    <a:pt x="36373" y="4887"/>
                  </a:lnTo>
                  <a:lnTo>
                    <a:pt x="25891" y="12314"/>
                  </a:lnTo>
                  <a:lnTo>
                    <a:pt x="11026" y="36387"/>
                  </a:lnTo>
                  <a:lnTo>
                    <a:pt x="1644" y="68645"/>
                  </a:lnTo>
                  <a:lnTo>
                    <a:pt x="0" y="92668"/>
                  </a:lnTo>
                  <a:lnTo>
                    <a:pt x="6804" y="114327"/>
                  </a:lnTo>
                  <a:lnTo>
                    <a:pt x="14832" y="125249"/>
                  </a:lnTo>
                  <a:lnTo>
                    <a:pt x="24633" y="132925"/>
                  </a:lnTo>
                  <a:lnTo>
                    <a:pt x="36044" y="137512"/>
                  </a:lnTo>
                  <a:lnTo>
                    <a:pt x="45349" y="138846"/>
                  </a:lnTo>
                  <a:lnTo>
                    <a:pt x="49312" y="138708"/>
                  </a:lnTo>
                  <a:lnTo>
                    <a:pt x="59360" y="132910"/>
                  </a:lnTo>
                  <a:lnTo>
                    <a:pt x="69823" y="122572"/>
                  </a:lnTo>
                  <a:lnTo>
                    <a:pt x="80605" y="101943"/>
                  </a:lnTo>
                  <a:lnTo>
                    <a:pt x="84784" y="75811"/>
                  </a:lnTo>
                  <a:lnTo>
                    <a:pt x="85753" y="51325"/>
                  </a:lnTo>
                  <a:lnTo>
                    <a:pt x="86752" y="91485"/>
                  </a:lnTo>
                  <a:lnTo>
                    <a:pt x="91917" y="118065"/>
                  </a:lnTo>
                  <a:lnTo>
                    <a:pt x="109494" y="139178"/>
                  </a:lnTo>
                  <a:lnTo>
                    <a:pt x="128068" y="153194"/>
                  </a:lnTo>
                  <a:lnTo>
                    <a:pt x="158838" y="1638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SMARTInkShape-407">
              <a:extLst>
                <a:ext uri="{FF2B5EF4-FFF2-40B4-BE49-F238E27FC236}">
                  <a16:creationId xmlns:a16="http://schemas.microsoft.com/office/drawing/2014/main" xmlns="" id="{7DB13CA6-03B2-4369-8AD7-8DFAF5A2ADEB}"/>
                </a:ext>
              </a:extLst>
            </p:cNvPr>
            <p:cNvSpPr/>
            <p:nvPr>
              <p:custDataLst>
                <p:tags r:id="rId13"/>
              </p:custDataLst>
            </p:nvPr>
          </p:nvSpPr>
          <p:spPr>
            <a:xfrm>
              <a:off x="2397566" y="3235770"/>
              <a:ext cx="520260" cy="347596"/>
            </a:xfrm>
            <a:custGeom>
              <a:avLst/>
              <a:gdLst/>
              <a:ahLst/>
              <a:cxnLst/>
              <a:rect l="0" t="0" r="0" b="0"/>
              <a:pathLst>
                <a:path w="520260" h="347596">
                  <a:moveTo>
                    <a:pt x="2734" y="323405"/>
                  </a:moveTo>
                  <a:lnTo>
                    <a:pt x="2734" y="323405"/>
                  </a:lnTo>
                  <a:lnTo>
                    <a:pt x="0" y="320671"/>
                  </a:lnTo>
                  <a:lnTo>
                    <a:pt x="8703" y="326330"/>
                  </a:lnTo>
                  <a:lnTo>
                    <a:pt x="46542" y="326558"/>
                  </a:lnTo>
                  <a:lnTo>
                    <a:pt x="92634" y="322183"/>
                  </a:lnTo>
                  <a:lnTo>
                    <a:pt x="129892" y="307955"/>
                  </a:lnTo>
                  <a:lnTo>
                    <a:pt x="171657" y="279224"/>
                  </a:lnTo>
                  <a:lnTo>
                    <a:pt x="205470" y="241596"/>
                  </a:lnTo>
                  <a:lnTo>
                    <a:pt x="228237" y="201307"/>
                  </a:lnTo>
                  <a:lnTo>
                    <a:pt x="248526" y="159758"/>
                  </a:lnTo>
                  <a:lnTo>
                    <a:pt x="264441" y="114534"/>
                  </a:lnTo>
                  <a:lnTo>
                    <a:pt x="267742" y="78842"/>
                  </a:lnTo>
                  <a:lnTo>
                    <a:pt x="263367" y="45312"/>
                  </a:lnTo>
                  <a:lnTo>
                    <a:pt x="257095" y="28358"/>
                  </a:lnTo>
                  <a:lnTo>
                    <a:pt x="244900" y="14708"/>
                  </a:lnTo>
                  <a:lnTo>
                    <a:pt x="225828" y="1810"/>
                  </a:lnTo>
                  <a:lnTo>
                    <a:pt x="221314" y="0"/>
                  </a:lnTo>
                  <a:lnTo>
                    <a:pt x="207831" y="2693"/>
                  </a:lnTo>
                  <a:lnTo>
                    <a:pt x="193371" y="9416"/>
                  </a:lnTo>
                  <a:lnTo>
                    <a:pt x="183417" y="17108"/>
                  </a:lnTo>
                  <a:lnTo>
                    <a:pt x="171863" y="42856"/>
                  </a:lnTo>
                  <a:lnTo>
                    <a:pt x="166794" y="87409"/>
                  </a:lnTo>
                  <a:lnTo>
                    <a:pt x="165292" y="123971"/>
                  </a:lnTo>
                  <a:lnTo>
                    <a:pt x="169903" y="167848"/>
                  </a:lnTo>
                  <a:lnTo>
                    <a:pt x="172915" y="203662"/>
                  </a:lnTo>
                  <a:lnTo>
                    <a:pt x="183921" y="249003"/>
                  </a:lnTo>
                  <a:lnTo>
                    <a:pt x="197170" y="290090"/>
                  </a:lnTo>
                  <a:lnTo>
                    <a:pt x="204626" y="302366"/>
                  </a:lnTo>
                  <a:lnTo>
                    <a:pt x="222991" y="312525"/>
                  </a:lnTo>
                  <a:lnTo>
                    <a:pt x="244560" y="319628"/>
                  </a:lnTo>
                  <a:lnTo>
                    <a:pt x="257673" y="320433"/>
                  </a:lnTo>
                  <a:lnTo>
                    <a:pt x="269851" y="313735"/>
                  </a:lnTo>
                  <a:lnTo>
                    <a:pt x="284845" y="298903"/>
                  </a:lnTo>
                  <a:lnTo>
                    <a:pt x="288175" y="294370"/>
                  </a:lnTo>
                  <a:lnTo>
                    <a:pt x="303377" y="247554"/>
                  </a:lnTo>
                  <a:lnTo>
                    <a:pt x="321367" y="203478"/>
                  </a:lnTo>
                  <a:lnTo>
                    <a:pt x="325223" y="197946"/>
                  </a:lnTo>
                  <a:lnTo>
                    <a:pt x="344133" y="185102"/>
                  </a:lnTo>
                  <a:lnTo>
                    <a:pt x="356726" y="181739"/>
                  </a:lnTo>
                  <a:lnTo>
                    <a:pt x="362554" y="181336"/>
                  </a:lnTo>
                  <a:lnTo>
                    <a:pt x="367497" y="182478"/>
                  </a:lnTo>
                  <a:lnTo>
                    <a:pt x="375812" y="187511"/>
                  </a:lnTo>
                  <a:lnTo>
                    <a:pt x="382095" y="201036"/>
                  </a:lnTo>
                  <a:lnTo>
                    <a:pt x="388506" y="232911"/>
                  </a:lnTo>
                  <a:lnTo>
                    <a:pt x="389616" y="271623"/>
                  </a:lnTo>
                  <a:lnTo>
                    <a:pt x="389082" y="318951"/>
                  </a:lnTo>
                  <a:lnTo>
                    <a:pt x="384587" y="346990"/>
                  </a:lnTo>
                  <a:lnTo>
                    <a:pt x="384302" y="347595"/>
                  </a:lnTo>
                  <a:lnTo>
                    <a:pt x="382017" y="331175"/>
                  </a:lnTo>
                  <a:lnTo>
                    <a:pt x="388495" y="285779"/>
                  </a:lnTo>
                  <a:lnTo>
                    <a:pt x="399569" y="243614"/>
                  </a:lnTo>
                  <a:lnTo>
                    <a:pt x="412680" y="214014"/>
                  </a:lnTo>
                  <a:lnTo>
                    <a:pt x="426807" y="194788"/>
                  </a:lnTo>
                  <a:lnTo>
                    <a:pt x="429030" y="194621"/>
                  </a:lnTo>
                  <a:lnTo>
                    <a:pt x="431217" y="195921"/>
                  </a:lnTo>
                  <a:lnTo>
                    <a:pt x="435177" y="201129"/>
                  </a:lnTo>
                  <a:lnTo>
                    <a:pt x="439742" y="215169"/>
                  </a:lnTo>
                  <a:lnTo>
                    <a:pt x="446108" y="260464"/>
                  </a:lnTo>
                  <a:lnTo>
                    <a:pt x="459960" y="301084"/>
                  </a:lnTo>
                  <a:lnTo>
                    <a:pt x="463126" y="307466"/>
                  </a:lnTo>
                  <a:lnTo>
                    <a:pt x="475111" y="316438"/>
                  </a:lnTo>
                  <a:lnTo>
                    <a:pt x="482752" y="319819"/>
                  </a:lnTo>
                  <a:lnTo>
                    <a:pt x="497827" y="320753"/>
                  </a:lnTo>
                  <a:lnTo>
                    <a:pt x="520259" y="3170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SMARTInkShape-408">
              <a:extLst>
                <a:ext uri="{FF2B5EF4-FFF2-40B4-BE49-F238E27FC236}">
                  <a16:creationId xmlns:a16="http://schemas.microsoft.com/office/drawing/2014/main" xmlns="" id="{E063E928-65CA-43EA-8013-34037CBA88BE}"/>
                </a:ext>
              </a:extLst>
            </p:cNvPr>
            <p:cNvSpPr/>
            <p:nvPr>
              <p:custDataLst>
                <p:tags r:id="rId14"/>
              </p:custDataLst>
            </p:nvPr>
          </p:nvSpPr>
          <p:spPr>
            <a:xfrm>
              <a:off x="2240674" y="3162365"/>
              <a:ext cx="212571" cy="425548"/>
            </a:xfrm>
            <a:custGeom>
              <a:avLst/>
              <a:gdLst/>
              <a:ahLst/>
              <a:cxnLst/>
              <a:rect l="0" t="0" r="0" b="0"/>
              <a:pathLst>
                <a:path w="212571" h="425548">
                  <a:moveTo>
                    <a:pt x="140576" y="12635"/>
                  </a:moveTo>
                  <a:lnTo>
                    <a:pt x="140576" y="12635"/>
                  </a:lnTo>
                  <a:lnTo>
                    <a:pt x="140576" y="10949"/>
                  </a:lnTo>
                  <a:lnTo>
                    <a:pt x="137205" y="6530"/>
                  </a:lnTo>
                  <a:lnTo>
                    <a:pt x="131738" y="2438"/>
                  </a:lnTo>
                  <a:lnTo>
                    <a:pt x="117281" y="155"/>
                  </a:lnTo>
                  <a:lnTo>
                    <a:pt x="112428" y="0"/>
                  </a:lnTo>
                  <a:lnTo>
                    <a:pt x="98095" y="16809"/>
                  </a:lnTo>
                  <a:lnTo>
                    <a:pt x="81505" y="48056"/>
                  </a:lnTo>
                  <a:lnTo>
                    <a:pt x="81759" y="74635"/>
                  </a:lnTo>
                  <a:lnTo>
                    <a:pt x="86303" y="95838"/>
                  </a:lnTo>
                  <a:lnTo>
                    <a:pt x="103916" y="117800"/>
                  </a:lnTo>
                  <a:lnTo>
                    <a:pt x="127558" y="133753"/>
                  </a:lnTo>
                  <a:lnTo>
                    <a:pt x="168147" y="142850"/>
                  </a:lnTo>
                  <a:lnTo>
                    <a:pt x="181875" y="143063"/>
                  </a:lnTo>
                  <a:lnTo>
                    <a:pt x="200908" y="137829"/>
                  </a:lnTo>
                  <a:lnTo>
                    <a:pt x="205492" y="134550"/>
                  </a:lnTo>
                  <a:lnTo>
                    <a:pt x="211526" y="126204"/>
                  </a:lnTo>
                  <a:lnTo>
                    <a:pt x="212570" y="121861"/>
                  </a:lnTo>
                  <a:lnTo>
                    <a:pt x="211849" y="113273"/>
                  </a:lnTo>
                  <a:lnTo>
                    <a:pt x="204473" y="103812"/>
                  </a:lnTo>
                  <a:lnTo>
                    <a:pt x="181302" y="86737"/>
                  </a:lnTo>
                  <a:lnTo>
                    <a:pt x="157582" y="79825"/>
                  </a:lnTo>
                  <a:lnTo>
                    <a:pt x="137187" y="78914"/>
                  </a:lnTo>
                  <a:lnTo>
                    <a:pt x="114917" y="82563"/>
                  </a:lnTo>
                  <a:lnTo>
                    <a:pt x="104360" y="88047"/>
                  </a:lnTo>
                  <a:lnTo>
                    <a:pt x="98022" y="94482"/>
                  </a:lnTo>
                  <a:lnTo>
                    <a:pt x="95205" y="99694"/>
                  </a:lnTo>
                  <a:lnTo>
                    <a:pt x="96990" y="116708"/>
                  </a:lnTo>
                  <a:lnTo>
                    <a:pt x="101987" y="129510"/>
                  </a:lnTo>
                  <a:lnTo>
                    <a:pt x="119561" y="150666"/>
                  </a:lnTo>
                  <a:lnTo>
                    <a:pt x="119510" y="151222"/>
                  </a:lnTo>
                  <a:lnTo>
                    <a:pt x="119124" y="151593"/>
                  </a:lnTo>
                  <a:lnTo>
                    <a:pt x="116813" y="151065"/>
                  </a:lnTo>
                  <a:lnTo>
                    <a:pt x="115209" y="150430"/>
                  </a:lnTo>
                  <a:lnTo>
                    <a:pt x="98484" y="149763"/>
                  </a:lnTo>
                  <a:lnTo>
                    <a:pt x="72134" y="156983"/>
                  </a:lnTo>
                  <a:lnTo>
                    <a:pt x="53779" y="168843"/>
                  </a:lnTo>
                  <a:lnTo>
                    <a:pt x="38854" y="188584"/>
                  </a:lnTo>
                  <a:lnTo>
                    <a:pt x="30552" y="205565"/>
                  </a:lnTo>
                  <a:lnTo>
                    <a:pt x="27543" y="234704"/>
                  </a:lnTo>
                  <a:lnTo>
                    <a:pt x="33393" y="265640"/>
                  </a:lnTo>
                  <a:lnTo>
                    <a:pt x="42378" y="286488"/>
                  </a:lnTo>
                  <a:lnTo>
                    <a:pt x="61856" y="304973"/>
                  </a:lnTo>
                  <a:lnTo>
                    <a:pt x="80994" y="317114"/>
                  </a:lnTo>
                  <a:lnTo>
                    <a:pt x="104578" y="321808"/>
                  </a:lnTo>
                  <a:lnTo>
                    <a:pt x="123246" y="321514"/>
                  </a:lnTo>
                  <a:lnTo>
                    <a:pt x="142771" y="310765"/>
                  </a:lnTo>
                  <a:lnTo>
                    <a:pt x="151312" y="300947"/>
                  </a:lnTo>
                  <a:lnTo>
                    <a:pt x="154083" y="295860"/>
                  </a:lnTo>
                  <a:lnTo>
                    <a:pt x="155281" y="284563"/>
                  </a:lnTo>
                  <a:lnTo>
                    <a:pt x="154613" y="278587"/>
                  </a:lnTo>
                  <a:lnTo>
                    <a:pt x="146344" y="266302"/>
                  </a:lnTo>
                  <a:lnTo>
                    <a:pt x="134320" y="255904"/>
                  </a:lnTo>
                  <a:lnTo>
                    <a:pt x="123097" y="251282"/>
                  </a:lnTo>
                  <a:lnTo>
                    <a:pt x="77662" y="254038"/>
                  </a:lnTo>
                  <a:lnTo>
                    <a:pt x="70058" y="255062"/>
                  </a:lnTo>
                  <a:lnTo>
                    <a:pt x="39131" y="271673"/>
                  </a:lnTo>
                  <a:lnTo>
                    <a:pt x="18326" y="288275"/>
                  </a:lnTo>
                  <a:lnTo>
                    <a:pt x="5458" y="308874"/>
                  </a:lnTo>
                  <a:lnTo>
                    <a:pt x="0" y="342964"/>
                  </a:lnTo>
                  <a:lnTo>
                    <a:pt x="1753" y="369174"/>
                  </a:lnTo>
                  <a:lnTo>
                    <a:pt x="11798" y="396540"/>
                  </a:lnTo>
                  <a:lnTo>
                    <a:pt x="27631" y="416877"/>
                  </a:lnTo>
                  <a:lnTo>
                    <a:pt x="44282" y="423368"/>
                  </a:lnTo>
                  <a:lnTo>
                    <a:pt x="62501" y="425547"/>
                  </a:lnTo>
                  <a:lnTo>
                    <a:pt x="76478" y="424163"/>
                  </a:lnTo>
                  <a:lnTo>
                    <a:pt x="102476" y="4126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1" name="SMARTInkShape-Group127">
            <a:extLst>
              <a:ext uri="{FF2B5EF4-FFF2-40B4-BE49-F238E27FC236}">
                <a16:creationId xmlns:a16="http://schemas.microsoft.com/office/drawing/2014/main" xmlns="" id="{1EDAE485-945B-4172-98CA-DCC8B8B5F87E}"/>
              </a:ext>
            </a:extLst>
          </p:cNvPr>
          <p:cNvGrpSpPr/>
          <p:nvPr/>
        </p:nvGrpSpPr>
        <p:grpSpPr>
          <a:xfrm>
            <a:off x="4848057" y="2497247"/>
            <a:ext cx="863769" cy="274529"/>
            <a:chOff x="4848057" y="2497247"/>
            <a:chExt cx="863769" cy="274529"/>
          </a:xfrm>
        </p:grpSpPr>
        <p:sp>
          <p:nvSpPr>
            <p:cNvPr id="67" name="SMARTInkShape-409">
              <a:extLst>
                <a:ext uri="{FF2B5EF4-FFF2-40B4-BE49-F238E27FC236}">
                  <a16:creationId xmlns:a16="http://schemas.microsoft.com/office/drawing/2014/main" xmlns="" id="{012C8B69-755F-4CB8-AA9A-D13E5EE3186F}"/>
                </a:ext>
              </a:extLst>
            </p:cNvPr>
            <p:cNvSpPr/>
            <p:nvPr>
              <p:custDataLst>
                <p:tags r:id="rId8"/>
              </p:custDataLst>
            </p:nvPr>
          </p:nvSpPr>
          <p:spPr>
            <a:xfrm>
              <a:off x="5383162" y="2624018"/>
              <a:ext cx="328664" cy="147758"/>
            </a:xfrm>
            <a:custGeom>
              <a:avLst/>
              <a:gdLst/>
              <a:ahLst/>
              <a:cxnLst/>
              <a:rect l="0" t="0" r="0" b="0"/>
              <a:pathLst>
                <a:path w="328664" h="147758">
                  <a:moveTo>
                    <a:pt x="42913" y="23932"/>
                  </a:moveTo>
                  <a:lnTo>
                    <a:pt x="42913" y="23932"/>
                  </a:lnTo>
                  <a:lnTo>
                    <a:pt x="46153" y="23579"/>
                  </a:lnTo>
                  <a:lnTo>
                    <a:pt x="52693" y="21397"/>
                  </a:lnTo>
                  <a:lnTo>
                    <a:pt x="55844" y="19513"/>
                  </a:lnTo>
                  <a:lnTo>
                    <a:pt x="59601" y="14783"/>
                  </a:lnTo>
                  <a:lnTo>
                    <a:pt x="60036" y="12894"/>
                  </a:lnTo>
                  <a:lnTo>
                    <a:pt x="59022" y="6076"/>
                  </a:lnTo>
                  <a:lnTo>
                    <a:pt x="58591" y="5678"/>
                  </a:lnTo>
                  <a:lnTo>
                    <a:pt x="57172" y="5236"/>
                  </a:lnTo>
                  <a:lnTo>
                    <a:pt x="40905" y="10044"/>
                  </a:lnTo>
                  <a:lnTo>
                    <a:pt x="29438" y="17171"/>
                  </a:lnTo>
                  <a:lnTo>
                    <a:pt x="19991" y="26924"/>
                  </a:lnTo>
                  <a:lnTo>
                    <a:pt x="9075" y="47004"/>
                  </a:lnTo>
                  <a:lnTo>
                    <a:pt x="0" y="82709"/>
                  </a:lnTo>
                  <a:lnTo>
                    <a:pt x="3975" y="103985"/>
                  </a:lnTo>
                  <a:lnTo>
                    <a:pt x="9027" y="113369"/>
                  </a:lnTo>
                  <a:lnTo>
                    <a:pt x="11856" y="116365"/>
                  </a:lnTo>
                  <a:lnTo>
                    <a:pt x="21584" y="120635"/>
                  </a:lnTo>
                  <a:lnTo>
                    <a:pt x="33786" y="122650"/>
                  </a:lnTo>
                  <a:lnTo>
                    <a:pt x="51145" y="119817"/>
                  </a:lnTo>
                  <a:lnTo>
                    <a:pt x="68212" y="110520"/>
                  </a:lnTo>
                  <a:lnTo>
                    <a:pt x="85357" y="87354"/>
                  </a:lnTo>
                  <a:lnTo>
                    <a:pt x="104055" y="46123"/>
                  </a:lnTo>
                  <a:lnTo>
                    <a:pt x="125299" y="3486"/>
                  </a:lnTo>
                  <a:lnTo>
                    <a:pt x="127470" y="1835"/>
                  </a:lnTo>
                  <a:lnTo>
                    <a:pt x="132705" y="0"/>
                  </a:lnTo>
                  <a:lnTo>
                    <a:pt x="134877" y="569"/>
                  </a:lnTo>
                  <a:lnTo>
                    <a:pt x="136678" y="2007"/>
                  </a:lnTo>
                  <a:lnTo>
                    <a:pt x="138232" y="4024"/>
                  </a:lnTo>
                  <a:lnTo>
                    <a:pt x="152340" y="45312"/>
                  </a:lnTo>
                  <a:lnTo>
                    <a:pt x="161876" y="87791"/>
                  </a:lnTo>
                  <a:lnTo>
                    <a:pt x="166622" y="132143"/>
                  </a:lnTo>
                  <a:lnTo>
                    <a:pt x="169272" y="90277"/>
                  </a:lnTo>
                  <a:lnTo>
                    <a:pt x="174111" y="49646"/>
                  </a:lnTo>
                  <a:lnTo>
                    <a:pt x="180071" y="27326"/>
                  </a:lnTo>
                  <a:lnTo>
                    <a:pt x="183365" y="22736"/>
                  </a:lnTo>
                  <a:lnTo>
                    <a:pt x="187181" y="19873"/>
                  </a:lnTo>
                  <a:lnTo>
                    <a:pt x="191228" y="18600"/>
                  </a:lnTo>
                  <a:lnTo>
                    <a:pt x="193648" y="19672"/>
                  </a:lnTo>
                  <a:lnTo>
                    <a:pt x="204196" y="30590"/>
                  </a:lnTo>
                  <a:lnTo>
                    <a:pt x="209139" y="39238"/>
                  </a:lnTo>
                  <a:lnTo>
                    <a:pt x="218980" y="73346"/>
                  </a:lnTo>
                  <a:lnTo>
                    <a:pt x="220259" y="117229"/>
                  </a:lnTo>
                  <a:lnTo>
                    <a:pt x="217966" y="127126"/>
                  </a:lnTo>
                  <a:lnTo>
                    <a:pt x="217823" y="127300"/>
                  </a:lnTo>
                  <a:lnTo>
                    <a:pt x="217728" y="127063"/>
                  </a:lnTo>
                  <a:lnTo>
                    <a:pt x="217916" y="113413"/>
                  </a:lnTo>
                  <a:lnTo>
                    <a:pt x="225491" y="73945"/>
                  </a:lnTo>
                  <a:lnTo>
                    <a:pt x="237694" y="31913"/>
                  </a:lnTo>
                  <a:lnTo>
                    <a:pt x="241901" y="25950"/>
                  </a:lnTo>
                  <a:lnTo>
                    <a:pt x="244010" y="25630"/>
                  </a:lnTo>
                  <a:lnTo>
                    <a:pt x="246122" y="26828"/>
                  </a:lnTo>
                  <a:lnTo>
                    <a:pt x="248236" y="29038"/>
                  </a:lnTo>
                  <a:lnTo>
                    <a:pt x="250584" y="35256"/>
                  </a:lnTo>
                  <a:lnTo>
                    <a:pt x="261719" y="77547"/>
                  </a:lnTo>
                  <a:lnTo>
                    <a:pt x="278664" y="116861"/>
                  </a:lnTo>
                  <a:lnTo>
                    <a:pt x="296288" y="139582"/>
                  </a:lnTo>
                  <a:lnTo>
                    <a:pt x="306278" y="145888"/>
                  </a:lnTo>
                  <a:lnTo>
                    <a:pt x="328663" y="1477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SMARTInkShape-410">
              <a:extLst>
                <a:ext uri="{FF2B5EF4-FFF2-40B4-BE49-F238E27FC236}">
                  <a16:creationId xmlns:a16="http://schemas.microsoft.com/office/drawing/2014/main" xmlns="" id="{569C8180-ADF4-4B22-B22F-FD1A1363A17B}"/>
                </a:ext>
              </a:extLst>
            </p:cNvPr>
            <p:cNvSpPr/>
            <p:nvPr>
              <p:custDataLst>
                <p:tags r:id="rId9"/>
              </p:custDataLst>
            </p:nvPr>
          </p:nvSpPr>
          <p:spPr>
            <a:xfrm>
              <a:off x="5238750" y="2641600"/>
              <a:ext cx="12701" cy="120651"/>
            </a:xfrm>
            <a:custGeom>
              <a:avLst/>
              <a:gdLst/>
              <a:ahLst/>
              <a:cxnLst/>
              <a:rect l="0" t="0" r="0" b="0"/>
              <a:pathLst>
                <a:path w="12701" h="120651">
                  <a:moveTo>
                    <a:pt x="0" y="0"/>
                  </a:moveTo>
                  <a:lnTo>
                    <a:pt x="0" y="0"/>
                  </a:lnTo>
                  <a:lnTo>
                    <a:pt x="941" y="44524"/>
                  </a:lnTo>
                  <a:lnTo>
                    <a:pt x="4998" y="81616"/>
                  </a:lnTo>
                  <a:lnTo>
                    <a:pt x="12700" y="120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SMARTInkShape-411">
              <a:extLst>
                <a:ext uri="{FF2B5EF4-FFF2-40B4-BE49-F238E27FC236}">
                  <a16:creationId xmlns:a16="http://schemas.microsoft.com/office/drawing/2014/main" xmlns="" id="{73264F0B-A822-4E11-83B1-73DCF1A7A309}"/>
                </a:ext>
              </a:extLst>
            </p:cNvPr>
            <p:cNvSpPr/>
            <p:nvPr>
              <p:custDataLst>
                <p:tags r:id="rId10"/>
              </p:custDataLst>
            </p:nvPr>
          </p:nvSpPr>
          <p:spPr>
            <a:xfrm>
              <a:off x="5138067" y="2530475"/>
              <a:ext cx="170534" cy="209551"/>
            </a:xfrm>
            <a:custGeom>
              <a:avLst/>
              <a:gdLst/>
              <a:ahLst/>
              <a:cxnLst/>
              <a:rect l="0" t="0" r="0" b="0"/>
              <a:pathLst>
                <a:path w="170534" h="209551">
                  <a:moveTo>
                    <a:pt x="62583" y="0"/>
                  </a:moveTo>
                  <a:lnTo>
                    <a:pt x="62583" y="0"/>
                  </a:lnTo>
                  <a:lnTo>
                    <a:pt x="64268" y="0"/>
                  </a:lnTo>
                  <a:lnTo>
                    <a:pt x="64765" y="353"/>
                  </a:lnTo>
                  <a:lnTo>
                    <a:pt x="65096" y="941"/>
                  </a:lnTo>
                  <a:lnTo>
                    <a:pt x="65317" y="1686"/>
                  </a:lnTo>
                  <a:lnTo>
                    <a:pt x="55852" y="49274"/>
                  </a:lnTo>
                  <a:lnTo>
                    <a:pt x="36912" y="96647"/>
                  </a:lnTo>
                  <a:lnTo>
                    <a:pt x="16830" y="137824"/>
                  </a:lnTo>
                  <a:lnTo>
                    <a:pt x="0" y="182955"/>
                  </a:lnTo>
                  <a:lnTo>
                    <a:pt x="1105" y="184764"/>
                  </a:lnTo>
                  <a:lnTo>
                    <a:pt x="6097" y="187715"/>
                  </a:lnTo>
                  <a:lnTo>
                    <a:pt x="13469" y="189675"/>
                  </a:lnTo>
                  <a:lnTo>
                    <a:pt x="42017" y="186938"/>
                  </a:lnTo>
                  <a:lnTo>
                    <a:pt x="62676" y="184701"/>
                  </a:lnTo>
                  <a:lnTo>
                    <a:pt x="100003" y="191130"/>
                  </a:lnTo>
                  <a:lnTo>
                    <a:pt x="147268" y="204923"/>
                  </a:lnTo>
                  <a:lnTo>
                    <a:pt x="170533"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0" name="SMARTInkShape-412">
              <a:extLst>
                <a:ext uri="{FF2B5EF4-FFF2-40B4-BE49-F238E27FC236}">
                  <a16:creationId xmlns:a16="http://schemas.microsoft.com/office/drawing/2014/main" xmlns="" id="{31BA6871-D0A1-4E55-B22E-E5303DB7D68E}"/>
                </a:ext>
              </a:extLst>
            </p:cNvPr>
            <p:cNvSpPr/>
            <p:nvPr>
              <p:custDataLst>
                <p:tags r:id="rId11"/>
              </p:custDataLst>
            </p:nvPr>
          </p:nvSpPr>
          <p:spPr>
            <a:xfrm>
              <a:off x="4848057" y="2497247"/>
              <a:ext cx="225594" cy="232417"/>
            </a:xfrm>
            <a:custGeom>
              <a:avLst/>
              <a:gdLst/>
              <a:ahLst/>
              <a:cxnLst/>
              <a:rect l="0" t="0" r="0" b="0"/>
              <a:pathLst>
                <a:path w="225594" h="232417">
                  <a:moveTo>
                    <a:pt x="139868" y="96728"/>
                  </a:moveTo>
                  <a:lnTo>
                    <a:pt x="139868" y="96728"/>
                  </a:lnTo>
                  <a:lnTo>
                    <a:pt x="127206" y="106227"/>
                  </a:lnTo>
                  <a:lnTo>
                    <a:pt x="111800" y="61708"/>
                  </a:lnTo>
                  <a:lnTo>
                    <a:pt x="108845" y="43988"/>
                  </a:lnTo>
                  <a:lnTo>
                    <a:pt x="112204" y="34130"/>
                  </a:lnTo>
                  <a:lnTo>
                    <a:pt x="118753" y="23398"/>
                  </a:lnTo>
                  <a:lnTo>
                    <a:pt x="132358" y="10129"/>
                  </a:lnTo>
                  <a:lnTo>
                    <a:pt x="142409" y="4029"/>
                  </a:lnTo>
                  <a:lnTo>
                    <a:pt x="159671" y="0"/>
                  </a:lnTo>
                  <a:lnTo>
                    <a:pt x="173135" y="491"/>
                  </a:lnTo>
                  <a:lnTo>
                    <a:pt x="176157" y="3642"/>
                  </a:lnTo>
                  <a:lnTo>
                    <a:pt x="180456" y="14670"/>
                  </a:lnTo>
                  <a:lnTo>
                    <a:pt x="181488" y="31688"/>
                  </a:lnTo>
                  <a:lnTo>
                    <a:pt x="164173" y="69926"/>
                  </a:lnTo>
                  <a:lnTo>
                    <a:pt x="139432" y="112026"/>
                  </a:lnTo>
                  <a:lnTo>
                    <a:pt x="106746" y="145527"/>
                  </a:lnTo>
                  <a:lnTo>
                    <a:pt x="71393" y="170886"/>
                  </a:lnTo>
                  <a:lnTo>
                    <a:pt x="46319" y="180162"/>
                  </a:lnTo>
                  <a:lnTo>
                    <a:pt x="23837" y="182323"/>
                  </a:lnTo>
                  <a:lnTo>
                    <a:pt x="12216" y="178632"/>
                  </a:lnTo>
                  <a:lnTo>
                    <a:pt x="3759" y="172994"/>
                  </a:lnTo>
                  <a:lnTo>
                    <a:pt x="0" y="168136"/>
                  </a:lnTo>
                  <a:lnTo>
                    <a:pt x="211" y="159862"/>
                  </a:lnTo>
                  <a:lnTo>
                    <a:pt x="4410" y="144045"/>
                  </a:lnTo>
                  <a:lnTo>
                    <a:pt x="7582" y="142031"/>
                  </a:lnTo>
                  <a:lnTo>
                    <a:pt x="17692" y="139793"/>
                  </a:lnTo>
                  <a:lnTo>
                    <a:pt x="37267" y="143590"/>
                  </a:lnTo>
                  <a:lnTo>
                    <a:pt x="51965" y="151418"/>
                  </a:lnTo>
                  <a:lnTo>
                    <a:pt x="92055" y="196728"/>
                  </a:lnTo>
                  <a:lnTo>
                    <a:pt x="117502" y="220485"/>
                  </a:lnTo>
                  <a:lnTo>
                    <a:pt x="130986" y="227931"/>
                  </a:lnTo>
                  <a:lnTo>
                    <a:pt x="146386" y="232416"/>
                  </a:lnTo>
                  <a:lnTo>
                    <a:pt x="166401" y="229941"/>
                  </a:lnTo>
                  <a:lnTo>
                    <a:pt x="200260" y="217351"/>
                  </a:lnTo>
                  <a:lnTo>
                    <a:pt x="225593" y="1983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4" name="SMARTInkShape-Group128">
            <a:extLst>
              <a:ext uri="{FF2B5EF4-FFF2-40B4-BE49-F238E27FC236}">
                <a16:creationId xmlns:a16="http://schemas.microsoft.com/office/drawing/2014/main" xmlns="" id="{474C2D83-EEC6-4D38-B89D-8B4B6F315546}"/>
              </a:ext>
            </a:extLst>
          </p:cNvPr>
          <p:cNvGrpSpPr/>
          <p:nvPr/>
        </p:nvGrpSpPr>
        <p:grpSpPr>
          <a:xfrm>
            <a:off x="4187825" y="2794773"/>
            <a:ext cx="2193926" cy="291328"/>
            <a:chOff x="4187825" y="2794773"/>
            <a:chExt cx="2193926" cy="291328"/>
          </a:xfrm>
        </p:grpSpPr>
        <p:sp>
          <p:nvSpPr>
            <p:cNvPr id="72" name="SMARTInkShape-413">
              <a:extLst>
                <a:ext uri="{FF2B5EF4-FFF2-40B4-BE49-F238E27FC236}">
                  <a16:creationId xmlns:a16="http://schemas.microsoft.com/office/drawing/2014/main" xmlns="" id="{E687EFDD-CFEC-496E-A3C6-F1C1B27B8704}"/>
                </a:ext>
              </a:extLst>
            </p:cNvPr>
            <p:cNvSpPr/>
            <p:nvPr>
              <p:custDataLst>
                <p:tags r:id="rId6"/>
              </p:custDataLst>
            </p:nvPr>
          </p:nvSpPr>
          <p:spPr>
            <a:xfrm>
              <a:off x="4187825" y="2794773"/>
              <a:ext cx="2193926" cy="269020"/>
            </a:xfrm>
            <a:custGeom>
              <a:avLst/>
              <a:gdLst/>
              <a:ahLst/>
              <a:cxnLst/>
              <a:rect l="0" t="0" r="0" b="0"/>
              <a:pathLst>
                <a:path w="2193926" h="269020">
                  <a:moveTo>
                    <a:pt x="0" y="2402"/>
                  </a:moveTo>
                  <a:lnTo>
                    <a:pt x="0" y="2402"/>
                  </a:lnTo>
                  <a:lnTo>
                    <a:pt x="1686" y="2402"/>
                  </a:lnTo>
                  <a:lnTo>
                    <a:pt x="2182" y="2755"/>
                  </a:lnTo>
                  <a:lnTo>
                    <a:pt x="2513" y="3343"/>
                  </a:lnTo>
                  <a:lnTo>
                    <a:pt x="3044" y="5136"/>
                  </a:lnTo>
                  <a:lnTo>
                    <a:pt x="38396" y="4635"/>
                  </a:lnTo>
                  <a:lnTo>
                    <a:pt x="84183" y="3049"/>
                  </a:lnTo>
                  <a:lnTo>
                    <a:pt x="130639" y="5175"/>
                  </a:lnTo>
                  <a:lnTo>
                    <a:pt x="177434" y="7679"/>
                  </a:lnTo>
                  <a:lnTo>
                    <a:pt x="215478" y="8434"/>
                  </a:lnTo>
                  <a:lnTo>
                    <a:pt x="260970" y="8658"/>
                  </a:lnTo>
                  <a:lnTo>
                    <a:pt x="297928" y="8724"/>
                  </a:lnTo>
                  <a:lnTo>
                    <a:pt x="339335" y="9097"/>
                  </a:lnTo>
                  <a:lnTo>
                    <a:pt x="376534" y="11284"/>
                  </a:lnTo>
                  <a:lnTo>
                    <a:pt x="411353" y="13170"/>
                  </a:lnTo>
                  <a:lnTo>
                    <a:pt x="444702" y="15184"/>
                  </a:lnTo>
                  <a:lnTo>
                    <a:pt x="479162" y="17255"/>
                  </a:lnTo>
                  <a:lnTo>
                    <a:pt x="521524" y="19352"/>
                  </a:lnTo>
                  <a:lnTo>
                    <a:pt x="556109" y="21459"/>
                  </a:lnTo>
                  <a:lnTo>
                    <a:pt x="598337" y="23688"/>
                  </a:lnTo>
                  <a:lnTo>
                    <a:pt x="644245" y="25290"/>
                  </a:lnTo>
                  <a:lnTo>
                    <a:pt x="678973" y="26685"/>
                  </a:lnTo>
                  <a:lnTo>
                    <a:pt x="724307" y="27824"/>
                  </a:lnTo>
                  <a:lnTo>
                    <a:pt x="766785" y="29886"/>
                  </a:lnTo>
                  <a:lnTo>
                    <a:pt x="810886" y="31006"/>
                  </a:lnTo>
                  <a:lnTo>
                    <a:pt x="847815" y="32519"/>
                  </a:lnTo>
                  <a:lnTo>
                    <a:pt x="882102" y="34367"/>
                  </a:lnTo>
                  <a:lnTo>
                    <a:pt x="928231" y="37391"/>
                  </a:lnTo>
                  <a:lnTo>
                    <a:pt x="970004" y="39580"/>
                  </a:lnTo>
                  <a:lnTo>
                    <a:pt x="1015777" y="41170"/>
                  </a:lnTo>
                  <a:lnTo>
                    <a:pt x="1050473" y="42915"/>
                  </a:lnTo>
                  <a:lnTo>
                    <a:pt x="1095790" y="45529"/>
                  </a:lnTo>
                  <a:lnTo>
                    <a:pt x="1138263" y="46460"/>
                  </a:lnTo>
                  <a:lnTo>
                    <a:pt x="1182009" y="46736"/>
                  </a:lnTo>
                  <a:lnTo>
                    <a:pt x="1217605" y="46800"/>
                  </a:lnTo>
                  <a:lnTo>
                    <a:pt x="1263530" y="46837"/>
                  </a:lnTo>
                  <a:lnTo>
                    <a:pt x="1307320" y="46848"/>
                  </a:lnTo>
                  <a:lnTo>
                    <a:pt x="1348203" y="46851"/>
                  </a:lnTo>
                  <a:lnTo>
                    <a:pt x="1387128" y="46852"/>
                  </a:lnTo>
                  <a:lnTo>
                    <a:pt x="1419306" y="46852"/>
                  </a:lnTo>
                  <a:lnTo>
                    <a:pt x="1456655" y="46852"/>
                  </a:lnTo>
                  <a:lnTo>
                    <a:pt x="1497950" y="46852"/>
                  </a:lnTo>
                  <a:lnTo>
                    <a:pt x="1531590" y="46852"/>
                  </a:lnTo>
                  <a:lnTo>
                    <a:pt x="1576108" y="46852"/>
                  </a:lnTo>
                  <a:lnTo>
                    <a:pt x="1617168" y="45911"/>
                  </a:lnTo>
                  <a:lnTo>
                    <a:pt x="1661172" y="44118"/>
                  </a:lnTo>
                  <a:lnTo>
                    <a:pt x="1695737" y="42932"/>
                  </a:lnTo>
                  <a:lnTo>
                    <a:pt x="1734031" y="41229"/>
                  </a:lnTo>
                  <a:lnTo>
                    <a:pt x="1775908" y="38287"/>
                  </a:lnTo>
                  <a:lnTo>
                    <a:pt x="1821556" y="35181"/>
                  </a:lnTo>
                  <a:lnTo>
                    <a:pt x="1861108" y="32379"/>
                  </a:lnTo>
                  <a:lnTo>
                    <a:pt x="1906019" y="31162"/>
                  </a:lnTo>
                  <a:lnTo>
                    <a:pt x="1941756" y="29346"/>
                  </a:lnTo>
                  <a:lnTo>
                    <a:pt x="1989270" y="23390"/>
                  </a:lnTo>
                  <a:lnTo>
                    <a:pt x="2032105" y="17510"/>
                  </a:lnTo>
                  <a:lnTo>
                    <a:pt x="2077784" y="10127"/>
                  </a:lnTo>
                  <a:lnTo>
                    <a:pt x="2124257" y="2421"/>
                  </a:lnTo>
                  <a:lnTo>
                    <a:pt x="2149172" y="0"/>
                  </a:lnTo>
                  <a:lnTo>
                    <a:pt x="2171187" y="3171"/>
                  </a:lnTo>
                  <a:lnTo>
                    <a:pt x="2176694" y="5102"/>
                  </a:lnTo>
                  <a:lnTo>
                    <a:pt x="2179334" y="7122"/>
                  </a:lnTo>
                  <a:lnTo>
                    <a:pt x="2180385" y="8968"/>
                  </a:lnTo>
                  <a:lnTo>
                    <a:pt x="2193044" y="54717"/>
                  </a:lnTo>
                  <a:lnTo>
                    <a:pt x="2193918" y="97476"/>
                  </a:lnTo>
                  <a:lnTo>
                    <a:pt x="2193925" y="139615"/>
                  </a:lnTo>
                  <a:lnTo>
                    <a:pt x="2191191" y="185516"/>
                  </a:lnTo>
                  <a:lnTo>
                    <a:pt x="2187717" y="225281"/>
                  </a:lnTo>
                  <a:lnTo>
                    <a:pt x="2193902" y="256239"/>
                  </a:lnTo>
                  <a:lnTo>
                    <a:pt x="2192974" y="259034"/>
                  </a:lnTo>
                  <a:lnTo>
                    <a:pt x="2189064" y="264307"/>
                  </a:lnTo>
                  <a:lnTo>
                    <a:pt x="2185321" y="268155"/>
                  </a:lnTo>
                  <a:lnTo>
                    <a:pt x="2183869" y="268681"/>
                  </a:lnTo>
                  <a:lnTo>
                    <a:pt x="2180062" y="269019"/>
                  </a:lnTo>
                  <a:lnTo>
                    <a:pt x="2171548" y="266551"/>
                  </a:lnTo>
                  <a:lnTo>
                    <a:pt x="2136775" y="2532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3" name="SMARTInkShape-414">
              <a:extLst>
                <a:ext uri="{FF2B5EF4-FFF2-40B4-BE49-F238E27FC236}">
                  <a16:creationId xmlns:a16="http://schemas.microsoft.com/office/drawing/2014/main" xmlns="" id="{F41A99DC-B96B-4A9B-9F96-C7243B48B4E3}"/>
                </a:ext>
              </a:extLst>
            </p:cNvPr>
            <p:cNvSpPr/>
            <p:nvPr>
              <p:custDataLst>
                <p:tags r:id="rId7"/>
              </p:custDataLst>
            </p:nvPr>
          </p:nvSpPr>
          <p:spPr>
            <a:xfrm>
              <a:off x="4191000" y="2822575"/>
              <a:ext cx="2152651" cy="263526"/>
            </a:xfrm>
            <a:custGeom>
              <a:avLst/>
              <a:gdLst/>
              <a:ahLst/>
              <a:cxnLst/>
              <a:rect l="0" t="0" r="0" b="0"/>
              <a:pathLst>
                <a:path w="2152651" h="263526">
                  <a:moveTo>
                    <a:pt x="3175" y="0"/>
                  </a:moveTo>
                  <a:lnTo>
                    <a:pt x="3175" y="0"/>
                  </a:lnTo>
                  <a:lnTo>
                    <a:pt x="7594" y="0"/>
                  </a:lnTo>
                  <a:lnTo>
                    <a:pt x="9608" y="941"/>
                  </a:lnTo>
                  <a:lnTo>
                    <a:pt x="12089" y="2734"/>
                  </a:lnTo>
                  <a:lnTo>
                    <a:pt x="23171" y="45928"/>
                  </a:lnTo>
                  <a:lnTo>
                    <a:pt x="17917" y="87910"/>
                  </a:lnTo>
                  <a:lnTo>
                    <a:pt x="10852" y="127993"/>
                  </a:lnTo>
                  <a:lnTo>
                    <a:pt x="4257" y="174592"/>
                  </a:lnTo>
                  <a:lnTo>
                    <a:pt x="280" y="219922"/>
                  </a:lnTo>
                  <a:lnTo>
                    <a:pt x="0" y="260262"/>
                  </a:lnTo>
                  <a:lnTo>
                    <a:pt x="5416" y="255282"/>
                  </a:lnTo>
                  <a:lnTo>
                    <a:pt x="17075" y="251931"/>
                  </a:lnTo>
                  <a:lnTo>
                    <a:pt x="60051" y="250838"/>
                  </a:lnTo>
                  <a:lnTo>
                    <a:pt x="100221" y="250826"/>
                  </a:lnTo>
                  <a:lnTo>
                    <a:pt x="140407" y="250825"/>
                  </a:lnTo>
                  <a:lnTo>
                    <a:pt x="179037" y="251178"/>
                  </a:lnTo>
                  <a:lnTo>
                    <a:pt x="218130" y="253338"/>
                  </a:lnTo>
                  <a:lnTo>
                    <a:pt x="256189" y="254745"/>
                  </a:lnTo>
                  <a:lnTo>
                    <a:pt x="294748" y="256455"/>
                  </a:lnTo>
                  <a:lnTo>
                    <a:pt x="341699" y="258718"/>
                  </a:lnTo>
                  <a:lnTo>
                    <a:pt x="378958" y="259867"/>
                  </a:lnTo>
                  <a:lnTo>
                    <a:pt x="419632" y="260207"/>
                  </a:lnTo>
                  <a:lnTo>
                    <a:pt x="460611" y="260286"/>
                  </a:lnTo>
                  <a:lnTo>
                    <a:pt x="507399" y="260322"/>
                  </a:lnTo>
                  <a:lnTo>
                    <a:pt x="549361" y="260337"/>
                  </a:lnTo>
                  <a:lnTo>
                    <a:pt x="583532" y="260344"/>
                  </a:lnTo>
                  <a:lnTo>
                    <a:pt x="614948" y="260347"/>
                  </a:lnTo>
                  <a:lnTo>
                    <a:pt x="650077" y="260349"/>
                  </a:lnTo>
                  <a:lnTo>
                    <a:pt x="690385" y="262035"/>
                  </a:lnTo>
                  <a:lnTo>
                    <a:pt x="727231" y="262863"/>
                  </a:lnTo>
                  <a:lnTo>
                    <a:pt x="767008" y="263231"/>
                  </a:lnTo>
                  <a:lnTo>
                    <a:pt x="809502" y="263438"/>
                  </a:lnTo>
                  <a:lnTo>
                    <a:pt x="845436" y="263486"/>
                  </a:lnTo>
                  <a:lnTo>
                    <a:pt x="881162" y="263508"/>
                  </a:lnTo>
                  <a:lnTo>
                    <a:pt x="927365" y="263520"/>
                  </a:lnTo>
                  <a:lnTo>
                    <a:pt x="964338" y="263523"/>
                  </a:lnTo>
                  <a:lnTo>
                    <a:pt x="993039" y="263524"/>
                  </a:lnTo>
                  <a:lnTo>
                    <a:pt x="1035193" y="263525"/>
                  </a:lnTo>
                  <a:lnTo>
                    <a:pt x="1069215" y="263525"/>
                  </a:lnTo>
                  <a:lnTo>
                    <a:pt x="1099976" y="263525"/>
                  </a:lnTo>
                  <a:lnTo>
                    <a:pt x="1138342" y="263525"/>
                  </a:lnTo>
                  <a:lnTo>
                    <a:pt x="1175384" y="263525"/>
                  </a:lnTo>
                  <a:lnTo>
                    <a:pt x="1212426" y="263525"/>
                  </a:lnTo>
                  <a:lnTo>
                    <a:pt x="1253584" y="263525"/>
                  </a:lnTo>
                  <a:lnTo>
                    <a:pt x="1288104" y="263525"/>
                  </a:lnTo>
                  <a:lnTo>
                    <a:pt x="1319321" y="263525"/>
                  </a:lnTo>
                  <a:lnTo>
                    <a:pt x="1353186" y="263525"/>
                  </a:lnTo>
                  <a:lnTo>
                    <a:pt x="1397541" y="263525"/>
                  </a:lnTo>
                  <a:lnTo>
                    <a:pt x="1432871" y="263525"/>
                  </a:lnTo>
                  <a:lnTo>
                    <a:pt x="1469740" y="263525"/>
                  </a:lnTo>
                  <a:lnTo>
                    <a:pt x="1514430" y="263525"/>
                  </a:lnTo>
                  <a:lnTo>
                    <a:pt x="1547498" y="263525"/>
                  </a:lnTo>
                  <a:lnTo>
                    <a:pt x="1589720" y="263525"/>
                  </a:lnTo>
                  <a:lnTo>
                    <a:pt x="1625121" y="261839"/>
                  </a:lnTo>
                  <a:lnTo>
                    <a:pt x="1661252" y="261012"/>
                  </a:lnTo>
                  <a:lnTo>
                    <a:pt x="1701771" y="260644"/>
                  </a:lnTo>
                  <a:lnTo>
                    <a:pt x="1749220" y="260437"/>
                  </a:lnTo>
                  <a:lnTo>
                    <a:pt x="1785435" y="260389"/>
                  </a:lnTo>
                  <a:lnTo>
                    <a:pt x="1818229" y="259427"/>
                  </a:lnTo>
                  <a:lnTo>
                    <a:pt x="1859652" y="256901"/>
                  </a:lnTo>
                  <a:lnTo>
                    <a:pt x="1901883" y="254573"/>
                  </a:lnTo>
                  <a:lnTo>
                    <a:pt x="1948958" y="250799"/>
                  </a:lnTo>
                  <a:lnTo>
                    <a:pt x="1992875" y="245032"/>
                  </a:lnTo>
                  <a:lnTo>
                    <a:pt x="2035260" y="237255"/>
                  </a:lnTo>
                  <a:lnTo>
                    <a:pt x="2082080" y="232719"/>
                  </a:lnTo>
                  <a:lnTo>
                    <a:pt x="2127123" y="229361"/>
                  </a:lnTo>
                  <a:lnTo>
                    <a:pt x="2147085" y="230253"/>
                  </a:lnTo>
                  <a:lnTo>
                    <a:pt x="215265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8" name="SMARTInkShape-Group129">
            <a:extLst>
              <a:ext uri="{FF2B5EF4-FFF2-40B4-BE49-F238E27FC236}">
                <a16:creationId xmlns:a16="http://schemas.microsoft.com/office/drawing/2014/main" xmlns="" id="{AAB645F4-A27A-4058-B037-3917D6358787}"/>
              </a:ext>
            </a:extLst>
          </p:cNvPr>
          <p:cNvGrpSpPr/>
          <p:nvPr/>
        </p:nvGrpSpPr>
        <p:grpSpPr>
          <a:xfrm>
            <a:off x="2155599" y="2617921"/>
            <a:ext cx="692377" cy="452836"/>
            <a:chOff x="2155599" y="2617921"/>
            <a:chExt cx="692377" cy="452836"/>
          </a:xfrm>
        </p:grpSpPr>
        <p:sp>
          <p:nvSpPr>
            <p:cNvPr id="75" name="SMARTInkShape-415">
              <a:extLst>
                <a:ext uri="{FF2B5EF4-FFF2-40B4-BE49-F238E27FC236}">
                  <a16:creationId xmlns:a16="http://schemas.microsoft.com/office/drawing/2014/main" xmlns="" id="{E59E7C48-8E57-4D65-A3D0-2BAD809262E3}"/>
                </a:ext>
              </a:extLst>
            </p:cNvPr>
            <p:cNvSpPr/>
            <p:nvPr>
              <p:custDataLst>
                <p:tags r:id="rId3"/>
              </p:custDataLst>
            </p:nvPr>
          </p:nvSpPr>
          <p:spPr>
            <a:xfrm>
              <a:off x="2660869" y="2922917"/>
              <a:ext cx="187107" cy="144296"/>
            </a:xfrm>
            <a:custGeom>
              <a:avLst/>
              <a:gdLst/>
              <a:ahLst/>
              <a:cxnLst/>
              <a:rect l="0" t="0" r="0" b="0"/>
              <a:pathLst>
                <a:path w="187107" h="144296">
                  <a:moveTo>
                    <a:pt x="98206" y="33008"/>
                  </a:moveTo>
                  <a:lnTo>
                    <a:pt x="98206" y="33008"/>
                  </a:lnTo>
                  <a:lnTo>
                    <a:pt x="98206" y="29637"/>
                  </a:lnTo>
                  <a:lnTo>
                    <a:pt x="97265" y="27041"/>
                  </a:lnTo>
                  <a:lnTo>
                    <a:pt x="92026" y="17456"/>
                  </a:lnTo>
                  <a:lnTo>
                    <a:pt x="91906" y="15543"/>
                  </a:lnTo>
                  <a:lnTo>
                    <a:pt x="66453" y="3361"/>
                  </a:lnTo>
                  <a:lnTo>
                    <a:pt x="50737" y="0"/>
                  </a:lnTo>
                  <a:lnTo>
                    <a:pt x="44065" y="463"/>
                  </a:lnTo>
                  <a:lnTo>
                    <a:pt x="27915" y="9450"/>
                  </a:lnTo>
                  <a:lnTo>
                    <a:pt x="15917" y="19913"/>
                  </a:lnTo>
                  <a:lnTo>
                    <a:pt x="0" y="58459"/>
                  </a:lnTo>
                  <a:lnTo>
                    <a:pt x="983" y="80295"/>
                  </a:lnTo>
                  <a:lnTo>
                    <a:pt x="10799" y="106874"/>
                  </a:lnTo>
                  <a:lnTo>
                    <a:pt x="19024" y="118872"/>
                  </a:lnTo>
                  <a:lnTo>
                    <a:pt x="35351" y="131474"/>
                  </a:lnTo>
                  <a:lnTo>
                    <a:pt x="56181" y="141323"/>
                  </a:lnTo>
                  <a:lnTo>
                    <a:pt x="69651" y="144295"/>
                  </a:lnTo>
                  <a:lnTo>
                    <a:pt x="92775" y="143329"/>
                  </a:lnTo>
                  <a:lnTo>
                    <a:pt x="95643" y="142539"/>
                  </a:lnTo>
                  <a:lnTo>
                    <a:pt x="102594" y="135075"/>
                  </a:lnTo>
                  <a:lnTo>
                    <a:pt x="113498" y="116905"/>
                  </a:lnTo>
                  <a:lnTo>
                    <a:pt x="116142" y="92948"/>
                  </a:lnTo>
                  <a:lnTo>
                    <a:pt x="109785" y="61285"/>
                  </a:lnTo>
                  <a:lnTo>
                    <a:pt x="102068" y="44365"/>
                  </a:lnTo>
                  <a:lnTo>
                    <a:pt x="88061" y="28024"/>
                  </a:lnTo>
                  <a:lnTo>
                    <a:pt x="64911" y="13580"/>
                  </a:lnTo>
                  <a:lnTo>
                    <a:pt x="36011" y="6447"/>
                  </a:lnTo>
                  <a:lnTo>
                    <a:pt x="33106" y="6481"/>
                  </a:lnTo>
                  <a:lnTo>
                    <a:pt x="30817" y="7210"/>
                  </a:lnTo>
                  <a:lnTo>
                    <a:pt x="28939" y="8401"/>
                  </a:lnTo>
                  <a:lnTo>
                    <a:pt x="28039" y="9548"/>
                  </a:lnTo>
                  <a:lnTo>
                    <a:pt x="27792" y="10665"/>
                  </a:lnTo>
                  <a:lnTo>
                    <a:pt x="29130" y="14864"/>
                  </a:lnTo>
                  <a:lnTo>
                    <a:pt x="29930" y="16678"/>
                  </a:lnTo>
                  <a:lnTo>
                    <a:pt x="42855" y="27660"/>
                  </a:lnTo>
                  <a:lnTo>
                    <a:pt x="78074" y="39216"/>
                  </a:lnTo>
                  <a:lnTo>
                    <a:pt x="103961" y="42922"/>
                  </a:lnTo>
                  <a:lnTo>
                    <a:pt x="140173" y="38390"/>
                  </a:lnTo>
                  <a:lnTo>
                    <a:pt x="187106" y="23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6" name="SMARTInkShape-416">
              <a:extLst>
                <a:ext uri="{FF2B5EF4-FFF2-40B4-BE49-F238E27FC236}">
                  <a16:creationId xmlns:a16="http://schemas.microsoft.com/office/drawing/2014/main" xmlns="" id="{54B54F96-FB78-48F7-B2DF-E736CC063B20}"/>
                </a:ext>
              </a:extLst>
            </p:cNvPr>
            <p:cNvSpPr/>
            <p:nvPr>
              <p:custDataLst>
                <p:tags r:id="rId4"/>
              </p:custDataLst>
            </p:nvPr>
          </p:nvSpPr>
          <p:spPr>
            <a:xfrm>
              <a:off x="2606675" y="2731846"/>
              <a:ext cx="31751" cy="39930"/>
            </a:xfrm>
            <a:custGeom>
              <a:avLst/>
              <a:gdLst/>
              <a:ahLst/>
              <a:cxnLst/>
              <a:rect l="0" t="0" r="0" b="0"/>
              <a:pathLst>
                <a:path w="31751" h="39930">
                  <a:moveTo>
                    <a:pt x="31750" y="1829"/>
                  </a:moveTo>
                  <a:lnTo>
                    <a:pt x="31750" y="1829"/>
                  </a:lnTo>
                  <a:lnTo>
                    <a:pt x="31750" y="143"/>
                  </a:lnTo>
                  <a:lnTo>
                    <a:pt x="31397" y="0"/>
                  </a:lnTo>
                  <a:lnTo>
                    <a:pt x="30064" y="781"/>
                  </a:lnTo>
                  <a:lnTo>
                    <a:pt x="0" y="39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7" name="SMARTInkShape-417">
              <a:extLst>
                <a:ext uri="{FF2B5EF4-FFF2-40B4-BE49-F238E27FC236}">
                  <a16:creationId xmlns:a16="http://schemas.microsoft.com/office/drawing/2014/main" xmlns="" id="{424CB74C-4989-4D8D-961C-AA42F68D3C1F}"/>
                </a:ext>
              </a:extLst>
            </p:cNvPr>
            <p:cNvSpPr/>
            <p:nvPr>
              <p:custDataLst>
                <p:tags r:id="rId5"/>
              </p:custDataLst>
            </p:nvPr>
          </p:nvSpPr>
          <p:spPr>
            <a:xfrm>
              <a:off x="2155599" y="2617921"/>
              <a:ext cx="447902" cy="452836"/>
            </a:xfrm>
            <a:custGeom>
              <a:avLst/>
              <a:gdLst/>
              <a:ahLst/>
              <a:cxnLst/>
              <a:rect l="0" t="0" r="0" b="0"/>
              <a:pathLst>
                <a:path w="447902" h="452836">
                  <a:moveTo>
                    <a:pt x="114526" y="68129"/>
                  </a:moveTo>
                  <a:lnTo>
                    <a:pt x="114526" y="68129"/>
                  </a:lnTo>
                  <a:lnTo>
                    <a:pt x="130023" y="86671"/>
                  </a:lnTo>
                  <a:lnTo>
                    <a:pt x="152201" y="125795"/>
                  </a:lnTo>
                  <a:lnTo>
                    <a:pt x="177197" y="170798"/>
                  </a:lnTo>
                  <a:lnTo>
                    <a:pt x="198398" y="192153"/>
                  </a:lnTo>
                  <a:lnTo>
                    <a:pt x="217380" y="203576"/>
                  </a:lnTo>
                  <a:lnTo>
                    <a:pt x="232441" y="208996"/>
                  </a:lnTo>
                  <a:lnTo>
                    <a:pt x="249483" y="209054"/>
                  </a:lnTo>
                  <a:lnTo>
                    <a:pt x="273164" y="203135"/>
                  </a:lnTo>
                  <a:lnTo>
                    <a:pt x="279551" y="200466"/>
                  </a:lnTo>
                  <a:lnTo>
                    <a:pt x="300339" y="179856"/>
                  </a:lnTo>
                  <a:lnTo>
                    <a:pt x="313711" y="159833"/>
                  </a:lnTo>
                  <a:lnTo>
                    <a:pt x="318771" y="125875"/>
                  </a:lnTo>
                  <a:lnTo>
                    <a:pt x="311047" y="79248"/>
                  </a:lnTo>
                  <a:lnTo>
                    <a:pt x="291403" y="33174"/>
                  </a:lnTo>
                  <a:lnTo>
                    <a:pt x="279745" y="14184"/>
                  </a:lnTo>
                  <a:lnTo>
                    <a:pt x="271447" y="6995"/>
                  </a:lnTo>
                  <a:lnTo>
                    <a:pt x="259681" y="861"/>
                  </a:lnTo>
                  <a:lnTo>
                    <a:pt x="256805" y="0"/>
                  </a:lnTo>
                  <a:lnTo>
                    <a:pt x="253476" y="838"/>
                  </a:lnTo>
                  <a:lnTo>
                    <a:pt x="246014" y="5531"/>
                  </a:lnTo>
                  <a:lnTo>
                    <a:pt x="237250" y="16107"/>
                  </a:lnTo>
                  <a:lnTo>
                    <a:pt x="222546" y="57670"/>
                  </a:lnTo>
                  <a:lnTo>
                    <a:pt x="208464" y="96937"/>
                  </a:lnTo>
                  <a:lnTo>
                    <a:pt x="190885" y="140325"/>
                  </a:lnTo>
                  <a:lnTo>
                    <a:pt x="177195" y="184186"/>
                  </a:lnTo>
                  <a:lnTo>
                    <a:pt x="162692" y="224770"/>
                  </a:lnTo>
                  <a:lnTo>
                    <a:pt x="138362" y="272193"/>
                  </a:lnTo>
                  <a:lnTo>
                    <a:pt x="112299" y="311684"/>
                  </a:lnTo>
                  <a:lnTo>
                    <a:pt x="81330" y="344904"/>
                  </a:lnTo>
                  <a:lnTo>
                    <a:pt x="55301" y="363332"/>
                  </a:lnTo>
                  <a:lnTo>
                    <a:pt x="41637" y="368311"/>
                  </a:lnTo>
                  <a:lnTo>
                    <a:pt x="27333" y="369348"/>
                  </a:lnTo>
                  <a:lnTo>
                    <a:pt x="15566" y="366751"/>
                  </a:lnTo>
                  <a:lnTo>
                    <a:pt x="10453" y="364577"/>
                  </a:lnTo>
                  <a:lnTo>
                    <a:pt x="6691" y="361364"/>
                  </a:lnTo>
                  <a:lnTo>
                    <a:pt x="1571" y="353090"/>
                  </a:lnTo>
                  <a:lnTo>
                    <a:pt x="0" y="346355"/>
                  </a:lnTo>
                  <a:lnTo>
                    <a:pt x="76" y="343571"/>
                  </a:lnTo>
                  <a:lnTo>
                    <a:pt x="6923" y="329541"/>
                  </a:lnTo>
                  <a:lnTo>
                    <a:pt x="16204" y="318720"/>
                  </a:lnTo>
                  <a:lnTo>
                    <a:pt x="30713" y="309360"/>
                  </a:lnTo>
                  <a:lnTo>
                    <a:pt x="42351" y="306811"/>
                  </a:lnTo>
                  <a:lnTo>
                    <a:pt x="62012" y="308050"/>
                  </a:lnTo>
                  <a:lnTo>
                    <a:pt x="89427" y="329661"/>
                  </a:lnTo>
                  <a:lnTo>
                    <a:pt x="118708" y="367610"/>
                  </a:lnTo>
                  <a:lnTo>
                    <a:pt x="147650" y="404662"/>
                  </a:lnTo>
                  <a:lnTo>
                    <a:pt x="187587" y="435576"/>
                  </a:lnTo>
                  <a:lnTo>
                    <a:pt x="212844" y="447387"/>
                  </a:lnTo>
                  <a:lnTo>
                    <a:pt x="251487" y="452835"/>
                  </a:lnTo>
                  <a:lnTo>
                    <a:pt x="288375" y="449038"/>
                  </a:lnTo>
                  <a:lnTo>
                    <a:pt x="309069" y="441811"/>
                  </a:lnTo>
                  <a:lnTo>
                    <a:pt x="342148" y="419396"/>
                  </a:lnTo>
                  <a:lnTo>
                    <a:pt x="365615" y="389098"/>
                  </a:lnTo>
                  <a:lnTo>
                    <a:pt x="375307" y="365725"/>
                  </a:lnTo>
                  <a:lnTo>
                    <a:pt x="380057" y="340971"/>
                  </a:lnTo>
                  <a:lnTo>
                    <a:pt x="376943" y="330150"/>
                  </a:lnTo>
                  <a:lnTo>
                    <a:pt x="371209" y="320050"/>
                  </a:lnTo>
                  <a:lnTo>
                    <a:pt x="365132" y="314384"/>
                  </a:lnTo>
                  <a:lnTo>
                    <a:pt x="357022" y="312572"/>
                  </a:lnTo>
                  <a:lnTo>
                    <a:pt x="352390" y="312583"/>
                  </a:lnTo>
                  <a:lnTo>
                    <a:pt x="348597" y="313648"/>
                  </a:lnTo>
                  <a:lnTo>
                    <a:pt x="342500" y="317654"/>
                  </a:lnTo>
                  <a:lnTo>
                    <a:pt x="333416" y="330916"/>
                  </a:lnTo>
                  <a:lnTo>
                    <a:pt x="329078" y="346565"/>
                  </a:lnTo>
                  <a:lnTo>
                    <a:pt x="331205" y="384341"/>
                  </a:lnTo>
                  <a:lnTo>
                    <a:pt x="336887" y="404107"/>
                  </a:lnTo>
                  <a:lnTo>
                    <a:pt x="345997" y="418771"/>
                  </a:lnTo>
                  <a:lnTo>
                    <a:pt x="351390" y="424657"/>
                  </a:lnTo>
                  <a:lnTo>
                    <a:pt x="382577" y="437997"/>
                  </a:lnTo>
                  <a:lnTo>
                    <a:pt x="404557" y="443597"/>
                  </a:lnTo>
                  <a:lnTo>
                    <a:pt x="447901" y="4396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376371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58527" y="590076"/>
            <a:ext cx="11547393" cy="1384995"/>
          </a:xfrm>
          <a:prstGeom prst="rect">
            <a:avLst/>
          </a:prstGeom>
          <a:noFill/>
        </p:spPr>
        <p:txBody>
          <a:bodyPr wrap="square" rtlCol="0">
            <a:spAutoFit/>
          </a:bodyPr>
          <a:lstStyle/>
          <a:p>
            <a:pPr algn="just"/>
            <a:r>
              <a:rPr lang="fr-FR" sz="2800" dirty="0"/>
              <a:t>Léo et </a:t>
            </a:r>
            <a:r>
              <a:rPr lang="fr-FR" sz="2800" dirty="0" err="1"/>
              <a:t>Elna</a:t>
            </a:r>
            <a:r>
              <a:rPr lang="fr-FR" sz="2800" dirty="0"/>
              <a:t> fabriquent des colliers de perles. Léo a fait un collier de 28 cm de longueur. Le collier fait par </a:t>
            </a:r>
            <a:r>
              <a:rPr lang="fr-FR" sz="2800" dirty="0" err="1"/>
              <a:t>Elna</a:t>
            </a:r>
            <a:r>
              <a:rPr lang="fr-FR" sz="2800" dirty="0"/>
              <a:t> mesure 7 cm de moins.</a:t>
            </a:r>
          </a:p>
          <a:p>
            <a:pPr algn="just"/>
            <a:r>
              <a:rPr lang="fr-FR" sz="2800" b="1" dirty="0"/>
              <a:t>Quelle est la longueur du collier fait par </a:t>
            </a:r>
            <a:r>
              <a:rPr lang="fr-FR" sz="2800" b="1" dirty="0" err="1"/>
              <a:t>Elna</a:t>
            </a:r>
            <a:r>
              <a:rPr lang="fr-FR" sz="2800" b="1" dirty="0"/>
              <a:t> ? </a:t>
            </a:r>
          </a:p>
        </p:txBody>
      </p:sp>
      <p:sp>
        <p:nvSpPr>
          <p:cNvPr id="18" name="Titre 1">
            <a:extLst>
              <a:ext uri="{FF2B5EF4-FFF2-40B4-BE49-F238E27FC236}">
                <a16:creationId xmlns:a16="http://schemas.microsoft.com/office/drawing/2014/main" xmlns="" id="{532E0087-6443-4444-A0B0-363800E9614A}"/>
              </a:ext>
            </a:extLst>
          </p:cNvPr>
          <p:cNvSpPr txBox="1">
            <a:spLocks/>
          </p:cNvSpPr>
          <p:nvPr/>
        </p:nvSpPr>
        <p:spPr>
          <a:xfrm>
            <a:off x="763165" y="143374"/>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rgbClr val="7030A0"/>
                </a:solidFill>
              </a:rPr>
              <a:t>Pour t’entraîner</a:t>
            </a:r>
          </a:p>
        </p:txBody>
      </p:sp>
      <p:pic>
        <p:nvPicPr>
          <p:cNvPr id="6" name="Image 5">
            <a:extLst>
              <a:ext uri="{FF2B5EF4-FFF2-40B4-BE49-F238E27FC236}">
                <a16:creationId xmlns:a16="http://schemas.microsoft.com/office/drawing/2014/main" xmlns="" id="{94914CEE-A96F-4F10-871F-1FD5D8BF10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0" t="42760" r="810" b="1731"/>
          <a:stretch/>
        </p:blipFill>
        <p:spPr>
          <a:xfrm>
            <a:off x="1309587" y="2405958"/>
            <a:ext cx="9730983" cy="4119938"/>
          </a:xfrm>
          <a:prstGeom prst="rect">
            <a:avLst/>
          </a:prstGeom>
        </p:spPr>
      </p:pic>
    </p:spTree>
    <p:extLst>
      <p:ext uri="{BB962C8B-B14F-4D97-AF65-F5344CB8AC3E}">
        <p14:creationId xmlns:p14="http://schemas.microsoft.com/office/powerpoint/2010/main" val="25300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E315E2-51E8-4B61-A2AF-0EEAAAEE83AB}"/>
              </a:ext>
            </a:extLst>
          </p:cNvPr>
          <p:cNvSpPr>
            <a:spLocks noGrp="1"/>
          </p:cNvSpPr>
          <p:nvPr>
            <p:ph type="title"/>
          </p:nvPr>
        </p:nvSpPr>
        <p:spPr>
          <a:xfrm>
            <a:off x="838200" y="243191"/>
            <a:ext cx="10515600" cy="778213"/>
          </a:xfrm>
        </p:spPr>
        <p:txBody>
          <a:bodyPr/>
          <a:lstStyle/>
          <a:p>
            <a:r>
              <a:rPr lang="fr-FR" b="1" dirty="0">
                <a:solidFill>
                  <a:schemeClr val="accent5">
                    <a:lumMod val="75000"/>
                  </a:schemeClr>
                </a:solidFill>
              </a:rPr>
              <a:t>Trouver le bon nombre</a:t>
            </a:r>
            <a:endParaRPr lang="fr-FR" dirty="0"/>
          </a:p>
        </p:txBody>
      </p:sp>
      <p:grpSp>
        <p:nvGrpSpPr>
          <p:cNvPr id="4" name="Groupe 3">
            <a:extLst>
              <a:ext uri="{FF2B5EF4-FFF2-40B4-BE49-F238E27FC236}">
                <a16:creationId xmlns:a16="http://schemas.microsoft.com/office/drawing/2014/main" xmlns="" id="{CA6FCD83-0468-4CD6-8865-4874EF6B551D}"/>
              </a:ext>
            </a:extLst>
          </p:cNvPr>
          <p:cNvGrpSpPr/>
          <p:nvPr/>
        </p:nvGrpSpPr>
        <p:grpSpPr>
          <a:xfrm>
            <a:off x="1973760" y="1308025"/>
            <a:ext cx="794759" cy="1078790"/>
            <a:chOff x="1540713" y="1248465"/>
            <a:chExt cx="2409825" cy="3288186"/>
          </a:xfrm>
        </p:grpSpPr>
        <p:sp>
          <p:nvSpPr>
            <p:cNvPr id="5" name="Rectangle : coins arrondis 1">
              <a:extLst>
                <a:ext uri="{FF2B5EF4-FFF2-40B4-BE49-F238E27FC236}">
                  <a16:creationId xmlns:a16="http://schemas.microsoft.com/office/drawing/2014/main" xmlns="" id="{FB3621D2-F279-4480-AB1F-700175C0D7FC}"/>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xmlns="" id="{25C890BE-42B2-476B-A17C-719D6C650E2C}"/>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16</a:t>
              </a:r>
            </a:p>
          </p:txBody>
        </p:sp>
      </p:grpSp>
      <p:grpSp>
        <p:nvGrpSpPr>
          <p:cNvPr id="8" name="Groupe 7">
            <a:extLst>
              <a:ext uri="{FF2B5EF4-FFF2-40B4-BE49-F238E27FC236}">
                <a16:creationId xmlns:a16="http://schemas.microsoft.com/office/drawing/2014/main" xmlns="" id="{6DD98909-4FCF-4FD0-92CE-B11F3367C08D}"/>
              </a:ext>
            </a:extLst>
          </p:cNvPr>
          <p:cNvGrpSpPr/>
          <p:nvPr/>
        </p:nvGrpSpPr>
        <p:grpSpPr>
          <a:xfrm>
            <a:off x="838200" y="1308025"/>
            <a:ext cx="794759" cy="1078790"/>
            <a:chOff x="1540713" y="1248465"/>
            <a:chExt cx="2409825" cy="3288186"/>
          </a:xfrm>
        </p:grpSpPr>
        <p:sp>
          <p:nvSpPr>
            <p:cNvPr id="9" name="Rectangle : coins arrondis 1">
              <a:extLst>
                <a:ext uri="{FF2B5EF4-FFF2-40B4-BE49-F238E27FC236}">
                  <a16:creationId xmlns:a16="http://schemas.microsoft.com/office/drawing/2014/main" xmlns="" id="{477CEE16-C5FA-4FC2-8A47-D078C0D4581E}"/>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xmlns="" id="{15AC8A3A-8E5A-4686-8D17-DBC464B92589}"/>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12</a:t>
              </a:r>
            </a:p>
          </p:txBody>
        </p:sp>
      </p:grpSp>
      <p:grpSp>
        <p:nvGrpSpPr>
          <p:cNvPr id="11" name="Groupe 10">
            <a:extLst>
              <a:ext uri="{FF2B5EF4-FFF2-40B4-BE49-F238E27FC236}">
                <a16:creationId xmlns:a16="http://schemas.microsoft.com/office/drawing/2014/main" xmlns="" id="{44E7B204-45BB-4D0E-ADD9-9726BFC8C26F}"/>
              </a:ext>
            </a:extLst>
          </p:cNvPr>
          <p:cNvGrpSpPr/>
          <p:nvPr/>
        </p:nvGrpSpPr>
        <p:grpSpPr>
          <a:xfrm>
            <a:off x="3109320" y="1303802"/>
            <a:ext cx="794759" cy="1078790"/>
            <a:chOff x="1540713" y="1248465"/>
            <a:chExt cx="2409825" cy="3288186"/>
          </a:xfrm>
        </p:grpSpPr>
        <p:sp>
          <p:nvSpPr>
            <p:cNvPr id="12" name="Rectangle : coins arrondis 1">
              <a:extLst>
                <a:ext uri="{FF2B5EF4-FFF2-40B4-BE49-F238E27FC236}">
                  <a16:creationId xmlns:a16="http://schemas.microsoft.com/office/drawing/2014/main" xmlns="" id="{A809BB44-7375-4756-BE50-07F987ACF29B}"/>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5512DE4D-D745-4564-8E01-9DEABB0AE0B7}"/>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8</a:t>
              </a:r>
            </a:p>
          </p:txBody>
        </p:sp>
      </p:grpSp>
      <p:sp>
        <p:nvSpPr>
          <p:cNvPr id="17" name="ZoneTexte 16">
            <a:extLst>
              <a:ext uri="{FF2B5EF4-FFF2-40B4-BE49-F238E27FC236}">
                <a16:creationId xmlns:a16="http://schemas.microsoft.com/office/drawing/2014/main" xmlns="" id="{7A22E980-BC40-4CD9-841F-6138F4924C65}"/>
              </a:ext>
            </a:extLst>
          </p:cNvPr>
          <p:cNvSpPr txBox="1"/>
          <p:nvPr/>
        </p:nvSpPr>
        <p:spPr>
          <a:xfrm>
            <a:off x="6572700" y="1395433"/>
            <a:ext cx="5345724" cy="954107"/>
          </a:xfrm>
          <a:prstGeom prst="rect">
            <a:avLst/>
          </a:prstGeom>
          <a:noFill/>
          <a:ln w="12700" cmpd="dbl">
            <a:solidFill>
              <a:srgbClr val="FF0000"/>
            </a:solidFill>
          </a:ln>
        </p:spPr>
        <p:txBody>
          <a:bodyPr wrap="square" rtlCol="0">
            <a:spAutoFit/>
          </a:bodyPr>
          <a:lstStyle/>
          <a:p>
            <a:r>
              <a:rPr lang="fr-FR" sz="2800" dirty="0">
                <a:solidFill>
                  <a:srgbClr val="FF0000"/>
                </a:solidFill>
              </a:rPr>
              <a:t>-que des additions </a:t>
            </a:r>
          </a:p>
          <a:p>
            <a:r>
              <a:rPr lang="fr-FR" sz="2800" dirty="0">
                <a:solidFill>
                  <a:srgbClr val="FF0000"/>
                </a:solidFill>
              </a:rPr>
              <a:t>-pas plus d’une fois chaque nombre</a:t>
            </a:r>
          </a:p>
        </p:txBody>
      </p:sp>
      <p:grpSp>
        <p:nvGrpSpPr>
          <p:cNvPr id="18" name="Groupe 17">
            <a:extLst>
              <a:ext uri="{FF2B5EF4-FFF2-40B4-BE49-F238E27FC236}">
                <a16:creationId xmlns:a16="http://schemas.microsoft.com/office/drawing/2014/main" xmlns="" id="{9E053E57-063E-4D1F-928F-76CD45195B1C}"/>
              </a:ext>
            </a:extLst>
          </p:cNvPr>
          <p:cNvGrpSpPr/>
          <p:nvPr/>
        </p:nvGrpSpPr>
        <p:grpSpPr>
          <a:xfrm>
            <a:off x="4781644" y="2889605"/>
            <a:ext cx="794759" cy="1078790"/>
            <a:chOff x="1540713" y="1248465"/>
            <a:chExt cx="2409825" cy="3288186"/>
          </a:xfrm>
        </p:grpSpPr>
        <p:sp>
          <p:nvSpPr>
            <p:cNvPr id="19" name="Rectangle : coins arrondis 1">
              <a:extLst>
                <a:ext uri="{FF2B5EF4-FFF2-40B4-BE49-F238E27FC236}">
                  <a16:creationId xmlns:a16="http://schemas.microsoft.com/office/drawing/2014/main" xmlns="" id="{2624B35C-5C56-48A1-BC10-CBD44E9E268F}"/>
                </a:ext>
              </a:extLst>
            </p:cNvPr>
            <p:cNvSpPr/>
            <p:nvPr/>
          </p:nvSpPr>
          <p:spPr>
            <a:xfrm>
              <a:off x="1540713" y="1248465"/>
              <a:ext cx="2409825" cy="3288186"/>
            </a:xfrm>
            <a:prstGeom prst="roundRect">
              <a:avLst/>
            </a:prstGeom>
            <a:noFill/>
            <a:ln w="635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08CDB495-AC40-4C35-B1B1-8A5CA63E0CF9}"/>
                </a:ext>
              </a:extLst>
            </p:cNvPr>
            <p:cNvSpPr txBox="1"/>
            <p:nvPr/>
          </p:nvSpPr>
          <p:spPr>
            <a:xfrm>
              <a:off x="1687593" y="1813729"/>
              <a:ext cx="2116062" cy="2157659"/>
            </a:xfrm>
            <a:prstGeom prst="rect">
              <a:avLst/>
            </a:prstGeom>
            <a:noFill/>
            <a:ln>
              <a:noFill/>
            </a:ln>
          </p:spPr>
          <p:txBody>
            <a:bodyPr wrap="square" rtlCol="0">
              <a:spAutoFit/>
            </a:bodyPr>
            <a:lstStyle/>
            <a:p>
              <a:pPr algn="ctr"/>
              <a:r>
                <a:rPr lang="fr-FR" sz="4000" dirty="0"/>
                <a:t>36</a:t>
              </a:r>
            </a:p>
          </p:txBody>
        </p:sp>
      </p:grpSp>
      <p:grpSp>
        <p:nvGrpSpPr>
          <p:cNvPr id="21" name="Groupe 20">
            <a:extLst>
              <a:ext uri="{FF2B5EF4-FFF2-40B4-BE49-F238E27FC236}">
                <a16:creationId xmlns:a16="http://schemas.microsoft.com/office/drawing/2014/main" xmlns="" id="{341B1EFF-ED37-48FC-9767-5E7B1ADB44F6}"/>
              </a:ext>
            </a:extLst>
          </p:cNvPr>
          <p:cNvGrpSpPr/>
          <p:nvPr/>
        </p:nvGrpSpPr>
        <p:grpSpPr>
          <a:xfrm>
            <a:off x="4245057" y="1303802"/>
            <a:ext cx="794759" cy="1078790"/>
            <a:chOff x="1540713" y="1248465"/>
            <a:chExt cx="2409825" cy="3288186"/>
          </a:xfrm>
        </p:grpSpPr>
        <p:sp>
          <p:nvSpPr>
            <p:cNvPr id="22" name="Rectangle : coins arrondis 1">
              <a:extLst>
                <a:ext uri="{FF2B5EF4-FFF2-40B4-BE49-F238E27FC236}">
                  <a16:creationId xmlns:a16="http://schemas.microsoft.com/office/drawing/2014/main" xmlns="" id="{C9B65D07-2FC3-4A34-94A6-D2F55BA7E236}"/>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xmlns="" id="{0814329C-3D0E-40A8-B85C-5E0DF79B132D}"/>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21</a:t>
              </a:r>
            </a:p>
          </p:txBody>
        </p:sp>
      </p:grpSp>
      <p:grpSp>
        <p:nvGrpSpPr>
          <p:cNvPr id="14" name="SMARTInkShape-Group4">
            <a:extLst>
              <a:ext uri="{FF2B5EF4-FFF2-40B4-BE49-F238E27FC236}">
                <a16:creationId xmlns:a16="http://schemas.microsoft.com/office/drawing/2014/main" xmlns="" id="{404E88BA-DB7B-498E-BDEC-280F88972B9D}"/>
              </a:ext>
            </a:extLst>
          </p:cNvPr>
          <p:cNvGrpSpPr/>
          <p:nvPr/>
        </p:nvGrpSpPr>
        <p:grpSpPr>
          <a:xfrm>
            <a:off x="1165225" y="2486025"/>
            <a:ext cx="127001" cy="97465"/>
            <a:chOff x="1165225" y="2486025"/>
            <a:chExt cx="127001" cy="97465"/>
          </a:xfrm>
        </p:grpSpPr>
        <p:sp>
          <p:nvSpPr>
            <p:cNvPr id="3" name="SMARTInkShape-1">
              <a:extLst>
                <a:ext uri="{FF2B5EF4-FFF2-40B4-BE49-F238E27FC236}">
                  <a16:creationId xmlns:a16="http://schemas.microsoft.com/office/drawing/2014/main" xmlns="" id="{4C613830-EF5D-4EC2-8564-DAA04675758F}"/>
                </a:ext>
              </a:extLst>
            </p:cNvPr>
            <p:cNvSpPr/>
            <p:nvPr>
              <p:custDataLst>
                <p:tags r:id="rId24"/>
              </p:custDataLst>
            </p:nvPr>
          </p:nvSpPr>
          <p:spPr>
            <a:xfrm>
              <a:off x="1193800" y="2486025"/>
              <a:ext cx="96435" cy="97465"/>
            </a:xfrm>
            <a:custGeom>
              <a:avLst/>
              <a:gdLst/>
              <a:ahLst/>
              <a:cxnLst/>
              <a:rect l="0" t="0" r="0" b="0"/>
              <a:pathLst>
                <a:path w="96435" h="97465">
                  <a:moveTo>
                    <a:pt x="0" y="0"/>
                  </a:moveTo>
                  <a:lnTo>
                    <a:pt x="0" y="0"/>
                  </a:lnTo>
                  <a:lnTo>
                    <a:pt x="1686" y="1686"/>
                  </a:lnTo>
                  <a:lnTo>
                    <a:pt x="2513" y="3454"/>
                  </a:lnTo>
                  <a:lnTo>
                    <a:pt x="2734" y="4419"/>
                  </a:lnTo>
                  <a:lnTo>
                    <a:pt x="3586" y="5063"/>
                  </a:lnTo>
                  <a:lnTo>
                    <a:pt x="9252" y="6300"/>
                  </a:lnTo>
                  <a:lnTo>
                    <a:pt x="42757" y="43044"/>
                  </a:lnTo>
                  <a:lnTo>
                    <a:pt x="61134" y="65758"/>
                  </a:lnTo>
                  <a:lnTo>
                    <a:pt x="93424" y="96262"/>
                  </a:lnTo>
                  <a:lnTo>
                    <a:pt x="95967" y="97464"/>
                  </a:lnTo>
                  <a:lnTo>
                    <a:pt x="96434" y="97431"/>
                  </a:lnTo>
                  <a:lnTo>
                    <a:pt x="96392" y="97057"/>
                  </a:lnTo>
                  <a:lnTo>
                    <a:pt x="9525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SMARTInkShape-2">
              <a:extLst>
                <a:ext uri="{FF2B5EF4-FFF2-40B4-BE49-F238E27FC236}">
                  <a16:creationId xmlns:a16="http://schemas.microsoft.com/office/drawing/2014/main" xmlns="" id="{87BB555D-36C8-48C1-8D2C-6AEDCC804022}"/>
                </a:ext>
              </a:extLst>
            </p:cNvPr>
            <p:cNvSpPr/>
            <p:nvPr>
              <p:custDataLst>
                <p:tags r:id="rId25"/>
              </p:custDataLst>
            </p:nvPr>
          </p:nvSpPr>
          <p:spPr>
            <a:xfrm>
              <a:off x="1165225" y="2498856"/>
              <a:ext cx="127001" cy="79245"/>
            </a:xfrm>
            <a:custGeom>
              <a:avLst/>
              <a:gdLst/>
              <a:ahLst/>
              <a:cxnLst/>
              <a:rect l="0" t="0" r="0" b="0"/>
              <a:pathLst>
                <a:path w="127001" h="79245">
                  <a:moveTo>
                    <a:pt x="127000" y="3044"/>
                  </a:moveTo>
                  <a:lnTo>
                    <a:pt x="127000" y="3044"/>
                  </a:lnTo>
                  <a:lnTo>
                    <a:pt x="125315" y="1358"/>
                  </a:lnTo>
                  <a:lnTo>
                    <a:pt x="123546" y="531"/>
                  </a:lnTo>
                  <a:lnTo>
                    <a:pt x="121222" y="0"/>
                  </a:lnTo>
                  <a:lnTo>
                    <a:pt x="114576" y="2917"/>
                  </a:lnTo>
                  <a:lnTo>
                    <a:pt x="112696" y="3006"/>
                  </a:lnTo>
                  <a:lnTo>
                    <a:pt x="69109" y="32569"/>
                  </a:lnTo>
                  <a:lnTo>
                    <a:pt x="27010" y="62143"/>
                  </a:lnTo>
                  <a:lnTo>
                    <a:pt x="0" y="792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4" name="SMARTInkShape-Group5">
            <a:extLst>
              <a:ext uri="{FF2B5EF4-FFF2-40B4-BE49-F238E27FC236}">
                <a16:creationId xmlns:a16="http://schemas.microsoft.com/office/drawing/2014/main" xmlns="" id="{4EC85EF5-D902-44C2-B7C6-48C8F63C617E}"/>
              </a:ext>
            </a:extLst>
          </p:cNvPr>
          <p:cNvGrpSpPr/>
          <p:nvPr/>
        </p:nvGrpSpPr>
        <p:grpSpPr>
          <a:xfrm>
            <a:off x="3394075" y="2454275"/>
            <a:ext cx="216249" cy="187326"/>
            <a:chOff x="3394075" y="2454275"/>
            <a:chExt cx="216249" cy="187326"/>
          </a:xfrm>
        </p:grpSpPr>
        <p:sp>
          <p:nvSpPr>
            <p:cNvPr id="15" name="SMARTInkShape-3">
              <a:extLst>
                <a:ext uri="{FF2B5EF4-FFF2-40B4-BE49-F238E27FC236}">
                  <a16:creationId xmlns:a16="http://schemas.microsoft.com/office/drawing/2014/main" xmlns="" id="{763FA756-EBE9-4231-8B25-B8897CCA031F}"/>
                </a:ext>
              </a:extLst>
            </p:cNvPr>
            <p:cNvSpPr/>
            <p:nvPr>
              <p:custDataLst>
                <p:tags r:id="rId22"/>
              </p:custDataLst>
            </p:nvPr>
          </p:nvSpPr>
          <p:spPr>
            <a:xfrm>
              <a:off x="3470275" y="2454275"/>
              <a:ext cx="140049" cy="152901"/>
            </a:xfrm>
            <a:custGeom>
              <a:avLst/>
              <a:gdLst/>
              <a:ahLst/>
              <a:cxnLst/>
              <a:rect l="0" t="0" r="0" b="0"/>
              <a:pathLst>
                <a:path w="140049" h="152901">
                  <a:moveTo>
                    <a:pt x="0" y="0"/>
                  </a:moveTo>
                  <a:lnTo>
                    <a:pt x="0" y="0"/>
                  </a:lnTo>
                  <a:lnTo>
                    <a:pt x="4419" y="4419"/>
                  </a:lnTo>
                  <a:lnTo>
                    <a:pt x="27111" y="49408"/>
                  </a:lnTo>
                  <a:lnTo>
                    <a:pt x="59401" y="87537"/>
                  </a:lnTo>
                  <a:lnTo>
                    <a:pt x="104276" y="124713"/>
                  </a:lnTo>
                  <a:lnTo>
                    <a:pt x="140048" y="152900"/>
                  </a:lnTo>
                  <a:lnTo>
                    <a:pt x="139932" y="152734"/>
                  </a:lnTo>
                  <a:lnTo>
                    <a:pt x="139700" y="149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SMARTInkShape-4">
              <a:extLst>
                <a:ext uri="{FF2B5EF4-FFF2-40B4-BE49-F238E27FC236}">
                  <a16:creationId xmlns:a16="http://schemas.microsoft.com/office/drawing/2014/main" xmlns="" id="{39000D76-D8CD-49AF-A2CF-CFCC290F06C3}"/>
                </a:ext>
              </a:extLst>
            </p:cNvPr>
            <p:cNvSpPr/>
            <p:nvPr>
              <p:custDataLst>
                <p:tags r:id="rId23"/>
              </p:custDataLst>
            </p:nvPr>
          </p:nvSpPr>
          <p:spPr>
            <a:xfrm>
              <a:off x="3394075" y="2482850"/>
              <a:ext cx="190501" cy="158751"/>
            </a:xfrm>
            <a:custGeom>
              <a:avLst/>
              <a:gdLst/>
              <a:ahLst/>
              <a:cxnLst/>
              <a:rect l="0" t="0" r="0" b="0"/>
              <a:pathLst>
                <a:path w="190501" h="158751">
                  <a:moveTo>
                    <a:pt x="190500" y="0"/>
                  </a:moveTo>
                  <a:lnTo>
                    <a:pt x="190500" y="0"/>
                  </a:lnTo>
                  <a:lnTo>
                    <a:pt x="190500" y="2734"/>
                  </a:lnTo>
                  <a:lnTo>
                    <a:pt x="143500" y="27926"/>
                  </a:lnTo>
                  <a:lnTo>
                    <a:pt x="110474" y="53374"/>
                  </a:lnTo>
                  <a:lnTo>
                    <a:pt x="68246" y="88487"/>
                  </a:lnTo>
                  <a:lnTo>
                    <a:pt x="25607" y="130473"/>
                  </a:lnTo>
                  <a:lnTo>
                    <a:pt x="0" y="158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2" name="SMARTInkShape-Group6">
            <a:extLst>
              <a:ext uri="{FF2B5EF4-FFF2-40B4-BE49-F238E27FC236}">
                <a16:creationId xmlns:a16="http://schemas.microsoft.com/office/drawing/2014/main" xmlns="" id="{6902E056-BB7D-43D9-B848-07F392575E53}"/>
              </a:ext>
            </a:extLst>
          </p:cNvPr>
          <p:cNvGrpSpPr/>
          <p:nvPr/>
        </p:nvGrpSpPr>
        <p:grpSpPr>
          <a:xfrm>
            <a:off x="1508125" y="2984011"/>
            <a:ext cx="1419226" cy="375221"/>
            <a:chOff x="1508125" y="2984011"/>
            <a:chExt cx="1419226" cy="375221"/>
          </a:xfrm>
        </p:grpSpPr>
        <p:sp>
          <p:nvSpPr>
            <p:cNvPr id="25" name="SMARTInkShape-5">
              <a:extLst>
                <a:ext uri="{FF2B5EF4-FFF2-40B4-BE49-F238E27FC236}">
                  <a16:creationId xmlns:a16="http://schemas.microsoft.com/office/drawing/2014/main" xmlns="" id="{D0D36B2A-DF5D-4F27-B6C5-4400C41703A1}"/>
                </a:ext>
              </a:extLst>
            </p:cNvPr>
            <p:cNvSpPr/>
            <p:nvPr>
              <p:custDataLst>
                <p:tags r:id="rId15"/>
              </p:custDataLst>
            </p:nvPr>
          </p:nvSpPr>
          <p:spPr>
            <a:xfrm>
              <a:off x="1508125" y="2984011"/>
              <a:ext cx="196851" cy="308804"/>
            </a:xfrm>
            <a:custGeom>
              <a:avLst/>
              <a:gdLst/>
              <a:ahLst/>
              <a:cxnLst/>
              <a:rect l="0" t="0" r="0" b="0"/>
              <a:pathLst>
                <a:path w="196851" h="308804">
                  <a:moveTo>
                    <a:pt x="0" y="273539"/>
                  </a:moveTo>
                  <a:lnTo>
                    <a:pt x="0" y="273539"/>
                  </a:lnTo>
                  <a:lnTo>
                    <a:pt x="5056" y="273539"/>
                  </a:lnTo>
                  <a:lnTo>
                    <a:pt x="6546" y="273186"/>
                  </a:lnTo>
                  <a:lnTo>
                    <a:pt x="7539" y="272598"/>
                  </a:lnTo>
                  <a:lnTo>
                    <a:pt x="11759" y="269144"/>
                  </a:lnTo>
                  <a:lnTo>
                    <a:pt x="28383" y="254643"/>
                  </a:lnTo>
                  <a:lnTo>
                    <a:pt x="59386" y="212826"/>
                  </a:lnTo>
                  <a:lnTo>
                    <a:pt x="84324" y="168923"/>
                  </a:lnTo>
                  <a:lnTo>
                    <a:pt x="102892" y="123368"/>
                  </a:lnTo>
                  <a:lnTo>
                    <a:pt x="113157" y="87046"/>
                  </a:lnTo>
                  <a:lnTo>
                    <a:pt x="125661" y="41913"/>
                  </a:lnTo>
                  <a:lnTo>
                    <a:pt x="136554" y="284"/>
                  </a:lnTo>
                  <a:lnTo>
                    <a:pt x="137250" y="0"/>
                  </a:lnTo>
                  <a:lnTo>
                    <a:pt x="138067" y="163"/>
                  </a:lnTo>
                  <a:lnTo>
                    <a:pt x="139915" y="2226"/>
                  </a:lnTo>
                  <a:lnTo>
                    <a:pt x="140901" y="3763"/>
                  </a:lnTo>
                  <a:lnTo>
                    <a:pt x="149855" y="47800"/>
                  </a:lnTo>
                  <a:lnTo>
                    <a:pt x="156614" y="88308"/>
                  </a:lnTo>
                  <a:lnTo>
                    <a:pt x="160547" y="123562"/>
                  </a:lnTo>
                  <a:lnTo>
                    <a:pt x="164300" y="164465"/>
                  </a:lnTo>
                  <a:lnTo>
                    <a:pt x="169371" y="204375"/>
                  </a:lnTo>
                  <a:lnTo>
                    <a:pt x="176305" y="247961"/>
                  </a:lnTo>
                  <a:lnTo>
                    <a:pt x="187856" y="292782"/>
                  </a:lnTo>
                  <a:lnTo>
                    <a:pt x="192526" y="307914"/>
                  </a:lnTo>
                  <a:lnTo>
                    <a:pt x="193261" y="308803"/>
                  </a:lnTo>
                  <a:lnTo>
                    <a:pt x="196850" y="3084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SMARTInkShape-6">
              <a:extLst>
                <a:ext uri="{FF2B5EF4-FFF2-40B4-BE49-F238E27FC236}">
                  <a16:creationId xmlns:a16="http://schemas.microsoft.com/office/drawing/2014/main" xmlns="" id="{973616D1-FA37-480C-8EAD-D16330E1EAD2}"/>
                </a:ext>
              </a:extLst>
            </p:cNvPr>
            <p:cNvSpPr/>
            <p:nvPr>
              <p:custDataLst>
                <p:tags r:id="rId16"/>
              </p:custDataLst>
            </p:nvPr>
          </p:nvSpPr>
          <p:spPr>
            <a:xfrm>
              <a:off x="1780770" y="3000657"/>
              <a:ext cx="171856" cy="320489"/>
            </a:xfrm>
            <a:custGeom>
              <a:avLst/>
              <a:gdLst/>
              <a:ahLst/>
              <a:cxnLst/>
              <a:rect l="0" t="0" r="0" b="0"/>
              <a:pathLst>
                <a:path w="171856" h="320489">
                  <a:moveTo>
                    <a:pt x="108355" y="85443"/>
                  </a:moveTo>
                  <a:lnTo>
                    <a:pt x="108355" y="85443"/>
                  </a:lnTo>
                  <a:lnTo>
                    <a:pt x="108002" y="106236"/>
                  </a:lnTo>
                  <a:lnTo>
                    <a:pt x="105621" y="112854"/>
                  </a:lnTo>
                  <a:lnTo>
                    <a:pt x="105121" y="113242"/>
                  </a:lnTo>
                  <a:lnTo>
                    <a:pt x="103625" y="113673"/>
                  </a:lnTo>
                  <a:lnTo>
                    <a:pt x="79447" y="101629"/>
                  </a:lnTo>
                  <a:lnTo>
                    <a:pt x="69754" y="93577"/>
                  </a:lnTo>
                  <a:lnTo>
                    <a:pt x="53432" y="68183"/>
                  </a:lnTo>
                  <a:lnTo>
                    <a:pt x="45713" y="45293"/>
                  </a:lnTo>
                  <a:lnTo>
                    <a:pt x="44178" y="32673"/>
                  </a:lnTo>
                  <a:lnTo>
                    <a:pt x="45848" y="22361"/>
                  </a:lnTo>
                  <a:lnTo>
                    <a:pt x="54125" y="8622"/>
                  </a:lnTo>
                  <a:lnTo>
                    <a:pt x="65321" y="2735"/>
                  </a:lnTo>
                  <a:lnTo>
                    <a:pt x="78292" y="0"/>
                  </a:lnTo>
                  <a:lnTo>
                    <a:pt x="88761" y="1137"/>
                  </a:lnTo>
                  <a:lnTo>
                    <a:pt x="107645" y="10800"/>
                  </a:lnTo>
                  <a:lnTo>
                    <a:pt x="116977" y="21812"/>
                  </a:lnTo>
                  <a:lnTo>
                    <a:pt x="126197" y="45658"/>
                  </a:lnTo>
                  <a:lnTo>
                    <a:pt x="132262" y="80054"/>
                  </a:lnTo>
                  <a:lnTo>
                    <a:pt x="125856" y="124687"/>
                  </a:lnTo>
                  <a:lnTo>
                    <a:pt x="115657" y="151398"/>
                  </a:lnTo>
                  <a:lnTo>
                    <a:pt x="81534" y="198895"/>
                  </a:lnTo>
                  <a:lnTo>
                    <a:pt x="45205" y="227407"/>
                  </a:lnTo>
                  <a:lnTo>
                    <a:pt x="18766" y="239427"/>
                  </a:lnTo>
                  <a:lnTo>
                    <a:pt x="9271" y="240546"/>
                  </a:lnTo>
                  <a:lnTo>
                    <a:pt x="5963" y="239998"/>
                  </a:lnTo>
                  <a:lnTo>
                    <a:pt x="1347" y="237507"/>
                  </a:lnTo>
                  <a:lnTo>
                    <a:pt x="327" y="235855"/>
                  </a:lnTo>
                  <a:lnTo>
                    <a:pt x="0" y="234048"/>
                  </a:lnTo>
                  <a:lnTo>
                    <a:pt x="135" y="232138"/>
                  </a:lnTo>
                  <a:lnTo>
                    <a:pt x="3107" y="227194"/>
                  </a:lnTo>
                  <a:lnTo>
                    <a:pt x="9790" y="220342"/>
                  </a:lnTo>
                  <a:lnTo>
                    <a:pt x="11953" y="218767"/>
                  </a:lnTo>
                  <a:lnTo>
                    <a:pt x="14807" y="218776"/>
                  </a:lnTo>
                  <a:lnTo>
                    <a:pt x="21740" y="221607"/>
                  </a:lnTo>
                  <a:lnTo>
                    <a:pt x="37689" y="237471"/>
                  </a:lnTo>
                  <a:lnTo>
                    <a:pt x="71180" y="281486"/>
                  </a:lnTo>
                  <a:lnTo>
                    <a:pt x="97484" y="304123"/>
                  </a:lnTo>
                  <a:lnTo>
                    <a:pt x="114659" y="315024"/>
                  </a:lnTo>
                  <a:lnTo>
                    <a:pt x="134878" y="320488"/>
                  </a:lnTo>
                  <a:lnTo>
                    <a:pt x="149659" y="317495"/>
                  </a:lnTo>
                  <a:lnTo>
                    <a:pt x="171855" y="307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SMARTInkShape-7">
              <a:extLst>
                <a:ext uri="{FF2B5EF4-FFF2-40B4-BE49-F238E27FC236}">
                  <a16:creationId xmlns:a16="http://schemas.microsoft.com/office/drawing/2014/main" xmlns="" id="{9C80B67D-64B3-435E-A5D1-EA4953885E30}"/>
                </a:ext>
              </a:extLst>
            </p:cNvPr>
            <p:cNvSpPr/>
            <p:nvPr>
              <p:custDataLst>
                <p:tags r:id="rId17"/>
              </p:custDataLst>
            </p:nvPr>
          </p:nvSpPr>
          <p:spPr>
            <a:xfrm>
              <a:off x="2124075" y="3241675"/>
              <a:ext cx="120651" cy="15876"/>
            </a:xfrm>
            <a:custGeom>
              <a:avLst/>
              <a:gdLst/>
              <a:ahLst/>
              <a:cxnLst/>
              <a:rect l="0" t="0" r="0" b="0"/>
              <a:pathLst>
                <a:path w="120651" h="15876">
                  <a:moveTo>
                    <a:pt x="0" y="0"/>
                  </a:moveTo>
                  <a:lnTo>
                    <a:pt x="0" y="0"/>
                  </a:lnTo>
                  <a:lnTo>
                    <a:pt x="9133" y="6089"/>
                  </a:lnTo>
                  <a:lnTo>
                    <a:pt x="38018" y="9138"/>
                  </a:lnTo>
                  <a:lnTo>
                    <a:pt x="82996" y="13879"/>
                  </a:lnTo>
                  <a:lnTo>
                    <a:pt x="120650" y="15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SMARTInkShape-8">
              <a:extLst>
                <a:ext uri="{FF2B5EF4-FFF2-40B4-BE49-F238E27FC236}">
                  <a16:creationId xmlns:a16="http://schemas.microsoft.com/office/drawing/2014/main" xmlns="" id="{8F50333B-F6C7-4393-88EB-9E49718F2A1E}"/>
                </a:ext>
              </a:extLst>
            </p:cNvPr>
            <p:cNvSpPr/>
            <p:nvPr>
              <p:custDataLst>
                <p:tags r:id="rId18"/>
              </p:custDataLst>
            </p:nvPr>
          </p:nvSpPr>
          <p:spPr>
            <a:xfrm>
              <a:off x="2381250" y="2993683"/>
              <a:ext cx="135450" cy="332308"/>
            </a:xfrm>
            <a:custGeom>
              <a:avLst/>
              <a:gdLst/>
              <a:ahLst/>
              <a:cxnLst/>
              <a:rect l="0" t="0" r="0" b="0"/>
              <a:pathLst>
                <a:path w="135450" h="332308">
                  <a:moveTo>
                    <a:pt x="28575" y="51142"/>
                  </a:moveTo>
                  <a:lnTo>
                    <a:pt x="28575" y="51142"/>
                  </a:lnTo>
                  <a:lnTo>
                    <a:pt x="26889" y="51142"/>
                  </a:lnTo>
                  <a:lnTo>
                    <a:pt x="22470" y="49456"/>
                  </a:lnTo>
                  <a:lnTo>
                    <a:pt x="16838" y="46079"/>
                  </a:lnTo>
                  <a:lnTo>
                    <a:pt x="9622" y="44807"/>
                  </a:lnTo>
                  <a:lnTo>
                    <a:pt x="8897" y="89373"/>
                  </a:lnTo>
                  <a:lnTo>
                    <a:pt x="15336" y="116915"/>
                  </a:lnTo>
                  <a:lnTo>
                    <a:pt x="26181" y="139187"/>
                  </a:lnTo>
                  <a:lnTo>
                    <a:pt x="65412" y="185569"/>
                  </a:lnTo>
                  <a:lnTo>
                    <a:pt x="109820" y="230318"/>
                  </a:lnTo>
                  <a:lnTo>
                    <a:pt x="118659" y="241195"/>
                  </a:lnTo>
                  <a:lnTo>
                    <a:pt x="128880" y="263186"/>
                  </a:lnTo>
                  <a:lnTo>
                    <a:pt x="135449" y="295845"/>
                  </a:lnTo>
                  <a:lnTo>
                    <a:pt x="131343" y="305714"/>
                  </a:lnTo>
                  <a:lnTo>
                    <a:pt x="117706" y="321365"/>
                  </a:lnTo>
                  <a:lnTo>
                    <a:pt x="102962" y="328960"/>
                  </a:lnTo>
                  <a:lnTo>
                    <a:pt x="90244" y="332307"/>
                  </a:lnTo>
                  <a:lnTo>
                    <a:pt x="74717" y="329928"/>
                  </a:lnTo>
                  <a:lnTo>
                    <a:pt x="63453" y="324755"/>
                  </a:lnTo>
                  <a:lnTo>
                    <a:pt x="53961" y="308641"/>
                  </a:lnTo>
                  <a:lnTo>
                    <a:pt x="49502" y="292734"/>
                  </a:lnTo>
                  <a:lnTo>
                    <a:pt x="49754" y="254067"/>
                  </a:lnTo>
                  <a:lnTo>
                    <a:pt x="62082" y="209150"/>
                  </a:lnTo>
                  <a:lnTo>
                    <a:pt x="76250" y="170200"/>
                  </a:lnTo>
                  <a:lnTo>
                    <a:pt x="90466" y="124750"/>
                  </a:lnTo>
                  <a:lnTo>
                    <a:pt x="90462" y="89023"/>
                  </a:lnTo>
                  <a:lnTo>
                    <a:pt x="84306" y="64561"/>
                  </a:lnTo>
                  <a:lnTo>
                    <a:pt x="62756" y="28102"/>
                  </a:lnTo>
                  <a:lnTo>
                    <a:pt x="40501" y="6727"/>
                  </a:lnTo>
                  <a:lnTo>
                    <a:pt x="30112" y="1416"/>
                  </a:lnTo>
                  <a:lnTo>
                    <a:pt x="25367" y="0"/>
                  </a:lnTo>
                  <a:lnTo>
                    <a:pt x="0" y="35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SMARTInkShape-9">
              <a:extLst>
                <a:ext uri="{FF2B5EF4-FFF2-40B4-BE49-F238E27FC236}">
                  <a16:creationId xmlns:a16="http://schemas.microsoft.com/office/drawing/2014/main" xmlns="" id="{DA74A9BD-2930-4901-82A0-935AC08E07B6}"/>
                </a:ext>
              </a:extLst>
            </p:cNvPr>
            <p:cNvSpPr/>
            <p:nvPr>
              <p:custDataLst>
                <p:tags r:id="rId19"/>
              </p:custDataLst>
            </p:nvPr>
          </p:nvSpPr>
          <p:spPr>
            <a:xfrm>
              <a:off x="2733675" y="3178175"/>
              <a:ext cx="165101" cy="12701"/>
            </a:xfrm>
            <a:custGeom>
              <a:avLst/>
              <a:gdLst/>
              <a:ahLst/>
              <a:cxnLst/>
              <a:rect l="0" t="0" r="0" b="0"/>
              <a:pathLst>
                <a:path w="165101" h="12701">
                  <a:moveTo>
                    <a:pt x="0" y="0"/>
                  </a:moveTo>
                  <a:lnTo>
                    <a:pt x="0" y="0"/>
                  </a:lnTo>
                  <a:lnTo>
                    <a:pt x="17730" y="2535"/>
                  </a:lnTo>
                  <a:lnTo>
                    <a:pt x="50277" y="6180"/>
                  </a:lnTo>
                  <a:lnTo>
                    <a:pt x="86427" y="8209"/>
                  </a:lnTo>
                  <a:lnTo>
                    <a:pt x="133440" y="11369"/>
                  </a:lnTo>
                  <a:lnTo>
                    <a:pt x="16510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SMARTInkShape-10">
              <a:extLst>
                <a:ext uri="{FF2B5EF4-FFF2-40B4-BE49-F238E27FC236}">
                  <a16:creationId xmlns:a16="http://schemas.microsoft.com/office/drawing/2014/main" xmlns="" id="{603BF997-2214-40C3-A014-F8598AA89DD7}"/>
                </a:ext>
              </a:extLst>
            </p:cNvPr>
            <p:cNvSpPr/>
            <p:nvPr>
              <p:custDataLst>
                <p:tags r:id="rId20"/>
              </p:custDataLst>
            </p:nvPr>
          </p:nvSpPr>
          <p:spPr>
            <a:xfrm>
              <a:off x="2774950" y="3279775"/>
              <a:ext cx="152401" cy="9526"/>
            </a:xfrm>
            <a:custGeom>
              <a:avLst/>
              <a:gdLst/>
              <a:ahLst/>
              <a:cxnLst/>
              <a:rect l="0" t="0" r="0" b="0"/>
              <a:pathLst>
                <a:path w="152401" h="9526">
                  <a:moveTo>
                    <a:pt x="0" y="0"/>
                  </a:moveTo>
                  <a:lnTo>
                    <a:pt x="0" y="0"/>
                  </a:lnTo>
                  <a:lnTo>
                    <a:pt x="1686" y="1686"/>
                  </a:lnTo>
                  <a:lnTo>
                    <a:pt x="3454" y="2513"/>
                  </a:lnTo>
                  <a:lnTo>
                    <a:pt x="18931" y="3172"/>
                  </a:lnTo>
                  <a:lnTo>
                    <a:pt x="60015" y="1488"/>
                  </a:lnTo>
                  <a:lnTo>
                    <a:pt x="102022" y="2829"/>
                  </a:lnTo>
                  <a:lnTo>
                    <a:pt x="1524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SMARTInkShape-11">
              <a:extLst>
                <a:ext uri="{FF2B5EF4-FFF2-40B4-BE49-F238E27FC236}">
                  <a16:creationId xmlns:a16="http://schemas.microsoft.com/office/drawing/2014/main" xmlns="" id="{AE685D64-70C1-47CC-A1D7-D823AB7288DA}"/>
                </a:ext>
              </a:extLst>
            </p:cNvPr>
            <p:cNvSpPr/>
            <p:nvPr>
              <p:custDataLst>
                <p:tags r:id="rId21"/>
              </p:custDataLst>
            </p:nvPr>
          </p:nvSpPr>
          <p:spPr>
            <a:xfrm>
              <a:off x="2143125" y="3165475"/>
              <a:ext cx="60326" cy="193757"/>
            </a:xfrm>
            <a:custGeom>
              <a:avLst/>
              <a:gdLst/>
              <a:ahLst/>
              <a:cxnLst/>
              <a:rect l="0" t="0" r="0" b="0"/>
              <a:pathLst>
                <a:path w="60326" h="193757">
                  <a:moveTo>
                    <a:pt x="0" y="0"/>
                  </a:moveTo>
                  <a:lnTo>
                    <a:pt x="0" y="0"/>
                  </a:lnTo>
                  <a:lnTo>
                    <a:pt x="2734" y="0"/>
                  </a:lnTo>
                  <a:lnTo>
                    <a:pt x="7556" y="4419"/>
                  </a:lnTo>
                  <a:lnTo>
                    <a:pt x="8650" y="7373"/>
                  </a:lnTo>
                  <a:lnTo>
                    <a:pt x="18125" y="47055"/>
                  </a:lnTo>
                  <a:lnTo>
                    <a:pt x="28654" y="90142"/>
                  </a:lnTo>
                  <a:lnTo>
                    <a:pt x="37057" y="132302"/>
                  </a:lnTo>
                  <a:lnTo>
                    <a:pt x="46444" y="178835"/>
                  </a:lnTo>
                  <a:lnTo>
                    <a:pt x="48629" y="186609"/>
                  </a:lnTo>
                  <a:lnTo>
                    <a:pt x="51716" y="191476"/>
                  </a:lnTo>
                  <a:lnTo>
                    <a:pt x="53528" y="193267"/>
                  </a:lnTo>
                  <a:lnTo>
                    <a:pt x="55088" y="193756"/>
                  </a:lnTo>
                  <a:lnTo>
                    <a:pt x="60325"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5" name="SMARTInkShape-Group7">
            <a:extLst>
              <a:ext uri="{FF2B5EF4-FFF2-40B4-BE49-F238E27FC236}">
                <a16:creationId xmlns:a16="http://schemas.microsoft.com/office/drawing/2014/main" xmlns="" id="{A026EECF-3A19-4D93-A575-6C82B0743DC7}"/>
              </a:ext>
            </a:extLst>
          </p:cNvPr>
          <p:cNvGrpSpPr/>
          <p:nvPr/>
        </p:nvGrpSpPr>
        <p:grpSpPr>
          <a:xfrm>
            <a:off x="3149296" y="3030869"/>
            <a:ext cx="394181" cy="284150"/>
            <a:chOff x="3149296" y="3030869"/>
            <a:chExt cx="394181" cy="284150"/>
          </a:xfrm>
        </p:grpSpPr>
        <p:sp>
          <p:nvSpPr>
            <p:cNvPr id="33" name="SMARTInkShape-12">
              <a:extLst>
                <a:ext uri="{FF2B5EF4-FFF2-40B4-BE49-F238E27FC236}">
                  <a16:creationId xmlns:a16="http://schemas.microsoft.com/office/drawing/2014/main" xmlns="" id="{17A0EFE0-BCBE-4C0A-A7A2-B5609B0B320C}"/>
                </a:ext>
              </a:extLst>
            </p:cNvPr>
            <p:cNvSpPr/>
            <p:nvPr>
              <p:custDataLst>
                <p:tags r:id="rId13"/>
              </p:custDataLst>
            </p:nvPr>
          </p:nvSpPr>
          <p:spPr>
            <a:xfrm>
              <a:off x="3149296" y="3030869"/>
              <a:ext cx="181280" cy="284150"/>
            </a:xfrm>
            <a:custGeom>
              <a:avLst/>
              <a:gdLst/>
              <a:ahLst/>
              <a:cxnLst/>
              <a:rect l="0" t="0" r="0" b="0"/>
              <a:pathLst>
                <a:path w="181280" h="284150">
                  <a:moveTo>
                    <a:pt x="108254" y="131431"/>
                  </a:moveTo>
                  <a:lnTo>
                    <a:pt x="108254" y="131431"/>
                  </a:lnTo>
                  <a:lnTo>
                    <a:pt x="106568" y="131431"/>
                  </a:lnTo>
                  <a:lnTo>
                    <a:pt x="102149" y="133117"/>
                  </a:lnTo>
                  <a:lnTo>
                    <a:pt x="101362" y="133966"/>
                  </a:lnTo>
                  <a:lnTo>
                    <a:pt x="101190" y="134885"/>
                  </a:lnTo>
                  <a:lnTo>
                    <a:pt x="101428" y="135850"/>
                  </a:lnTo>
                  <a:lnTo>
                    <a:pt x="100881" y="136847"/>
                  </a:lnTo>
                  <a:lnTo>
                    <a:pt x="96395" y="140345"/>
                  </a:lnTo>
                  <a:lnTo>
                    <a:pt x="94046" y="138803"/>
                  </a:lnTo>
                  <a:lnTo>
                    <a:pt x="91003" y="135766"/>
                  </a:lnTo>
                  <a:lnTo>
                    <a:pt x="86754" y="129384"/>
                  </a:lnTo>
                  <a:lnTo>
                    <a:pt x="86244" y="126905"/>
                  </a:lnTo>
                  <a:lnTo>
                    <a:pt x="86424" y="87707"/>
                  </a:lnTo>
                  <a:lnTo>
                    <a:pt x="89282" y="59875"/>
                  </a:lnTo>
                  <a:lnTo>
                    <a:pt x="100312" y="33192"/>
                  </a:lnTo>
                  <a:lnTo>
                    <a:pt x="110957" y="17774"/>
                  </a:lnTo>
                  <a:lnTo>
                    <a:pt x="127407" y="4558"/>
                  </a:lnTo>
                  <a:lnTo>
                    <a:pt x="139094" y="0"/>
                  </a:lnTo>
                  <a:lnTo>
                    <a:pt x="142925" y="772"/>
                  </a:lnTo>
                  <a:lnTo>
                    <a:pt x="150945" y="5392"/>
                  </a:lnTo>
                  <a:lnTo>
                    <a:pt x="161708" y="26039"/>
                  </a:lnTo>
                  <a:lnTo>
                    <a:pt x="164858" y="47758"/>
                  </a:lnTo>
                  <a:lnTo>
                    <a:pt x="155157" y="94050"/>
                  </a:lnTo>
                  <a:lnTo>
                    <a:pt x="135890" y="133663"/>
                  </a:lnTo>
                  <a:lnTo>
                    <a:pt x="105325" y="173382"/>
                  </a:lnTo>
                  <a:lnTo>
                    <a:pt x="62434" y="208809"/>
                  </a:lnTo>
                  <a:lnTo>
                    <a:pt x="42467" y="218799"/>
                  </a:lnTo>
                  <a:lnTo>
                    <a:pt x="28215" y="222472"/>
                  </a:lnTo>
                  <a:lnTo>
                    <a:pt x="17177" y="221753"/>
                  </a:lnTo>
                  <a:lnTo>
                    <a:pt x="10390" y="219081"/>
                  </a:lnTo>
                  <a:lnTo>
                    <a:pt x="8086" y="217381"/>
                  </a:lnTo>
                  <a:lnTo>
                    <a:pt x="1473" y="204876"/>
                  </a:lnTo>
                  <a:lnTo>
                    <a:pt x="0" y="198410"/>
                  </a:lnTo>
                  <a:lnTo>
                    <a:pt x="102" y="196192"/>
                  </a:lnTo>
                  <a:lnTo>
                    <a:pt x="3615" y="188014"/>
                  </a:lnTo>
                  <a:lnTo>
                    <a:pt x="4981" y="186439"/>
                  </a:lnTo>
                  <a:lnTo>
                    <a:pt x="6244" y="185742"/>
                  </a:lnTo>
                  <a:lnTo>
                    <a:pt x="7439" y="185630"/>
                  </a:lnTo>
                  <a:lnTo>
                    <a:pt x="14177" y="188843"/>
                  </a:lnTo>
                  <a:lnTo>
                    <a:pt x="54912" y="228500"/>
                  </a:lnTo>
                  <a:lnTo>
                    <a:pt x="98920" y="262254"/>
                  </a:lnTo>
                  <a:lnTo>
                    <a:pt x="138553" y="280539"/>
                  </a:lnTo>
                  <a:lnTo>
                    <a:pt x="154861" y="284149"/>
                  </a:lnTo>
                  <a:lnTo>
                    <a:pt x="158375" y="284043"/>
                  </a:lnTo>
                  <a:lnTo>
                    <a:pt x="181279" y="2743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SMARTInkShape-13">
              <a:extLst>
                <a:ext uri="{FF2B5EF4-FFF2-40B4-BE49-F238E27FC236}">
                  <a16:creationId xmlns:a16="http://schemas.microsoft.com/office/drawing/2014/main" xmlns="" id="{AB5D0017-A49F-4A37-AE63-00039E56DBFE}"/>
                </a:ext>
              </a:extLst>
            </p:cNvPr>
            <p:cNvSpPr/>
            <p:nvPr>
              <p:custDataLst>
                <p:tags r:id="rId14"/>
              </p:custDataLst>
            </p:nvPr>
          </p:nvSpPr>
          <p:spPr>
            <a:xfrm>
              <a:off x="3419114" y="3078868"/>
              <a:ext cx="124363" cy="226761"/>
            </a:xfrm>
            <a:custGeom>
              <a:avLst/>
              <a:gdLst/>
              <a:ahLst/>
              <a:cxnLst/>
              <a:rect l="0" t="0" r="0" b="0"/>
              <a:pathLst>
                <a:path w="124363" h="226761">
                  <a:moveTo>
                    <a:pt x="86086" y="96132"/>
                  </a:moveTo>
                  <a:lnTo>
                    <a:pt x="86086" y="96132"/>
                  </a:lnTo>
                  <a:lnTo>
                    <a:pt x="87772" y="94446"/>
                  </a:lnTo>
                  <a:lnTo>
                    <a:pt x="89540" y="93619"/>
                  </a:lnTo>
                  <a:lnTo>
                    <a:pt x="90505" y="93398"/>
                  </a:lnTo>
                  <a:lnTo>
                    <a:pt x="93549" y="84660"/>
                  </a:lnTo>
                  <a:lnTo>
                    <a:pt x="98731" y="46146"/>
                  </a:lnTo>
                  <a:lnTo>
                    <a:pt x="79306" y="9317"/>
                  </a:lnTo>
                  <a:lnTo>
                    <a:pt x="76275" y="5447"/>
                  </a:lnTo>
                  <a:lnTo>
                    <a:pt x="68202" y="1147"/>
                  </a:lnTo>
                  <a:lnTo>
                    <a:pt x="63580" y="0"/>
                  </a:lnTo>
                  <a:lnTo>
                    <a:pt x="50919" y="3430"/>
                  </a:lnTo>
                  <a:lnTo>
                    <a:pt x="32627" y="14337"/>
                  </a:lnTo>
                  <a:lnTo>
                    <a:pt x="28222" y="18319"/>
                  </a:lnTo>
                  <a:lnTo>
                    <a:pt x="9889" y="55192"/>
                  </a:lnTo>
                  <a:lnTo>
                    <a:pt x="0" y="93850"/>
                  </a:lnTo>
                  <a:lnTo>
                    <a:pt x="3076" y="131361"/>
                  </a:lnTo>
                  <a:lnTo>
                    <a:pt x="12376" y="171481"/>
                  </a:lnTo>
                  <a:lnTo>
                    <a:pt x="22383" y="198381"/>
                  </a:lnTo>
                  <a:lnTo>
                    <a:pt x="42164" y="219209"/>
                  </a:lnTo>
                  <a:lnTo>
                    <a:pt x="57275" y="225739"/>
                  </a:lnTo>
                  <a:lnTo>
                    <a:pt x="71164" y="226760"/>
                  </a:lnTo>
                  <a:lnTo>
                    <a:pt x="82041" y="223686"/>
                  </a:lnTo>
                  <a:lnTo>
                    <a:pt x="91579" y="214088"/>
                  </a:lnTo>
                  <a:lnTo>
                    <a:pt x="107515" y="188302"/>
                  </a:lnTo>
                  <a:lnTo>
                    <a:pt x="120148" y="141359"/>
                  </a:lnTo>
                  <a:lnTo>
                    <a:pt x="124362" y="115373"/>
                  </a:lnTo>
                  <a:lnTo>
                    <a:pt x="122971" y="94923"/>
                  </a:lnTo>
                  <a:lnTo>
                    <a:pt x="111479" y="64965"/>
                  </a:lnTo>
                  <a:lnTo>
                    <a:pt x="82911" y="326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4" name="SMARTInkShape-Group8">
            <a:extLst>
              <a:ext uri="{FF2B5EF4-FFF2-40B4-BE49-F238E27FC236}">
                <a16:creationId xmlns:a16="http://schemas.microsoft.com/office/drawing/2014/main" xmlns="" id="{8BDE4771-37E6-40E3-AA13-C784F52DFAEF}"/>
              </a:ext>
            </a:extLst>
          </p:cNvPr>
          <p:cNvGrpSpPr/>
          <p:nvPr/>
        </p:nvGrpSpPr>
        <p:grpSpPr>
          <a:xfrm>
            <a:off x="1613522" y="3664606"/>
            <a:ext cx="1358279" cy="389870"/>
            <a:chOff x="1613522" y="3664606"/>
            <a:chExt cx="1358279" cy="389870"/>
          </a:xfrm>
        </p:grpSpPr>
        <p:sp>
          <p:nvSpPr>
            <p:cNvPr id="36" name="SMARTInkShape-14">
              <a:extLst>
                <a:ext uri="{FF2B5EF4-FFF2-40B4-BE49-F238E27FC236}">
                  <a16:creationId xmlns:a16="http://schemas.microsoft.com/office/drawing/2014/main" xmlns="" id="{C7113A8F-7720-47E3-8CB3-74DC72B5CB2A}"/>
                </a:ext>
              </a:extLst>
            </p:cNvPr>
            <p:cNvSpPr/>
            <p:nvPr>
              <p:custDataLst>
                <p:tags r:id="rId5"/>
              </p:custDataLst>
            </p:nvPr>
          </p:nvSpPr>
          <p:spPr>
            <a:xfrm>
              <a:off x="1613522" y="3664606"/>
              <a:ext cx="208929" cy="308835"/>
            </a:xfrm>
            <a:custGeom>
              <a:avLst/>
              <a:gdLst/>
              <a:ahLst/>
              <a:cxnLst/>
              <a:rect l="0" t="0" r="0" b="0"/>
              <a:pathLst>
                <a:path w="208929" h="308835">
                  <a:moveTo>
                    <a:pt x="120028" y="91419"/>
                  </a:moveTo>
                  <a:lnTo>
                    <a:pt x="120028" y="91419"/>
                  </a:lnTo>
                  <a:lnTo>
                    <a:pt x="120028" y="100568"/>
                  </a:lnTo>
                  <a:lnTo>
                    <a:pt x="119087" y="103481"/>
                  </a:lnTo>
                  <a:lnTo>
                    <a:pt x="110803" y="113317"/>
                  </a:lnTo>
                  <a:lnTo>
                    <a:pt x="98124" y="84456"/>
                  </a:lnTo>
                  <a:lnTo>
                    <a:pt x="96959" y="80427"/>
                  </a:lnTo>
                  <a:lnTo>
                    <a:pt x="101985" y="39409"/>
                  </a:lnTo>
                  <a:lnTo>
                    <a:pt x="106953" y="27498"/>
                  </a:lnTo>
                  <a:lnTo>
                    <a:pt x="114922" y="17501"/>
                  </a:lnTo>
                  <a:lnTo>
                    <a:pt x="140466" y="328"/>
                  </a:lnTo>
                  <a:lnTo>
                    <a:pt x="144942" y="0"/>
                  </a:lnTo>
                  <a:lnTo>
                    <a:pt x="154619" y="2458"/>
                  </a:lnTo>
                  <a:lnTo>
                    <a:pt x="158611" y="6711"/>
                  </a:lnTo>
                  <a:lnTo>
                    <a:pt x="167247" y="26809"/>
                  </a:lnTo>
                  <a:lnTo>
                    <a:pt x="170765" y="40126"/>
                  </a:lnTo>
                  <a:lnTo>
                    <a:pt x="169673" y="78063"/>
                  </a:lnTo>
                  <a:lnTo>
                    <a:pt x="161219" y="122438"/>
                  </a:lnTo>
                  <a:lnTo>
                    <a:pt x="143914" y="163836"/>
                  </a:lnTo>
                  <a:lnTo>
                    <a:pt x="111475" y="207390"/>
                  </a:lnTo>
                  <a:lnTo>
                    <a:pt x="81650" y="227503"/>
                  </a:lnTo>
                  <a:lnTo>
                    <a:pt x="62992" y="234359"/>
                  </a:lnTo>
                  <a:lnTo>
                    <a:pt x="38062" y="235914"/>
                  </a:lnTo>
                  <a:lnTo>
                    <a:pt x="19189" y="232893"/>
                  </a:lnTo>
                  <a:lnTo>
                    <a:pt x="10652" y="229085"/>
                  </a:lnTo>
                  <a:lnTo>
                    <a:pt x="3330" y="223865"/>
                  </a:lnTo>
                  <a:lnTo>
                    <a:pt x="1307" y="221697"/>
                  </a:lnTo>
                  <a:lnTo>
                    <a:pt x="312" y="219899"/>
                  </a:lnTo>
                  <a:lnTo>
                    <a:pt x="0" y="218347"/>
                  </a:lnTo>
                  <a:lnTo>
                    <a:pt x="498" y="216960"/>
                  </a:lnTo>
                  <a:lnTo>
                    <a:pt x="2934" y="214478"/>
                  </a:lnTo>
                  <a:lnTo>
                    <a:pt x="18384" y="217839"/>
                  </a:lnTo>
                  <a:lnTo>
                    <a:pt x="44525" y="232050"/>
                  </a:lnTo>
                  <a:lnTo>
                    <a:pt x="84736" y="265596"/>
                  </a:lnTo>
                  <a:lnTo>
                    <a:pt x="128015" y="298951"/>
                  </a:lnTo>
                  <a:lnTo>
                    <a:pt x="150068" y="306760"/>
                  </a:lnTo>
                  <a:lnTo>
                    <a:pt x="163718" y="308834"/>
                  </a:lnTo>
                  <a:lnTo>
                    <a:pt x="183303" y="304946"/>
                  </a:lnTo>
                  <a:lnTo>
                    <a:pt x="191424" y="299914"/>
                  </a:lnTo>
                  <a:lnTo>
                    <a:pt x="208928" y="2723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SMARTInkShape-15">
              <a:extLst>
                <a:ext uri="{FF2B5EF4-FFF2-40B4-BE49-F238E27FC236}">
                  <a16:creationId xmlns:a16="http://schemas.microsoft.com/office/drawing/2014/main" xmlns="" id="{C49E62EB-58A5-4428-A5EA-0B821B25F10F}"/>
                </a:ext>
              </a:extLst>
            </p:cNvPr>
            <p:cNvSpPr/>
            <p:nvPr>
              <p:custDataLst>
                <p:tags r:id="rId6"/>
              </p:custDataLst>
            </p:nvPr>
          </p:nvSpPr>
          <p:spPr>
            <a:xfrm>
              <a:off x="1877716" y="3727803"/>
              <a:ext cx="135709" cy="260661"/>
            </a:xfrm>
            <a:custGeom>
              <a:avLst/>
              <a:gdLst/>
              <a:ahLst/>
              <a:cxnLst/>
              <a:rect l="0" t="0" r="0" b="0"/>
              <a:pathLst>
                <a:path w="135709" h="260661">
                  <a:moveTo>
                    <a:pt x="59034" y="94897"/>
                  </a:moveTo>
                  <a:lnTo>
                    <a:pt x="59034" y="94897"/>
                  </a:lnTo>
                  <a:lnTo>
                    <a:pt x="70995" y="94544"/>
                  </a:lnTo>
                  <a:lnTo>
                    <a:pt x="74698" y="93211"/>
                  </a:lnTo>
                  <a:lnTo>
                    <a:pt x="87129" y="79584"/>
                  </a:lnTo>
                  <a:lnTo>
                    <a:pt x="87467" y="75818"/>
                  </a:lnTo>
                  <a:lnTo>
                    <a:pt x="80682" y="31483"/>
                  </a:lnTo>
                  <a:lnTo>
                    <a:pt x="77710" y="19323"/>
                  </a:lnTo>
                  <a:lnTo>
                    <a:pt x="72391" y="10861"/>
                  </a:lnTo>
                  <a:lnTo>
                    <a:pt x="65323" y="4279"/>
                  </a:lnTo>
                  <a:lnTo>
                    <a:pt x="57478" y="177"/>
                  </a:lnTo>
                  <a:lnTo>
                    <a:pt x="53058" y="0"/>
                  </a:lnTo>
                  <a:lnTo>
                    <a:pt x="43443" y="2626"/>
                  </a:lnTo>
                  <a:lnTo>
                    <a:pt x="36112" y="7321"/>
                  </a:lnTo>
                  <a:lnTo>
                    <a:pt x="33169" y="10055"/>
                  </a:lnTo>
                  <a:lnTo>
                    <a:pt x="15002" y="42742"/>
                  </a:lnTo>
                  <a:lnTo>
                    <a:pt x="3067" y="86853"/>
                  </a:lnTo>
                  <a:lnTo>
                    <a:pt x="0" y="125047"/>
                  </a:lnTo>
                  <a:lnTo>
                    <a:pt x="5786" y="172668"/>
                  </a:lnTo>
                  <a:lnTo>
                    <a:pt x="20411" y="215387"/>
                  </a:lnTo>
                  <a:lnTo>
                    <a:pt x="34224" y="240116"/>
                  </a:lnTo>
                  <a:lnTo>
                    <a:pt x="47654" y="250455"/>
                  </a:lnTo>
                  <a:lnTo>
                    <a:pt x="69303" y="259404"/>
                  </a:lnTo>
                  <a:lnTo>
                    <a:pt x="75405" y="260660"/>
                  </a:lnTo>
                  <a:lnTo>
                    <a:pt x="88770" y="257352"/>
                  </a:lnTo>
                  <a:lnTo>
                    <a:pt x="95791" y="254000"/>
                  </a:lnTo>
                  <a:lnTo>
                    <a:pt x="109237" y="238047"/>
                  </a:lnTo>
                  <a:lnTo>
                    <a:pt x="128374" y="202235"/>
                  </a:lnTo>
                  <a:lnTo>
                    <a:pt x="135708" y="159152"/>
                  </a:lnTo>
                  <a:lnTo>
                    <a:pt x="132610" y="119022"/>
                  </a:lnTo>
                  <a:lnTo>
                    <a:pt x="123050" y="85582"/>
                  </a:lnTo>
                  <a:lnTo>
                    <a:pt x="109046" y="61563"/>
                  </a:lnTo>
                  <a:lnTo>
                    <a:pt x="92785" y="46450"/>
                  </a:lnTo>
                  <a:lnTo>
                    <a:pt x="78324" y="38092"/>
                  </a:lnTo>
                  <a:lnTo>
                    <a:pt x="75069" y="36918"/>
                  </a:lnTo>
                  <a:lnTo>
                    <a:pt x="71488" y="37194"/>
                  </a:lnTo>
                  <a:lnTo>
                    <a:pt x="55859" y="440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SMARTInkShape-16">
              <a:extLst>
                <a:ext uri="{FF2B5EF4-FFF2-40B4-BE49-F238E27FC236}">
                  <a16:creationId xmlns:a16="http://schemas.microsoft.com/office/drawing/2014/main" xmlns="" id="{A43A3ADF-5B04-42A9-9C73-BA283227C82F}"/>
                </a:ext>
              </a:extLst>
            </p:cNvPr>
            <p:cNvSpPr/>
            <p:nvPr>
              <p:custDataLst>
                <p:tags r:id="rId7"/>
              </p:custDataLst>
            </p:nvPr>
          </p:nvSpPr>
          <p:spPr>
            <a:xfrm>
              <a:off x="2219325" y="3857625"/>
              <a:ext cx="15876" cy="165101"/>
            </a:xfrm>
            <a:custGeom>
              <a:avLst/>
              <a:gdLst/>
              <a:ahLst/>
              <a:cxnLst/>
              <a:rect l="0" t="0" r="0" b="0"/>
              <a:pathLst>
                <a:path w="15876" h="165101">
                  <a:moveTo>
                    <a:pt x="0" y="0"/>
                  </a:moveTo>
                  <a:lnTo>
                    <a:pt x="0" y="0"/>
                  </a:lnTo>
                  <a:lnTo>
                    <a:pt x="1686" y="43648"/>
                  </a:lnTo>
                  <a:lnTo>
                    <a:pt x="4058" y="83422"/>
                  </a:lnTo>
                  <a:lnTo>
                    <a:pt x="8493" y="128905"/>
                  </a:lnTo>
                  <a:lnTo>
                    <a:pt x="15227" y="163878"/>
                  </a:lnTo>
                  <a:lnTo>
                    <a:pt x="15875" y="165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SMARTInkShape-17">
              <a:extLst>
                <a:ext uri="{FF2B5EF4-FFF2-40B4-BE49-F238E27FC236}">
                  <a16:creationId xmlns:a16="http://schemas.microsoft.com/office/drawing/2014/main" xmlns="" id="{570C1BF4-CAE1-4296-97F4-12FC6A142071}"/>
                </a:ext>
              </a:extLst>
            </p:cNvPr>
            <p:cNvSpPr/>
            <p:nvPr>
              <p:custDataLst>
                <p:tags r:id="rId8"/>
              </p:custDataLst>
            </p:nvPr>
          </p:nvSpPr>
          <p:spPr>
            <a:xfrm>
              <a:off x="2174875" y="3917950"/>
              <a:ext cx="111126" cy="15876"/>
            </a:xfrm>
            <a:custGeom>
              <a:avLst/>
              <a:gdLst/>
              <a:ahLst/>
              <a:cxnLst/>
              <a:rect l="0" t="0" r="0" b="0"/>
              <a:pathLst>
                <a:path w="111126" h="15876">
                  <a:moveTo>
                    <a:pt x="0" y="0"/>
                  </a:moveTo>
                  <a:lnTo>
                    <a:pt x="0" y="0"/>
                  </a:lnTo>
                  <a:lnTo>
                    <a:pt x="2734" y="0"/>
                  </a:lnTo>
                  <a:lnTo>
                    <a:pt x="20497" y="3044"/>
                  </a:lnTo>
                  <a:lnTo>
                    <a:pt x="64136" y="8237"/>
                  </a:lnTo>
                  <a:lnTo>
                    <a:pt x="111125" y="15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SMARTInkShape-18">
              <a:extLst>
                <a:ext uri="{FF2B5EF4-FFF2-40B4-BE49-F238E27FC236}">
                  <a16:creationId xmlns:a16="http://schemas.microsoft.com/office/drawing/2014/main" xmlns="" id="{058B88A9-0104-487B-95DD-92F1AAB4A439}"/>
                </a:ext>
              </a:extLst>
            </p:cNvPr>
            <p:cNvSpPr/>
            <p:nvPr>
              <p:custDataLst>
                <p:tags r:id="rId9"/>
              </p:custDataLst>
            </p:nvPr>
          </p:nvSpPr>
          <p:spPr>
            <a:xfrm>
              <a:off x="2371725" y="3722746"/>
              <a:ext cx="142876" cy="298262"/>
            </a:xfrm>
            <a:custGeom>
              <a:avLst/>
              <a:gdLst/>
              <a:ahLst/>
              <a:cxnLst/>
              <a:rect l="0" t="0" r="0" b="0"/>
              <a:pathLst>
                <a:path w="142876" h="298262">
                  <a:moveTo>
                    <a:pt x="0" y="280929"/>
                  </a:moveTo>
                  <a:lnTo>
                    <a:pt x="0" y="280929"/>
                  </a:lnTo>
                  <a:lnTo>
                    <a:pt x="3371" y="280929"/>
                  </a:lnTo>
                  <a:lnTo>
                    <a:pt x="4364" y="280576"/>
                  </a:lnTo>
                  <a:lnTo>
                    <a:pt x="5026" y="279988"/>
                  </a:lnTo>
                  <a:lnTo>
                    <a:pt x="34466" y="233228"/>
                  </a:lnTo>
                  <a:lnTo>
                    <a:pt x="50069" y="194732"/>
                  </a:lnTo>
                  <a:lnTo>
                    <a:pt x="65292" y="155836"/>
                  </a:lnTo>
                  <a:lnTo>
                    <a:pt x="81754" y="109856"/>
                  </a:lnTo>
                  <a:lnTo>
                    <a:pt x="95093" y="63849"/>
                  </a:lnTo>
                  <a:lnTo>
                    <a:pt x="105138" y="24300"/>
                  </a:lnTo>
                  <a:lnTo>
                    <a:pt x="109942" y="1794"/>
                  </a:lnTo>
                  <a:lnTo>
                    <a:pt x="110689" y="294"/>
                  </a:lnTo>
                  <a:lnTo>
                    <a:pt x="111540" y="0"/>
                  </a:lnTo>
                  <a:lnTo>
                    <a:pt x="112460" y="510"/>
                  </a:lnTo>
                  <a:lnTo>
                    <a:pt x="113074" y="1555"/>
                  </a:lnTo>
                  <a:lnTo>
                    <a:pt x="118623" y="45116"/>
                  </a:lnTo>
                  <a:lnTo>
                    <a:pt x="122797" y="90729"/>
                  </a:lnTo>
                  <a:lnTo>
                    <a:pt x="125206" y="129206"/>
                  </a:lnTo>
                  <a:lnTo>
                    <a:pt x="128154" y="170749"/>
                  </a:lnTo>
                  <a:lnTo>
                    <a:pt x="131262" y="212104"/>
                  </a:lnTo>
                  <a:lnTo>
                    <a:pt x="135472" y="251184"/>
                  </a:lnTo>
                  <a:lnTo>
                    <a:pt x="139515" y="298261"/>
                  </a:lnTo>
                  <a:lnTo>
                    <a:pt x="142875" y="2841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SMARTInkShape-19">
              <a:extLst>
                <a:ext uri="{FF2B5EF4-FFF2-40B4-BE49-F238E27FC236}">
                  <a16:creationId xmlns:a16="http://schemas.microsoft.com/office/drawing/2014/main" xmlns="" id="{612C9A10-3507-4283-9A1D-1E056C2728DE}"/>
                </a:ext>
              </a:extLst>
            </p:cNvPr>
            <p:cNvSpPr/>
            <p:nvPr>
              <p:custDataLst>
                <p:tags r:id="rId10"/>
              </p:custDataLst>
            </p:nvPr>
          </p:nvSpPr>
          <p:spPr>
            <a:xfrm>
              <a:off x="2621496" y="3744988"/>
              <a:ext cx="102077" cy="282246"/>
            </a:xfrm>
            <a:custGeom>
              <a:avLst/>
              <a:gdLst/>
              <a:ahLst/>
              <a:cxnLst/>
              <a:rect l="0" t="0" r="0" b="0"/>
              <a:pathLst>
                <a:path w="102077" h="282246">
                  <a:moveTo>
                    <a:pt x="93129" y="39612"/>
                  </a:moveTo>
                  <a:lnTo>
                    <a:pt x="93129" y="39612"/>
                  </a:lnTo>
                  <a:lnTo>
                    <a:pt x="93129" y="28778"/>
                  </a:lnTo>
                  <a:lnTo>
                    <a:pt x="89758" y="18488"/>
                  </a:lnTo>
                  <a:lnTo>
                    <a:pt x="77724" y="2098"/>
                  </a:lnTo>
                  <a:lnTo>
                    <a:pt x="74022" y="0"/>
                  </a:lnTo>
                  <a:lnTo>
                    <a:pt x="51602" y="3886"/>
                  </a:lnTo>
                  <a:lnTo>
                    <a:pt x="38336" y="9858"/>
                  </a:lnTo>
                  <a:lnTo>
                    <a:pt x="28913" y="17921"/>
                  </a:lnTo>
                  <a:lnTo>
                    <a:pt x="17658" y="35772"/>
                  </a:lnTo>
                  <a:lnTo>
                    <a:pt x="5314" y="79279"/>
                  </a:lnTo>
                  <a:lnTo>
                    <a:pt x="82" y="118275"/>
                  </a:lnTo>
                  <a:lnTo>
                    <a:pt x="0" y="165374"/>
                  </a:lnTo>
                  <a:lnTo>
                    <a:pt x="6621" y="212451"/>
                  </a:lnTo>
                  <a:lnTo>
                    <a:pt x="23106" y="258573"/>
                  </a:lnTo>
                  <a:lnTo>
                    <a:pt x="41180" y="276018"/>
                  </a:lnTo>
                  <a:lnTo>
                    <a:pt x="56400" y="281324"/>
                  </a:lnTo>
                  <a:lnTo>
                    <a:pt x="64410" y="282245"/>
                  </a:lnTo>
                  <a:lnTo>
                    <a:pt x="77072" y="279505"/>
                  </a:lnTo>
                  <a:lnTo>
                    <a:pt x="82425" y="276799"/>
                  </a:lnTo>
                  <a:lnTo>
                    <a:pt x="91194" y="266267"/>
                  </a:lnTo>
                  <a:lnTo>
                    <a:pt x="102076" y="241565"/>
                  </a:lnTo>
                  <a:lnTo>
                    <a:pt x="99660" y="216650"/>
                  </a:lnTo>
                  <a:lnTo>
                    <a:pt x="93928" y="198724"/>
                  </a:lnTo>
                  <a:lnTo>
                    <a:pt x="85135" y="189468"/>
                  </a:lnTo>
                  <a:lnTo>
                    <a:pt x="72290" y="181709"/>
                  </a:lnTo>
                  <a:lnTo>
                    <a:pt x="48972" y="176063"/>
                  </a:lnTo>
                  <a:lnTo>
                    <a:pt x="37403" y="175869"/>
                  </a:lnTo>
                  <a:lnTo>
                    <a:pt x="26616" y="180722"/>
                  </a:lnTo>
                  <a:lnTo>
                    <a:pt x="14390" y="190548"/>
                  </a:lnTo>
                  <a:lnTo>
                    <a:pt x="12061" y="193153"/>
                  </a:lnTo>
                  <a:lnTo>
                    <a:pt x="9474" y="202632"/>
                  </a:lnTo>
                  <a:lnTo>
                    <a:pt x="8784" y="208617"/>
                  </a:lnTo>
                  <a:lnTo>
                    <a:pt x="16929" y="2301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SMARTInkShape-20">
              <a:extLst>
                <a:ext uri="{FF2B5EF4-FFF2-40B4-BE49-F238E27FC236}">
                  <a16:creationId xmlns:a16="http://schemas.microsoft.com/office/drawing/2014/main" xmlns="" id="{4ACA687B-1A42-4686-847F-5AA0669652C4}"/>
                </a:ext>
              </a:extLst>
            </p:cNvPr>
            <p:cNvSpPr/>
            <p:nvPr>
              <p:custDataLst>
                <p:tags r:id="rId11"/>
              </p:custDataLst>
            </p:nvPr>
          </p:nvSpPr>
          <p:spPr>
            <a:xfrm>
              <a:off x="2867025" y="3943350"/>
              <a:ext cx="104776" cy="19051"/>
            </a:xfrm>
            <a:custGeom>
              <a:avLst/>
              <a:gdLst/>
              <a:ahLst/>
              <a:cxnLst/>
              <a:rect l="0" t="0" r="0" b="0"/>
              <a:pathLst>
                <a:path w="104776" h="19051">
                  <a:moveTo>
                    <a:pt x="0" y="0"/>
                  </a:moveTo>
                  <a:lnTo>
                    <a:pt x="0" y="0"/>
                  </a:lnTo>
                  <a:lnTo>
                    <a:pt x="6467" y="6114"/>
                  </a:lnTo>
                  <a:lnTo>
                    <a:pt x="12304" y="8710"/>
                  </a:lnTo>
                  <a:lnTo>
                    <a:pt x="1047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SMARTInkShape-21">
              <a:extLst>
                <a:ext uri="{FF2B5EF4-FFF2-40B4-BE49-F238E27FC236}">
                  <a16:creationId xmlns:a16="http://schemas.microsoft.com/office/drawing/2014/main" xmlns="" id="{70A7FD40-DC8B-4135-AFA1-2154E5BD98B0}"/>
                </a:ext>
              </a:extLst>
            </p:cNvPr>
            <p:cNvSpPr/>
            <p:nvPr>
              <p:custDataLst>
                <p:tags r:id="rId12"/>
              </p:custDataLst>
            </p:nvPr>
          </p:nvSpPr>
          <p:spPr>
            <a:xfrm>
              <a:off x="2879725" y="4029075"/>
              <a:ext cx="85726" cy="25401"/>
            </a:xfrm>
            <a:custGeom>
              <a:avLst/>
              <a:gdLst/>
              <a:ahLst/>
              <a:cxnLst/>
              <a:rect l="0" t="0" r="0" b="0"/>
              <a:pathLst>
                <a:path w="85726" h="25401">
                  <a:moveTo>
                    <a:pt x="0" y="0"/>
                  </a:moveTo>
                  <a:lnTo>
                    <a:pt x="0" y="0"/>
                  </a:lnTo>
                  <a:lnTo>
                    <a:pt x="0" y="1686"/>
                  </a:lnTo>
                  <a:lnTo>
                    <a:pt x="11968" y="11961"/>
                  </a:lnTo>
                  <a:lnTo>
                    <a:pt x="33535" y="21418"/>
                  </a:lnTo>
                  <a:lnTo>
                    <a:pt x="61037" y="25167"/>
                  </a:lnTo>
                  <a:lnTo>
                    <a:pt x="85725" y="25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7" name="SMARTInkShape-Group9">
            <a:extLst>
              <a:ext uri="{FF2B5EF4-FFF2-40B4-BE49-F238E27FC236}">
                <a16:creationId xmlns:a16="http://schemas.microsoft.com/office/drawing/2014/main" xmlns="" id="{DF4E8C4F-09DA-4D12-94E9-EC4B4F2BB390}"/>
              </a:ext>
            </a:extLst>
          </p:cNvPr>
          <p:cNvGrpSpPr/>
          <p:nvPr/>
        </p:nvGrpSpPr>
        <p:grpSpPr>
          <a:xfrm>
            <a:off x="3252546" y="3757522"/>
            <a:ext cx="376480" cy="332333"/>
            <a:chOff x="3252546" y="3757522"/>
            <a:chExt cx="376480" cy="332333"/>
          </a:xfrm>
        </p:grpSpPr>
        <p:sp>
          <p:nvSpPr>
            <p:cNvPr id="45" name="SMARTInkShape-22">
              <a:extLst>
                <a:ext uri="{FF2B5EF4-FFF2-40B4-BE49-F238E27FC236}">
                  <a16:creationId xmlns:a16="http://schemas.microsoft.com/office/drawing/2014/main" xmlns="" id="{821BC436-361E-48E8-BE10-E8F6CB4DD9D6}"/>
                </a:ext>
              </a:extLst>
            </p:cNvPr>
            <p:cNvSpPr/>
            <p:nvPr>
              <p:custDataLst>
                <p:tags r:id="rId3"/>
              </p:custDataLst>
            </p:nvPr>
          </p:nvSpPr>
          <p:spPr>
            <a:xfrm>
              <a:off x="3252546" y="3757522"/>
              <a:ext cx="149286" cy="301402"/>
            </a:xfrm>
            <a:custGeom>
              <a:avLst/>
              <a:gdLst/>
              <a:ahLst/>
              <a:cxnLst/>
              <a:rect l="0" t="0" r="0" b="0"/>
              <a:pathLst>
                <a:path w="149286" h="301402">
                  <a:moveTo>
                    <a:pt x="1829" y="42953"/>
                  </a:moveTo>
                  <a:lnTo>
                    <a:pt x="1829" y="42953"/>
                  </a:lnTo>
                  <a:lnTo>
                    <a:pt x="1829" y="44639"/>
                  </a:lnTo>
                  <a:lnTo>
                    <a:pt x="1476" y="45135"/>
                  </a:lnTo>
                  <a:lnTo>
                    <a:pt x="888" y="45466"/>
                  </a:lnTo>
                  <a:lnTo>
                    <a:pt x="143" y="45687"/>
                  </a:lnTo>
                  <a:lnTo>
                    <a:pt x="0" y="45128"/>
                  </a:lnTo>
                  <a:lnTo>
                    <a:pt x="8001" y="27439"/>
                  </a:lnTo>
                  <a:lnTo>
                    <a:pt x="46024" y="3555"/>
                  </a:lnTo>
                  <a:lnTo>
                    <a:pt x="66390" y="0"/>
                  </a:lnTo>
                  <a:lnTo>
                    <a:pt x="90299" y="5688"/>
                  </a:lnTo>
                  <a:lnTo>
                    <a:pt x="105144" y="14626"/>
                  </a:lnTo>
                  <a:lnTo>
                    <a:pt x="122321" y="38037"/>
                  </a:lnTo>
                  <a:lnTo>
                    <a:pt x="125937" y="47118"/>
                  </a:lnTo>
                  <a:lnTo>
                    <a:pt x="125723" y="70652"/>
                  </a:lnTo>
                  <a:lnTo>
                    <a:pt x="124156" y="80781"/>
                  </a:lnTo>
                  <a:lnTo>
                    <a:pt x="114548" y="96103"/>
                  </a:lnTo>
                  <a:lnTo>
                    <a:pt x="101693" y="109831"/>
                  </a:lnTo>
                  <a:lnTo>
                    <a:pt x="80041" y="123273"/>
                  </a:lnTo>
                  <a:lnTo>
                    <a:pt x="70233" y="125209"/>
                  </a:lnTo>
                  <a:lnTo>
                    <a:pt x="69656" y="124955"/>
                  </a:lnTo>
                  <a:lnTo>
                    <a:pt x="69272" y="124432"/>
                  </a:lnTo>
                  <a:lnTo>
                    <a:pt x="69016" y="123731"/>
                  </a:lnTo>
                  <a:lnTo>
                    <a:pt x="69198" y="123263"/>
                  </a:lnTo>
                  <a:lnTo>
                    <a:pt x="69673" y="122951"/>
                  </a:lnTo>
                  <a:lnTo>
                    <a:pt x="71493" y="122605"/>
                  </a:lnTo>
                  <a:lnTo>
                    <a:pt x="85456" y="122364"/>
                  </a:lnTo>
                  <a:lnTo>
                    <a:pt x="94853" y="126107"/>
                  </a:lnTo>
                  <a:lnTo>
                    <a:pt x="110202" y="136637"/>
                  </a:lnTo>
                  <a:lnTo>
                    <a:pt x="135382" y="172307"/>
                  </a:lnTo>
                  <a:lnTo>
                    <a:pt x="146860" y="204899"/>
                  </a:lnTo>
                  <a:lnTo>
                    <a:pt x="149285" y="234332"/>
                  </a:lnTo>
                  <a:lnTo>
                    <a:pt x="146740" y="248308"/>
                  </a:lnTo>
                  <a:lnTo>
                    <a:pt x="132615" y="281373"/>
                  </a:lnTo>
                  <a:lnTo>
                    <a:pt x="122660" y="294218"/>
                  </a:lnTo>
                  <a:lnTo>
                    <a:pt x="119425" y="297246"/>
                  </a:lnTo>
                  <a:lnTo>
                    <a:pt x="108304" y="300611"/>
                  </a:lnTo>
                  <a:lnTo>
                    <a:pt x="95012" y="301401"/>
                  </a:lnTo>
                  <a:lnTo>
                    <a:pt x="78318" y="297879"/>
                  </a:lnTo>
                  <a:lnTo>
                    <a:pt x="64944" y="290956"/>
                  </a:lnTo>
                  <a:lnTo>
                    <a:pt x="19229" y="252779"/>
                  </a:lnTo>
                  <a:lnTo>
                    <a:pt x="12045" y="246735"/>
                  </a:lnTo>
                  <a:lnTo>
                    <a:pt x="20879" y="2429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SMARTInkShape-23">
              <a:extLst>
                <a:ext uri="{FF2B5EF4-FFF2-40B4-BE49-F238E27FC236}">
                  <a16:creationId xmlns:a16="http://schemas.microsoft.com/office/drawing/2014/main" xmlns="" id="{9109A6F2-25A3-427C-8CA3-50390442B7DE}"/>
                </a:ext>
              </a:extLst>
            </p:cNvPr>
            <p:cNvSpPr/>
            <p:nvPr>
              <p:custDataLst>
                <p:tags r:id="rId4"/>
              </p:custDataLst>
            </p:nvPr>
          </p:nvSpPr>
          <p:spPr>
            <a:xfrm>
              <a:off x="3479800" y="3783097"/>
              <a:ext cx="149226" cy="306758"/>
            </a:xfrm>
            <a:custGeom>
              <a:avLst/>
              <a:gdLst/>
              <a:ahLst/>
              <a:cxnLst/>
              <a:rect l="0" t="0" r="0" b="0"/>
              <a:pathLst>
                <a:path w="149226" h="306758">
                  <a:moveTo>
                    <a:pt x="149225" y="26903"/>
                  </a:moveTo>
                  <a:lnTo>
                    <a:pt x="149225" y="26903"/>
                  </a:lnTo>
                  <a:lnTo>
                    <a:pt x="149225" y="25217"/>
                  </a:lnTo>
                  <a:lnTo>
                    <a:pt x="148284" y="23449"/>
                  </a:lnTo>
                  <a:lnTo>
                    <a:pt x="133700" y="2118"/>
                  </a:lnTo>
                  <a:lnTo>
                    <a:pt x="130083" y="0"/>
                  </a:lnTo>
                  <a:lnTo>
                    <a:pt x="106207" y="1546"/>
                  </a:lnTo>
                  <a:lnTo>
                    <a:pt x="94240" y="4580"/>
                  </a:lnTo>
                  <a:lnTo>
                    <a:pt x="83042" y="12983"/>
                  </a:lnTo>
                  <a:lnTo>
                    <a:pt x="60873" y="38253"/>
                  </a:lnTo>
                  <a:lnTo>
                    <a:pt x="41835" y="84154"/>
                  </a:lnTo>
                  <a:lnTo>
                    <a:pt x="31440" y="126343"/>
                  </a:lnTo>
                  <a:lnTo>
                    <a:pt x="23661" y="173335"/>
                  </a:lnTo>
                  <a:lnTo>
                    <a:pt x="21006" y="215348"/>
                  </a:lnTo>
                  <a:lnTo>
                    <a:pt x="25355" y="250903"/>
                  </a:lnTo>
                  <a:lnTo>
                    <a:pt x="39907" y="280400"/>
                  </a:lnTo>
                  <a:lnTo>
                    <a:pt x="47017" y="289028"/>
                  </a:lnTo>
                  <a:lnTo>
                    <a:pt x="62026" y="299538"/>
                  </a:lnTo>
                  <a:lnTo>
                    <a:pt x="78194" y="305984"/>
                  </a:lnTo>
                  <a:lnTo>
                    <a:pt x="94155" y="306757"/>
                  </a:lnTo>
                  <a:lnTo>
                    <a:pt x="104999" y="304752"/>
                  </a:lnTo>
                  <a:lnTo>
                    <a:pt x="119423" y="293496"/>
                  </a:lnTo>
                  <a:lnTo>
                    <a:pt x="128675" y="281812"/>
                  </a:lnTo>
                  <a:lnTo>
                    <a:pt x="135336" y="263220"/>
                  </a:lnTo>
                  <a:lnTo>
                    <a:pt x="133350" y="234781"/>
                  </a:lnTo>
                  <a:lnTo>
                    <a:pt x="127745" y="213576"/>
                  </a:lnTo>
                  <a:lnTo>
                    <a:pt x="108131" y="193299"/>
                  </a:lnTo>
                  <a:lnTo>
                    <a:pt x="90091" y="181764"/>
                  </a:lnTo>
                  <a:lnTo>
                    <a:pt x="65695" y="177798"/>
                  </a:lnTo>
                  <a:lnTo>
                    <a:pt x="42866" y="179994"/>
                  </a:lnTo>
                  <a:lnTo>
                    <a:pt x="0" y="2015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0" name="SMARTInkShape-Group10">
            <a:extLst>
              <a:ext uri="{FF2B5EF4-FFF2-40B4-BE49-F238E27FC236}">
                <a16:creationId xmlns:a16="http://schemas.microsoft.com/office/drawing/2014/main" xmlns="" id="{F7ABADA4-963C-4485-9159-170459FD2B6D}"/>
              </a:ext>
            </a:extLst>
          </p:cNvPr>
          <p:cNvGrpSpPr/>
          <p:nvPr/>
        </p:nvGrpSpPr>
        <p:grpSpPr>
          <a:xfrm>
            <a:off x="2308225" y="2514600"/>
            <a:ext cx="168276" cy="142876"/>
            <a:chOff x="2308225" y="2514600"/>
            <a:chExt cx="168276" cy="142876"/>
          </a:xfrm>
        </p:grpSpPr>
        <p:sp>
          <p:nvSpPr>
            <p:cNvPr id="48" name="SMARTInkShape-24">
              <a:extLst>
                <a:ext uri="{FF2B5EF4-FFF2-40B4-BE49-F238E27FC236}">
                  <a16:creationId xmlns:a16="http://schemas.microsoft.com/office/drawing/2014/main" xmlns="" id="{10515FEA-4FB9-4471-AAAB-371B335398A9}"/>
                </a:ext>
              </a:extLst>
            </p:cNvPr>
            <p:cNvSpPr/>
            <p:nvPr>
              <p:custDataLst>
                <p:tags r:id="rId1"/>
              </p:custDataLst>
            </p:nvPr>
          </p:nvSpPr>
          <p:spPr>
            <a:xfrm>
              <a:off x="2333625" y="2520950"/>
              <a:ext cx="142876" cy="82551"/>
            </a:xfrm>
            <a:custGeom>
              <a:avLst/>
              <a:gdLst/>
              <a:ahLst/>
              <a:cxnLst/>
              <a:rect l="0" t="0" r="0" b="0"/>
              <a:pathLst>
                <a:path w="142876" h="82551">
                  <a:moveTo>
                    <a:pt x="0" y="0"/>
                  </a:moveTo>
                  <a:lnTo>
                    <a:pt x="0" y="0"/>
                  </a:lnTo>
                  <a:lnTo>
                    <a:pt x="1686" y="0"/>
                  </a:lnTo>
                  <a:lnTo>
                    <a:pt x="37449" y="15617"/>
                  </a:lnTo>
                  <a:lnTo>
                    <a:pt x="78359" y="41081"/>
                  </a:lnTo>
                  <a:lnTo>
                    <a:pt x="123180" y="68505"/>
                  </a:lnTo>
                  <a:lnTo>
                    <a:pt x="142875" y="82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SMARTInkShape-25">
              <a:extLst>
                <a:ext uri="{FF2B5EF4-FFF2-40B4-BE49-F238E27FC236}">
                  <a16:creationId xmlns:a16="http://schemas.microsoft.com/office/drawing/2014/main" xmlns="" id="{98DB6AF3-8475-4F44-A101-EE73000FE72A}"/>
                </a:ext>
              </a:extLst>
            </p:cNvPr>
            <p:cNvSpPr/>
            <p:nvPr>
              <p:custDataLst>
                <p:tags r:id="rId2"/>
              </p:custDataLst>
            </p:nvPr>
          </p:nvSpPr>
          <p:spPr>
            <a:xfrm>
              <a:off x="2308225" y="2514600"/>
              <a:ext cx="120520" cy="142876"/>
            </a:xfrm>
            <a:custGeom>
              <a:avLst/>
              <a:gdLst/>
              <a:ahLst/>
              <a:cxnLst/>
              <a:rect l="0" t="0" r="0" b="0"/>
              <a:pathLst>
                <a:path w="120520" h="142876">
                  <a:moveTo>
                    <a:pt x="117475" y="0"/>
                  </a:moveTo>
                  <a:lnTo>
                    <a:pt x="117475" y="0"/>
                  </a:lnTo>
                  <a:lnTo>
                    <a:pt x="119161" y="0"/>
                  </a:lnTo>
                  <a:lnTo>
                    <a:pt x="119657" y="353"/>
                  </a:lnTo>
                  <a:lnTo>
                    <a:pt x="119988" y="941"/>
                  </a:lnTo>
                  <a:lnTo>
                    <a:pt x="120356" y="3240"/>
                  </a:lnTo>
                  <a:lnTo>
                    <a:pt x="120519" y="7790"/>
                  </a:lnTo>
                  <a:lnTo>
                    <a:pt x="114558" y="27793"/>
                  </a:lnTo>
                  <a:lnTo>
                    <a:pt x="80548" y="62094"/>
                  </a:lnTo>
                  <a:lnTo>
                    <a:pt x="35799" y="106973"/>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11767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E315E2-51E8-4B61-A2AF-0EEAAAEE83AB}"/>
              </a:ext>
            </a:extLst>
          </p:cNvPr>
          <p:cNvSpPr>
            <a:spLocks noGrp="1"/>
          </p:cNvSpPr>
          <p:nvPr>
            <p:ph type="title"/>
          </p:nvPr>
        </p:nvSpPr>
        <p:spPr>
          <a:xfrm>
            <a:off x="838200" y="243191"/>
            <a:ext cx="10515600" cy="778213"/>
          </a:xfrm>
        </p:spPr>
        <p:txBody>
          <a:bodyPr/>
          <a:lstStyle/>
          <a:p>
            <a:r>
              <a:rPr lang="fr-FR" b="1" dirty="0">
                <a:solidFill>
                  <a:schemeClr val="accent5">
                    <a:lumMod val="75000"/>
                  </a:schemeClr>
                </a:solidFill>
              </a:rPr>
              <a:t>Trouver le bon nombre</a:t>
            </a:r>
            <a:endParaRPr lang="fr-FR" dirty="0"/>
          </a:p>
        </p:txBody>
      </p:sp>
      <p:grpSp>
        <p:nvGrpSpPr>
          <p:cNvPr id="4" name="Groupe 3">
            <a:extLst>
              <a:ext uri="{FF2B5EF4-FFF2-40B4-BE49-F238E27FC236}">
                <a16:creationId xmlns:a16="http://schemas.microsoft.com/office/drawing/2014/main" xmlns="" id="{CA6FCD83-0468-4CD6-8865-4874EF6B551D}"/>
              </a:ext>
            </a:extLst>
          </p:cNvPr>
          <p:cNvGrpSpPr/>
          <p:nvPr/>
        </p:nvGrpSpPr>
        <p:grpSpPr>
          <a:xfrm>
            <a:off x="1973760" y="1308025"/>
            <a:ext cx="794759" cy="1078790"/>
            <a:chOff x="1540713" y="1248465"/>
            <a:chExt cx="2409825" cy="3288186"/>
          </a:xfrm>
        </p:grpSpPr>
        <p:sp>
          <p:nvSpPr>
            <p:cNvPr id="5" name="Rectangle : coins arrondis 1">
              <a:extLst>
                <a:ext uri="{FF2B5EF4-FFF2-40B4-BE49-F238E27FC236}">
                  <a16:creationId xmlns:a16="http://schemas.microsoft.com/office/drawing/2014/main" xmlns="" id="{FB3621D2-F279-4480-AB1F-700175C0D7FC}"/>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xmlns="" id="{25C890BE-42B2-476B-A17C-719D6C650E2C}"/>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37</a:t>
              </a:r>
            </a:p>
          </p:txBody>
        </p:sp>
      </p:grpSp>
      <p:grpSp>
        <p:nvGrpSpPr>
          <p:cNvPr id="8" name="Groupe 7">
            <a:extLst>
              <a:ext uri="{FF2B5EF4-FFF2-40B4-BE49-F238E27FC236}">
                <a16:creationId xmlns:a16="http://schemas.microsoft.com/office/drawing/2014/main" xmlns="" id="{6DD98909-4FCF-4FD0-92CE-B11F3367C08D}"/>
              </a:ext>
            </a:extLst>
          </p:cNvPr>
          <p:cNvGrpSpPr/>
          <p:nvPr/>
        </p:nvGrpSpPr>
        <p:grpSpPr>
          <a:xfrm>
            <a:off x="838200" y="1308025"/>
            <a:ext cx="794759" cy="1078790"/>
            <a:chOff x="1540713" y="1248465"/>
            <a:chExt cx="2409825" cy="3288186"/>
          </a:xfrm>
        </p:grpSpPr>
        <p:sp>
          <p:nvSpPr>
            <p:cNvPr id="9" name="Rectangle : coins arrondis 1">
              <a:extLst>
                <a:ext uri="{FF2B5EF4-FFF2-40B4-BE49-F238E27FC236}">
                  <a16:creationId xmlns:a16="http://schemas.microsoft.com/office/drawing/2014/main" xmlns="" id="{477CEE16-C5FA-4FC2-8A47-D078C0D4581E}"/>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xmlns="" id="{15AC8A3A-8E5A-4686-8D17-DBC464B92589}"/>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7</a:t>
              </a:r>
            </a:p>
          </p:txBody>
        </p:sp>
      </p:grpSp>
      <p:grpSp>
        <p:nvGrpSpPr>
          <p:cNvPr id="11" name="Groupe 10">
            <a:extLst>
              <a:ext uri="{FF2B5EF4-FFF2-40B4-BE49-F238E27FC236}">
                <a16:creationId xmlns:a16="http://schemas.microsoft.com/office/drawing/2014/main" xmlns="" id="{44E7B204-45BB-4D0E-ADD9-9726BFC8C26F}"/>
              </a:ext>
            </a:extLst>
          </p:cNvPr>
          <p:cNvGrpSpPr/>
          <p:nvPr/>
        </p:nvGrpSpPr>
        <p:grpSpPr>
          <a:xfrm>
            <a:off x="3109320" y="1303802"/>
            <a:ext cx="794759" cy="1078790"/>
            <a:chOff x="1540713" y="1248465"/>
            <a:chExt cx="2409825" cy="3288186"/>
          </a:xfrm>
        </p:grpSpPr>
        <p:sp>
          <p:nvSpPr>
            <p:cNvPr id="12" name="Rectangle : coins arrondis 1">
              <a:extLst>
                <a:ext uri="{FF2B5EF4-FFF2-40B4-BE49-F238E27FC236}">
                  <a16:creationId xmlns:a16="http://schemas.microsoft.com/office/drawing/2014/main" xmlns="" id="{A809BB44-7375-4756-BE50-07F987ACF29B}"/>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5512DE4D-D745-4564-8E01-9DEABB0AE0B7}"/>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3</a:t>
              </a:r>
            </a:p>
          </p:txBody>
        </p:sp>
      </p:grpSp>
      <p:sp>
        <p:nvSpPr>
          <p:cNvPr id="17" name="ZoneTexte 16">
            <a:extLst>
              <a:ext uri="{FF2B5EF4-FFF2-40B4-BE49-F238E27FC236}">
                <a16:creationId xmlns:a16="http://schemas.microsoft.com/office/drawing/2014/main" xmlns="" id="{7A22E980-BC40-4CD9-841F-6138F4924C65}"/>
              </a:ext>
            </a:extLst>
          </p:cNvPr>
          <p:cNvSpPr txBox="1"/>
          <p:nvPr/>
        </p:nvSpPr>
        <p:spPr>
          <a:xfrm>
            <a:off x="6572700" y="1395433"/>
            <a:ext cx="5345724" cy="954107"/>
          </a:xfrm>
          <a:prstGeom prst="rect">
            <a:avLst/>
          </a:prstGeom>
          <a:noFill/>
          <a:ln w="12700" cmpd="dbl">
            <a:solidFill>
              <a:srgbClr val="FF0000"/>
            </a:solidFill>
          </a:ln>
        </p:spPr>
        <p:txBody>
          <a:bodyPr wrap="square" rtlCol="0">
            <a:spAutoFit/>
          </a:bodyPr>
          <a:lstStyle/>
          <a:p>
            <a:r>
              <a:rPr lang="fr-FR" sz="2800" dirty="0">
                <a:solidFill>
                  <a:srgbClr val="FF0000"/>
                </a:solidFill>
              </a:rPr>
              <a:t>-que des additions </a:t>
            </a:r>
          </a:p>
          <a:p>
            <a:r>
              <a:rPr lang="fr-FR" sz="2800" dirty="0">
                <a:solidFill>
                  <a:srgbClr val="FF0000"/>
                </a:solidFill>
              </a:rPr>
              <a:t>-pas plus d’une fois chaque nombre</a:t>
            </a:r>
          </a:p>
        </p:txBody>
      </p:sp>
      <p:grpSp>
        <p:nvGrpSpPr>
          <p:cNvPr id="18" name="Groupe 17">
            <a:extLst>
              <a:ext uri="{FF2B5EF4-FFF2-40B4-BE49-F238E27FC236}">
                <a16:creationId xmlns:a16="http://schemas.microsoft.com/office/drawing/2014/main" xmlns="" id="{9E053E57-063E-4D1F-928F-76CD45195B1C}"/>
              </a:ext>
            </a:extLst>
          </p:cNvPr>
          <p:cNvGrpSpPr/>
          <p:nvPr/>
        </p:nvGrpSpPr>
        <p:grpSpPr>
          <a:xfrm>
            <a:off x="4781644" y="2889605"/>
            <a:ext cx="794759" cy="1078790"/>
            <a:chOff x="1540713" y="1248465"/>
            <a:chExt cx="2409825" cy="3288186"/>
          </a:xfrm>
        </p:grpSpPr>
        <p:sp>
          <p:nvSpPr>
            <p:cNvPr id="19" name="Rectangle : coins arrondis 1">
              <a:extLst>
                <a:ext uri="{FF2B5EF4-FFF2-40B4-BE49-F238E27FC236}">
                  <a16:creationId xmlns:a16="http://schemas.microsoft.com/office/drawing/2014/main" xmlns="" id="{2624B35C-5C56-48A1-BC10-CBD44E9E268F}"/>
                </a:ext>
              </a:extLst>
            </p:cNvPr>
            <p:cNvSpPr/>
            <p:nvPr/>
          </p:nvSpPr>
          <p:spPr>
            <a:xfrm>
              <a:off x="1540713" y="1248465"/>
              <a:ext cx="2409825" cy="3288186"/>
            </a:xfrm>
            <a:prstGeom prst="roundRect">
              <a:avLst/>
            </a:prstGeom>
            <a:noFill/>
            <a:ln w="635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08CDB495-AC40-4C35-B1B1-8A5CA63E0CF9}"/>
                </a:ext>
              </a:extLst>
            </p:cNvPr>
            <p:cNvSpPr txBox="1"/>
            <p:nvPr/>
          </p:nvSpPr>
          <p:spPr>
            <a:xfrm>
              <a:off x="1687593" y="1813729"/>
              <a:ext cx="2116062" cy="2157659"/>
            </a:xfrm>
            <a:prstGeom prst="rect">
              <a:avLst/>
            </a:prstGeom>
            <a:noFill/>
            <a:ln>
              <a:noFill/>
            </a:ln>
          </p:spPr>
          <p:txBody>
            <a:bodyPr wrap="square" rtlCol="0">
              <a:spAutoFit/>
            </a:bodyPr>
            <a:lstStyle/>
            <a:p>
              <a:pPr algn="ctr"/>
              <a:r>
                <a:rPr lang="fr-FR" sz="4000" dirty="0"/>
                <a:t>60</a:t>
              </a:r>
            </a:p>
          </p:txBody>
        </p:sp>
      </p:grpSp>
      <p:grpSp>
        <p:nvGrpSpPr>
          <p:cNvPr id="21" name="Groupe 20">
            <a:extLst>
              <a:ext uri="{FF2B5EF4-FFF2-40B4-BE49-F238E27FC236}">
                <a16:creationId xmlns:a16="http://schemas.microsoft.com/office/drawing/2014/main" xmlns="" id="{341B1EFF-ED37-48FC-9767-5E7B1ADB44F6}"/>
              </a:ext>
            </a:extLst>
          </p:cNvPr>
          <p:cNvGrpSpPr/>
          <p:nvPr/>
        </p:nvGrpSpPr>
        <p:grpSpPr>
          <a:xfrm>
            <a:off x="4245057" y="1303802"/>
            <a:ext cx="794759" cy="1078790"/>
            <a:chOff x="1540713" y="1248465"/>
            <a:chExt cx="2409825" cy="3288186"/>
          </a:xfrm>
        </p:grpSpPr>
        <p:sp>
          <p:nvSpPr>
            <p:cNvPr id="22" name="Rectangle : coins arrondis 1">
              <a:extLst>
                <a:ext uri="{FF2B5EF4-FFF2-40B4-BE49-F238E27FC236}">
                  <a16:creationId xmlns:a16="http://schemas.microsoft.com/office/drawing/2014/main" xmlns="" id="{C9B65D07-2FC3-4A34-94A6-D2F55BA7E236}"/>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xmlns="" id="{0814329C-3D0E-40A8-B85C-5E0DF79B132D}"/>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13</a:t>
              </a:r>
            </a:p>
          </p:txBody>
        </p:sp>
      </p:grpSp>
    </p:spTree>
    <p:extLst>
      <p:ext uri="{BB962C8B-B14F-4D97-AF65-F5344CB8AC3E}">
        <p14:creationId xmlns:p14="http://schemas.microsoft.com/office/powerpoint/2010/main" val="35708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E315E2-51E8-4B61-A2AF-0EEAAAEE83AB}"/>
              </a:ext>
            </a:extLst>
          </p:cNvPr>
          <p:cNvSpPr>
            <a:spLocks noGrp="1"/>
          </p:cNvSpPr>
          <p:nvPr>
            <p:ph type="title"/>
          </p:nvPr>
        </p:nvSpPr>
        <p:spPr>
          <a:xfrm>
            <a:off x="838200" y="243191"/>
            <a:ext cx="10515600" cy="778213"/>
          </a:xfrm>
        </p:spPr>
        <p:txBody>
          <a:bodyPr/>
          <a:lstStyle/>
          <a:p>
            <a:r>
              <a:rPr lang="fr-FR" b="1" dirty="0">
                <a:solidFill>
                  <a:schemeClr val="accent5">
                    <a:lumMod val="75000"/>
                  </a:schemeClr>
                </a:solidFill>
              </a:rPr>
              <a:t>Trouver le bon nombre</a:t>
            </a:r>
            <a:endParaRPr lang="fr-FR" dirty="0"/>
          </a:p>
        </p:txBody>
      </p:sp>
      <p:grpSp>
        <p:nvGrpSpPr>
          <p:cNvPr id="4" name="Groupe 3">
            <a:extLst>
              <a:ext uri="{FF2B5EF4-FFF2-40B4-BE49-F238E27FC236}">
                <a16:creationId xmlns:a16="http://schemas.microsoft.com/office/drawing/2014/main" xmlns="" id="{CA6FCD83-0468-4CD6-8865-4874EF6B551D}"/>
              </a:ext>
            </a:extLst>
          </p:cNvPr>
          <p:cNvGrpSpPr/>
          <p:nvPr/>
        </p:nvGrpSpPr>
        <p:grpSpPr>
          <a:xfrm>
            <a:off x="1973760" y="1308025"/>
            <a:ext cx="794759" cy="1078790"/>
            <a:chOff x="1540713" y="1248465"/>
            <a:chExt cx="2409825" cy="3288186"/>
          </a:xfrm>
        </p:grpSpPr>
        <p:sp>
          <p:nvSpPr>
            <p:cNvPr id="5" name="Rectangle : coins arrondis 1">
              <a:extLst>
                <a:ext uri="{FF2B5EF4-FFF2-40B4-BE49-F238E27FC236}">
                  <a16:creationId xmlns:a16="http://schemas.microsoft.com/office/drawing/2014/main" xmlns="" id="{FB3621D2-F279-4480-AB1F-700175C0D7FC}"/>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xmlns="" id="{25C890BE-42B2-476B-A17C-719D6C650E2C}"/>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44</a:t>
              </a:r>
            </a:p>
          </p:txBody>
        </p:sp>
      </p:grpSp>
      <p:grpSp>
        <p:nvGrpSpPr>
          <p:cNvPr id="8" name="Groupe 7">
            <a:extLst>
              <a:ext uri="{FF2B5EF4-FFF2-40B4-BE49-F238E27FC236}">
                <a16:creationId xmlns:a16="http://schemas.microsoft.com/office/drawing/2014/main" xmlns="" id="{6DD98909-4FCF-4FD0-92CE-B11F3367C08D}"/>
              </a:ext>
            </a:extLst>
          </p:cNvPr>
          <p:cNvGrpSpPr/>
          <p:nvPr/>
        </p:nvGrpSpPr>
        <p:grpSpPr>
          <a:xfrm>
            <a:off x="838200" y="1308025"/>
            <a:ext cx="794759" cy="1078790"/>
            <a:chOff x="1540713" y="1248465"/>
            <a:chExt cx="2409825" cy="3288186"/>
          </a:xfrm>
        </p:grpSpPr>
        <p:sp>
          <p:nvSpPr>
            <p:cNvPr id="9" name="Rectangle : coins arrondis 1">
              <a:extLst>
                <a:ext uri="{FF2B5EF4-FFF2-40B4-BE49-F238E27FC236}">
                  <a16:creationId xmlns:a16="http://schemas.microsoft.com/office/drawing/2014/main" xmlns="" id="{477CEE16-C5FA-4FC2-8A47-D078C0D4581E}"/>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xmlns="" id="{15AC8A3A-8E5A-4686-8D17-DBC464B92589}"/>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7</a:t>
              </a:r>
            </a:p>
          </p:txBody>
        </p:sp>
      </p:grpSp>
      <p:grpSp>
        <p:nvGrpSpPr>
          <p:cNvPr id="11" name="Groupe 10">
            <a:extLst>
              <a:ext uri="{FF2B5EF4-FFF2-40B4-BE49-F238E27FC236}">
                <a16:creationId xmlns:a16="http://schemas.microsoft.com/office/drawing/2014/main" xmlns="" id="{44E7B204-45BB-4D0E-ADD9-9726BFC8C26F}"/>
              </a:ext>
            </a:extLst>
          </p:cNvPr>
          <p:cNvGrpSpPr/>
          <p:nvPr/>
        </p:nvGrpSpPr>
        <p:grpSpPr>
          <a:xfrm>
            <a:off x="3109320" y="1303802"/>
            <a:ext cx="794759" cy="1078790"/>
            <a:chOff x="1540713" y="1248465"/>
            <a:chExt cx="2409825" cy="3288186"/>
          </a:xfrm>
        </p:grpSpPr>
        <p:sp>
          <p:nvSpPr>
            <p:cNvPr id="12" name="Rectangle : coins arrondis 1">
              <a:extLst>
                <a:ext uri="{FF2B5EF4-FFF2-40B4-BE49-F238E27FC236}">
                  <a16:creationId xmlns:a16="http://schemas.microsoft.com/office/drawing/2014/main" xmlns="" id="{A809BB44-7375-4756-BE50-07F987ACF29B}"/>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5512DE4D-D745-4564-8E01-9DEABB0AE0B7}"/>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9</a:t>
              </a:r>
            </a:p>
          </p:txBody>
        </p:sp>
      </p:grpSp>
      <p:sp>
        <p:nvSpPr>
          <p:cNvPr id="17" name="ZoneTexte 16">
            <a:extLst>
              <a:ext uri="{FF2B5EF4-FFF2-40B4-BE49-F238E27FC236}">
                <a16:creationId xmlns:a16="http://schemas.microsoft.com/office/drawing/2014/main" xmlns="" id="{7A22E980-BC40-4CD9-841F-6138F4924C65}"/>
              </a:ext>
            </a:extLst>
          </p:cNvPr>
          <p:cNvSpPr txBox="1"/>
          <p:nvPr/>
        </p:nvSpPr>
        <p:spPr>
          <a:xfrm>
            <a:off x="6572700" y="1395433"/>
            <a:ext cx="5345724" cy="954107"/>
          </a:xfrm>
          <a:prstGeom prst="rect">
            <a:avLst/>
          </a:prstGeom>
          <a:noFill/>
          <a:ln w="12700" cmpd="dbl">
            <a:solidFill>
              <a:srgbClr val="FF0000"/>
            </a:solidFill>
          </a:ln>
        </p:spPr>
        <p:txBody>
          <a:bodyPr wrap="square" rtlCol="0">
            <a:spAutoFit/>
          </a:bodyPr>
          <a:lstStyle/>
          <a:p>
            <a:r>
              <a:rPr lang="fr-FR" sz="2800" dirty="0">
                <a:solidFill>
                  <a:srgbClr val="FF0000"/>
                </a:solidFill>
              </a:rPr>
              <a:t>-que des additions </a:t>
            </a:r>
          </a:p>
          <a:p>
            <a:r>
              <a:rPr lang="fr-FR" sz="2800" dirty="0">
                <a:solidFill>
                  <a:srgbClr val="FF0000"/>
                </a:solidFill>
              </a:rPr>
              <a:t>-pas plus d’une fois chaque nombre</a:t>
            </a:r>
          </a:p>
        </p:txBody>
      </p:sp>
      <p:grpSp>
        <p:nvGrpSpPr>
          <p:cNvPr id="18" name="Groupe 17">
            <a:extLst>
              <a:ext uri="{FF2B5EF4-FFF2-40B4-BE49-F238E27FC236}">
                <a16:creationId xmlns:a16="http://schemas.microsoft.com/office/drawing/2014/main" xmlns="" id="{9E053E57-063E-4D1F-928F-76CD45195B1C}"/>
              </a:ext>
            </a:extLst>
          </p:cNvPr>
          <p:cNvGrpSpPr/>
          <p:nvPr/>
        </p:nvGrpSpPr>
        <p:grpSpPr>
          <a:xfrm>
            <a:off x="4781644" y="2889605"/>
            <a:ext cx="794759" cy="1078790"/>
            <a:chOff x="1540713" y="1248465"/>
            <a:chExt cx="2409825" cy="3288186"/>
          </a:xfrm>
        </p:grpSpPr>
        <p:sp>
          <p:nvSpPr>
            <p:cNvPr id="19" name="Rectangle : coins arrondis 1">
              <a:extLst>
                <a:ext uri="{FF2B5EF4-FFF2-40B4-BE49-F238E27FC236}">
                  <a16:creationId xmlns:a16="http://schemas.microsoft.com/office/drawing/2014/main" xmlns="" id="{2624B35C-5C56-48A1-BC10-CBD44E9E268F}"/>
                </a:ext>
              </a:extLst>
            </p:cNvPr>
            <p:cNvSpPr/>
            <p:nvPr/>
          </p:nvSpPr>
          <p:spPr>
            <a:xfrm>
              <a:off x="1540713" y="1248465"/>
              <a:ext cx="2409825" cy="3288186"/>
            </a:xfrm>
            <a:prstGeom prst="roundRect">
              <a:avLst/>
            </a:prstGeom>
            <a:noFill/>
            <a:ln w="635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08CDB495-AC40-4C35-B1B1-8A5CA63E0CF9}"/>
                </a:ext>
              </a:extLst>
            </p:cNvPr>
            <p:cNvSpPr txBox="1"/>
            <p:nvPr/>
          </p:nvSpPr>
          <p:spPr>
            <a:xfrm>
              <a:off x="1687593" y="1813729"/>
              <a:ext cx="2116062" cy="2157659"/>
            </a:xfrm>
            <a:prstGeom prst="rect">
              <a:avLst/>
            </a:prstGeom>
            <a:noFill/>
            <a:ln>
              <a:noFill/>
            </a:ln>
          </p:spPr>
          <p:txBody>
            <a:bodyPr wrap="square" rtlCol="0">
              <a:spAutoFit/>
            </a:bodyPr>
            <a:lstStyle/>
            <a:p>
              <a:pPr algn="ctr"/>
              <a:r>
                <a:rPr lang="fr-FR" sz="4000" dirty="0"/>
                <a:t>70</a:t>
              </a:r>
            </a:p>
          </p:txBody>
        </p:sp>
      </p:grpSp>
      <p:grpSp>
        <p:nvGrpSpPr>
          <p:cNvPr id="21" name="Groupe 20">
            <a:extLst>
              <a:ext uri="{FF2B5EF4-FFF2-40B4-BE49-F238E27FC236}">
                <a16:creationId xmlns:a16="http://schemas.microsoft.com/office/drawing/2014/main" xmlns="" id="{341B1EFF-ED37-48FC-9767-5E7B1ADB44F6}"/>
              </a:ext>
            </a:extLst>
          </p:cNvPr>
          <p:cNvGrpSpPr/>
          <p:nvPr/>
        </p:nvGrpSpPr>
        <p:grpSpPr>
          <a:xfrm>
            <a:off x="4245057" y="1303802"/>
            <a:ext cx="794759" cy="1078790"/>
            <a:chOff x="1540713" y="1248465"/>
            <a:chExt cx="2409825" cy="3288186"/>
          </a:xfrm>
        </p:grpSpPr>
        <p:sp>
          <p:nvSpPr>
            <p:cNvPr id="22" name="Rectangle : coins arrondis 1">
              <a:extLst>
                <a:ext uri="{FF2B5EF4-FFF2-40B4-BE49-F238E27FC236}">
                  <a16:creationId xmlns:a16="http://schemas.microsoft.com/office/drawing/2014/main" xmlns="" id="{C9B65D07-2FC3-4A34-94A6-D2F55BA7E236}"/>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xmlns="" id="{0814329C-3D0E-40A8-B85C-5E0DF79B132D}"/>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17</a:t>
              </a:r>
            </a:p>
          </p:txBody>
        </p:sp>
      </p:grpSp>
    </p:spTree>
    <p:extLst>
      <p:ext uri="{BB962C8B-B14F-4D97-AF65-F5344CB8AC3E}">
        <p14:creationId xmlns:p14="http://schemas.microsoft.com/office/powerpoint/2010/main" val="6559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E315E2-51E8-4B61-A2AF-0EEAAAEE83AB}"/>
              </a:ext>
            </a:extLst>
          </p:cNvPr>
          <p:cNvSpPr>
            <a:spLocks noGrp="1"/>
          </p:cNvSpPr>
          <p:nvPr>
            <p:ph type="title"/>
          </p:nvPr>
        </p:nvSpPr>
        <p:spPr>
          <a:xfrm>
            <a:off x="838200" y="243191"/>
            <a:ext cx="10515600" cy="778213"/>
          </a:xfrm>
        </p:spPr>
        <p:txBody>
          <a:bodyPr/>
          <a:lstStyle/>
          <a:p>
            <a:r>
              <a:rPr lang="fr-FR" b="1" dirty="0">
                <a:solidFill>
                  <a:schemeClr val="accent5">
                    <a:lumMod val="75000"/>
                  </a:schemeClr>
                </a:solidFill>
              </a:rPr>
              <a:t>Trouver le bon nombre</a:t>
            </a:r>
            <a:endParaRPr lang="fr-FR" dirty="0"/>
          </a:p>
        </p:txBody>
      </p:sp>
      <p:grpSp>
        <p:nvGrpSpPr>
          <p:cNvPr id="4" name="Groupe 3">
            <a:extLst>
              <a:ext uri="{FF2B5EF4-FFF2-40B4-BE49-F238E27FC236}">
                <a16:creationId xmlns:a16="http://schemas.microsoft.com/office/drawing/2014/main" xmlns="" id="{CA6FCD83-0468-4CD6-8865-4874EF6B551D}"/>
              </a:ext>
            </a:extLst>
          </p:cNvPr>
          <p:cNvGrpSpPr/>
          <p:nvPr/>
        </p:nvGrpSpPr>
        <p:grpSpPr>
          <a:xfrm>
            <a:off x="1973760" y="1308025"/>
            <a:ext cx="794759" cy="1078790"/>
            <a:chOff x="1540713" y="1248465"/>
            <a:chExt cx="2409825" cy="3288186"/>
          </a:xfrm>
        </p:grpSpPr>
        <p:sp>
          <p:nvSpPr>
            <p:cNvPr id="5" name="Rectangle : coins arrondis 1">
              <a:extLst>
                <a:ext uri="{FF2B5EF4-FFF2-40B4-BE49-F238E27FC236}">
                  <a16:creationId xmlns:a16="http://schemas.microsoft.com/office/drawing/2014/main" xmlns="" id="{FB3621D2-F279-4480-AB1F-700175C0D7FC}"/>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xmlns="" id="{25C890BE-42B2-476B-A17C-719D6C650E2C}"/>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20</a:t>
              </a:r>
            </a:p>
          </p:txBody>
        </p:sp>
      </p:grpSp>
      <p:grpSp>
        <p:nvGrpSpPr>
          <p:cNvPr id="8" name="Groupe 7">
            <a:extLst>
              <a:ext uri="{FF2B5EF4-FFF2-40B4-BE49-F238E27FC236}">
                <a16:creationId xmlns:a16="http://schemas.microsoft.com/office/drawing/2014/main" xmlns="" id="{6DD98909-4FCF-4FD0-92CE-B11F3367C08D}"/>
              </a:ext>
            </a:extLst>
          </p:cNvPr>
          <p:cNvGrpSpPr/>
          <p:nvPr/>
        </p:nvGrpSpPr>
        <p:grpSpPr>
          <a:xfrm>
            <a:off x="838200" y="1308025"/>
            <a:ext cx="794759" cy="1078790"/>
            <a:chOff x="1540713" y="1248465"/>
            <a:chExt cx="2409825" cy="3288186"/>
          </a:xfrm>
        </p:grpSpPr>
        <p:sp>
          <p:nvSpPr>
            <p:cNvPr id="9" name="Rectangle : coins arrondis 1">
              <a:extLst>
                <a:ext uri="{FF2B5EF4-FFF2-40B4-BE49-F238E27FC236}">
                  <a16:creationId xmlns:a16="http://schemas.microsoft.com/office/drawing/2014/main" xmlns="" id="{477CEE16-C5FA-4FC2-8A47-D078C0D4581E}"/>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xmlns="" id="{15AC8A3A-8E5A-4686-8D17-DBC464B92589}"/>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61</a:t>
              </a:r>
            </a:p>
          </p:txBody>
        </p:sp>
      </p:grpSp>
      <p:grpSp>
        <p:nvGrpSpPr>
          <p:cNvPr id="11" name="Groupe 10">
            <a:extLst>
              <a:ext uri="{FF2B5EF4-FFF2-40B4-BE49-F238E27FC236}">
                <a16:creationId xmlns:a16="http://schemas.microsoft.com/office/drawing/2014/main" xmlns="" id="{44E7B204-45BB-4D0E-ADD9-9726BFC8C26F}"/>
              </a:ext>
            </a:extLst>
          </p:cNvPr>
          <p:cNvGrpSpPr/>
          <p:nvPr/>
        </p:nvGrpSpPr>
        <p:grpSpPr>
          <a:xfrm>
            <a:off x="3109320" y="1303802"/>
            <a:ext cx="794759" cy="1078790"/>
            <a:chOff x="1540713" y="1248465"/>
            <a:chExt cx="2409825" cy="3288186"/>
          </a:xfrm>
        </p:grpSpPr>
        <p:sp>
          <p:nvSpPr>
            <p:cNvPr id="12" name="Rectangle : coins arrondis 1">
              <a:extLst>
                <a:ext uri="{FF2B5EF4-FFF2-40B4-BE49-F238E27FC236}">
                  <a16:creationId xmlns:a16="http://schemas.microsoft.com/office/drawing/2014/main" xmlns="" id="{A809BB44-7375-4756-BE50-07F987ACF29B}"/>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5512DE4D-D745-4564-8E01-9DEABB0AE0B7}"/>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40</a:t>
              </a:r>
            </a:p>
          </p:txBody>
        </p:sp>
      </p:grpSp>
      <p:grpSp>
        <p:nvGrpSpPr>
          <p:cNvPr id="14" name="Groupe 13">
            <a:extLst>
              <a:ext uri="{FF2B5EF4-FFF2-40B4-BE49-F238E27FC236}">
                <a16:creationId xmlns:a16="http://schemas.microsoft.com/office/drawing/2014/main" xmlns="" id="{65C80232-5A78-48E5-BB3A-E92C95477378}"/>
              </a:ext>
            </a:extLst>
          </p:cNvPr>
          <p:cNvGrpSpPr/>
          <p:nvPr/>
        </p:nvGrpSpPr>
        <p:grpSpPr>
          <a:xfrm>
            <a:off x="5363368" y="1303802"/>
            <a:ext cx="794759" cy="1078790"/>
            <a:chOff x="1540713" y="1248465"/>
            <a:chExt cx="2409825" cy="3288186"/>
          </a:xfrm>
        </p:grpSpPr>
        <p:sp>
          <p:nvSpPr>
            <p:cNvPr id="15" name="Rectangle : coins arrondis 1">
              <a:extLst>
                <a:ext uri="{FF2B5EF4-FFF2-40B4-BE49-F238E27FC236}">
                  <a16:creationId xmlns:a16="http://schemas.microsoft.com/office/drawing/2014/main" xmlns="" id="{56758FC5-79C0-4204-959D-6BC4DAA19789}"/>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xmlns="" id="{0D800EB6-9594-4DB1-920D-EBA6CA9F1DA4}"/>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10</a:t>
              </a:r>
            </a:p>
          </p:txBody>
        </p:sp>
      </p:grpSp>
      <p:sp>
        <p:nvSpPr>
          <p:cNvPr id="17" name="ZoneTexte 16">
            <a:extLst>
              <a:ext uri="{FF2B5EF4-FFF2-40B4-BE49-F238E27FC236}">
                <a16:creationId xmlns:a16="http://schemas.microsoft.com/office/drawing/2014/main" xmlns="" id="{7A22E980-BC40-4CD9-841F-6138F4924C65}"/>
              </a:ext>
            </a:extLst>
          </p:cNvPr>
          <p:cNvSpPr txBox="1"/>
          <p:nvPr/>
        </p:nvSpPr>
        <p:spPr>
          <a:xfrm>
            <a:off x="6572700" y="1395433"/>
            <a:ext cx="5345724" cy="954107"/>
          </a:xfrm>
          <a:prstGeom prst="rect">
            <a:avLst/>
          </a:prstGeom>
          <a:noFill/>
          <a:ln w="12700" cmpd="dbl">
            <a:solidFill>
              <a:srgbClr val="FF0000"/>
            </a:solidFill>
          </a:ln>
        </p:spPr>
        <p:txBody>
          <a:bodyPr wrap="square" rtlCol="0">
            <a:spAutoFit/>
          </a:bodyPr>
          <a:lstStyle/>
          <a:p>
            <a:r>
              <a:rPr lang="fr-FR" sz="2800" dirty="0">
                <a:solidFill>
                  <a:srgbClr val="FF0000"/>
                </a:solidFill>
              </a:rPr>
              <a:t>-que des additions </a:t>
            </a:r>
          </a:p>
          <a:p>
            <a:r>
              <a:rPr lang="fr-FR" sz="2800" dirty="0">
                <a:solidFill>
                  <a:srgbClr val="FF0000"/>
                </a:solidFill>
              </a:rPr>
              <a:t>-pas plus d’une fois chaque nombre</a:t>
            </a:r>
          </a:p>
        </p:txBody>
      </p:sp>
      <p:grpSp>
        <p:nvGrpSpPr>
          <p:cNvPr id="18" name="Groupe 17">
            <a:extLst>
              <a:ext uri="{FF2B5EF4-FFF2-40B4-BE49-F238E27FC236}">
                <a16:creationId xmlns:a16="http://schemas.microsoft.com/office/drawing/2014/main" xmlns="" id="{9E053E57-063E-4D1F-928F-76CD45195B1C}"/>
              </a:ext>
            </a:extLst>
          </p:cNvPr>
          <p:cNvGrpSpPr/>
          <p:nvPr/>
        </p:nvGrpSpPr>
        <p:grpSpPr>
          <a:xfrm>
            <a:off x="4781644" y="2889605"/>
            <a:ext cx="794759" cy="1078790"/>
            <a:chOff x="1540713" y="1248465"/>
            <a:chExt cx="2409825" cy="3288186"/>
          </a:xfrm>
        </p:grpSpPr>
        <p:sp>
          <p:nvSpPr>
            <p:cNvPr id="19" name="Rectangle : coins arrondis 1">
              <a:extLst>
                <a:ext uri="{FF2B5EF4-FFF2-40B4-BE49-F238E27FC236}">
                  <a16:creationId xmlns:a16="http://schemas.microsoft.com/office/drawing/2014/main" xmlns="" id="{2624B35C-5C56-48A1-BC10-CBD44E9E268F}"/>
                </a:ext>
              </a:extLst>
            </p:cNvPr>
            <p:cNvSpPr/>
            <p:nvPr/>
          </p:nvSpPr>
          <p:spPr>
            <a:xfrm>
              <a:off x="1540713" y="1248465"/>
              <a:ext cx="2409825" cy="3288186"/>
            </a:xfrm>
            <a:prstGeom prst="roundRect">
              <a:avLst/>
            </a:prstGeom>
            <a:noFill/>
            <a:ln w="635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08CDB495-AC40-4C35-B1B1-8A5CA63E0CF9}"/>
                </a:ext>
              </a:extLst>
            </p:cNvPr>
            <p:cNvSpPr txBox="1"/>
            <p:nvPr/>
          </p:nvSpPr>
          <p:spPr>
            <a:xfrm>
              <a:off x="1687593" y="1813729"/>
              <a:ext cx="2116062" cy="2157659"/>
            </a:xfrm>
            <a:prstGeom prst="rect">
              <a:avLst/>
            </a:prstGeom>
            <a:noFill/>
            <a:ln>
              <a:noFill/>
            </a:ln>
          </p:spPr>
          <p:txBody>
            <a:bodyPr wrap="square" rtlCol="0">
              <a:spAutoFit/>
            </a:bodyPr>
            <a:lstStyle/>
            <a:p>
              <a:pPr algn="ctr"/>
              <a:r>
                <a:rPr lang="fr-FR" sz="4000" dirty="0"/>
                <a:t>90</a:t>
              </a:r>
            </a:p>
          </p:txBody>
        </p:sp>
      </p:grpSp>
      <p:grpSp>
        <p:nvGrpSpPr>
          <p:cNvPr id="21" name="Groupe 20">
            <a:extLst>
              <a:ext uri="{FF2B5EF4-FFF2-40B4-BE49-F238E27FC236}">
                <a16:creationId xmlns:a16="http://schemas.microsoft.com/office/drawing/2014/main" xmlns="" id="{341B1EFF-ED37-48FC-9767-5E7B1ADB44F6}"/>
              </a:ext>
            </a:extLst>
          </p:cNvPr>
          <p:cNvGrpSpPr/>
          <p:nvPr/>
        </p:nvGrpSpPr>
        <p:grpSpPr>
          <a:xfrm>
            <a:off x="4245057" y="1303802"/>
            <a:ext cx="794759" cy="1078790"/>
            <a:chOff x="1540713" y="1248465"/>
            <a:chExt cx="2409825" cy="3288186"/>
          </a:xfrm>
        </p:grpSpPr>
        <p:sp>
          <p:nvSpPr>
            <p:cNvPr id="22" name="Rectangle : coins arrondis 1">
              <a:extLst>
                <a:ext uri="{FF2B5EF4-FFF2-40B4-BE49-F238E27FC236}">
                  <a16:creationId xmlns:a16="http://schemas.microsoft.com/office/drawing/2014/main" xmlns="" id="{C9B65D07-2FC3-4A34-94A6-D2F55BA7E236}"/>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xmlns="" id="{0814329C-3D0E-40A8-B85C-5E0DF79B132D}"/>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19</a:t>
              </a:r>
            </a:p>
          </p:txBody>
        </p:sp>
      </p:grpSp>
    </p:spTree>
    <p:extLst>
      <p:ext uri="{BB962C8B-B14F-4D97-AF65-F5344CB8AC3E}">
        <p14:creationId xmlns:p14="http://schemas.microsoft.com/office/powerpoint/2010/main" val="317951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42"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E315E2-51E8-4B61-A2AF-0EEAAAEE83AB}"/>
              </a:ext>
            </a:extLst>
          </p:cNvPr>
          <p:cNvSpPr>
            <a:spLocks noGrp="1"/>
          </p:cNvSpPr>
          <p:nvPr>
            <p:ph type="title"/>
          </p:nvPr>
        </p:nvSpPr>
        <p:spPr>
          <a:xfrm>
            <a:off x="838200" y="243191"/>
            <a:ext cx="10515600" cy="778213"/>
          </a:xfrm>
        </p:spPr>
        <p:txBody>
          <a:bodyPr/>
          <a:lstStyle/>
          <a:p>
            <a:r>
              <a:rPr lang="fr-FR" b="1" dirty="0">
                <a:solidFill>
                  <a:schemeClr val="accent5">
                    <a:lumMod val="75000"/>
                  </a:schemeClr>
                </a:solidFill>
              </a:rPr>
              <a:t>Trouver le bon nombre</a:t>
            </a:r>
            <a:endParaRPr lang="fr-FR" dirty="0"/>
          </a:p>
        </p:txBody>
      </p:sp>
      <p:grpSp>
        <p:nvGrpSpPr>
          <p:cNvPr id="4" name="Groupe 3">
            <a:extLst>
              <a:ext uri="{FF2B5EF4-FFF2-40B4-BE49-F238E27FC236}">
                <a16:creationId xmlns:a16="http://schemas.microsoft.com/office/drawing/2014/main" xmlns="" id="{CA6FCD83-0468-4CD6-8865-4874EF6B551D}"/>
              </a:ext>
            </a:extLst>
          </p:cNvPr>
          <p:cNvGrpSpPr/>
          <p:nvPr/>
        </p:nvGrpSpPr>
        <p:grpSpPr>
          <a:xfrm>
            <a:off x="1973760" y="1308025"/>
            <a:ext cx="794759" cy="1078790"/>
            <a:chOff x="1540713" y="1248465"/>
            <a:chExt cx="2409825" cy="3288186"/>
          </a:xfrm>
        </p:grpSpPr>
        <p:sp>
          <p:nvSpPr>
            <p:cNvPr id="5" name="Rectangle : coins arrondis 1">
              <a:extLst>
                <a:ext uri="{FF2B5EF4-FFF2-40B4-BE49-F238E27FC236}">
                  <a16:creationId xmlns:a16="http://schemas.microsoft.com/office/drawing/2014/main" xmlns="" id="{FB3621D2-F279-4480-AB1F-700175C0D7FC}"/>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xmlns="" id="{25C890BE-42B2-476B-A17C-719D6C650E2C}"/>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44</a:t>
              </a:r>
            </a:p>
          </p:txBody>
        </p:sp>
      </p:grpSp>
      <p:grpSp>
        <p:nvGrpSpPr>
          <p:cNvPr id="8" name="Groupe 7">
            <a:extLst>
              <a:ext uri="{FF2B5EF4-FFF2-40B4-BE49-F238E27FC236}">
                <a16:creationId xmlns:a16="http://schemas.microsoft.com/office/drawing/2014/main" xmlns="" id="{6DD98909-4FCF-4FD0-92CE-B11F3367C08D}"/>
              </a:ext>
            </a:extLst>
          </p:cNvPr>
          <p:cNvGrpSpPr/>
          <p:nvPr/>
        </p:nvGrpSpPr>
        <p:grpSpPr>
          <a:xfrm>
            <a:off x="838200" y="1308025"/>
            <a:ext cx="794759" cy="1078790"/>
            <a:chOff x="1540713" y="1248465"/>
            <a:chExt cx="2409825" cy="3288186"/>
          </a:xfrm>
        </p:grpSpPr>
        <p:sp>
          <p:nvSpPr>
            <p:cNvPr id="9" name="Rectangle : coins arrondis 1">
              <a:extLst>
                <a:ext uri="{FF2B5EF4-FFF2-40B4-BE49-F238E27FC236}">
                  <a16:creationId xmlns:a16="http://schemas.microsoft.com/office/drawing/2014/main" xmlns="" id="{477CEE16-C5FA-4FC2-8A47-D078C0D4581E}"/>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xmlns="" id="{15AC8A3A-8E5A-4686-8D17-DBC464B92589}"/>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2</a:t>
              </a:r>
            </a:p>
          </p:txBody>
        </p:sp>
      </p:grpSp>
      <p:grpSp>
        <p:nvGrpSpPr>
          <p:cNvPr id="11" name="Groupe 10">
            <a:extLst>
              <a:ext uri="{FF2B5EF4-FFF2-40B4-BE49-F238E27FC236}">
                <a16:creationId xmlns:a16="http://schemas.microsoft.com/office/drawing/2014/main" xmlns="" id="{44E7B204-45BB-4D0E-ADD9-9726BFC8C26F}"/>
              </a:ext>
            </a:extLst>
          </p:cNvPr>
          <p:cNvGrpSpPr/>
          <p:nvPr/>
        </p:nvGrpSpPr>
        <p:grpSpPr>
          <a:xfrm>
            <a:off x="5380617" y="1303802"/>
            <a:ext cx="794759" cy="1078790"/>
            <a:chOff x="1540713" y="1248465"/>
            <a:chExt cx="2409825" cy="3288186"/>
          </a:xfrm>
        </p:grpSpPr>
        <p:sp>
          <p:nvSpPr>
            <p:cNvPr id="12" name="Rectangle : coins arrondis 1">
              <a:extLst>
                <a:ext uri="{FF2B5EF4-FFF2-40B4-BE49-F238E27FC236}">
                  <a16:creationId xmlns:a16="http://schemas.microsoft.com/office/drawing/2014/main" xmlns="" id="{A809BB44-7375-4756-BE50-07F987ACF29B}"/>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5512DE4D-D745-4564-8E01-9DEABB0AE0B7}"/>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10</a:t>
              </a:r>
            </a:p>
          </p:txBody>
        </p:sp>
      </p:grpSp>
      <p:grpSp>
        <p:nvGrpSpPr>
          <p:cNvPr id="14" name="Groupe 13">
            <a:extLst>
              <a:ext uri="{FF2B5EF4-FFF2-40B4-BE49-F238E27FC236}">
                <a16:creationId xmlns:a16="http://schemas.microsoft.com/office/drawing/2014/main" xmlns="" id="{65C80232-5A78-48E5-BB3A-E92C95477378}"/>
              </a:ext>
            </a:extLst>
          </p:cNvPr>
          <p:cNvGrpSpPr/>
          <p:nvPr/>
        </p:nvGrpSpPr>
        <p:grpSpPr>
          <a:xfrm>
            <a:off x="3117401" y="1311914"/>
            <a:ext cx="794759" cy="1078790"/>
            <a:chOff x="1540713" y="1248465"/>
            <a:chExt cx="2409825" cy="3288186"/>
          </a:xfrm>
        </p:grpSpPr>
        <p:sp>
          <p:nvSpPr>
            <p:cNvPr id="15" name="Rectangle : coins arrondis 1">
              <a:extLst>
                <a:ext uri="{FF2B5EF4-FFF2-40B4-BE49-F238E27FC236}">
                  <a16:creationId xmlns:a16="http://schemas.microsoft.com/office/drawing/2014/main" xmlns="" id="{56758FC5-79C0-4204-959D-6BC4DAA19789}"/>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xmlns="" id="{0D800EB6-9594-4DB1-920D-EBA6CA9F1DA4}"/>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38</a:t>
              </a:r>
            </a:p>
          </p:txBody>
        </p:sp>
      </p:grpSp>
      <p:sp>
        <p:nvSpPr>
          <p:cNvPr id="17" name="ZoneTexte 16">
            <a:extLst>
              <a:ext uri="{FF2B5EF4-FFF2-40B4-BE49-F238E27FC236}">
                <a16:creationId xmlns:a16="http://schemas.microsoft.com/office/drawing/2014/main" xmlns="" id="{7A22E980-BC40-4CD9-841F-6138F4924C65}"/>
              </a:ext>
            </a:extLst>
          </p:cNvPr>
          <p:cNvSpPr txBox="1"/>
          <p:nvPr/>
        </p:nvSpPr>
        <p:spPr>
          <a:xfrm>
            <a:off x="6572700" y="1395433"/>
            <a:ext cx="5345724" cy="954107"/>
          </a:xfrm>
          <a:prstGeom prst="rect">
            <a:avLst/>
          </a:prstGeom>
          <a:noFill/>
          <a:ln w="12700" cmpd="dbl">
            <a:solidFill>
              <a:srgbClr val="FF0000"/>
            </a:solidFill>
          </a:ln>
        </p:spPr>
        <p:txBody>
          <a:bodyPr wrap="square" rtlCol="0">
            <a:spAutoFit/>
          </a:bodyPr>
          <a:lstStyle/>
          <a:p>
            <a:r>
              <a:rPr lang="fr-FR" sz="2800" dirty="0">
                <a:solidFill>
                  <a:srgbClr val="FF0000"/>
                </a:solidFill>
              </a:rPr>
              <a:t>-que des additions </a:t>
            </a:r>
          </a:p>
          <a:p>
            <a:r>
              <a:rPr lang="fr-FR" sz="2800" dirty="0">
                <a:solidFill>
                  <a:srgbClr val="FF0000"/>
                </a:solidFill>
              </a:rPr>
              <a:t>-pas plus d’une fois chaque nombre</a:t>
            </a:r>
          </a:p>
        </p:txBody>
      </p:sp>
      <p:grpSp>
        <p:nvGrpSpPr>
          <p:cNvPr id="18" name="Groupe 17">
            <a:extLst>
              <a:ext uri="{FF2B5EF4-FFF2-40B4-BE49-F238E27FC236}">
                <a16:creationId xmlns:a16="http://schemas.microsoft.com/office/drawing/2014/main" xmlns="" id="{9E053E57-063E-4D1F-928F-76CD45195B1C}"/>
              </a:ext>
            </a:extLst>
          </p:cNvPr>
          <p:cNvGrpSpPr/>
          <p:nvPr/>
        </p:nvGrpSpPr>
        <p:grpSpPr>
          <a:xfrm>
            <a:off x="4781644" y="2889605"/>
            <a:ext cx="794759" cy="1078790"/>
            <a:chOff x="1540713" y="1248465"/>
            <a:chExt cx="2409825" cy="3288186"/>
          </a:xfrm>
        </p:grpSpPr>
        <p:sp>
          <p:nvSpPr>
            <p:cNvPr id="19" name="Rectangle : coins arrondis 1">
              <a:extLst>
                <a:ext uri="{FF2B5EF4-FFF2-40B4-BE49-F238E27FC236}">
                  <a16:creationId xmlns:a16="http://schemas.microsoft.com/office/drawing/2014/main" xmlns="" id="{2624B35C-5C56-48A1-BC10-CBD44E9E268F}"/>
                </a:ext>
              </a:extLst>
            </p:cNvPr>
            <p:cNvSpPr/>
            <p:nvPr/>
          </p:nvSpPr>
          <p:spPr>
            <a:xfrm>
              <a:off x="1540713" y="1248465"/>
              <a:ext cx="2409825" cy="3288186"/>
            </a:xfrm>
            <a:prstGeom prst="roundRect">
              <a:avLst/>
            </a:prstGeom>
            <a:noFill/>
            <a:ln w="635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08CDB495-AC40-4C35-B1B1-8A5CA63E0CF9}"/>
                </a:ext>
              </a:extLst>
            </p:cNvPr>
            <p:cNvSpPr txBox="1"/>
            <p:nvPr/>
          </p:nvSpPr>
          <p:spPr>
            <a:xfrm>
              <a:off x="1687593" y="1813729"/>
              <a:ext cx="2116062" cy="2157659"/>
            </a:xfrm>
            <a:prstGeom prst="rect">
              <a:avLst/>
            </a:prstGeom>
            <a:noFill/>
            <a:ln>
              <a:noFill/>
            </a:ln>
          </p:spPr>
          <p:txBody>
            <a:bodyPr wrap="square" rtlCol="0">
              <a:spAutoFit/>
            </a:bodyPr>
            <a:lstStyle/>
            <a:p>
              <a:pPr algn="ctr"/>
              <a:r>
                <a:rPr lang="fr-FR" sz="4000" dirty="0"/>
                <a:t>84</a:t>
              </a:r>
            </a:p>
          </p:txBody>
        </p:sp>
      </p:grpSp>
      <p:grpSp>
        <p:nvGrpSpPr>
          <p:cNvPr id="21" name="Groupe 20">
            <a:extLst>
              <a:ext uri="{FF2B5EF4-FFF2-40B4-BE49-F238E27FC236}">
                <a16:creationId xmlns:a16="http://schemas.microsoft.com/office/drawing/2014/main" xmlns="" id="{341B1EFF-ED37-48FC-9767-5E7B1ADB44F6}"/>
              </a:ext>
            </a:extLst>
          </p:cNvPr>
          <p:cNvGrpSpPr/>
          <p:nvPr/>
        </p:nvGrpSpPr>
        <p:grpSpPr>
          <a:xfrm>
            <a:off x="4245057" y="1303802"/>
            <a:ext cx="794759" cy="1078790"/>
            <a:chOff x="1540713" y="1248465"/>
            <a:chExt cx="2409825" cy="3288186"/>
          </a:xfrm>
        </p:grpSpPr>
        <p:sp>
          <p:nvSpPr>
            <p:cNvPr id="22" name="Rectangle : coins arrondis 1">
              <a:extLst>
                <a:ext uri="{FF2B5EF4-FFF2-40B4-BE49-F238E27FC236}">
                  <a16:creationId xmlns:a16="http://schemas.microsoft.com/office/drawing/2014/main" xmlns="" id="{C9B65D07-2FC3-4A34-94A6-D2F55BA7E236}"/>
                </a:ext>
              </a:extLst>
            </p:cNvPr>
            <p:cNvSpPr/>
            <p:nvPr/>
          </p:nvSpPr>
          <p:spPr>
            <a:xfrm>
              <a:off x="1540713" y="1248465"/>
              <a:ext cx="2409825" cy="32881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xmlns="" id="{0814329C-3D0E-40A8-B85C-5E0DF79B132D}"/>
                </a:ext>
              </a:extLst>
            </p:cNvPr>
            <p:cNvSpPr txBox="1"/>
            <p:nvPr/>
          </p:nvSpPr>
          <p:spPr>
            <a:xfrm>
              <a:off x="1687593" y="1813729"/>
              <a:ext cx="2116062" cy="2157659"/>
            </a:xfrm>
            <a:prstGeom prst="rect">
              <a:avLst/>
            </a:prstGeom>
            <a:noFill/>
          </p:spPr>
          <p:txBody>
            <a:bodyPr wrap="square" rtlCol="0">
              <a:spAutoFit/>
            </a:bodyPr>
            <a:lstStyle/>
            <a:p>
              <a:pPr algn="ctr"/>
              <a:r>
                <a:rPr lang="fr-FR" sz="4000" dirty="0"/>
                <a:t>23</a:t>
              </a:r>
            </a:p>
          </p:txBody>
        </p:sp>
      </p:grpSp>
    </p:spTree>
    <p:extLst>
      <p:ext uri="{BB962C8B-B14F-4D97-AF65-F5344CB8AC3E}">
        <p14:creationId xmlns:p14="http://schemas.microsoft.com/office/powerpoint/2010/main" val="26952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3999" y="1122363"/>
            <a:ext cx="9531927" cy="2387600"/>
          </a:xfrm>
        </p:spPr>
        <p:txBody>
          <a:bodyPr>
            <a:normAutofit/>
          </a:bodyPr>
          <a:lstStyle/>
          <a:p>
            <a:r>
              <a:rPr lang="fr-FR" sz="8000" dirty="0">
                <a:solidFill>
                  <a:srgbClr val="7030A0"/>
                </a:solidFill>
                <a:latin typeface="Comic Sans MS" panose="030F0702030302020204" pitchFamily="66" charset="0"/>
              </a:rPr>
              <a:t>Mesures</a:t>
            </a:r>
            <a:br>
              <a:rPr lang="fr-FR" sz="8000" dirty="0">
                <a:solidFill>
                  <a:srgbClr val="7030A0"/>
                </a:solidFill>
                <a:latin typeface="Comic Sans MS" panose="030F0702030302020204" pitchFamily="66" charset="0"/>
              </a:rPr>
            </a:br>
            <a:endParaRPr lang="fr-FR" sz="8000" dirty="0">
              <a:solidFill>
                <a:srgbClr val="7030A0"/>
              </a:solidFill>
              <a:latin typeface="Comic Sans MS" panose="030F0702030302020204" pitchFamily="66" charset="0"/>
            </a:endParaRPr>
          </a:p>
        </p:txBody>
      </p:sp>
      <p:sp>
        <p:nvSpPr>
          <p:cNvPr id="3" name="Sous-titre 2">
            <a:extLst>
              <a:ext uri="{FF2B5EF4-FFF2-40B4-BE49-F238E27FC236}">
                <a16:creationId xmlns:a16="http://schemas.microsoft.com/office/drawing/2014/main" xmlns="" id="{BF012F0B-3E43-4074-8E81-98D4422ABDB4}"/>
              </a:ext>
            </a:extLst>
          </p:cNvPr>
          <p:cNvSpPr>
            <a:spLocks noGrp="1"/>
          </p:cNvSpPr>
          <p:nvPr>
            <p:ph type="subTitle" idx="1"/>
          </p:nvPr>
        </p:nvSpPr>
        <p:spPr>
          <a:xfrm>
            <a:off x="1027521" y="3602037"/>
            <a:ext cx="10897385" cy="979691"/>
          </a:xfrm>
        </p:spPr>
        <p:txBody>
          <a:bodyPr>
            <a:normAutofit/>
          </a:bodyPr>
          <a:lstStyle/>
          <a:p>
            <a:r>
              <a:rPr lang="fr-FR" sz="6000" dirty="0"/>
              <a:t>Les longueurs</a:t>
            </a:r>
          </a:p>
        </p:txBody>
      </p:sp>
    </p:spTree>
    <p:extLst>
      <p:ext uri="{BB962C8B-B14F-4D97-AF65-F5344CB8AC3E}">
        <p14:creationId xmlns:p14="http://schemas.microsoft.com/office/powerpoint/2010/main" val="264596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98438826-690A-4D4D-99E3-0037F4E31329}"/>
              </a:ext>
            </a:extLst>
          </p:cNvPr>
          <p:cNvSpPr txBox="1">
            <a:spLocks/>
          </p:cNvSpPr>
          <p:nvPr/>
        </p:nvSpPr>
        <p:spPr>
          <a:xfrm>
            <a:off x="763166" y="156412"/>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solidFill>
                  <a:srgbClr val="7030A0"/>
                </a:solidFill>
              </a:rPr>
              <a:t>Mesure de longueurs</a:t>
            </a:r>
          </a:p>
        </p:txBody>
      </p:sp>
      <p:pic>
        <p:nvPicPr>
          <p:cNvPr id="7" name="Image 6">
            <a:extLst>
              <a:ext uri="{FF2B5EF4-FFF2-40B4-BE49-F238E27FC236}">
                <a16:creationId xmlns:a16="http://schemas.microsoft.com/office/drawing/2014/main" xmlns="" id="{6572C6DB-5FD1-4C53-B4DB-8176BCC75CE9}"/>
              </a:ext>
            </a:extLst>
          </p:cNvPr>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3808" t="45328" r="2267" b="46077"/>
          <a:stretch/>
        </p:blipFill>
        <p:spPr>
          <a:xfrm>
            <a:off x="393930" y="3050943"/>
            <a:ext cx="11360727" cy="727274"/>
          </a:xfrm>
          <a:prstGeom prst="rect">
            <a:avLst/>
          </a:prstGeom>
        </p:spPr>
      </p:pic>
      <p:cxnSp>
        <p:nvCxnSpPr>
          <p:cNvPr id="3" name="Connecteur droit 2"/>
          <p:cNvCxnSpPr/>
          <p:nvPr/>
        </p:nvCxnSpPr>
        <p:spPr>
          <a:xfrm flipH="1" flipV="1">
            <a:off x="419331" y="2166278"/>
            <a:ext cx="16328" cy="1603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flipV="1">
            <a:off x="11663065" y="2157810"/>
            <a:ext cx="16328" cy="1603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435660" y="2692421"/>
            <a:ext cx="11243733" cy="1"/>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626659" y="1752622"/>
            <a:ext cx="2861733" cy="1015663"/>
          </a:xfrm>
          <a:prstGeom prst="rect">
            <a:avLst/>
          </a:prstGeom>
          <a:noFill/>
        </p:spPr>
        <p:txBody>
          <a:bodyPr wrap="square" rtlCol="0">
            <a:spAutoFit/>
          </a:bodyPr>
          <a:lstStyle/>
          <a:p>
            <a:r>
              <a:rPr lang="fr-FR" sz="6000" dirty="0"/>
              <a:t>1 mètre</a:t>
            </a:r>
          </a:p>
        </p:txBody>
      </p:sp>
    </p:spTree>
    <p:extLst>
      <p:ext uri="{BB962C8B-B14F-4D97-AF65-F5344CB8AC3E}">
        <p14:creationId xmlns:p14="http://schemas.microsoft.com/office/powerpoint/2010/main" val="2410334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TM02900771[[fn=Secteur]]</Template>
  <TotalTime>13755</TotalTime>
  <Words>812</Words>
  <Application>Microsoft Office PowerPoint</Application>
  <PresentationFormat>Personnalisé</PresentationFormat>
  <Paragraphs>134</Paragraphs>
  <Slides>22</Slides>
  <Notes>19</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Mercredi 10 juin 2020</vt:lpstr>
      <vt:lpstr>Calcul mental</vt:lpstr>
      <vt:lpstr>Trouver le bon nombre</vt:lpstr>
      <vt:lpstr>Trouver le bon nombre</vt:lpstr>
      <vt:lpstr>Trouver le bon nombre</vt:lpstr>
      <vt:lpstr>Trouver le bon nombre</vt:lpstr>
      <vt:lpstr>Trouver le bon nombre</vt:lpstr>
      <vt:lpstr>Mesures </vt:lpstr>
      <vt:lpstr>Présentation PowerPoint</vt:lpstr>
      <vt:lpstr>Mesure de longueurs</vt:lpstr>
      <vt:lpstr>Mesure de longueurs</vt:lpstr>
      <vt:lpstr>Mesure de longueurs</vt:lpstr>
      <vt:lpstr>Mesure de longueurs</vt:lpstr>
      <vt:lpstr>Mesure de longueurs</vt:lpstr>
      <vt:lpstr>Mesure de longueurs</vt:lpstr>
      <vt:lpstr>Problèmes</vt:lpstr>
      <vt:lpstr>Pour t’entraîner</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doubles</dc:title>
  <dc:creator>Vsg IEN</dc:creator>
  <cp:lastModifiedBy>Ollivier HUNAULT</cp:lastModifiedBy>
  <cp:revision>458</cp:revision>
  <dcterms:created xsi:type="dcterms:W3CDTF">2020-03-19T21:38:13Z</dcterms:created>
  <dcterms:modified xsi:type="dcterms:W3CDTF">2020-05-25T15:00:55Z</dcterms:modified>
</cp:coreProperties>
</file>