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677" r:id="rId3"/>
    <p:sldId id="504" r:id="rId4"/>
    <p:sldId id="656" r:id="rId5"/>
    <p:sldId id="657" r:id="rId6"/>
    <p:sldId id="650" r:id="rId7"/>
    <p:sldId id="651" r:id="rId8"/>
    <p:sldId id="551" r:id="rId9"/>
    <p:sldId id="552" r:id="rId10"/>
    <p:sldId id="652" r:id="rId11"/>
    <p:sldId id="653" r:id="rId12"/>
    <p:sldId id="654" r:id="rId13"/>
    <p:sldId id="655" r:id="rId14"/>
    <p:sldId id="658" r:id="rId15"/>
    <p:sldId id="659" r:id="rId16"/>
    <p:sldId id="660" r:id="rId17"/>
    <p:sldId id="661" r:id="rId18"/>
    <p:sldId id="684" r:id="rId19"/>
    <p:sldId id="675" r:id="rId20"/>
    <p:sldId id="671" r:id="rId21"/>
    <p:sldId id="674" r:id="rId22"/>
    <p:sldId id="673" r:id="rId23"/>
    <p:sldId id="676" r:id="rId24"/>
    <p:sldId id="439" r:id="rId25"/>
    <p:sldId id="672" r:id="rId26"/>
    <p:sldId id="680" r:id="rId27"/>
    <p:sldId id="681" r:id="rId28"/>
    <p:sldId id="682" r:id="rId29"/>
    <p:sldId id="683"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BREMONT" initials="LB" lastIdx="5" clrIdx="0"/>
  <p:cmAuthor id="2" name="DARDENNE"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00FF"/>
    <a:srgbClr val="FD5969"/>
    <a:srgbClr val="F16B5D"/>
    <a:srgbClr val="CC99FF"/>
    <a:srgbClr val="7ED9F6"/>
    <a:srgbClr val="F5C3CB"/>
    <a:srgbClr val="FBBF8D"/>
    <a:srgbClr val="DDD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95548" autoAdjust="0"/>
  </p:normalViewPr>
  <p:slideViewPr>
    <p:cSldViewPr snapToGrid="0">
      <p:cViewPr varScale="1">
        <p:scale>
          <a:sx n="47" d="100"/>
          <a:sy n="47" d="100"/>
        </p:scale>
        <p:origin x="-821"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39</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40</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41</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50</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85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94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95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84</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70</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100</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90</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80</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70</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F5C3CB">
            <a:alpha val="89804"/>
          </a:srgbClr>
        </a:solidFill>
      </dgm:spPr>
      <dgm:t>
        <a:bodyPr/>
        <a:lstStyle/>
        <a:p>
          <a:pPr algn="ctr">
            <a:buNone/>
          </a:pPr>
          <a:r>
            <a:rPr lang="fr-FR" b="1" dirty="0"/>
            <a:t>100</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7ED9F6"/>
        </a:solidFill>
      </dgm:spPr>
      <dgm:t>
        <a:bodyPr/>
        <a:lstStyle/>
        <a:p>
          <a:pPr algn="ctr">
            <a:buNone/>
          </a:pPr>
          <a:r>
            <a:rPr lang="fr-FR" b="1" dirty="0"/>
            <a:t>90</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80</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39</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40</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41</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50</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78</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74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75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83</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78</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74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75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83</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75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67</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65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chemeClr val="accent2">
            <a:lumMod val="40000"/>
            <a:lumOff val="60000"/>
            <a:alpha val="90000"/>
          </a:schemeClr>
        </a:solidFill>
      </dgm:spPr>
      <dgm:t>
        <a:bodyPr/>
        <a:lstStyle/>
        <a:p>
          <a:pPr algn="ctr">
            <a:buNone/>
          </a:pPr>
          <a:r>
            <a:rPr lang="fr-FR" b="1" dirty="0"/>
            <a:t> 66</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90000"/>
          </a:srgbClr>
        </a:solidFill>
      </dgm:spPr>
      <dgm:t>
        <a:bodyPr/>
        <a:lstStyle/>
        <a:p>
          <a:pPr algn="ctr">
            <a:buNone/>
          </a:pPr>
          <a:r>
            <a:rPr lang="fr-FR" b="1" dirty="0"/>
            <a:t>75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F5C3CB">
            <a:alpha val="90000"/>
          </a:srgbClr>
        </a:solidFill>
      </dgm:spPr>
      <dgm:t>
        <a:bodyPr/>
        <a:lstStyle/>
        <a:p>
          <a:pPr algn="ctr">
            <a:buNone/>
          </a:pPr>
          <a:r>
            <a:rPr lang="fr-FR" b="1" dirty="0"/>
            <a:t>67</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7ED9F6"/>
        </a:solidFill>
      </dgm:spPr>
      <dgm:t>
        <a:bodyPr/>
        <a:lstStyle/>
        <a:p>
          <a:pPr algn="ctr">
            <a:buNone/>
          </a:pPr>
          <a:r>
            <a:rPr lang="fr-FR" b="1" dirty="0"/>
            <a:t>65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66</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55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64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65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chemeClr val="accent2">
            <a:lumMod val="40000"/>
            <a:lumOff val="60000"/>
            <a:alpha val="90000"/>
          </a:schemeClr>
        </a:solidFill>
      </dgm:spPr>
      <dgm:t>
        <a:bodyPr/>
        <a:lstStyle/>
        <a:p>
          <a:pPr algn="ctr">
            <a:buNone/>
          </a:pPr>
          <a:r>
            <a:rPr lang="fr-FR" b="1" dirty="0"/>
            <a:t> 56</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7ED9F6">
            <a:alpha val="90000"/>
          </a:srgbClr>
        </a:solidFill>
      </dgm:spPr>
      <dgm:t>
        <a:bodyPr/>
        <a:lstStyle/>
        <a:p>
          <a:pPr algn="ctr">
            <a:buNone/>
          </a:pPr>
          <a:r>
            <a:rPr lang="fr-FR" b="1" dirty="0"/>
            <a:t>55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F5C3CB">
            <a:alpha val="90000"/>
          </a:srgbClr>
        </a:solidFill>
      </dgm:spPr>
      <dgm:t>
        <a:bodyPr/>
        <a:lstStyle/>
        <a:p>
          <a:pPr algn="ctr">
            <a:buNone/>
          </a:pPr>
          <a:r>
            <a:rPr lang="fr-FR" b="1" dirty="0"/>
            <a:t>64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65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56</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85</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94</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95</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84</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50</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41</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39</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40</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84</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95</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85</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94</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80</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90</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70</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100</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80</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7ED9F6"/>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90</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70</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100</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50</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41</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39</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40</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83</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75</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78</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74</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83</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75</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78</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74</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66</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65</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75</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67</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66</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7ED9F6"/>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65</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75</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67</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56</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65</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55</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64</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56</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65</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7ED9F6">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55</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64</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84</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95</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85</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94</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3DF88-DAA2-DB42-95A7-D20EEB214776}" type="datetimeFigureOut">
              <a:rPr lang="fr-FR" smtClean="0"/>
              <a:t>25/05/2020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DDD27-6673-EA4F-B067-C7C5F7D6F7DA}" type="slidenum">
              <a:rPr lang="fr-FR" smtClean="0"/>
              <a:t>‹N°›</a:t>
            </a:fld>
            <a:endParaRPr lang="fr-FR"/>
          </a:p>
        </p:txBody>
      </p:sp>
    </p:spTree>
    <p:extLst>
      <p:ext uri="{BB962C8B-B14F-4D97-AF65-F5344CB8AC3E}">
        <p14:creationId xmlns:p14="http://schemas.microsoft.com/office/powerpoint/2010/main" val="68016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3</a:t>
            </a:fld>
            <a:endParaRPr lang="fr-FR"/>
          </a:p>
        </p:txBody>
      </p:sp>
    </p:spTree>
    <p:extLst>
      <p:ext uri="{BB962C8B-B14F-4D97-AF65-F5344CB8AC3E}">
        <p14:creationId xmlns:p14="http://schemas.microsoft.com/office/powerpoint/2010/main" val="165368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12</a:t>
            </a:fld>
            <a:endParaRPr lang="fr-FR"/>
          </a:p>
        </p:txBody>
      </p:sp>
    </p:spTree>
    <p:extLst>
      <p:ext uri="{BB962C8B-B14F-4D97-AF65-F5344CB8AC3E}">
        <p14:creationId xmlns:p14="http://schemas.microsoft.com/office/powerpoint/2010/main" val="113038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13</a:t>
            </a:fld>
            <a:endParaRPr lang="fr-FR"/>
          </a:p>
        </p:txBody>
      </p:sp>
    </p:spTree>
    <p:extLst>
      <p:ext uri="{BB962C8B-B14F-4D97-AF65-F5344CB8AC3E}">
        <p14:creationId xmlns:p14="http://schemas.microsoft.com/office/powerpoint/2010/main" val="80221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14</a:t>
            </a:fld>
            <a:endParaRPr lang="fr-FR"/>
          </a:p>
        </p:txBody>
      </p:sp>
    </p:spTree>
    <p:extLst>
      <p:ext uri="{BB962C8B-B14F-4D97-AF65-F5344CB8AC3E}">
        <p14:creationId xmlns:p14="http://schemas.microsoft.com/office/powerpoint/2010/main" val="249789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15</a:t>
            </a:fld>
            <a:endParaRPr lang="fr-FR"/>
          </a:p>
        </p:txBody>
      </p:sp>
    </p:spTree>
    <p:extLst>
      <p:ext uri="{BB962C8B-B14F-4D97-AF65-F5344CB8AC3E}">
        <p14:creationId xmlns:p14="http://schemas.microsoft.com/office/powerpoint/2010/main" val="400405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 la veille. Utilisation d’une bande unité, un étalon pour mesurer des longueurs.</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17</a:t>
            </a:fld>
            <a:endParaRPr lang="fr-FR"/>
          </a:p>
        </p:txBody>
      </p:sp>
    </p:spTree>
    <p:extLst>
      <p:ext uri="{BB962C8B-B14F-4D97-AF65-F5344CB8AC3E}">
        <p14:creationId xmlns:p14="http://schemas.microsoft.com/office/powerpoint/2010/main" val="391066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nous allons parler d’une unité qui est le mètre. Avant, il y a un peu plus de 200 ans les unités n’étaient pas les mêmes partout. Il y avait le pied, le pouce, la toise, l’arpent … Il était bien difficile de se comprendre et de faire des échanges, du commerce.</a:t>
            </a:r>
          </a:p>
          <a:p>
            <a:r>
              <a:rPr lang="fr-FR" dirty="0"/>
              <a:t>Alors, il y a eu un accord. Il a été décidé d’utiliser le mètre. </a:t>
            </a:r>
          </a:p>
          <a:p>
            <a:endParaRPr lang="fr-FR" dirty="0"/>
          </a:p>
          <a:p>
            <a:r>
              <a:rPr lang="fr-FR" dirty="0"/>
              <a:t>Montrer que c’est un grand pas en le posant au sol. </a:t>
            </a:r>
          </a:p>
          <a:p>
            <a:r>
              <a:rPr lang="fr-FR" dirty="0"/>
              <a:t>Montrer que je mesure un peu moins de 2 m. Peu de gens mesurent 2 m ou plus de 2m, les joueurs de basket. Que les portes font un peu plus de 2m pour que tout le monde puisse passer dessous</a:t>
            </a:r>
          </a:p>
          <a:p>
            <a:endParaRPr lang="fr-FR" dirty="0"/>
          </a:p>
          <a:p>
            <a:r>
              <a:rPr lang="fr-FR" dirty="0"/>
              <a:t>Un étage fait à peu près 3 m</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18</a:t>
            </a:fld>
            <a:endParaRPr lang="fr-FR"/>
          </a:p>
        </p:txBody>
      </p:sp>
    </p:spTree>
    <p:extLst>
      <p:ext uri="{BB962C8B-B14F-4D97-AF65-F5344CB8AC3E}">
        <p14:creationId xmlns:p14="http://schemas.microsoft.com/office/powerpoint/2010/main" val="58058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longueur d’un autobus.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19</a:t>
            </a:fld>
            <a:endParaRPr lang="fr-FR"/>
          </a:p>
        </p:txBody>
      </p:sp>
    </p:spTree>
    <p:extLst>
      <p:ext uri="{BB962C8B-B14F-4D97-AF65-F5344CB8AC3E}">
        <p14:creationId xmlns:p14="http://schemas.microsoft.com/office/powerpoint/2010/main" val="412461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montrer stylo et m, montrer qu’un cm est tout petit. Montrer que la phalange de mon petit doigt mesure 2cm.</a:t>
            </a:r>
          </a:p>
          <a:p>
            <a:endParaRPr lang="fr-FR" dirty="0"/>
          </a:p>
          <a:p>
            <a:r>
              <a:rPr lang="fr-FR" dirty="0"/>
              <a:t>Comment faire pour mesurer des objets plus petits ? Le mètre est bien trop grand !</a:t>
            </a:r>
          </a:p>
          <a:p>
            <a:r>
              <a:rPr lang="fr-FR" dirty="0"/>
              <a:t>Montrer les marques sur le mètre de tableau, dire qu’il y en a 100 et qu’un espace, un intervalle entre ces 2 marques s’appellent un cm. </a:t>
            </a:r>
          </a:p>
          <a:p>
            <a:r>
              <a:rPr lang="fr-FR" dirty="0"/>
              <a:t>Le cm est une petite partie du m, il est 100 fois plus petit que le mètre et va permettre de mesurer des objets plus petits (mais pas tous).</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20</a:t>
            </a:fld>
            <a:endParaRPr lang="fr-FR"/>
          </a:p>
        </p:txBody>
      </p:sp>
    </p:spTree>
    <p:extLst>
      <p:ext uri="{BB962C8B-B14F-4D97-AF65-F5344CB8AC3E}">
        <p14:creationId xmlns:p14="http://schemas.microsoft.com/office/powerpoint/2010/main" val="668168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nous allons mesurer des objets plus petits. Par exemple, un stylo bille, avec lequel certains élèves écrivent. </a:t>
            </a:r>
          </a:p>
          <a:p>
            <a:r>
              <a:rPr lang="fr-FR" dirty="0"/>
              <a:t>Montrer la mesure du stylo bille avec le mètre de tableau : problème, le mètre est bien trop grand !</a:t>
            </a:r>
          </a:p>
          <a:p>
            <a:r>
              <a:rPr lang="fr-FR" dirty="0"/>
              <a:t>Montrer les marques sur le mètre de tableau, dire qu’il y en a 100 et qu’un espace, un intervalle entre ces 2 marques s’appellent un cm. </a:t>
            </a:r>
          </a:p>
          <a:p>
            <a:r>
              <a:rPr lang="fr-FR" dirty="0"/>
              <a:t>Le cm est une petite partie du m, il est 100 fois plus petit que le mètre et va permettre de mesurer des objets plus petits (mais pas tous).</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21</a:t>
            </a:fld>
            <a:endParaRPr lang="fr-FR"/>
          </a:p>
        </p:txBody>
      </p:sp>
    </p:spTree>
    <p:extLst>
      <p:ext uri="{BB962C8B-B14F-4D97-AF65-F5344CB8AC3E}">
        <p14:creationId xmlns:p14="http://schemas.microsoft.com/office/powerpoint/2010/main" val="350399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22</a:t>
            </a:fld>
            <a:endParaRPr lang="fr-FR"/>
          </a:p>
        </p:txBody>
      </p:sp>
    </p:spTree>
    <p:extLst>
      <p:ext uri="{BB962C8B-B14F-4D97-AF65-F5344CB8AC3E}">
        <p14:creationId xmlns:p14="http://schemas.microsoft.com/office/powerpoint/2010/main" val="300731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4</a:t>
            </a:fld>
            <a:endParaRPr lang="fr-FR"/>
          </a:p>
        </p:txBody>
      </p:sp>
    </p:spTree>
    <p:extLst>
      <p:ext uri="{BB962C8B-B14F-4D97-AF65-F5344CB8AC3E}">
        <p14:creationId xmlns:p14="http://schemas.microsoft.com/office/powerpoint/2010/main" val="483941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EDDD27-6673-EA4F-B067-C7C5F7D6F7DA}" type="slidenum">
              <a:rPr lang="fr-FR" smtClean="0"/>
              <a:t>23</a:t>
            </a:fld>
            <a:endParaRPr lang="fr-FR"/>
          </a:p>
        </p:txBody>
      </p:sp>
    </p:spTree>
    <p:extLst>
      <p:ext uri="{BB962C8B-B14F-4D97-AF65-F5344CB8AC3E}">
        <p14:creationId xmlns:p14="http://schemas.microsoft.com/office/powerpoint/2010/main" val="311163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25</a:t>
            </a:fld>
            <a:endParaRPr lang="fr-FR"/>
          </a:p>
        </p:txBody>
      </p:sp>
    </p:spTree>
    <p:extLst>
      <p:ext uri="{BB962C8B-B14F-4D97-AF65-F5344CB8AC3E}">
        <p14:creationId xmlns:p14="http://schemas.microsoft.com/office/powerpoint/2010/main" val="25943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54 cm (6 carreaux) sur la plante du lundi et de 18 cm (-2 carreaux) sur l’écart. </a:t>
            </a:r>
          </a:p>
          <a:p>
            <a:r>
              <a:rPr lang="fr-FR" dirty="0"/>
              <a:t>5+3 = 8</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26</a:t>
            </a:fld>
            <a:endParaRPr lang="fr-FR"/>
          </a:p>
        </p:txBody>
      </p:sp>
    </p:spTree>
    <p:extLst>
      <p:ext uri="{BB962C8B-B14F-4D97-AF65-F5344CB8AC3E}">
        <p14:creationId xmlns:p14="http://schemas.microsoft.com/office/powerpoint/2010/main" val="154297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50 cm sur la plante a et de 60cm sur la plante b. </a:t>
            </a:r>
          </a:p>
          <a:p>
            <a:r>
              <a:rPr lang="fr-FR" dirty="0"/>
              <a:t>Calcul sur la droite graduée</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27</a:t>
            </a:fld>
            <a:endParaRPr lang="fr-FR"/>
          </a:p>
        </p:txBody>
      </p:sp>
    </p:spTree>
    <p:extLst>
      <p:ext uri="{BB962C8B-B14F-4D97-AF65-F5344CB8AC3E}">
        <p14:creationId xmlns:p14="http://schemas.microsoft.com/office/powerpoint/2010/main" val="77421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50 cm sur la plante a et de 60cm sur la plante b. </a:t>
            </a:r>
          </a:p>
          <a:p>
            <a:endParaRPr lang="fr-FR" dirty="0"/>
          </a:p>
          <a:p>
            <a:r>
              <a:rPr lang="fr-FR" dirty="0"/>
              <a:t>Appui sur les doubles</a:t>
            </a:r>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28</a:t>
            </a:fld>
            <a:endParaRPr lang="fr-FR"/>
          </a:p>
        </p:txBody>
      </p:sp>
    </p:spTree>
    <p:extLst>
      <p:ext uri="{BB962C8B-B14F-4D97-AF65-F5344CB8AC3E}">
        <p14:creationId xmlns:p14="http://schemas.microsoft.com/office/powerpoint/2010/main" val="3607887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50 cm sur la plante a et de 60cm sur la plante b. </a:t>
            </a:r>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29</a:t>
            </a:fld>
            <a:endParaRPr lang="fr-FR"/>
          </a:p>
        </p:txBody>
      </p:sp>
    </p:spTree>
    <p:extLst>
      <p:ext uri="{BB962C8B-B14F-4D97-AF65-F5344CB8AC3E}">
        <p14:creationId xmlns:p14="http://schemas.microsoft.com/office/powerpoint/2010/main" val="173997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5</a:t>
            </a:fld>
            <a:endParaRPr lang="fr-FR"/>
          </a:p>
        </p:txBody>
      </p:sp>
    </p:spTree>
    <p:extLst>
      <p:ext uri="{BB962C8B-B14F-4D97-AF65-F5344CB8AC3E}">
        <p14:creationId xmlns:p14="http://schemas.microsoft.com/office/powerpoint/2010/main" val="106393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6</a:t>
            </a:fld>
            <a:endParaRPr lang="fr-FR"/>
          </a:p>
        </p:txBody>
      </p:sp>
    </p:spTree>
    <p:extLst>
      <p:ext uri="{BB962C8B-B14F-4D97-AF65-F5344CB8AC3E}">
        <p14:creationId xmlns:p14="http://schemas.microsoft.com/office/powerpoint/2010/main" val="74865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7</a:t>
            </a:fld>
            <a:endParaRPr lang="fr-FR"/>
          </a:p>
        </p:txBody>
      </p:sp>
    </p:spTree>
    <p:extLst>
      <p:ext uri="{BB962C8B-B14F-4D97-AF65-F5344CB8AC3E}">
        <p14:creationId xmlns:p14="http://schemas.microsoft.com/office/powerpoint/2010/main" val="288944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8</a:t>
            </a:fld>
            <a:endParaRPr lang="fr-FR"/>
          </a:p>
        </p:txBody>
      </p:sp>
    </p:spTree>
    <p:extLst>
      <p:ext uri="{BB962C8B-B14F-4D97-AF65-F5344CB8AC3E}">
        <p14:creationId xmlns:p14="http://schemas.microsoft.com/office/powerpoint/2010/main" val="186801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9</a:t>
            </a:fld>
            <a:endParaRPr lang="fr-FR"/>
          </a:p>
        </p:txBody>
      </p:sp>
    </p:spTree>
    <p:extLst>
      <p:ext uri="{BB962C8B-B14F-4D97-AF65-F5344CB8AC3E}">
        <p14:creationId xmlns:p14="http://schemas.microsoft.com/office/powerpoint/2010/main" val="206492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10</a:t>
            </a:fld>
            <a:endParaRPr lang="fr-FR"/>
          </a:p>
        </p:txBody>
      </p:sp>
    </p:spTree>
    <p:extLst>
      <p:ext uri="{BB962C8B-B14F-4D97-AF65-F5344CB8AC3E}">
        <p14:creationId xmlns:p14="http://schemas.microsoft.com/office/powerpoint/2010/main" val="248065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11</a:t>
            </a:fld>
            <a:endParaRPr lang="fr-FR"/>
          </a:p>
        </p:txBody>
      </p:sp>
    </p:spTree>
    <p:extLst>
      <p:ext uri="{BB962C8B-B14F-4D97-AF65-F5344CB8AC3E}">
        <p14:creationId xmlns:p14="http://schemas.microsoft.com/office/powerpoint/2010/main" val="359607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7454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3325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6735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7247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53888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92511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3F9061-4C17-47CE-9CA2-6C536BD058A7}" type="datetimeFigureOut">
              <a:rPr lang="fr-FR" smtClean="0"/>
              <a:t>25/05/2020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3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3F9061-4C17-47CE-9CA2-6C536BD058A7}" type="datetimeFigureOut">
              <a:rPr lang="fr-FR" smtClean="0"/>
              <a:t>25/05/2020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3189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3F9061-4C17-47CE-9CA2-6C536BD058A7}" type="datetimeFigureOut">
              <a:rPr lang="fr-FR" smtClean="0"/>
              <a:t>25/05/2020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5833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6254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14989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C9AFF-5904-4907-85CE-C5DA493334D8}" type="slidenum">
              <a:rPr lang="fr-FR" smtClean="0"/>
              <a:t>‹N°›</a:t>
            </a:fld>
            <a:endParaRPr lang="fr-FR"/>
          </a:p>
        </p:txBody>
      </p:sp>
    </p:spTree>
    <p:extLst>
      <p:ext uri="{BB962C8B-B14F-4D97-AF65-F5344CB8AC3E}">
        <p14:creationId xmlns:p14="http://schemas.microsoft.com/office/powerpoint/2010/main" val="64852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jp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1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image" Target="../media/image8.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notesSlide" Target="../notesSlides/notesSlide21.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tags" Target="../tags/tag73.xml"/><Relationship Id="rId39" Type="http://schemas.openxmlformats.org/officeDocument/2006/relationships/tags" Target="../tags/tag86.xml"/><Relationship Id="rId21" Type="http://schemas.openxmlformats.org/officeDocument/2006/relationships/tags" Target="../tags/tag68.xml"/><Relationship Id="rId34" Type="http://schemas.openxmlformats.org/officeDocument/2006/relationships/tags" Target="../tags/tag81.xml"/><Relationship Id="rId42" Type="http://schemas.openxmlformats.org/officeDocument/2006/relationships/tags" Target="../tags/tag89.xml"/><Relationship Id="rId47" Type="http://schemas.openxmlformats.org/officeDocument/2006/relationships/tags" Target="../tags/tag94.xml"/><Relationship Id="rId50" Type="http://schemas.openxmlformats.org/officeDocument/2006/relationships/tags" Target="../tags/tag97.xml"/><Relationship Id="rId55" Type="http://schemas.openxmlformats.org/officeDocument/2006/relationships/image" Target="../media/image8.png"/><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33" Type="http://schemas.openxmlformats.org/officeDocument/2006/relationships/tags" Target="../tags/tag80.xml"/><Relationship Id="rId38" Type="http://schemas.openxmlformats.org/officeDocument/2006/relationships/tags" Target="../tags/tag85.xml"/><Relationship Id="rId46" Type="http://schemas.openxmlformats.org/officeDocument/2006/relationships/tags" Target="../tags/tag93.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29" Type="http://schemas.openxmlformats.org/officeDocument/2006/relationships/tags" Target="../tags/tag76.xml"/><Relationship Id="rId41" Type="http://schemas.openxmlformats.org/officeDocument/2006/relationships/tags" Target="../tags/tag88.xml"/><Relationship Id="rId54" Type="http://schemas.openxmlformats.org/officeDocument/2006/relationships/notesSlide" Target="../notesSlides/notesSlide22.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32" Type="http://schemas.openxmlformats.org/officeDocument/2006/relationships/tags" Target="../tags/tag79.xml"/><Relationship Id="rId37" Type="http://schemas.openxmlformats.org/officeDocument/2006/relationships/tags" Target="../tags/tag84.xml"/><Relationship Id="rId40" Type="http://schemas.openxmlformats.org/officeDocument/2006/relationships/tags" Target="../tags/tag87.xml"/><Relationship Id="rId45" Type="http://schemas.openxmlformats.org/officeDocument/2006/relationships/tags" Target="../tags/tag92.xml"/><Relationship Id="rId53" Type="http://schemas.openxmlformats.org/officeDocument/2006/relationships/slideLayout" Target="../slideLayouts/slideLayout6.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tags" Target="../tags/tag75.xml"/><Relationship Id="rId36" Type="http://schemas.openxmlformats.org/officeDocument/2006/relationships/tags" Target="../tags/tag83.xml"/><Relationship Id="rId49" Type="http://schemas.openxmlformats.org/officeDocument/2006/relationships/tags" Target="../tags/tag96.xml"/><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tags" Target="../tags/tag78.xml"/><Relationship Id="rId44" Type="http://schemas.openxmlformats.org/officeDocument/2006/relationships/tags" Target="../tags/tag91.xml"/><Relationship Id="rId52" Type="http://schemas.openxmlformats.org/officeDocument/2006/relationships/tags" Target="../tags/tag99.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tags" Target="../tags/tag74.xml"/><Relationship Id="rId30" Type="http://schemas.openxmlformats.org/officeDocument/2006/relationships/tags" Target="../tags/tag77.xml"/><Relationship Id="rId35" Type="http://schemas.openxmlformats.org/officeDocument/2006/relationships/tags" Target="../tags/tag82.xml"/><Relationship Id="rId43" Type="http://schemas.openxmlformats.org/officeDocument/2006/relationships/tags" Target="../tags/tag90.xml"/><Relationship Id="rId48" Type="http://schemas.openxmlformats.org/officeDocument/2006/relationships/tags" Target="../tags/tag95.xml"/><Relationship Id="rId8" Type="http://schemas.openxmlformats.org/officeDocument/2006/relationships/tags" Target="../tags/tag55.xml"/><Relationship Id="rId51" Type="http://schemas.openxmlformats.org/officeDocument/2006/relationships/tags" Target="../tags/tag98.xml"/><Relationship Id="rId3" Type="http://schemas.openxmlformats.org/officeDocument/2006/relationships/tags" Target="../tags/tag50.xml"/></Relationships>
</file>

<file path=ppt/slides/_rels/slide27.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tags" Target="../tags/tag141.xml"/><Relationship Id="rId47" Type="http://schemas.openxmlformats.org/officeDocument/2006/relationships/tags" Target="../tags/tag146.xml"/><Relationship Id="rId50" Type="http://schemas.openxmlformats.org/officeDocument/2006/relationships/tags" Target="../tags/tag149.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tags" Target="../tags/tag145.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54" Type="http://schemas.openxmlformats.org/officeDocument/2006/relationships/image" Target="../media/image8.pn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tags" Target="../tags/tag144.xml"/><Relationship Id="rId53" Type="http://schemas.openxmlformats.org/officeDocument/2006/relationships/notesSlide" Target="../notesSlides/notesSlide23.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tags" Target="../tags/tag148.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tags" Target="../tags/tag143.xml"/><Relationship Id="rId52" Type="http://schemas.openxmlformats.org/officeDocument/2006/relationships/slideLayout" Target="../slideLayouts/slideLayout6.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tags" Target="../tags/tag142.xml"/><Relationship Id="rId48" Type="http://schemas.openxmlformats.org/officeDocument/2006/relationships/tags" Target="../tags/tag147.xml"/><Relationship Id="rId8" Type="http://schemas.openxmlformats.org/officeDocument/2006/relationships/tags" Target="../tags/tag107.xml"/><Relationship Id="rId51" Type="http://schemas.openxmlformats.org/officeDocument/2006/relationships/tags" Target="../tags/tag150.xml"/></Relationships>
</file>

<file path=ppt/slides/_rels/slide28.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tags" Target="../tags/tag189.xml"/><Relationship Id="rId3" Type="http://schemas.openxmlformats.org/officeDocument/2006/relationships/tags" Target="../tags/tag153.xml"/><Relationship Id="rId21" Type="http://schemas.openxmlformats.org/officeDocument/2006/relationships/tags" Target="../tags/tag171.xml"/><Relationship Id="rId34" Type="http://schemas.openxmlformats.org/officeDocument/2006/relationships/tags" Target="../tags/tag184.xml"/><Relationship Id="rId42" Type="http://schemas.openxmlformats.org/officeDocument/2006/relationships/tags" Target="../tags/tag192.xml"/><Relationship Id="rId47" Type="http://schemas.openxmlformats.org/officeDocument/2006/relationships/tags" Target="../tags/tag197.xml"/><Relationship Id="rId50" Type="http://schemas.openxmlformats.org/officeDocument/2006/relationships/notesSlide" Target="../notesSlides/notesSlide24.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tags" Target="../tags/tag183.xml"/><Relationship Id="rId38" Type="http://schemas.openxmlformats.org/officeDocument/2006/relationships/tags" Target="../tags/tag188.xml"/><Relationship Id="rId46" Type="http://schemas.openxmlformats.org/officeDocument/2006/relationships/tags" Target="../tags/tag196.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41" Type="http://schemas.openxmlformats.org/officeDocument/2006/relationships/tags" Target="../tags/tag191.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tags" Target="../tags/tag182.xml"/><Relationship Id="rId37" Type="http://schemas.openxmlformats.org/officeDocument/2006/relationships/tags" Target="../tags/tag187.xml"/><Relationship Id="rId40" Type="http://schemas.openxmlformats.org/officeDocument/2006/relationships/tags" Target="../tags/tag190.xml"/><Relationship Id="rId45" Type="http://schemas.openxmlformats.org/officeDocument/2006/relationships/tags" Target="../tags/tag195.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tags" Target="../tags/tag186.xml"/><Relationship Id="rId49" Type="http://schemas.openxmlformats.org/officeDocument/2006/relationships/slideLayout" Target="../slideLayouts/slideLayout6.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tags" Target="../tags/tag181.xml"/><Relationship Id="rId44" Type="http://schemas.openxmlformats.org/officeDocument/2006/relationships/tags" Target="../tags/tag194.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tags" Target="../tags/tag180.xml"/><Relationship Id="rId35" Type="http://schemas.openxmlformats.org/officeDocument/2006/relationships/tags" Target="../tags/tag185.xml"/><Relationship Id="rId43" Type="http://schemas.openxmlformats.org/officeDocument/2006/relationships/tags" Target="../tags/tag193.xml"/><Relationship Id="rId48" Type="http://schemas.openxmlformats.org/officeDocument/2006/relationships/tags" Target="../tags/tag198.xml"/><Relationship Id="rId8" Type="http://schemas.openxmlformats.org/officeDocument/2006/relationships/tags" Target="../tags/tag158.xml"/><Relationship Id="rId51"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FD31B9-7166-D642-A3AE-1BD996153685}"/>
              </a:ext>
            </a:extLst>
          </p:cNvPr>
          <p:cNvSpPr>
            <a:spLocks noGrp="1"/>
          </p:cNvSpPr>
          <p:nvPr>
            <p:ph type="title"/>
          </p:nvPr>
        </p:nvSpPr>
        <p:spPr/>
        <p:txBody>
          <a:bodyPr/>
          <a:lstStyle/>
          <a:p>
            <a:r>
              <a:rPr lang="fr-FR" dirty="0"/>
              <a:t>Mardi 09 juin 2020</a:t>
            </a:r>
          </a:p>
        </p:txBody>
      </p:sp>
      <p:sp>
        <p:nvSpPr>
          <p:cNvPr id="3" name="Rectangle 2"/>
          <p:cNvSpPr/>
          <p:nvPr/>
        </p:nvSpPr>
        <p:spPr>
          <a:xfrm>
            <a:off x="739140" y="1358630"/>
            <a:ext cx="1071372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444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2355362518"/>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48 + 7 =  </a:t>
            </a:r>
          </a:p>
        </p:txBody>
      </p:sp>
    </p:spTree>
    <p:extLst>
      <p:ext uri="{BB962C8B-B14F-4D97-AF65-F5344CB8AC3E}">
        <p14:creationId xmlns:p14="http://schemas.microsoft.com/office/powerpoint/2010/main" val="424092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4018308568"/>
              </p:ext>
            </p:extLst>
          </p:nvPr>
        </p:nvGraphicFramePr>
        <p:xfrm>
          <a:off x="976746" y="20611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xmlns="" id="{6DFCE483-1E59-47A1-881B-6CC4983EC5E2}"/>
              </a:ext>
            </a:extLst>
          </p:cNvPr>
          <p:cNvSpPr txBox="1"/>
          <p:nvPr/>
        </p:nvSpPr>
        <p:spPr>
          <a:xfrm>
            <a:off x="428275" y="1574338"/>
            <a:ext cx="2838380" cy="707886"/>
          </a:xfrm>
          <a:prstGeom prst="rect">
            <a:avLst/>
          </a:prstGeom>
          <a:noFill/>
        </p:spPr>
        <p:txBody>
          <a:bodyPr wrap="square" rtlCol="0">
            <a:spAutoFit/>
          </a:bodyPr>
          <a:lstStyle/>
          <a:p>
            <a:pPr algn="ctr"/>
            <a:r>
              <a:rPr lang="fr-FR" sz="4000" dirty="0"/>
              <a:t>48 + 7 =  </a:t>
            </a:r>
          </a:p>
        </p:txBody>
      </p:sp>
    </p:spTree>
    <p:extLst>
      <p:ext uri="{BB962C8B-B14F-4D97-AF65-F5344CB8AC3E}">
        <p14:creationId xmlns:p14="http://schemas.microsoft.com/office/powerpoint/2010/main" val="59413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370539894"/>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75 + 19 =  </a:t>
            </a:r>
          </a:p>
        </p:txBody>
      </p:sp>
    </p:spTree>
    <p:extLst>
      <p:ext uri="{BB962C8B-B14F-4D97-AF65-F5344CB8AC3E}">
        <p14:creationId xmlns:p14="http://schemas.microsoft.com/office/powerpoint/2010/main" val="110689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881284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1F9C0390-17E2-40B6-BB5F-327B6DED10D7}"/>
              </a:ext>
            </a:extLst>
          </p:cNvPr>
          <p:cNvSpPr txBox="1"/>
          <p:nvPr/>
        </p:nvSpPr>
        <p:spPr>
          <a:xfrm>
            <a:off x="455984" y="1346039"/>
            <a:ext cx="2838380" cy="707886"/>
          </a:xfrm>
          <a:prstGeom prst="rect">
            <a:avLst/>
          </a:prstGeom>
          <a:noFill/>
        </p:spPr>
        <p:txBody>
          <a:bodyPr wrap="square" rtlCol="0">
            <a:spAutoFit/>
          </a:bodyPr>
          <a:lstStyle/>
          <a:p>
            <a:pPr algn="ctr"/>
            <a:r>
              <a:rPr lang="fr-FR" sz="4000" dirty="0"/>
              <a:t>75 + 19 =  </a:t>
            </a:r>
          </a:p>
        </p:txBody>
      </p:sp>
    </p:spTree>
    <p:extLst>
      <p:ext uri="{BB962C8B-B14F-4D97-AF65-F5344CB8AC3E}">
        <p14:creationId xmlns:p14="http://schemas.microsoft.com/office/powerpoint/2010/main" val="71097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3154743167"/>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50 + 40 =  </a:t>
            </a:r>
          </a:p>
        </p:txBody>
      </p:sp>
    </p:spTree>
    <p:extLst>
      <p:ext uri="{BB962C8B-B14F-4D97-AF65-F5344CB8AC3E}">
        <p14:creationId xmlns:p14="http://schemas.microsoft.com/office/powerpoint/2010/main" val="200787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3537536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1F9C0390-17E2-40B6-BB5F-327B6DED10D7}"/>
              </a:ext>
            </a:extLst>
          </p:cNvPr>
          <p:cNvSpPr txBox="1"/>
          <p:nvPr/>
        </p:nvSpPr>
        <p:spPr>
          <a:xfrm>
            <a:off x="455984" y="1346039"/>
            <a:ext cx="2838380" cy="707886"/>
          </a:xfrm>
          <a:prstGeom prst="rect">
            <a:avLst/>
          </a:prstGeom>
          <a:noFill/>
        </p:spPr>
        <p:txBody>
          <a:bodyPr wrap="square" rtlCol="0">
            <a:spAutoFit/>
          </a:bodyPr>
          <a:lstStyle/>
          <a:p>
            <a:pPr algn="ctr"/>
            <a:r>
              <a:rPr lang="fr-FR" sz="4000" dirty="0"/>
              <a:t>50 + 40 =  </a:t>
            </a:r>
          </a:p>
        </p:txBody>
      </p:sp>
    </p:spTree>
    <p:extLst>
      <p:ext uri="{BB962C8B-B14F-4D97-AF65-F5344CB8AC3E}">
        <p14:creationId xmlns:p14="http://schemas.microsoft.com/office/powerpoint/2010/main" val="233100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1122363"/>
            <a:ext cx="9531927" cy="2387600"/>
          </a:xfrm>
        </p:spPr>
        <p:txBody>
          <a:bodyPr>
            <a:normAutofit/>
          </a:bodyPr>
          <a:lstStyle/>
          <a:p>
            <a:r>
              <a:rPr lang="fr-FR" sz="8000" dirty="0">
                <a:solidFill>
                  <a:srgbClr val="7030A0"/>
                </a:solidFill>
                <a:latin typeface="Comic Sans MS" panose="030F0702030302020204" pitchFamily="66" charset="0"/>
              </a:rPr>
              <a:t>Mesures</a:t>
            </a:r>
            <a:br>
              <a:rPr lang="fr-FR" sz="8000" dirty="0">
                <a:solidFill>
                  <a:srgbClr val="7030A0"/>
                </a:solidFill>
                <a:latin typeface="Comic Sans MS" panose="030F0702030302020204" pitchFamily="66" charset="0"/>
              </a:rPr>
            </a:br>
            <a:endParaRPr lang="fr-FR" sz="8000" dirty="0">
              <a:solidFill>
                <a:srgbClr val="7030A0"/>
              </a:solidFill>
              <a:latin typeface="Comic Sans MS" panose="030F0702030302020204" pitchFamily="66" charset="0"/>
            </a:endParaRPr>
          </a:p>
        </p:txBody>
      </p:sp>
      <p:sp>
        <p:nvSpPr>
          <p:cNvPr id="3" name="Sous-titre 2">
            <a:extLst>
              <a:ext uri="{FF2B5EF4-FFF2-40B4-BE49-F238E27FC236}">
                <a16:creationId xmlns:a16="http://schemas.microsoft.com/office/drawing/2014/main" xmlns="" id="{BF012F0B-3E43-4074-8E81-98D4422ABDB4}"/>
              </a:ext>
            </a:extLst>
          </p:cNvPr>
          <p:cNvSpPr>
            <a:spLocks noGrp="1"/>
          </p:cNvSpPr>
          <p:nvPr>
            <p:ph type="subTitle" idx="1"/>
          </p:nvPr>
        </p:nvSpPr>
        <p:spPr>
          <a:xfrm>
            <a:off x="1027521" y="3602037"/>
            <a:ext cx="10897385" cy="979691"/>
          </a:xfrm>
        </p:spPr>
        <p:txBody>
          <a:bodyPr>
            <a:normAutofit/>
          </a:bodyPr>
          <a:lstStyle/>
          <a:p>
            <a:r>
              <a:rPr lang="fr-FR" sz="6000" dirty="0"/>
              <a:t>Les longueurs</a:t>
            </a:r>
          </a:p>
        </p:txBody>
      </p:sp>
    </p:spTree>
    <p:extLst>
      <p:ext uri="{BB962C8B-B14F-4D97-AF65-F5344CB8AC3E}">
        <p14:creationId xmlns:p14="http://schemas.microsoft.com/office/powerpoint/2010/main" val="264596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AF8D97D9-E7C8-4F4A-A7F0-1D629AEE5FD9}"/>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sp>
        <p:nvSpPr>
          <p:cNvPr id="10" name="ZoneTexte 9">
            <a:extLst>
              <a:ext uri="{FF2B5EF4-FFF2-40B4-BE49-F238E27FC236}">
                <a16:creationId xmlns:a16="http://schemas.microsoft.com/office/drawing/2014/main" xmlns="" id="{78286134-5B0E-4E85-A853-8AB708A0600D}"/>
              </a:ext>
            </a:extLst>
          </p:cNvPr>
          <p:cNvSpPr txBox="1"/>
          <p:nvPr/>
        </p:nvSpPr>
        <p:spPr>
          <a:xfrm>
            <a:off x="205740" y="632616"/>
            <a:ext cx="5455040" cy="523220"/>
          </a:xfrm>
          <a:prstGeom prst="rect">
            <a:avLst/>
          </a:prstGeom>
          <a:noFill/>
        </p:spPr>
        <p:txBody>
          <a:bodyPr wrap="square" rtlCol="0">
            <a:spAutoFit/>
          </a:bodyPr>
          <a:lstStyle/>
          <a:p>
            <a:r>
              <a:rPr lang="fr-FR" sz="2800" dirty="0"/>
              <a:t>Quel est le chemin le plus long ? </a:t>
            </a:r>
          </a:p>
        </p:txBody>
      </p:sp>
      <p:cxnSp>
        <p:nvCxnSpPr>
          <p:cNvPr id="11" name="Connecteur droit 10">
            <a:extLst>
              <a:ext uri="{FF2B5EF4-FFF2-40B4-BE49-F238E27FC236}">
                <a16:creationId xmlns:a16="http://schemas.microsoft.com/office/drawing/2014/main" xmlns="" id="{2CD9CC65-BEF4-46EF-AC74-E59DF41C6F88}"/>
              </a:ext>
            </a:extLst>
          </p:cNvPr>
          <p:cNvCxnSpPr>
            <a:cxnSpLocks/>
          </p:cNvCxnSpPr>
          <p:nvPr/>
        </p:nvCxnSpPr>
        <p:spPr>
          <a:xfrm flipH="1">
            <a:off x="1973597" y="1908714"/>
            <a:ext cx="1538747" cy="1060705"/>
          </a:xfrm>
          <a:prstGeom prst="line">
            <a:avLst/>
          </a:prstGeom>
          <a:ln w="57150">
            <a:solidFill>
              <a:srgbClr val="FF00FF"/>
            </a:solidFill>
          </a:ln>
        </p:spPr>
        <p:style>
          <a:lnRef idx="3">
            <a:schemeClr val="accent2"/>
          </a:lnRef>
          <a:fillRef idx="0">
            <a:schemeClr val="accent2"/>
          </a:fillRef>
          <a:effectRef idx="2">
            <a:schemeClr val="accent2"/>
          </a:effectRef>
          <a:fontRef idx="minor">
            <a:schemeClr val="tx1"/>
          </a:fontRef>
        </p:style>
      </p:cxnSp>
      <p:grpSp>
        <p:nvGrpSpPr>
          <p:cNvPr id="23" name="Groupe 22">
            <a:extLst>
              <a:ext uri="{FF2B5EF4-FFF2-40B4-BE49-F238E27FC236}">
                <a16:creationId xmlns:a16="http://schemas.microsoft.com/office/drawing/2014/main" xmlns="" id="{F1871DC8-5633-4DE1-B66A-4CC7ED6582E4}"/>
              </a:ext>
            </a:extLst>
          </p:cNvPr>
          <p:cNvGrpSpPr/>
          <p:nvPr/>
        </p:nvGrpSpPr>
        <p:grpSpPr>
          <a:xfrm rot="19528557">
            <a:off x="1992732" y="2697255"/>
            <a:ext cx="932848" cy="322264"/>
            <a:chOff x="763166" y="5332571"/>
            <a:chExt cx="1920240" cy="322264"/>
          </a:xfrm>
        </p:grpSpPr>
        <p:sp>
          <p:nvSpPr>
            <p:cNvPr id="24" name="Rectangle 23">
              <a:extLst>
                <a:ext uri="{FF2B5EF4-FFF2-40B4-BE49-F238E27FC236}">
                  <a16:creationId xmlns:a16="http://schemas.microsoft.com/office/drawing/2014/main" xmlns="" id="{5900E7E9-49F6-4023-982C-B9144349E7A3}"/>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25" name="Connecteur droit 24">
              <a:extLst>
                <a:ext uri="{FF2B5EF4-FFF2-40B4-BE49-F238E27FC236}">
                  <a16:creationId xmlns:a16="http://schemas.microsoft.com/office/drawing/2014/main" xmlns="" id="{01D42079-230C-4A67-A5D1-4F2FD1F1AF8B}"/>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2" name="Groupe 21">
            <a:extLst>
              <a:ext uri="{FF2B5EF4-FFF2-40B4-BE49-F238E27FC236}">
                <a16:creationId xmlns:a16="http://schemas.microsoft.com/office/drawing/2014/main" xmlns="" id="{0038C53D-E84E-46DD-91E1-A6FBFC31F79F}"/>
              </a:ext>
            </a:extLst>
          </p:cNvPr>
          <p:cNvGrpSpPr/>
          <p:nvPr/>
        </p:nvGrpSpPr>
        <p:grpSpPr>
          <a:xfrm rot="19528557">
            <a:off x="2762806" y="2168514"/>
            <a:ext cx="932848" cy="322264"/>
            <a:chOff x="763166" y="5332571"/>
            <a:chExt cx="1920240" cy="322264"/>
          </a:xfrm>
        </p:grpSpPr>
        <p:sp>
          <p:nvSpPr>
            <p:cNvPr id="26" name="Rectangle 25">
              <a:extLst>
                <a:ext uri="{FF2B5EF4-FFF2-40B4-BE49-F238E27FC236}">
                  <a16:creationId xmlns:a16="http://schemas.microsoft.com/office/drawing/2014/main" xmlns="" id="{18287209-4944-42AC-BC28-8EBA72A16F5E}"/>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27" name="Connecteur droit 26">
              <a:extLst>
                <a:ext uri="{FF2B5EF4-FFF2-40B4-BE49-F238E27FC236}">
                  <a16:creationId xmlns:a16="http://schemas.microsoft.com/office/drawing/2014/main" xmlns="" id="{4AC1DC3D-A13C-4BB5-9B74-C80AA112091B}"/>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28" name="Connecteur droit 27">
            <a:extLst>
              <a:ext uri="{FF2B5EF4-FFF2-40B4-BE49-F238E27FC236}">
                <a16:creationId xmlns:a16="http://schemas.microsoft.com/office/drawing/2014/main" xmlns="" id="{3CEEF53B-DEE0-4B85-81D9-27F4C7D1F383}"/>
              </a:ext>
            </a:extLst>
          </p:cNvPr>
          <p:cNvCxnSpPr>
            <a:cxnSpLocks/>
          </p:cNvCxnSpPr>
          <p:nvPr/>
        </p:nvCxnSpPr>
        <p:spPr>
          <a:xfrm flipH="1" flipV="1">
            <a:off x="3502665" y="1877893"/>
            <a:ext cx="1435588" cy="1311453"/>
          </a:xfrm>
          <a:prstGeom prst="line">
            <a:avLst/>
          </a:prstGeom>
          <a:ln w="57150">
            <a:solidFill>
              <a:srgbClr val="FF00FF"/>
            </a:solidFill>
          </a:ln>
        </p:spPr>
        <p:style>
          <a:lnRef idx="3">
            <a:schemeClr val="accent2"/>
          </a:lnRef>
          <a:fillRef idx="0">
            <a:schemeClr val="accent2"/>
          </a:fillRef>
          <a:effectRef idx="2">
            <a:schemeClr val="accent2"/>
          </a:effectRef>
          <a:fontRef idx="minor">
            <a:schemeClr val="tx1"/>
          </a:fontRef>
        </p:style>
      </p:cxnSp>
      <p:grpSp>
        <p:nvGrpSpPr>
          <p:cNvPr id="30" name="Groupe 29">
            <a:extLst>
              <a:ext uri="{FF2B5EF4-FFF2-40B4-BE49-F238E27FC236}">
                <a16:creationId xmlns:a16="http://schemas.microsoft.com/office/drawing/2014/main" xmlns="" id="{2F3F1F11-17E5-4FBD-A6EC-5E05BD7FE7AC}"/>
              </a:ext>
            </a:extLst>
          </p:cNvPr>
          <p:cNvGrpSpPr/>
          <p:nvPr/>
        </p:nvGrpSpPr>
        <p:grpSpPr>
          <a:xfrm rot="2536244">
            <a:off x="3296606" y="2217224"/>
            <a:ext cx="945014" cy="322264"/>
            <a:chOff x="763166" y="5332571"/>
            <a:chExt cx="1920240" cy="322264"/>
          </a:xfrm>
        </p:grpSpPr>
        <p:sp>
          <p:nvSpPr>
            <p:cNvPr id="31" name="Rectangle 30">
              <a:extLst>
                <a:ext uri="{FF2B5EF4-FFF2-40B4-BE49-F238E27FC236}">
                  <a16:creationId xmlns:a16="http://schemas.microsoft.com/office/drawing/2014/main" xmlns="" id="{D881717F-9144-4A15-A496-919F9F1AF092}"/>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35" name="Connecteur droit 34">
              <a:extLst>
                <a:ext uri="{FF2B5EF4-FFF2-40B4-BE49-F238E27FC236}">
                  <a16:creationId xmlns:a16="http://schemas.microsoft.com/office/drawing/2014/main" xmlns="" id="{FE69FBAF-3587-4C36-9299-AA3B68E9A300}"/>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55" name="Connecteur droit 54">
            <a:extLst>
              <a:ext uri="{FF2B5EF4-FFF2-40B4-BE49-F238E27FC236}">
                <a16:creationId xmlns:a16="http://schemas.microsoft.com/office/drawing/2014/main" xmlns="" id="{707DB487-96C1-471A-A839-AA4D711B9C86}"/>
              </a:ext>
            </a:extLst>
          </p:cNvPr>
          <p:cNvCxnSpPr>
            <a:cxnSpLocks/>
          </p:cNvCxnSpPr>
          <p:nvPr/>
        </p:nvCxnSpPr>
        <p:spPr>
          <a:xfrm>
            <a:off x="2717188" y="2417783"/>
            <a:ext cx="46637" cy="63248"/>
          </a:xfrm>
          <a:prstGeom prst="line">
            <a:avLst/>
          </a:prstGeom>
        </p:spPr>
        <p:style>
          <a:lnRef idx="2">
            <a:schemeClr val="dk1"/>
          </a:lnRef>
          <a:fillRef idx="0">
            <a:schemeClr val="dk1"/>
          </a:fillRef>
          <a:effectRef idx="1">
            <a:schemeClr val="dk1"/>
          </a:effectRef>
          <a:fontRef idx="minor">
            <a:schemeClr val="tx1"/>
          </a:fontRef>
        </p:style>
      </p:cxnSp>
      <p:cxnSp>
        <p:nvCxnSpPr>
          <p:cNvPr id="57" name="Connecteur droit 56">
            <a:extLst>
              <a:ext uri="{FF2B5EF4-FFF2-40B4-BE49-F238E27FC236}">
                <a16:creationId xmlns:a16="http://schemas.microsoft.com/office/drawing/2014/main" xmlns="" id="{4731E796-1617-4DDE-8090-ABAADA75CC91}"/>
              </a:ext>
            </a:extLst>
          </p:cNvPr>
          <p:cNvCxnSpPr>
            <a:cxnSpLocks/>
          </p:cNvCxnSpPr>
          <p:nvPr/>
        </p:nvCxnSpPr>
        <p:spPr>
          <a:xfrm flipH="1" flipV="1">
            <a:off x="3519760" y="1861817"/>
            <a:ext cx="1" cy="82511"/>
          </a:xfrm>
          <a:prstGeom prst="line">
            <a:avLst/>
          </a:prstGeom>
        </p:spPr>
        <p:style>
          <a:lnRef idx="2">
            <a:schemeClr val="dk1"/>
          </a:lnRef>
          <a:fillRef idx="0">
            <a:schemeClr val="dk1"/>
          </a:fillRef>
          <a:effectRef idx="1">
            <a:schemeClr val="dk1"/>
          </a:effectRef>
          <a:fontRef idx="minor">
            <a:schemeClr val="tx1"/>
          </a:fontRef>
        </p:style>
      </p:cxnSp>
      <p:grpSp>
        <p:nvGrpSpPr>
          <p:cNvPr id="41" name="Groupe 40">
            <a:extLst>
              <a:ext uri="{FF2B5EF4-FFF2-40B4-BE49-F238E27FC236}">
                <a16:creationId xmlns:a16="http://schemas.microsoft.com/office/drawing/2014/main" xmlns="" id="{784B67DD-7C1D-4B50-953A-118A09742050}"/>
              </a:ext>
            </a:extLst>
          </p:cNvPr>
          <p:cNvGrpSpPr/>
          <p:nvPr/>
        </p:nvGrpSpPr>
        <p:grpSpPr>
          <a:xfrm rot="2548395">
            <a:off x="3992954" y="2856874"/>
            <a:ext cx="945014" cy="322264"/>
            <a:chOff x="763166" y="5332571"/>
            <a:chExt cx="1920240" cy="322264"/>
          </a:xfrm>
        </p:grpSpPr>
        <p:sp>
          <p:nvSpPr>
            <p:cNvPr id="42" name="Rectangle 41">
              <a:extLst>
                <a:ext uri="{FF2B5EF4-FFF2-40B4-BE49-F238E27FC236}">
                  <a16:creationId xmlns:a16="http://schemas.microsoft.com/office/drawing/2014/main" xmlns="" id="{989DA5A6-1142-48F5-850C-6DD8D5261604}"/>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43" name="Connecteur droit 42">
              <a:extLst>
                <a:ext uri="{FF2B5EF4-FFF2-40B4-BE49-F238E27FC236}">
                  <a16:creationId xmlns:a16="http://schemas.microsoft.com/office/drawing/2014/main" xmlns="" id="{C11AA65B-58CA-4943-8C64-111177280630}"/>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64" name="Connecteur droit 63">
            <a:extLst>
              <a:ext uri="{FF2B5EF4-FFF2-40B4-BE49-F238E27FC236}">
                <a16:creationId xmlns:a16="http://schemas.microsoft.com/office/drawing/2014/main" xmlns="" id="{B3D93350-2970-4C66-AE6D-2021E72D822B}"/>
              </a:ext>
            </a:extLst>
          </p:cNvPr>
          <p:cNvCxnSpPr>
            <a:cxnSpLocks/>
          </p:cNvCxnSpPr>
          <p:nvPr/>
        </p:nvCxnSpPr>
        <p:spPr>
          <a:xfrm flipV="1">
            <a:off x="4218952" y="2513776"/>
            <a:ext cx="65968" cy="74239"/>
          </a:xfrm>
          <a:prstGeom prst="line">
            <a:avLst/>
          </a:prstGeom>
        </p:spPr>
        <p:style>
          <a:lnRef idx="2">
            <a:schemeClr val="dk1"/>
          </a:lnRef>
          <a:fillRef idx="0">
            <a:schemeClr val="dk1"/>
          </a:fillRef>
          <a:effectRef idx="1">
            <a:schemeClr val="dk1"/>
          </a:effectRef>
          <a:fontRef idx="minor">
            <a:schemeClr val="tx1"/>
          </a:fontRef>
        </p:style>
      </p:cxnSp>
      <p:grpSp>
        <p:nvGrpSpPr>
          <p:cNvPr id="76" name="Groupe 75">
            <a:extLst>
              <a:ext uri="{FF2B5EF4-FFF2-40B4-BE49-F238E27FC236}">
                <a16:creationId xmlns:a16="http://schemas.microsoft.com/office/drawing/2014/main" xmlns="" id="{1A3ADDB6-ED9F-4053-BD3F-740F4D40815B}"/>
              </a:ext>
            </a:extLst>
          </p:cNvPr>
          <p:cNvGrpSpPr/>
          <p:nvPr/>
        </p:nvGrpSpPr>
        <p:grpSpPr>
          <a:xfrm>
            <a:off x="4316964" y="5070045"/>
            <a:ext cx="945014" cy="322264"/>
            <a:chOff x="763166" y="5332571"/>
            <a:chExt cx="1920240" cy="322264"/>
          </a:xfrm>
        </p:grpSpPr>
        <p:sp>
          <p:nvSpPr>
            <p:cNvPr id="77" name="Rectangle 76">
              <a:extLst>
                <a:ext uri="{FF2B5EF4-FFF2-40B4-BE49-F238E27FC236}">
                  <a16:creationId xmlns:a16="http://schemas.microsoft.com/office/drawing/2014/main" xmlns="" id="{778B39C9-6E3E-4EAB-BC3C-518157B5968D}"/>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78" name="Connecteur droit 77">
              <a:extLst>
                <a:ext uri="{FF2B5EF4-FFF2-40B4-BE49-F238E27FC236}">
                  <a16:creationId xmlns:a16="http://schemas.microsoft.com/office/drawing/2014/main" xmlns="" id="{42FDA8CF-FEE8-435A-B7AA-704BFFDEF0FF}"/>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12" name="Connecteur droit 111">
            <a:extLst>
              <a:ext uri="{FF2B5EF4-FFF2-40B4-BE49-F238E27FC236}">
                <a16:creationId xmlns:a16="http://schemas.microsoft.com/office/drawing/2014/main" xmlns="" id="{92F66E44-E47D-4A26-8BF3-380DC9B42772}"/>
              </a:ext>
            </a:extLst>
          </p:cNvPr>
          <p:cNvCxnSpPr>
            <a:cxnSpLocks/>
          </p:cNvCxnSpPr>
          <p:nvPr/>
        </p:nvCxnSpPr>
        <p:spPr>
          <a:xfrm flipV="1">
            <a:off x="7066683" y="2926984"/>
            <a:ext cx="893072" cy="368293"/>
          </a:xfrm>
          <a:prstGeom prst="line">
            <a:avLst/>
          </a:prstGeom>
          <a:ln w="57150">
            <a:solidFill>
              <a:srgbClr val="7DDDFF"/>
            </a:solidFill>
          </a:ln>
        </p:spPr>
        <p:style>
          <a:lnRef idx="3">
            <a:schemeClr val="accent2"/>
          </a:lnRef>
          <a:fillRef idx="0">
            <a:schemeClr val="accent2"/>
          </a:fillRef>
          <a:effectRef idx="2">
            <a:schemeClr val="accent2"/>
          </a:effectRef>
          <a:fontRef idx="minor">
            <a:schemeClr val="tx1"/>
          </a:fontRef>
        </p:style>
      </p:cxnSp>
      <p:grpSp>
        <p:nvGrpSpPr>
          <p:cNvPr id="114" name="Groupe 113">
            <a:extLst>
              <a:ext uri="{FF2B5EF4-FFF2-40B4-BE49-F238E27FC236}">
                <a16:creationId xmlns:a16="http://schemas.microsoft.com/office/drawing/2014/main" xmlns="" id="{377430B7-3094-4791-B662-2C15F5371284}"/>
              </a:ext>
            </a:extLst>
          </p:cNvPr>
          <p:cNvGrpSpPr/>
          <p:nvPr/>
        </p:nvGrpSpPr>
        <p:grpSpPr>
          <a:xfrm rot="20235634">
            <a:off x="7100865" y="3130333"/>
            <a:ext cx="945014" cy="322264"/>
            <a:chOff x="763166" y="5332571"/>
            <a:chExt cx="1920240" cy="322264"/>
          </a:xfrm>
        </p:grpSpPr>
        <p:sp>
          <p:nvSpPr>
            <p:cNvPr id="118" name="Rectangle 117">
              <a:extLst>
                <a:ext uri="{FF2B5EF4-FFF2-40B4-BE49-F238E27FC236}">
                  <a16:creationId xmlns:a16="http://schemas.microsoft.com/office/drawing/2014/main" xmlns="" id="{617A6C9F-FDFE-444B-A5A6-E7B31EB61B13}"/>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119" name="Connecteur droit 118">
              <a:extLst>
                <a:ext uri="{FF2B5EF4-FFF2-40B4-BE49-F238E27FC236}">
                  <a16:creationId xmlns:a16="http://schemas.microsoft.com/office/drawing/2014/main" xmlns="" id="{247CB53D-A841-4A91-872B-50DFD59C4948}"/>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17" name="Connecteur droit 116">
            <a:extLst>
              <a:ext uri="{FF2B5EF4-FFF2-40B4-BE49-F238E27FC236}">
                <a16:creationId xmlns:a16="http://schemas.microsoft.com/office/drawing/2014/main" xmlns="" id="{6564F097-5E7E-4F6C-A84A-D6E33324897A}"/>
              </a:ext>
            </a:extLst>
          </p:cNvPr>
          <p:cNvCxnSpPr>
            <a:cxnSpLocks/>
          </p:cNvCxnSpPr>
          <p:nvPr/>
        </p:nvCxnSpPr>
        <p:spPr>
          <a:xfrm flipH="1" flipV="1">
            <a:off x="7050822" y="3255489"/>
            <a:ext cx="27048" cy="69937"/>
          </a:xfrm>
          <a:prstGeom prst="line">
            <a:avLst/>
          </a:prstGeom>
        </p:spPr>
        <p:style>
          <a:lnRef idx="2">
            <a:schemeClr val="dk1"/>
          </a:lnRef>
          <a:fillRef idx="0">
            <a:schemeClr val="dk1"/>
          </a:fillRef>
          <a:effectRef idx="1">
            <a:schemeClr val="dk1"/>
          </a:effectRef>
          <a:fontRef idx="minor">
            <a:schemeClr val="tx1"/>
          </a:fontRef>
        </p:style>
      </p:cxnSp>
      <p:cxnSp>
        <p:nvCxnSpPr>
          <p:cNvPr id="145" name="Connecteur droit 144">
            <a:extLst>
              <a:ext uri="{FF2B5EF4-FFF2-40B4-BE49-F238E27FC236}">
                <a16:creationId xmlns:a16="http://schemas.microsoft.com/office/drawing/2014/main" xmlns="" id="{8A6CFDBE-7B2E-45E6-BD14-E89312C84F1B}"/>
              </a:ext>
            </a:extLst>
          </p:cNvPr>
          <p:cNvCxnSpPr>
            <a:cxnSpLocks/>
          </p:cNvCxnSpPr>
          <p:nvPr/>
        </p:nvCxnSpPr>
        <p:spPr>
          <a:xfrm rot="933467" flipV="1">
            <a:off x="8867298" y="2682657"/>
            <a:ext cx="1583763" cy="1034239"/>
          </a:xfrm>
          <a:prstGeom prst="line">
            <a:avLst/>
          </a:prstGeom>
          <a:ln w="57150">
            <a:solidFill>
              <a:srgbClr val="7DDDFF"/>
            </a:solidFill>
          </a:ln>
        </p:spPr>
        <p:style>
          <a:lnRef idx="3">
            <a:schemeClr val="accent2"/>
          </a:lnRef>
          <a:fillRef idx="0">
            <a:schemeClr val="accent2"/>
          </a:fillRef>
          <a:effectRef idx="2">
            <a:schemeClr val="accent2"/>
          </a:effectRef>
          <a:fontRef idx="minor">
            <a:schemeClr val="tx1"/>
          </a:fontRef>
        </p:style>
      </p:cxnSp>
      <p:grpSp>
        <p:nvGrpSpPr>
          <p:cNvPr id="146" name="Groupe 145">
            <a:extLst>
              <a:ext uri="{FF2B5EF4-FFF2-40B4-BE49-F238E27FC236}">
                <a16:creationId xmlns:a16="http://schemas.microsoft.com/office/drawing/2014/main" xmlns="" id="{20CE0330-F422-468B-B285-709CF1A4AEDB}"/>
              </a:ext>
            </a:extLst>
          </p:cNvPr>
          <p:cNvGrpSpPr/>
          <p:nvPr/>
        </p:nvGrpSpPr>
        <p:grpSpPr>
          <a:xfrm rot="20515948">
            <a:off x="9691120" y="3062393"/>
            <a:ext cx="945014" cy="322264"/>
            <a:chOff x="763166" y="5332571"/>
            <a:chExt cx="1920240" cy="322264"/>
          </a:xfrm>
        </p:grpSpPr>
        <p:sp>
          <p:nvSpPr>
            <p:cNvPr id="153" name="Rectangle 152">
              <a:extLst>
                <a:ext uri="{FF2B5EF4-FFF2-40B4-BE49-F238E27FC236}">
                  <a16:creationId xmlns:a16="http://schemas.microsoft.com/office/drawing/2014/main" xmlns="" id="{57B46231-3219-45C0-8BD6-56DEA405D384}"/>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154" name="Connecteur droit 153">
              <a:extLst>
                <a:ext uri="{FF2B5EF4-FFF2-40B4-BE49-F238E27FC236}">
                  <a16:creationId xmlns:a16="http://schemas.microsoft.com/office/drawing/2014/main" xmlns="" id="{84BF1047-F275-4497-81D8-43E8D89EBA9C}"/>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7" name="Groupe 146">
            <a:extLst>
              <a:ext uri="{FF2B5EF4-FFF2-40B4-BE49-F238E27FC236}">
                <a16:creationId xmlns:a16="http://schemas.microsoft.com/office/drawing/2014/main" xmlns="" id="{2D2504E3-3140-4672-936C-D485FBCDF258}"/>
              </a:ext>
            </a:extLst>
          </p:cNvPr>
          <p:cNvGrpSpPr/>
          <p:nvPr/>
        </p:nvGrpSpPr>
        <p:grpSpPr>
          <a:xfrm rot="20540011">
            <a:off x="8789184" y="3354235"/>
            <a:ext cx="945014" cy="322264"/>
            <a:chOff x="763166" y="5332571"/>
            <a:chExt cx="1920240" cy="322264"/>
          </a:xfrm>
        </p:grpSpPr>
        <p:sp>
          <p:nvSpPr>
            <p:cNvPr id="151" name="Rectangle 150">
              <a:extLst>
                <a:ext uri="{FF2B5EF4-FFF2-40B4-BE49-F238E27FC236}">
                  <a16:creationId xmlns:a16="http://schemas.microsoft.com/office/drawing/2014/main" xmlns="" id="{86AAD2FD-6710-4572-B24C-0E04193F8681}"/>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152" name="Connecteur droit 151">
              <a:extLst>
                <a:ext uri="{FF2B5EF4-FFF2-40B4-BE49-F238E27FC236}">
                  <a16:creationId xmlns:a16="http://schemas.microsoft.com/office/drawing/2014/main" xmlns="" id="{B252B551-2053-478E-B256-211856E380AF}"/>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48" name="Connecteur droit 147">
            <a:extLst>
              <a:ext uri="{FF2B5EF4-FFF2-40B4-BE49-F238E27FC236}">
                <a16:creationId xmlns:a16="http://schemas.microsoft.com/office/drawing/2014/main" xmlns="" id="{A8C8F13B-AB99-4C75-8762-8FCD24A9BB5E}"/>
              </a:ext>
            </a:extLst>
          </p:cNvPr>
          <p:cNvCxnSpPr>
            <a:cxnSpLocks/>
          </p:cNvCxnSpPr>
          <p:nvPr/>
        </p:nvCxnSpPr>
        <p:spPr>
          <a:xfrm rot="17946138" flipH="1">
            <a:off x="10525822" y="2874043"/>
            <a:ext cx="40669" cy="45240"/>
          </a:xfrm>
          <a:prstGeom prst="line">
            <a:avLst/>
          </a:prstGeom>
        </p:spPr>
        <p:style>
          <a:lnRef idx="2">
            <a:schemeClr val="dk1"/>
          </a:lnRef>
          <a:fillRef idx="0">
            <a:schemeClr val="dk1"/>
          </a:fillRef>
          <a:effectRef idx="1">
            <a:schemeClr val="dk1"/>
          </a:effectRef>
          <a:fontRef idx="minor">
            <a:schemeClr val="tx1"/>
          </a:fontRef>
        </p:style>
      </p:cxnSp>
      <p:cxnSp>
        <p:nvCxnSpPr>
          <p:cNvPr id="149" name="Connecteur droit 148">
            <a:extLst>
              <a:ext uri="{FF2B5EF4-FFF2-40B4-BE49-F238E27FC236}">
                <a16:creationId xmlns:a16="http://schemas.microsoft.com/office/drawing/2014/main" xmlns="" id="{DAA1C0F0-8C95-4FEE-AFD8-5884E14B57D1}"/>
              </a:ext>
            </a:extLst>
          </p:cNvPr>
          <p:cNvCxnSpPr>
            <a:cxnSpLocks/>
          </p:cNvCxnSpPr>
          <p:nvPr/>
        </p:nvCxnSpPr>
        <p:spPr>
          <a:xfrm flipH="1" flipV="1">
            <a:off x="9640681" y="3158232"/>
            <a:ext cx="19235" cy="62228"/>
          </a:xfrm>
          <a:prstGeom prst="line">
            <a:avLst/>
          </a:prstGeom>
        </p:spPr>
        <p:style>
          <a:lnRef idx="2">
            <a:schemeClr val="dk1"/>
          </a:lnRef>
          <a:fillRef idx="0">
            <a:schemeClr val="dk1"/>
          </a:fillRef>
          <a:effectRef idx="1">
            <a:schemeClr val="dk1"/>
          </a:effectRef>
          <a:fontRef idx="minor">
            <a:schemeClr val="tx1"/>
          </a:fontRef>
        </p:style>
      </p:cxnSp>
      <p:cxnSp>
        <p:nvCxnSpPr>
          <p:cNvPr id="171" name="Connecteur droit 170">
            <a:extLst>
              <a:ext uri="{FF2B5EF4-FFF2-40B4-BE49-F238E27FC236}">
                <a16:creationId xmlns:a16="http://schemas.microsoft.com/office/drawing/2014/main" xmlns="" id="{A5B10DE1-8A41-4450-9EC3-3DD6DF4681F9}"/>
              </a:ext>
            </a:extLst>
          </p:cNvPr>
          <p:cNvCxnSpPr>
            <a:cxnSpLocks/>
          </p:cNvCxnSpPr>
          <p:nvPr/>
        </p:nvCxnSpPr>
        <p:spPr>
          <a:xfrm rot="21597276">
            <a:off x="7940202" y="2925168"/>
            <a:ext cx="828489" cy="561234"/>
          </a:xfrm>
          <a:prstGeom prst="line">
            <a:avLst/>
          </a:prstGeom>
          <a:ln w="57150">
            <a:solidFill>
              <a:srgbClr val="7DDDFF"/>
            </a:solidFill>
          </a:ln>
        </p:spPr>
        <p:style>
          <a:lnRef idx="3">
            <a:schemeClr val="accent2"/>
          </a:lnRef>
          <a:fillRef idx="0">
            <a:schemeClr val="accent2"/>
          </a:fillRef>
          <a:effectRef idx="2">
            <a:schemeClr val="accent2"/>
          </a:effectRef>
          <a:fontRef idx="minor">
            <a:schemeClr val="tx1"/>
          </a:fontRef>
        </p:style>
      </p:cxnSp>
      <p:grpSp>
        <p:nvGrpSpPr>
          <p:cNvPr id="172" name="Groupe 171">
            <a:extLst>
              <a:ext uri="{FF2B5EF4-FFF2-40B4-BE49-F238E27FC236}">
                <a16:creationId xmlns:a16="http://schemas.microsoft.com/office/drawing/2014/main" xmlns="" id="{3C8569FA-A129-4488-8832-A73DE1988D90}"/>
              </a:ext>
            </a:extLst>
          </p:cNvPr>
          <p:cNvGrpSpPr/>
          <p:nvPr/>
        </p:nvGrpSpPr>
        <p:grpSpPr>
          <a:xfrm rot="2065444">
            <a:off x="7780089" y="3205187"/>
            <a:ext cx="980321" cy="322264"/>
            <a:chOff x="761455" y="5332301"/>
            <a:chExt cx="1920851" cy="322264"/>
          </a:xfrm>
        </p:grpSpPr>
        <p:sp>
          <p:nvSpPr>
            <p:cNvPr id="175" name="Rectangle 174">
              <a:extLst>
                <a:ext uri="{FF2B5EF4-FFF2-40B4-BE49-F238E27FC236}">
                  <a16:creationId xmlns:a16="http://schemas.microsoft.com/office/drawing/2014/main" xmlns="" id="{C949C427-6937-4D57-9D73-35A59775A1B3}"/>
                </a:ext>
              </a:extLst>
            </p:cNvPr>
            <p:cNvSpPr/>
            <p:nvPr/>
          </p:nvSpPr>
          <p:spPr>
            <a:xfrm>
              <a:off x="762067" y="5332301"/>
              <a:ext cx="1920239"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176" name="Connecteur droit 175">
              <a:extLst>
                <a:ext uri="{FF2B5EF4-FFF2-40B4-BE49-F238E27FC236}">
                  <a16:creationId xmlns:a16="http://schemas.microsoft.com/office/drawing/2014/main" xmlns="" id="{65AA722F-9DF2-4793-B1DC-C00EE6660458}"/>
                </a:ext>
              </a:extLst>
            </p:cNvPr>
            <p:cNvCxnSpPr/>
            <p:nvPr/>
          </p:nvCxnSpPr>
          <p:spPr>
            <a:xfrm>
              <a:off x="761455" y="5345586"/>
              <a:ext cx="1920239"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73" name="Connecteur droit 172">
            <a:extLst>
              <a:ext uri="{FF2B5EF4-FFF2-40B4-BE49-F238E27FC236}">
                <a16:creationId xmlns:a16="http://schemas.microsoft.com/office/drawing/2014/main" xmlns="" id="{D639DE9C-DB8D-4836-ABD8-E0AC304D9CE3}"/>
              </a:ext>
            </a:extLst>
          </p:cNvPr>
          <p:cNvCxnSpPr>
            <a:cxnSpLocks/>
          </p:cNvCxnSpPr>
          <p:nvPr/>
        </p:nvCxnSpPr>
        <p:spPr>
          <a:xfrm flipV="1">
            <a:off x="8764553" y="3436214"/>
            <a:ext cx="2298" cy="67708"/>
          </a:xfrm>
          <a:prstGeom prst="line">
            <a:avLst/>
          </a:prstGeom>
        </p:spPr>
        <p:style>
          <a:lnRef idx="2">
            <a:schemeClr val="dk1"/>
          </a:lnRef>
          <a:fillRef idx="0">
            <a:schemeClr val="dk1"/>
          </a:fillRef>
          <a:effectRef idx="1">
            <a:schemeClr val="dk1"/>
          </a:effectRef>
          <a:fontRef idx="minor">
            <a:schemeClr val="tx1"/>
          </a:fontRef>
        </p:style>
      </p:cxnSp>
      <p:cxnSp>
        <p:nvCxnSpPr>
          <p:cNvPr id="174" name="Connecteur droit 173">
            <a:extLst>
              <a:ext uri="{FF2B5EF4-FFF2-40B4-BE49-F238E27FC236}">
                <a16:creationId xmlns:a16="http://schemas.microsoft.com/office/drawing/2014/main" xmlns="" id="{876F0D78-EF66-4E34-A7E3-F3D36C0FAF8E}"/>
              </a:ext>
            </a:extLst>
          </p:cNvPr>
          <p:cNvCxnSpPr>
            <a:cxnSpLocks/>
          </p:cNvCxnSpPr>
          <p:nvPr/>
        </p:nvCxnSpPr>
        <p:spPr>
          <a:xfrm flipV="1">
            <a:off x="7949507" y="2881970"/>
            <a:ext cx="0" cy="9361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894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1500"/>
                            </p:stCondLst>
                            <p:childTnLst>
                              <p:par>
                                <p:cTn id="18" presetID="42" presetClass="exit" presetSubtype="0" fill="hold" nodeType="afterEffect">
                                  <p:stCondLst>
                                    <p:cond delay="1000"/>
                                  </p:stCondLst>
                                  <p:childTnLst>
                                    <p:animEffect transition="out" filter="fade">
                                      <p:cBhvr>
                                        <p:cTn id="19" dur="1000"/>
                                        <p:tgtEl>
                                          <p:spTgt spid="23"/>
                                        </p:tgtEl>
                                      </p:cBhvr>
                                    </p:animEffect>
                                    <p:anim calcmode="lin" valueType="num">
                                      <p:cBhvr>
                                        <p:cTn id="20" dur="1000"/>
                                        <p:tgtEl>
                                          <p:spTgt spid="23"/>
                                        </p:tgtEl>
                                        <p:attrNameLst>
                                          <p:attrName>ppt_x</p:attrName>
                                        </p:attrNameLst>
                                      </p:cBhvr>
                                      <p:tavLst>
                                        <p:tav tm="0">
                                          <p:val>
                                            <p:strVal val="ppt_x"/>
                                          </p:val>
                                        </p:tav>
                                        <p:tav tm="100000">
                                          <p:val>
                                            <p:strVal val="ppt_x"/>
                                          </p:val>
                                        </p:tav>
                                      </p:tavLst>
                                    </p:anim>
                                    <p:anim calcmode="lin" valueType="num">
                                      <p:cBhvr>
                                        <p:cTn id="21" dur="1000"/>
                                        <p:tgtEl>
                                          <p:spTgt spid="23"/>
                                        </p:tgtEl>
                                        <p:attrNameLst>
                                          <p:attrName>ppt_y</p:attrName>
                                        </p:attrNameLst>
                                      </p:cBhvr>
                                      <p:tavLst>
                                        <p:tav tm="0">
                                          <p:val>
                                            <p:strVal val="ppt_y"/>
                                          </p:val>
                                        </p:tav>
                                        <p:tav tm="100000">
                                          <p:val>
                                            <p:strVal val="ppt_y+.1"/>
                                          </p:val>
                                        </p:tav>
                                      </p:tavLst>
                                    </p:anim>
                                    <p:set>
                                      <p:cBhvr>
                                        <p:cTn id="22" dur="1" fill="hold">
                                          <p:stCondLst>
                                            <p:cond delay="9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500"/>
                                  </p:stCondLst>
                                  <p:childTnLst>
                                    <p:set>
                                      <p:cBhvr>
                                        <p:cTn id="32" dur="1" fill="hold">
                                          <p:stCondLst>
                                            <p:cond delay="0"/>
                                          </p:stCondLst>
                                        </p:cTn>
                                        <p:tgtEl>
                                          <p:spTgt spid="57"/>
                                        </p:tgtEl>
                                        <p:attrNameLst>
                                          <p:attrName>style.visibility</p:attrName>
                                        </p:attrNameLst>
                                      </p:cBhvr>
                                      <p:to>
                                        <p:strVal val="visible"/>
                                      </p:to>
                                    </p:set>
                                  </p:childTnLst>
                                </p:cTn>
                              </p:par>
                            </p:childTnLst>
                          </p:cTn>
                        </p:par>
                        <p:par>
                          <p:cTn id="33" fill="hold">
                            <p:stCondLst>
                              <p:cond delay="1500"/>
                            </p:stCondLst>
                            <p:childTnLst>
                              <p:par>
                                <p:cTn id="34" presetID="42" presetClass="exit" presetSubtype="0" fill="hold" nodeType="afterEffect">
                                  <p:stCondLst>
                                    <p:cond delay="1000"/>
                                  </p:stCondLst>
                                  <p:childTnLst>
                                    <p:animEffect transition="out" filter="fade">
                                      <p:cBhvr>
                                        <p:cTn id="35" dur="1000"/>
                                        <p:tgtEl>
                                          <p:spTgt spid="22"/>
                                        </p:tgtEl>
                                      </p:cBhvr>
                                    </p:animEffect>
                                    <p:anim calcmode="lin" valueType="num">
                                      <p:cBhvr>
                                        <p:cTn id="36" dur="1000"/>
                                        <p:tgtEl>
                                          <p:spTgt spid="22"/>
                                        </p:tgtEl>
                                        <p:attrNameLst>
                                          <p:attrName>ppt_x</p:attrName>
                                        </p:attrNameLst>
                                      </p:cBhvr>
                                      <p:tavLst>
                                        <p:tav tm="0">
                                          <p:val>
                                            <p:strVal val="ppt_x"/>
                                          </p:val>
                                        </p:tav>
                                        <p:tav tm="100000">
                                          <p:val>
                                            <p:strVal val="ppt_x"/>
                                          </p:val>
                                        </p:tav>
                                      </p:tavLst>
                                    </p:anim>
                                    <p:anim calcmode="lin" valueType="num">
                                      <p:cBhvr>
                                        <p:cTn id="37" dur="1000"/>
                                        <p:tgtEl>
                                          <p:spTgt spid="22"/>
                                        </p:tgtEl>
                                        <p:attrNameLst>
                                          <p:attrName>ppt_y</p:attrName>
                                        </p:attrNameLst>
                                      </p:cBhvr>
                                      <p:tavLst>
                                        <p:tav tm="0">
                                          <p:val>
                                            <p:strVal val="ppt_y"/>
                                          </p:val>
                                        </p:tav>
                                        <p:tav tm="100000">
                                          <p:val>
                                            <p:strVal val="ppt_y+.1"/>
                                          </p:val>
                                        </p:tav>
                                      </p:tavLst>
                                    </p:anim>
                                    <p:set>
                                      <p:cBhvr>
                                        <p:cTn id="38" dur="1" fill="hold">
                                          <p:stCondLst>
                                            <p:cond delay="9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 presetClass="entr" presetSubtype="0" fill="hold" nodeType="afterEffect">
                                  <p:stCondLst>
                                    <p:cond delay="500"/>
                                  </p:stCondLst>
                                  <p:childTnLst>
                                    <p:set>
                                      <p:cBhvr>
                                        <p:cTn id="48" dur="1" fill="hold">
                                          <p:stCondLst>
                                            <p:cond delay="0"/>
                                          </p:stCondLst>
                                        </p:cTn>
                                        <p:tgtEl>
                                          <p:spTgt spid="64"/>
                                        </p:tgtEl>
                                        <p:attrNameLst>
                                          <p:attrName>style.visibility</p:attrName>
                                        </p:attrNameLst>
                                      </p:cBhvr>
                                      <p:to>
                                        <p:strVal val="visible"/>
                                      </p:to>
                                    </p:set>
                                  </p:childTnLst>
                                </p:cTn>
                              </p:par>
                            </p:childTnLst>
                          </p:cTn>
                        </p:par>
                        <p:par>
                          <p:cTn id="49" fill="hold">
                            <p:stCondLst>
                              <p:cond delay="1500"/>
                            </p:stCondLst>
                            <p:childTnLst>
                              <p:par>
                                <p:cTn id="50" presetID="47" presetClass="exit" presetSubtype="0" fill="hold" nodeType="afterEffect">
                                  <p:stCondLst>
                                    <p:cond delay="1000"/>
                                  </p:stCondLst>
                                  <p:childTnLst>
                                    <p:animEffect transition="out" filter="fade">
                                      <p:cBhvr>
                                        <p:cTn id="51" dur="1000"/>
                                        <p:tgtEl>
                                          <p:spTgt spid="30"/>
                                        </p:tgtEl>
                                      </p:cBhvr>
                                    </p:animEffect>
                                    <p:anim calcmode="lin" valueType="num">
                                      <p:cBhvr>
                                        <p:cTn id="52" dur="1000"/>
                                        <p:tgtEl>
                                          <p:spTgt spid="30"/>
                                        </p:tgtEl>
                                        <p:attrNameLst>
                                          <p:attrName>ppt_x</p:attrName>
                                        </p:attrNameLst>
                                      </p:cBhvr>
                                      <p:tavLst>
                                        <p:tav tm="0">
                                          <p:val>
                                            <p:strVal val="ppt_x"/>
                                          </p:val>
                                        </p:tav>
                                        <p:tav tm="100000">
                                          <p:val>
                                            <p:strVal val="ppt_x"/>
                                          </p:val>
                                        </p:tav>
                                      </p:tavLst>
                                    </p:anim>
                                    <p:anim calcmode="lin" valueType="num">
                                      <p:cBhvr>
                                        <p:cTn id="53" dur="1000"/>
                                        <p:tgtEl>
                                          <p:spTgt spid="30"/>
                                        </p:tgtEl>
                                        <p:attrNameLst>
                                          <p:attrName>ppt_y</p:attrName>
                                        </p:attrNameLst>
                                      </p:cBhvr>
                                      <p:tavLst>
                                        <p:tav tm="0">
                                          <p:val>
                                            <p:strVal val="ppt_y"/>
                                          </p:val>
                                        </p:tav>
                                        <p:tav tm="100000">
                                          <p:val>
                                            <p:strVal val="ppt_y-.1"/>
                                          </p:val>
                                        </p:tav>
                                      </p:tavLst>
                                    </p:anim>
                                    <p:set>
                                      <p:cBhvr>
                                        <p:cTn id="54" dur="1" fill="hold">
                                          <p:stCondLst>
                                            <p:cond delay="999"/>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xit" presetSubtype="0" fill="hold" nodeType="afterEffect">
                                  <p:stCondLst>
                                    <p:cond delay="1000"/>
                                  </p:stCondLst>
                                  <p:childTnLst>
                                    <p:animEffect transition="out" filter="fade">
                                      <p:cBhvr>
                                        <p:cTn id="64" dur="1000"/>
                                        <p:tgtEl>
                                          <p:spTgt spid="41"/>
                                        </p:tgtEl>
                                      </p:cBhvr>
                                    </p:animEffect>
                                    <p:anim calcmode="lin" valueType="num">
                                      <p:cBhvr>
                                        <p:cTn id="65" dur="1000"/>
                                        <p:tgtEl>
                                          <p:spTgt spid="41"/>
                                        </p:tgtEl>
                                        <p:attrNameLst>
                                          <p:attrName>ppt_x</p:attrName>
                                        </p:attrNameLst>
                                      </p:cBhvr>
                                      <p:tavLst>
                                        <p:tav tm="0">
                                          <p:val>
                                            <p:strVal val="ppt_x"/>
                                          </p:val>
                                        </p:tav>
                                        <p:tav tm="100000">
                                          <p:val>
                                            <p:strVal val="ppt_x"/>
                                          </p:val>
                                        </p:tav>
                                      </p:tavLst>
                                    </p:anim>
                                    <p:anim calcmode="lin" valueType="num">
                                      <p:cBhvr>
                                        <p:cTn id="66" dur="1000"/>
                                        <p:tgtEl>
                                          <p:spTgt spid="41"/>
                                        </p:tgtEl>
                                        <p:attrNameLst>
                                          <p:attrName>ppt_y</p:attrName>
                                        </p:attrNameLst>
                                      </p:cBhvr>
                                      <p:tavLst>
                                        <p:tav tm="0">
                                          <p:val>
                                            <p:strVal val="ppt_y"/>
                                          </p:val>
                                        </p:tav>
                                        <p:tav tm="100000">
                                          <p:val>
                                            <p:strVal val="ppt_y+.1"/>
                                          </p:val>
                                        </p:tav>
                                      </p:tavLst>
                                    </p:anim>
                                    <p:set>
                                      <p:cBhvr>
                                        <p:cTn id="67" dur="1" fill="hold">
                                          <p:stCondLst>
                                            <p:cond delay="9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fade">
                                      <p:cBhvr>
                                        <p:cTn id="76" dur="1000"/>
                                        <p:tgtEl>
                                          <p:spTgt spid="114"/>
                                        </p:tgtEl>
                                      </p:cBhvr>
                                    </p:animEffect>
                                    <p:anim calcmode="lin" valueType="num">
                                      <p:cBhvr>
                                        <p:cTn id="77" dur="1000" fill="hold"/>
                                        <p:tgtEl>
                                          <p:spTgt spid="114"/>
                                        </p:tgtEl>
                                        <p:attrNameLst>
                                          <p:attrName>ppt_x</p:attrName>
                                        </p:attrNameLst>
                                      </p:cBhvr>
                                      <p:tavLst>
                                        <p:tav tm="0">
                                          <p:val>
                                            <p:strVal val="#ppt_x"/>
                                          </p:val>
                                        </p:tav>
                                        <p:tav tm="100000">
                                          <p:val>
                                            <p:strVal val="#ppt_x"/>
                                          </p:val>
                                        </p:tav>
                                      </p:tavLst>
                                    </p:anim>
                                    <p:anim calcmode="lin" valueType="num">
                                      <p:cBhvr>
                                        <p:cTn id="78" dur="1000" fill="hold"/>
                                        <p:tgtEl>
                                          <p:spTgt spid="114"/>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1" presetClass="entr" presetSubtype="0" fill="hold" nodeType="afterEffect">
                                  <p:stCondLst>
                                    <p:cond delay="500"/>
                                  </p:stCondLst>
                                  <p:childTnLst>
                                    <p:set>
                                      <p:cBhvr>
                                        <p:cTn id="81" dur="1" fill="hold">
                                          <p:stCondLst>
                                            <p:cond delay="0"/>
                                          </p:stCondLst>
                                        </p:cTn>
                                        <p:tgtEl>
                                          <p:spTgt spid="174"/>
                                        </p:tgtEl>
                                        <p:attrNameLst>
                                          <p:attrName>style.visibility</p:attrName>
                                        </p:attrNameLst>
                                      </p:cBhvr>
                                      <p:to>
                                        <p:strVal val="visible"/>
                                      </p:to>
                                    </p:set>
                                  </p:childTnLst>
                                </p:cTn>
                              </p:par>
                            </p:childTnLst>
                          </p:cTn>
                        </p:par>
                        <p:par>
                          <p:cTn id="82" fill="hold">
                            <p:stCondLst>
                              <p:cond delay="1500"/>
                            </p:stCondLst>
                            <p:childTnLst>
                              <p:par>
                                <p:cTn id="83" presetID="42" presetClass="exit" presetSubtype="0" fill="hold" nodeType="afterEffect">
                                  <p:stCondLst>
                                    <p:cond delay="1000"/>
                                  </p:stCondLst>
                                  <p:childTnLst>
                                    <p:animEffect transition="out" filter="fade">
                                      <p:cBhvr>
                                        <p:cTn id="84" dur="1000"/>
                                        <p:tgtEl>
                                          <p:spTgt spid="114"/>
                                        </p:tgtEl>
                                      </p:cBhvr>
                                    </p:animEffect>
                                    <p:anim calcmode="lin" valueType="num">
                                      <p:cBhvr>
                                        <p:cTn id="85" dur="1000"/>
                                        <p:tgtEl>
                                          <p:spTgt spid="114"/>
                                        </p:tgtEl>
                                        <p:attrNameLst>
                                          <p:attrName>ppt_x</p:attrName>
                                        </p:attrNameLst>
                                      </p:cBhvr>
                                      <p:tavLst>
                                        <p:tav tm="0">
                                          <p:val>
                                            <p:strVal val="ppt_x"/>
                                          </p:val>
                                        </p:tav>
                                        <p:tav tm="100000">
                                          <p:val>
                                            <p:strVal val="ppt_x"/>
                                          </p:val>
                                        </p:tav>
                                      </p:tavLst>
                                    </p:anim>
                                    <p:anim calcmode="lin" valueType="num">
                                      <p:cBhvr>
                                        <p:cTn id="86" dur="1000"/>
                                        <p:tgtEl>
                                          <p:spTgt spid="114"/>
                                        </p:tgtEl>
                                        <p:attrNameLst>
                                          <p:attrName>ppt_y</p:attrName>
                                        </p:attrNameLst>
                                      </p:cBhvr>
                                      <p:tavLst>
                                        <p:tav tm="0">
                                          <p:val>
                                            <p:strVal val="ppt_y"/>
                                          </p:val>
                                        </p:tav>
                                        <p:tav tm="100000">
                                          <p:val>
                                            <p:strVal val="ppt_y+.1"/>
                                          </p:val>
                                        </p:tav>
                                      </p:tavLst>
                                    </p:anim>
                                    <p:set>
                                      <p:cBhvr>
                                        <p:cTn id="87" dur="1" fill="hold">
                                          <p:stCondLst>
                                            <p:cond delay="999"/>
                                          </p:stCondLst>
                                        </p:cTn>
                                        <p:tgtEl>
                                          <p:spTgt spid="1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72"/>
                                        </p:tgtEl>
                                        <p:attrNameLst>
                                          <p:attrName>style.visibility</p:attrName>
                                        </p:attrNameLst>
                                      </p:cBhvr>
                                      <p:to>
                                        <p:strVal val="visible"/>
                                      </p:to>
                                    </p:set>
                                    <p:animEffect transition="in" filter="fade">
                                      <p:cBhvr>
                                        <p:cTn id="92" dur="1000"/>
                                        <p:tgtEl>
                                          <p:spTgt spid="172"/>
                                        </p:tgtEl>
                                      </p:cBhvr>
                                    </p:animEffect>
                                    <p:anim calcmode="lin" valueType="num">
                                      <p:cBhvr>
                                        <p:cTn id="93" dur="1000" fill="hold"/>
                                        <p:tgtEl>
                                          <p:spTgt spid="172"/>
                                        </p:tgtEl>
                                        <p:attrNameLst>
                                          <p:attrName>ppt_x</p:attrName>
                                        </p:attrNameLst>
                                      </p:cBhvr>
                                      <p:tavLst>
                                        <p:tav tm="0">
                                          <p:val>
                                            <p:strVal val="#ppt_x"/>
                                          </p:val>
                                        </p:tav>
                                        <p:tav tm="100000">
                                          <p:val>
                                            <p:strVal val="#ppt_x"/>
                                          </p:val>
                                        </p:tav>
                                      </p:tavLst>
                                    </p:anim>
                                    <p:anim calcmode="lin" valueType="num">
                                      <p:cBhvr>
                                        <p:cTn id="94" dur="1000" fill="hold"/>
                                        <p:tgtEl>
                                          <p:spTgt spid="172"/>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1" presetClass="entr" presetSubtype="0" fill="hold" nodeType="afterEffect">
                                  <p:stCondLst>
                                    <p:cond delay="500"/>
                                  </p:stCondLst>
                                  <p:childTnLst>
                                    <p:set>
                                      <p:cBhvr>
                                        <p:cTn id="97" dur="1" fill="hold">
                                          <p:stCondLst>
                                            <p:cond delay="0"/>
                                          </p:stCondLst>
                                        </p:cTn>
                                        <p:tgtEl>
                                          <p:spTgt spid="173"/>
                                        </p:tgtEl>
                                        <p:attrNameLst>
                                          <p:attrName>style.visibility</p:attrName>
                                        </p:attrNameLst>
                                      </p:cBhvr>
                                      <p:to>
                                        <p:strVal val="visible"/>
                                      </p:to>
                                    </p:set>
                                  </p:childTnLst>
                                </p:cTn>
                              </p:par>
                            </p:childTnLst>
                          </p:cTn>
                        </p:par>
                        <p:par>
                          <p:cTn id="98" fill="hold">
                            <p:stCondLst>
                              <p:cond delay="1500"/>
                            </p:stCondLst>
                            <p:childTnLst>
                              <p:par>
                                <p:cTn id="99" presetID="42" presetClass="exit" presetSubtype="0" fill="hold" nodeType="afterEffect">
                                  <p:stCondLst>
                                    <p:cond delay="1000"/>
                                  </p:stCondLst>
                                  <p:childTnLst>
                                    <p:animEffect transition="out" filter="fade">
                                      <p:cBhvr>
                                        <p:cTn id="100" dur="1000"/>
                                        <p:tgtEl>
                                          <p:spTgt spid="172"/>
                                        </p:tgtEl>
                                      </p:cBhvr>
                                    </p:animEffect>
                                    <p:anim calcmode="lin" valueType="num">
                                      <p:cBhvr>
                                        <p:cTn id="101" dur="1000"/>
                                        <p:tgtEl>
                                          <p:spTgt spid="172"/>
                                        </p:tgtEl>
                                        <p:attrNameLst>
                                          <p:attrName>ppt_x</p:attrName>
                                        </p:attrNameLst>
                                      </p:cBhvr>
                                      <p:tavLst>
                                        <p:tav tm="0">
                                          <p:val>
                                            <p:strVal val="ppt_x"/>
                                          </p:val>
                                        </p:tav>
                                        <p:tav tm="100000">
                                          <p:val>
                                            <p:strVal val="ppt_x"/>
                                          </p:val>
                                        </p:tav>
                                      </p:tavLst>
                                    </p:anim>
                                    <p:anim calcmode="lin" valueType="num">
                                      <p:cBhvr>
                                        <p:cTn id="102" dur="1000"/>
                                        <p:tgtEl>
                                          <p:spTgt spid="172"/>
                                        </p:tgtEl>
                                        <p:attrNameLst>
                                          <p:attrName>ppt_y</p:attrName>
                                        </p:attrNameLst>
                                      </p:cBhvr>
                                      <p:tavLst>
                                        <p:tav tm="0">
                                          <p:val>
                                            <p:strVal val="ppt_y"/>
                                          </p:val>
                                        </p:tav>
                                        <p:tav tm="100000">
                                          <p:val>
                                            <p:strVal val="ppt_y+.1"/>
                                          </p:val>
                                        </p:tav>
                                      </p:tavLst>
                                    </p:anim>
                                    <p:set>
                                      <p:cBhvr>
                                        <p:cTn id="103" dur="1" fill="hold">
                                          <p:stCondLst>
                                            <p:cond delay="999"/>
                                          </p:stCondLst>
                                        </p:cTn>
                                        <p:tgtEl>
                                          <p:spTgt spid="17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47"/>
                                        </p:tgtEl>
                                        <p:attrNameLst>
                                          <p:attrName>style.visibility</p:attrName>
                                        </p:attrNameLst>
                                      </p:cBhvr>
                                      <p:to>
                                        <p:strVal val="visible"/>
                                      </p:to>
                                    </p:set>
                                    <p:animEffect transition="in" filter="fade">
                                      <p:cBhvr>
                                        <p:cTn id="108" dur="1000"/>
                                        <p:tgtEl>
                                          <p:spTgt spid="147"/>
                                        </p:tgtEl>
                                      </p:cBhvr>
                                    </p:animEffect>
                                    <p:anim calcmode="lin" valueType="num">
                                      <p:cBhvr>
                                        <p:cTn id="109" dur="1000" fill="hold"/>
                                        <p:tgtEl>
                                          <p:spTgt spid="147"/>
                                        </p:tgtEl>
                                        <p:attrNameLst>
                                          <p:attrName>ppt_x</p:attrName>
                                        </p:attrNameLst>
                                      </p:cBhvr>
                                      <p:tavLst>
                                        <p:tav tm="0">
                                          <p:val>
                                            <p:strVal val="#ppt_x"/>
                                          </p:val>
                                        </p:tav>
                                        <p:tav tm="100000">
                                          <p:val>
                                            <p:strVal val="#ppt_x"/>
                                          </p:val>
                                        </p:tav>
                                      </p:tavLst>
                                    </p:anim>
                                    <p:anim calcmode="lin" valueType="num">
                                      <p:cBhvr>
                                        <p:cTn id="110" dur="1000" fill="hold"/>
                                        <p:tgtEl>
                                          <p:spTgt spid="147"/>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1" presetClass="entr" presetSubtype="0" fill="hold" nodeType="afterEffect">
                                  <p:stCondLst>
                                    <p:cond delay="500"/>
                                  </p:stCondLst>
                                  <p:childTnLst>
                                    <p:set>
                                      <p:cBhvr>
                                        <p:cTn id="113" dur="1" fill="hold">
                                          <p:stCondLst>
                                            <p:cond delay="0"/>
                                          </p:stCondLst>
                                        </p:cTn>
                                        <p:tgtEl>
                                          <p:spTgt spid="149"/>
                                        </p:tgtEl>
                                        <p:attrNameLst>
                                          <p:attrName>style.visibility</p:attrName>
                                        </p:attrNameLst>
                                      </p:cBhvr>
                                      <p:to>
                                        <p:strVal val="visible"/>
                                      </p:to>
                                    </p:set>
                                  </p:childTnLst>
                                </p:cTn>
                              </p:par>
                            </p:childTnLst>
                          </p:cTn>
                        </p:par>
                        <p:par>
                          <p:cTn id="114" fill="hold">
                            <p:stCondLst>
                              <p:cond delay="1500"/>
                            </p:stCondLst>
                            <p:childTnLst>
                              <p:par>
                                <p:cTn id="115" presetID="42" presetClass="exit" presetSubtype="0" fill="hold" nodeType="afterEffect">
                                  <p:stCondLst>
                                    <p:cond delay="1000"/>
                                  </p:stCondLst>
                                  <p:childTnLst>
                                    <p:animEffect transition="out" filter="fade">
                                      <p:cBhvr>
                                        <p:cTn id="116" dur="1000"/>
                                        <p:tgtEl>
                                          <p:spTgt spid="147"/>
                                        </p:tgtEl>
                                      </p:cBhvr>
                                    </p:animEffect>
                                    <p:anim calcmode="lin" valueType="num">
                                      <p:cBhvr>
                                        <p:cTn id="117" dur="1000"/>
                                        <p:tgtEl>
                                          <p:spTgt spid="147"/>
                                        </p:tgtEl>
                                        <p:attrNameLst>
                                          <p:attrName>ppt_x</p:attrName>
                                        </p:attrNameLst>
                                      </p:cBhvr>
                                      <p:tavLst>
                                        <p:tav tm="0">
                                          <p:val>
                                            <p:strVal val="ppt_x"/>
                                          </p:val>
                                        </p:tav>
                                        <p:tav tm="100000">
                                          <p:val>
                                            <p:strVal val="ppt_x"/>
                                          </p:val>
                                        </p:tav>
                                      </p:tavLst>
                                    </p:anim>
                                    <p:anim calcmode="lin" valueType="num">
                                      <p:cBhvr>
                                        <p:cTn id="118" dur="1000"/>
                                        <p:tgtEl>
                                          <p:spTgt spid="147"/>
                                        </p:tgtEl>
                                        <p:attrNameLst>
                                          <p:attrName>ppt_y</p:attrName>
                                        </p:attrNameLst>
                                      </p:cBhvr>
                                      <p:tavLst>
                                        <p:tav tm="0">
                                          <p:val>
                                            <p:strVal val="ppt_y"/>
                                          </p:val>
                                        </p:tav>
                                        <p:tav tm="100000">
                                          <p:val>
                                            <p:strVal val="ppt_y+.1"/>
                                          </p:val>
                                        </p:tav>
                                      </p:tavLst>
                                    </p:anim>
                                    <p:set>
                                      <p:cBhvr>
                                        <p:cTn id="119" dur="1" fill="hold">
                                          <p:stCondLst>
                                            <p:cond delay="999"/>
                                          </p:stCondLst>
                                        </p:cTn>
                                        <p:tgtEl>
                                          <p:spTgt spid="14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fade">
                                      <p:cBhvr>
                                        <p:cTn id="124" dur="1000"/>
                                        <p:tgtEl>
                                          <p:spTgt spid="146"/>
                                        </p:tgtEl>
                                      </p:cBhvr>
                                    </p:animEffect>
                                    <p:anim calcmode="lin" valueType="num">
                                      <p:cBhvr>
                                        <p:cTn id="125" dur="1000" fill="hold"/>
                                        <p:tgtEl>
                                          <p:spTgt spid="146"/>
                                        </p:tgtEl>
                                        <p:attrNameLst>
                                          <p:attrName>ppt_x</p:attrName>
                                        </p:attrNameLst>
                                      </p:cBhvr>
                                      <p:tavLst>
                                        <p:tav tm="0">
                                          <p:val>
                                            <p:strVal val="#ppt_x"/>
                                          </p:val>
                                        </p:tav>
                                        <p:tav tm="100000">
                                          <p:val>
                                            <p:strVal val="#ppt_x"/>
                                          </p:val>
                                        </p:tav>
                                      </p:tavLst>
                                    </p:anim>
                                    <p:anim calcmode="lin" valueType="num">
                                      <p:cBhvr>
                                        <p:cTn id="126" dur="1000" fill="hold"/>
                                        <p:tgtEl>
                                          <p:spTgt spid="146"/>
                                        </p:tgtEl>
                                        <p:attrNameLst>
                                          <p:attrName>ppt_y</p:attrName>
                                        </p:attrNameLst>
                                      </p:cBhvr>
                                      <p:tavLst>
                                        <p:tav tm="0">
                                          <p:val>
                                            <p:strVal val="#ppt_y+.1"/>
                                          </p:val>
                                        </p:tav>
                                        <p:tav tm="100000">
                                          <p:val>
                                            <p:strVal val="#ppt_y"/>
                                          </p:val>
                                        </p:tav>
                                      </p:tavLst>
                                    </p:anim>
                                  </p:childTnLst>
                                </p:cTn>
                              </p:par>
                            </p:childTnLst>
                          </p:cTn>
                        </p:par>
                        <p:par>
                          <p:cTn id="127" fill="hold">
                            <p:stCondLst>
                              <p:cond delay="1000"/>
                            </p:stCondLst>
                            <p:childTnLst>
                              <p:par>
                                <p:cTn id="128" presetID="1" presetClass="entr" presetSubtype="0" fill="hold" nodeType="afterEffect">
                                  <p:stCondLst>
                                    <p:cond delay="500"/>
                                  </p:stCondLst>
                                  <p:childTnLst>
                                    <p:set>
                                      <p:cBhvr>
                                        <p:cTn id="129" dur="1" fill="hold">
                                          <p:stCondLst>
                                            <p:cond delay="0"/>
                                          </p:stCondLst>
                                        </p:cTn>
                                        <p:tgtEl>
                                          <p:spTgt spid="148"/>
                                        </p:tgtEl>
                                        <p:attrNameLst>
                                          <p:attrName>style.visibility</p:attrName>
                                        </p:attrNameLst>
                                      </p:cBhvr>
                                      <p:to>
                                        <p:strVal val="visible"/>
                                      </p:to>
                                    </p:set>
                                  </p:childTnLst>
                                </p:cTn>
                              </p:par>
                            </p:childTnLst>
                          </p:cTn>
                        </p:par>
                        <p:par>
                          <p:cTn id="130" fill="hold">
                            <p:stCondLst>
                              <p:cond delay="1500"/>
                            </p:stCondLst>
                            <p:childTnLst>
                              <p:par>
                                <p:cTn id="131" presetID="42" presetClass="exit" presetSubtype="0" fill="hold" nodeType="afterEffect">
                                  <p:stCondLst>
                                    <p:cond delay="1000"/>
                                  </p:stCondLst>
                                  <p:childTnLst>
                                    <p:animEffect transition="out" filter="fade">
                                      <p:cBhvr>
                                        <p:cTn id="132" dur="1000"/>
                                        <p:tgtEl>
                                          <p:spTgt spid="146"/>
                                        </p:tgtEl>
                                      </p:cBhvr>
                                    </p:animEffect>
                                    <p:anim calcmode="lin" valueType="num">
                                      <p:cBhvr>
                                        <p:cTn id="133" dur="1000"/>
                                        <p:tgtEl>
                                          <p:spTgt spid="146"/>
                                        </p:tgtEl>
                                        <p:attrNameLst>
                                          <p:attrName>ppt_x</p:attrName>
                                        </p:attrNameLst>
                                      </p:cBhvr>
                                      <p:tavLst>
                                        <p:tav tm="0">
                                          <p:val>
                                            <p:strVal val="ppt_x"/>
                                          </p:val>
                                        </p:tav>
                                        <p:tav tm="100000">
                                          <p:val>
                                            <p:strVal val="ppt_x"/>
                                          </p:val>
                                        </p:tav>
                                      </p:tavLst>
                                    </p:anim>
                                    <p:anim calcmode="lin" valueType="num">
                                      <p:cBhvr>
                                        <p:cTn id="134" dur="1000"/>
                                        <p:tgtEl>
                                          <p:spTgt spid="146"/>
                                        </p:tgtEl>
                                        <p:attrNameLst>
                                          <p:attrName>ppt_y</p:attrName>
                                        </p:attrNameLst>
                                      </p:cBhvr>
                                      <p:tavLst>
                                        <p:tav tm="0">
                                          <p:val>
                                            <p:strVal val="ppt_y"/>
                                          </p:val>
                                        </p:tav>
                                        <p:tav tm="100000">
                                          <p:val>
                                            <p:strVal val="ppt_y+.1"/>
                                          </p:val>
                                        </p:tav>
                                      </p:tavLst>
                                    </p:anim>
                                    <p:set>
                                      <p:cBhvr>
                                        <p:cTn id="135" dur="1" fill="hold">
                                          <p:stCondLst>
                                            <p:cond delay="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98438826-690A-4D4D-99E3-0037F4E31329}"/>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Mesure de longueurs</a:t>
            </a:r>
          </a:p>
        </p:txBody>
      </p:sp>
      <p:pic>
        <p:nvPicPr>
          <p:cNvPr id="7" name="Image 6">
            <a:extLst>
              <a:ext uri="{FF2B5EF4-FFF2-40B4-BE49-F238E27FC236}">
                <a16:creationId xmlns:a16="http://schemas.microsoft.com/office/drawing/2014/main" xmlns="" id="{6572C6DB-5FD1-4C53-B4DB-8176BCC75CE9}"/>
              </a:ext>
            </a:extLst>
          </p:cNvPr>
          <p:cNvPicPr>
            <a:picLocks noChangeAspect="1"/>
          </p:cNvPicPr>
          <p:nvPr/>
        </p:nvPicPr>
        <p:blipFill rotWithShape="1">
          <a:blip r:embed="rId3">
            <a:extLst>
              <a:ext uri="{28A0092B-C50C-407E-A947-70E740481C1C}">
                <a14:useLocalDpi xmlns:a14="http://schemas.microsoft.com/office/drawing/2010/main" val="0"/>
              </a:ext>
            </a:extLst>
          </a:blip>
          <a:srcRect l="3808" t="45328" r="2267" b="46077"/>
          <a:stretch/>
        </p:blipFill>
        <p:spPr>
          <a:xfrm>
            <a:off x="393930" y="3050943"/>
            <a:ext cx="11360727" cy="727274"/>
          </a:xfrm>
          <a:prstGeom prst="rect">
            <a:avLst/>
          </a:prstGeom>
        </p:spPr>
      </p:pic>
      <p:cxnSp>
        <p:nvCxnSpPr>
          <p:cNvPr id="3" name="Connecteur droit 2"/>
          <p:cNvCxnSpPr/>
          <p:nvPr/>
        </p:nvCxnSpPr>
        <p:spPr>
          <a:xfrm flipH="1" flipV="1">
            <a:off x="419331" y="2166278"/>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flipV="1">
            <a:off x="11663065" y="2157810"/>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435660" y="2692421"/>
            <a:ext cx="11243733" cy="1"/>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626659" y="1752622"/>
            <a:ext cx="2861733" cy="1015663"/>
          </a:xfrm>
          <a:prstGeom prst="rect">
            <a:avLst/>
          </a:prstGeom>
          <a:noFill/>
        </p:spPr>
        <p:txBody>
          <a:bodyPr wrap="square" rtlCol="0">
            <a:spAutoFit/>
          </a:bodyPr>
          <a:lstStyle/>
          <a:p>
            <a:r>
              <a:rPr lang="fr-FR" sz="6000" dirty="0"/>
              <a:t>1 mètre</a:t>
            </a:r>
          </a:p>
        </p:txBody>
      </p:sp>
    </p:spTree>
    <p:extLst>
      <p:ext uri="{BB962C8B-B14F-4D97-AF65-F5344CB8AC3E}">
        <p14:creationId xmlns:p14="http://schemas.microsoft.com/office/powerpoint/2010/main" val="353777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xmlns="" id="{C2CCE1DA-9FC9-45B8-B4BC-17427BA39243}"/>
              </a:ext>
            </a:extLst>
          </p:cNvPr>
          <p:cNvGrpSpPr/>
          <p:nvPr/>
        </p:nvGrpSpPr>
        <p:grpSpPr>
          <a:xfrm>
            <a:off x="1753477" y="1349246"/>
            <a:ext cx="9301337" cy="3398353"/>
            <a:chOff x="1753477" y="1349246"/>
            <a:chExt cx="9301337" cy="3398353"/>
          </a:xfrm>
          <a:solidFill>
            <a:schemeClr val="accent5">
              <a:lumMod val="60000"/>
              <a:lumOff val="40000"/>
            </a:schemeClr>
          </a:solidFill>
        </p:grpSpPr>
        <p:sp>
          <p:nvSpPr>
            <p:cNvPr id="5" name="Forme libre : forme 4">
              <a:extLst>
                <a:ext uri="{FF2B5EF4-FFF2-40B4-BE49-F238E27FC236}">
                  <a16:creationId xmlns:a16="http://schemas.microsoft.com/office/drawing/2014/main" xmlns="" id="{E310059F-E326-407F-9D8E-74EE56B7F234}"/>
                </a:ext>
              </a:extLst>
            </p:cNvPr>
            <p:cNvSpPr/>
            <p:nvPr/>
          </p:nvSpPr>
          <p:spPr>
            <a:xfrm>
              <a:off x="1753477" y="1349246"/>
              <a:ext cx="9301337" cy="2611936"/>
            </a:xfrm>
            <a:custGeom>
              <a:avLst/>
              <a:gdLst>
                <a:gd name="connsiteX0" fmla="*/ 402754 w 8860582"/>
                <a:gd name="connsiteY0" fmla="*/ 361288 h 2611936"/>
                <a:gd name="connsiteX1" fmla="*/ 604131 w 8860582"/>
                <a:gd name="connsiteY1" fmla="*/ 242833 h 2611936"/>
                <a:gd name="connsiteX2" fmla="*/ 2013769 w 8860582"/>
                <a:gd name="connsiteY2" fmla="*/ 242833 h 2611936"/>
                <a:gd name="connsiteX3" fmla="*/ 2013769 w 8860582"/>
                <a:gd name="connsiteY3" fmla="*/ 1190475 h 2611936"/>
                <a:gd name="connsiteX4" fmla="*/ 402754 w 8860582"/>
                <a:gd name="connsiteY4" fmla="*/ 1190475 h 2611936"/>
                <a:gd name="connsiteX5" fmla="*/ 402754 w 8860582"/>
                <a:gd name="connsiteY5" fmla="*/ 361288 h 2611936"/>
                <a:gd name="connsiteX6" fmla="*/ 2416523 w 8860582"/>
                <a:gd name="connsiteY6" fmla="*/ 242833 h 2611936"/>
                <a:gd name="connsiteX7" fmla="*/ 4027538 w 8860582"/>
                <a:gd name="connsiteY7" fmla="*/ 242833 h 2611936"/>
                <a:gd name="connsiteX8" fmla="*/ 4027538 w 8860582"/>
                <a:gd name="connsiteY8" fmla="*/ 1190475 h 2611936"/>
                <a:gd name="connsiteX9" fmla="*/ 2416523 w 8860582"/>
                <a:gd name="connsiteY9" fmla="*/ 1190475 h 2611936"/>
                <a:gd name="connsiteX10" fmla="*/ 2416523 w 8860582"/>
                <a:gd name="connsiteY10" fmla="*/ 242833 h 2611936"/>
                <a:gd name="connsiteX11" fmla="*/ 4430291 w 8860582"/>
                <a:gd name="connsiteY11" fmla="*/ 242833 h 2611936"/>
                <a:gd name="connsiteX12" fmla="*/ 6041306 w 8860582"/>
                <a:gd name="connsiteY12" fmla="*/ 242833 h 2611936"/>
                <a:gd name="connsiteX13" fmla="*/ 6041306 w 8860582"/>
                <a:gd name="connsiteY13" fmla="*/ 1190475 h 2611936"/>
                <a:gd name="connsiteX14" fmla="*/ 4430291 w 8860582"/>
                <a:gd name="connsiteY14" fmla="*/ 1190475 h 2611936"/>
                <a:gd name="connsiteX15" fmla="*/ 4430291 w 8860582"/>
                <a:gd name="connsiteY15" fmla="*/ 242833 h 2611936"/>
                <a:gd name="connsiteX16" fmla="*/ 6444060 w 8860582"/>
                <a:gd name="connsiteY16" fmla="*/ 242833 h 2611936"/>
                <a:gd name="connsiteX17" fmla="*/ 7783217 w 8860582"/>
                <a:gd name="connsiteY17" fmla="*/ 242833 h 2611936"/>
                <a:gd name="connsiteX18" fmla="*/ 8175901 w 8860582"/>
                <a:gd name="connsiteY18" fmla="*/ 438284 h 2611936"/>
                <a:gd name="connsiteX19" fmla="*/ 8407485 w 8860582"/>
                <a:gd name="connsiteY19" fmla="*/ 1279316 h 2611936"/>
                <a:gd name="connsiteX20" fmla="*/ 8447760 w 8860582"/>
                <a:gd name="connsiteY20" fmla="*/ 1545840 h 2611936"/>
                <a:gd name="connsiteX21" fmla="*/ 7048191 w 8860582"/>
                <a:gd name="connsiteY21" fmla="*/ 1545840 h 2611936"/>
                <a:gd name="connsiteX22" fmla="*/ 6444060 w 8860582"/>
                <a:gd name="connsiteY22" fmla="*/ 1190475 h 2611936"/>
                <a:gd name="connsiteX23" fmla="*/ 6444060 w 8860582"/>
                <a:gd name="connsiteY23" fmla="*/ 242833 h 2611936"/>
                <a:gd name="connsiteX24" fmla="*/ 0 w 8860582"/>
                <a:gd name="connsiteY24" fmla="*/ 242833 h 2611936"/>
                <a:gd name="connsiteX25" fmla="*/ 0 w 8860582"/>
                <a:gd name="connsiteY25" fmla="*/ 2375027 h 2611936"/>
                <a:gd name="connsiteX26" fmla="*/ 402754 w 8860582"/>
                <a:gd name="connsiteY26" fmla="*/ 2611937 h 2611936"/>
                <a:gd name="connsiteX27" fmla="*/ 422891 w 8860582"/>
                <a:gd name="connsiteY27" fmla="*/ 2611937 h 2611936"/>
                <a:gd name="connsiteX28" fmla="*/ 402754 w 8860582"/>
                <a:gd name="connsiteY28" fmla="*/ 2493482 h 2611936"/>
                <a:gd name="connsiteX29" fmla="*/ 1409638 w 8860582"/>
                <a:gd name="connsiteY29" fmla="*/ 1901206 h 2611936"/>
                <a:gd name="connsiteX30" fmla="*/ 2416523 w 8860582"/>
                <a:gd name="connsiteY30" fmla="*/ 2493482 h 2611936"/>
                <a:gd name="connsiteX31" fmla="*/ 2396385 w 8860582"/>
                <a:gd name="connsiteY31" fmla="*/ 2611937 h 2611936"/>
                <a:gd name="connsiteX32" fmla="*/ 6061444 w 8860582"/>
                <a:gd name="connsiteY32" fmla="*/ 2611937 h 2611936"/>
                <a:gd name="connsiteX33" fmla="*/ 6041306 w 8860582"/>
                <a:gd name="connsiteY33" fmla="*/ 2493482 h 2611936"/>
                <a:gd name="connsiteX34" fmla="*/ 7048191 w 8860582"/>
                <a:gd name="connsiteY34" fmla="*/ 1901206 h 2611936"/>
                <a:gd name="connsiteX35" fmla="*/ 8055075 w 8860582"/>
                <a:gd name="connsiteY35" fmla="*/ 2493482 h 2611936"/>
                <a:gd name="connsiteX36" fmla="*/ 8034938 w 8860582"/>
                <a:gd name="connsiteY36" fmla="*/ 2611937 h 2611936"/>
                <a:gd name="connsiteX37" fmla="*/ 8457829 w 8860582"/>
                <a:gd name="connsiteY37" fmla="*/ 2611937 h 2611936"/>
                <a:gd name="connsiteX38" fmla="*/ 8860582 w 8860582"/>
                <a:gd name="connsiteY38" fmla="*/ 2375027 h 2611936"/>
                <a:gd name="connsiteX39" fmla="*/ 8860582 w 8860582"/>
                <a:gd name="connsiteY39" fmla="*/ 1616913 h 2611936"/>
                <a:gd name="connsiteX40" fmla="*/ 8810238 w 8860582"/>
                <a:gd name="connsiteY40" fmla="*/ 1237857 h 2611936"/>
                <a:gd name="connsiteX41" fmla="*/ 8578655 w 8860582"/>
                <a:gd name="connsiteY41" fmla="*/ 390902 h 2611936"/>
                <a:gd name="connsiteX42" fmla="*/ 7783217 w 8860582"/>
                <a:gd name="connsiteY42" fmla="*/ 0 h 2611936"/>
                <a:gd name="connsiteX43" fmla="*/ 402754 w 8860582"/>
                <a:gd name="connsiteY43" fmla="*/ 0 h 2611936"/>
                <a:gd name="connsiteX44" fmla="*/ 0 w 8860582"/>
                <a:gd name="connsiteY44" fmla="*/ 242833 h 26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60582" h="2611936">
                  <a:moveTo>
                    <a:pt x="402754" y="361288"/>
                  </a:moveTo>
                  <a:cubicBezTo>
                    <a:pt x="402754" y="296138"/>
                    <a:pt x="493373" y="242833"/>
                    <a:pt x="604131" y="242833"/>
                  </a:cubicBezTo>
                  <a:lnTo>
                    <a:pt x="2013769" y="242833"/>
                  </a:lnTo>
                  <a:lnTo>
                    <a:pt x="2013769" y="1190475"/>
                  </a:lnTo>
                  <a:lnTo>
                    <a:pt x="402754" y="1190475"/>
                  </a:lnTo>
                  <a:lnTo>
                    <a:pt x="402754" y="361288"/>
                  </a:lnTo>
                  <a:close/>
                  <a:moveTo>
                    <a:pt x="2416523" y="242833"/>
                  </a:moveTo>
                  <a:lnTo>
                    <a:pt x="4027538" y="242833"/>
                  </a:lnTo>
                  <a:lnTo>
                    <a:pt x="4027538" y="1190475"/>
                  </a:lnTo>
                  <a:lnTo>
                    <a:pt x="2416523" y="1190475"/>
                  </a:lnTo>
                  <a:lnTo>
                    <a:pt x="2416523" y="242833"/>
                  </a:lnTo>
                  <a:close/>
                  <a:moveTo>
                    <a:pt x="4430291" y="242833"/>
                  </a:moveTo>
                  <a:lnTo>
                    <a:pt x="6041306" y="242833"/>
                  </a:lnTo>
                  <a:lnTo>
                    <a:pt x="6041306" y="1190475"/>
                  </a:lnTo>
                  <a:lnTo>
                    <a:pt x="4430291" y="1190475"/>
                  </a:lnTo>
                  <a:lnTo>
                    <a:pt x="4430291" y="242833"/>
                  </a:lnTo>
                  <a:close/>
                  <a:moveTo>
                    <a:pt x="6444060" y="242833"/>
                  </a:moveTo>
                  <a:lnTo>
                    <a:pt x="7783217" y="242833"/>
                  </a:lnTo>
                  <a:cubicBezTo>
                    <a:pt x="7974524" y="242833"/>
                    <a:pt x="8145695" y="325752"/>
                    <a:pt x="8175901" y="438284"/>
                  </a:cubicBezTo>
                  <a:lnTo>
                    <a:pt x="8407485" y="1279316"/>
                  </a:lnTo>
                  <a:cubicBezTo>
                    <a:pt x="8427622" y="1368158"/>
                    <a:pt x="8447760" y="1456999"/>
                    <a:pt x="8447760" y="1545840"/>
                  </a:cubicBezTo>
                  <a:lnTo>
                    <a:pt x="7048191" y="1545840"/>
                  </a:lnTo>
                  <a:lnTo>
                    <a:pt x="6444060" y="1190475"/>
                  </a:lnTo>
                  <a:lnTo>
                    <a:pt x="6444060" y="242833"/>
                  </a:lnTo>
                  <a:close/>
                  <a:moveTo>
                    <a:pt x="0" y="242833"/>
                  </a:moveTo>
                  <a:lnTo>
                    <a:pt x="0" y="2375027"/>
                  </a:lnTo>
                  <a:cubicBezTo>
                    <a:pt x="0" y="2505327"/>
                    <a:pt x="181239" y="2611937"/>
                    <a:pt x="402754" y="2611937"/>
                  </a:cubicBezTo>
                  <a:lnTo>
                    <a:pt x="422891" y="2611937"/>
                  </a:lnTo>
                  <a:cubicBezTo>
                    <a:pt x="412823" y="2576401"/>
                    <a:pt x="402754" y="2534941"/>
                    <a:pt x="402754" y="2493482"/>
                  </a:cubicBezTo>
                  <a:cubicBezTo>
                    <a:pt x="402754" y="2167730"/>
                    <a:pt x="855852" y="1901206"/>
                    <a:pt x="1409638" y="1901206"/>
                  </a:cubicBezTo>
                  <a:cubicBezTo>
                    <a:pt x="1963425" y="1901206"/>
                    <a:pt x="2416523" y="2167730"/>
                    <a:pt x="2416523" y="2493482"/>
                  </a:cubicBezTo>
                  <a:cubicBezTo>
                    <a:pt x="2416523" y="2534941"/>
                    <a:pt x="2406454" y="2576401"/>
                    <a:pt x="2396385" y="2611937"/>
                  </a:cubicBezTo>
                  <a:lnTo>
                    <a:pt x="6061444" y="2611937"/>
                  </a:lnTo>
                  <a:cubicBezTo>
                    <a:pt x="6051375" y="2576401"/>
                    <a:pt x="6041306" y="2534941"/>
                    <a:pt x="6041306" y="2493482"/>
                  </a:cubicBezTo>
                  <a:cubicBezTo>
                    <a:pt x="6041306" y="2167730"/>
                    <a:pt x="6494404" y="1901206"/>
                    <a:pt x="7048191" y="1901206"/>
                  </a:cubicBezTo>
                  <a:cubicBezTo>
                    <a:pt x="7601977" y="1901206"/>
                    <a:pt x="8055075" y="2167730"/>
                    <a:pt x="8055075" y="2493482"/>
                  </a:cubicBezTo>
                  <a:cubicBezTo>
                    <a:pt x="8055075" y="2534941"/>
                    <a:pt x="8045007" y="2576401"/>
                    <a:pt x="8034938" y="2611937"/>
                  </a:cubicBezTo>
                  <a:lnTo>
                    <a:pt x="8457829" y="2611937"/>
                  </a:lnTo>
                  <a:cubicBezTo>
                    <a:pt x="8679343" y="2611937"/>
                    <a:pt x="8860582" y="2505327"/>
                    <a:pt x="8860582" y="2375027"/>
                  </a:cubicBezTo>
                  <a:lnTo>
                    <a:pt x="8860582" y="1616913"/>
                  </a:lnTo>
                  <a:cubicBezTo>
                    <a:pt x="8860582" y="1492535"/>
                    <a:pt x="8840445" y="1362235"/>
                    <a:pt x="8810238" y="1237857"/>
                  </a:cubicBezTo>
                  <a:lnTo>
                    <a:pt x="8578655" y="390902"/>
                  </a:lnTo>
                  <a:cubicBezTo>
                    <a:pt x="8508173" y="165837"/>
                    <a:pt x="8175901" y="0"/>
                    <a:pt x="7783217" y="0"/>
                  </a:cubicBezTo>
                  <a:lnTo>
                    <a:pt x="402754" y="0"/>
                  </a:lnTo>
                  <a:cubicBezTo>
                    <a:pt x="181239" y="5923"/>
                    <a:pt x="0" y="112532"/>
                    <a:pt x="0" y="242833"/>
                  </a:cubicBezTo>
                  <a:close/>
                </a:path>
              </a:pathLst>
            </a:custGeom>
            <a:grpFill/>
            <a:ln w="100608" cap="flat">
              <a:noFill/>
              <a:prstDash val="solid"/>
              <a:miter/>
            </a:ln>
          </p:spPr>
          <p:txBody>
            <a:bodyPr rtlCol="0" anchor="ctr"/>
            <a:lstStyle/>
            <a:p>
              <a:endParaRPr lang="fr-FR"/>
            </a:p>
          </p:txBody>
        </p:sp>
        <p:sp>
          <p:nvSpPr>
            <p:cNvPr id="95" name="Forme libre : forme 94">
              <a:extLst>
                <a:ext uri="{FF2B5EF4-FFF2-40B4-BE49-F238E27FC236}">
                  <a16:creationId xmlns:a16="http://schemas.microsoft.com/office/drawing/2014/main" xmlns="" id="{E7409533-ED2D-486B-8926-5EECA9C97002}"/>
                </a:ext>
              </a:extLst>
            </p:cNvPr>
            <p:cNvSpPr/>
            <p:nvPr/>
          </p:nvSpPr>
          <p:spPr>
            <a:xfrm>
              <a:off x="2414357" y="335257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sp>
          <p:nvSpPr>
            <p:cNvPr id="45" name="Forme libre : forme 44">
              <a:extLst>
                <a:ext uri="{FF2B5EF4-FFF2-40B4-BE49-F238E27FC236}">
                  <a16:creationId xmlns:a16="http://schemas.microsoft.com/office/drawing/2014/main" xmlns="" id="{E5C41D11-467E-465A-8A51-375F6A712CFD}"/>
                </a:ext>
              </a:extLst>
            </p:cNvPr>
            <p:cNvSpPr/>
            <p:nvPr/>
          </p:nvSpPr>
          <p:spPr>
            <a:xfrm>
              <a:off x="8365643" y="333178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grpSp>
      <p:sp>
        <p:nvSpPr>
          <p:cNvPr id="8" name="Titre 1">
            <a:extLst>
              <a:ext uri="{FF2B5EF4-FFF2-40B4-BE49-F238E27FC236}">
                <a16:creationId xmlns:a16="http://schemas.microsoft.com/office/drawing/2014/main" xmlns="" id="{ADC7D004-B776-4F6A-AB79-28375B9DA834}"/>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cxnSp>
        <p:nvCxnSpPr>
          <p:cNvPr id="35" name="Connecteur droit 34">
            <a:extLst>
              <a:ext uri="{FF2B5EF4-FFF2-40B4-BE49-F238E27FC236}">
                <a16:creationId xmlns:a16="http://schemas.microsoft.com/office/drawing/2014/main" xmlns="" id="{C899ABBB-DB87-409F-8672-F83D4A946CD3}"/>
              </a:ext>
            </a:extLst>
          </p:cNvPr>
          <p:cNvCxnSpPr>
            <a:cxnSpLocks/>
          </p:cNvCxnSpPr>
          <p:nvPr/>
        </p:nvCxnSpPr>
        <p:spPr>
          <a:xfrm flipH="1">
            <a:off x="1753459" y="1390104"/>
            <a:ext cx="19" cy="51522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xmlns="" id="{E22AA5C7-2E1D-409F-961D-2CEFEF83F724}"/>
              </a:ext>
            </a:extLst>
          </p:cNvPr>
          <p:cNvCxnSpPr>
            <a:cxnSpLocks/>
          </p:cNvCxnSpPr>
          <p:nvPr/>
        </p:nvCxnSpPr>
        <p:spPr>
          <a:xfrm>
            <a:off x="11054814" y="1390104"/>
            <a:ext cx="0" cy="515221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Graphique 5" descr="Fleur sans tige">
            <a:extLst>
              <a:ext uri="{FF2B5EF4-FFF2-40B4-BE49-F238E27FC236}">
                <a16:creationId xmlns:a16="http://schemas.microsoft.com/office/drawing/2014/main" xmlns="" id="{AA66BA4F-ACCE-4E82-9EBF-F2C1AC2F94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6730" y="3171632"/>
            <a:ext cx="731502" cy="748717"/>
          </a:xfrm>
          <a:prstGeom prst="rect">
            <a:avLst/>
          </a:prstGeom>
        </p:spPr>
      </p:pic>
      <p:pic>
        <p:nvPicPr>
          <p:cNvPr id="27" name="Graphique 26" descr="Fleur sans tige">
            <a:extLst>
              <a:ext uri="{FF2B5EF4-FFF2-40B4-BE49-F238E27FC236}">
                <a16:creationId xmlns:a16="http://schemas.microsoft.com/office/drawing/2014/main" xmlns="" id="{E8274D44-C5CD-4285-84C6-8AB042B233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60595" y="2639934"/>
            <a:ext cx="731502" cy="748717"/>
          </a:xfrm>
          <a:prstGeom prst="rect">
            <a:avLst/>
          </a:prstGeom>
        </p:spPr>
      </p:pic>
      <p:pic>
        <p:nvPicPr>
          <p:cNvPr id="28" name="Graphique 27" descr="Fleur sans tige">
            <a:extLst>
              <a:ext uri="{FF2B5EF4-FFF2-40B4-BE49-F238E27FC236}">
                <a16:creationId xmlns:a16="http://schemas.microsoft.com/office/drawing/2014/main" xmlns="" id="{9C494BBE-871B-4BD9-93BC-257DB963B2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13874" y="2624574"/>
            <a:ext cx="731502" cy="748717"/>
          </a:xfrm>
          <a:prstGeom prst="rect">
            <a:avLst/>
          </a:prstGeom>
        </p:spPr>
      </p:pic>
      <p:pic>
        <p:nvPicPr>
          <p:cNvPr id="29" name="Graphique 28" descr="Fleur sans tige">
            <a:extLst>
              <a:ext uri="{FF2B5EF4-FFF2-40B4-BE49-F238E27FC236}">
                <a16:creationId xmlns:a16="http://schemas.microsoft.com/office/drawing/2014/main" xmlns="" id="{2292923A-B7C1-40C7-BD60-5A8AAC8065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471476" y="3171631"/>
            <a:ext cx="731503" cy="748718"/>
          </a:xfrm>
          <a:prstGeom prst="rect">
            <a:avLst/>
          </a:prstGeom>
        </p:spPr>
      </p:pic>
      <p:grpSp>
        <p:nvGrpSpPr>
          <p:cNvPr id="32" name="Groupe 31">
            <a:extLst>
              <a:ext uri="{FF2B5EF4-FFF2-40B4-BE49-F238E27FC236}">
                <a16:creationId xmlns:a16="http://schemas.microsoft.com/office/drawing/2014/main" xmlns="" id="{A10644A5-60B5-4276-B028-73FC9EA8081C}"/>
              </a:ext>
            </a:extLst>
          </p:cNvPr>
          <p:cNvGrpSpPr/>
          <p:nvPr/>
        </p:nvGrpSpPr>
        <p:grpSpPr>
          <a:xfrm>
            <a:off x="1753459" y="5093478"/>
            <a:ext cx="9301355" cy="322264"/>
            <a:chOff x="1753478" y="5924813"/>
            <a:chExt cx="9301355" cy="322264"/>
          </a:xfrm>
        </p:grpSpPr>
        <p:sp>
          <p:nvSpPr>
            <p:cNvPr id="47" name="Rectangle 46">
              <a:extLst>
                <a:ext uri="{FF2B5EF4-FFF2-40B4-BE49-F238E27FC236}">
                  <a16:creationId xmlns:a16="http://schemas.microsoft.com/office/drawing/2014/main" xmlns="" id="{D1B32BE4-AF99-4D1C-AB86-684F54BCD108}"/>
                </a:ext>
              </a:extLst>
            </p:cNvPr>
            <p:cNvSpPr/>
            <p:nvPr/>
          </p:nvSpPr>
          <p:spPr>
            <a:xfrm>
              <a:off x="10121985" y="592481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grpSp>
          <p:nvGrpSpPr>
            <p:cNvPr id="31" name="Groupe 30">
              <a:extLst>
                <a:ext uri="{FF2B5EF4-FFF2-40B4-BE49-F238E27FC236}">
                  <a16:creationId xmlns:a16="http://schemas.microsoft.com/office/drawing/2014/main" xmlns="" id="{C4F07B37-8D01-4202-B531-7032B7019355}"/>
                </a:ext>
              </a:extLst>
            </p:cNvPr>
            <p:cNvGrpSpPr/>
            <p:nvPr/>
          </p:nvGrpSpPr>
          <p:grpSpPr>
            <a:xfrm>
              <a:off x="1753478" y="5924813"/>
              <a:ext cx="9301355" cy="322264"/>
              <a:chOff x="1609640" y="5969093"/>
              <a:chExt cx="9301355" cy="322264"/>
            </a:xfrm>
          </p:grpSpPr>
          <p:grpSp>
            <p:nvGrpSpPr>
              <p:cNvPr id="89" name="Groupe 88">
                <a:extLst>
                  <a:ext uri="{FF2B5EF4-FFF2-40B4-BE49-F238E27FC236}">
                    <a16:creationId xmlns:a16="http://schemas.microsoft.com/office/drawing/2014/main" xmlns="" id="{3A2C8B49-5668-41FF-8D7D-4112D8D0891D}"/>
                  </a:ext>
                </a:extLst>
              </p:cNvPr>
              <p:cNvGrpSpPr/>
              <p:nvPr/>
            </p:nvGrpSpPr>
            <p:grpSpPr>
              <a:xfrm>
                <a:off x="1609640" y="5969093"/>
                <a:ext cx="7435659" cy="322264"/>
                <a:chOff x="1753478" y="4974635"/>
                <a:chExt cx="7435659" cy="322264"/>
              </a:xfrm>
            </p:grpSpPr>
            <p:grpSp>
              <p:nvGrpSpPr>
                <p:cNvPr id="2" name="Groupe 1">
                  <a:extLst>
                    <a:ext uri="{FF2B5EF4-FFF2-40B4-BE49-F238E27FC236}">
                      <a16:creationId xmlns:a16="http://schemas.microsoft.com/office/drawing/2014/main" xmlns="" id="{E6C90D95-2025-4D5B-9E6C-A3DB6853C582}"/>
                    </a:ext>
                  </a:extLst>
                </p:cNvPr>
                <p:cNvGrpSpPr/>
                <p:nvPr/>
              </p:nvGrpSpPr>
              <p:grpSpPr>
                <a:xfrm>
                  <a:off x="1753478" y="4974635"/>
                  <a:ext cx="5575388" cy="322264"/>
                  <a:chOff x="3467979" y="4514558"/>
                  <a:chExt cx="5575388" cy="322264"/>
                </a:xfrm>
              </p:grpSpPr>
              <p:grpSp>
                <p:nvGrpSpPr>
                  <p:cNvPr id="9" name="Groupe 8">
                    <a:extLst>
                      <a:ext uri="{FF2B5EF4-FFF2-40B4-BE49-F238E27FC236}">
                        <a16:creationId xmlns:a16="http://schemas.microsoft.com/office/drawing/2014/main" xmlns="" id="{A181C8B4-3BF1-47EA-A966-70E356B1CDA8}"/>
                      </a:ext>
                    </a:extLst>
                  </p:cNvPr>
                  <p:cNvGrpSpPr/>
                  <p:nvPr/>
                </p:nvGrpSpPr>
                <p:grpSpPr>
                  <a:xfrm>
                    <a:off x="3467979" y="4514558"/>
                    <a:ext cx="932848" cy="322264"/>
                    <a:chOff x="763166" y="5332571"/>
                    <a:chExt cx="1920240" cy="322264"/>
                  </a:xfrm>
                  <a:solidFill>
                    <a:srgbClr val="E7B7DD"/>
                  </a:solidFill>
                </p:grpSpPr>
                <p:sp>
                  <p:nvSpPr>
                    <p:cNvPr id="10" name="Rectangle 9">
                      <a:extLst>
                        <a:ext uri="{FF2B5EF4-FFF2-40B4-BE49-F238E27FC236}">
                          <a16:creationId xmlns:a16="http://schemas.microsoft.com/office/drawing/2014/main" xmlns="" id="{D3A04623-6BA9-4174-B258-CC0EB1D7363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1" name="Connecteur droit 10">
                      <a:extLst>
                        <a:ext uri="{FF2B5EF4-FFF2-40B4-BE49-F238E27FC236}">
                          <a16:creationId xmlns:a16="http://schemas.microsoft.com/office/drawing/2014/main" xmlns="" id="{F64614F1-106D-4642-AD45-E8FF99C7153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2" name="Groupe 11">
                    <a:extLst>
                      <a:ext uri="{FF2B5EF4-FFF2-40B4-BE49-F238E27FC236}">
                        <a16:creationId xmlns:a16="http://schemas.microsoft.com/office/drawing/2014/main" xmlns="" id="{D599DC03-0279-4497-A0C0-58A45776D125}"/>
                      </a:ext>
                    </a:extLst>
                  </p:cNvPr>
                  <p:cNvGrpSpPr/>
                  <p:nvPr/>
                </p:nvGrpSpPr>
                <p:grpSpPr>
                  <a:xfrm>
                    <a:off x="4400827" y="4514558"/>
                    <a:ext cx="932848" cy="322264"/>
                    <a:chOff x="763166" y="5332571"/>
                    <a:chExt cx="1920240" cy="322264"/>
                  </a:xfrm>
                  <a:solidFill>
                    <a:srgbClr val="E7B7DD"/>
                  </a:solidFill>
                </p:grpSpPr>
                <p:sp>
                  <p:nvSpPr>
                    <p:cNvPr id="13" name="Rectangle 12">
                      <a:extLst>
                        <a:ext uri="{FF2B5EF4-FFF2-40B4-BE49-F238E27FC236}">
                          <a16:creationId xmlns:a16="http://schemas.microsoft.com/office/drawing/2014/main" xmlns="" id="{DA617820-9B3A-4EAF-B018-B5904DB6BAAE}"/>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4" name="Connecteur droit 13">
                      <a:extLst>
                        <a:ext uri="{FF2B5EF4-FFF2-40B4-BE49-F238E27FC236}">
                          <a16:creationId xmlns:a16="http://schemas.microsoft.com/office/drawing/2014/main" xmlns="" id="{BCC3270B-17E4-445B-B5C6-0FBD8DF6C89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5" name="Groupe 14">
                    <a:extLst>
                      <a:ext uri="{FF2B5EF4-FFF2-40B4-BE49-F238E27FC236}">
                        <a16:creationId xmlns:a16="http://schemas.microsoft.com/office/drawing/2014/main" xmlns="" id="{F7514F15-23BD-41AE-A066-68F9CD95B127}"/>
                      </a:ext>
                    </a:extLst>
                  </p:cNvPr>
                  <p:cNvGrpSpPr/>
                  <p:nvPr/>
                </p:nvGrpSpPr>
                <p:grpSpPr>
                  <a:xfrm>
                    <a:off x="5328250" y="4514558"/>
                    <a:ext cx="932848" cy="322264"/>
                    <a:chOff x="763166" y="5332571"/>
                    <a:chExt cx="1920240" cy="322264"/>
                  </a:xfrm>
                  <a:solidFill>
                    <a:srgbClr val="E7B7DD"/>
                  </a:solidFill>
                </p:grpSpPr>
                <p:sp>
                  <p:nvSpPr>
                    <p:cNvPr id="16" name="Rectangle 15">
                      <a:extLst>
                        <a:ext uri="{FF2B5EF4-FFF2-40B4-BE49-F238E27FC236}">
                          <a16:creationId xmlns:a16="http://schemas.microsoft.com/office/drawing/2014/main" xmlns="" id="{22624AE1-59FA-4F03-A666-FB4A6209D3A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7" name="Connecteur droit 16">
                      <a:extLst>
                        <a:ext uri="{FF2B5EF4-FFF2-40B4-BE49-F238E27FC236}">
                          <a16:creationId xmlns:a16="http://schemas.microsoft.com/office/drawing/2014/main" xmlns="" id="{CF3DA40E-1198-4AC7-AA79-792E0F39E75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8" name="Groupe 17">
                    <a:extLst>
                      <a:ext uri="{FF2B5EF4-FFF2-40B4-BE49-F238E27FC236}">
                        <a16:creationId xmlns:a16="http://schemas.microsoft.com/office/drawing/2014/main" xmlns="" id="{CCED0798-CE5A-40B3-A1B5-79F985D01468}"/>
                      </a:ext>
                    </a:extLst>
                  </p:cNvPr>
                  <p:cNvGrpSpPr/>
                  <p:nvPr/>
                </p:nvGrpSpPr>
                <p:grpSpPr>
                  <a:xfrm>
                    <a:off x="6255673" y="4514558"/>
                    <a:ext cx="932848" cy="322264"/>
                    <a:chOff x="763166" y="5332571"/>
                    <a:chExt cx="1920240" cy="322264"/>
                  </a:xfrm>
                  <a:solidFill>
                    <a:srgbClr val="E7B7DD"/>
                  </a:solidFill>
                </p:grpSpPr>
                <p:sp>
                  <p:nvSpPr>
                    <p:cNvPr id="19" name="Rectangle 18">
                      <a:extLst>
                        <a:ext uri="{FF2B5EF4-FFF2-40B4-BE49-F238E27FC236}">
                          <a16:creationId xmlns:a16="http://schemas.microsoft.com/office/drawing/2014/main" xmlns="" id="{88F9C533-7F82-4B55-A011-6FB523070C24}"/>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0" name="Connecteur droit 19">
                      <a:extLst>
                        <a:ext uri="{FF2B5EF4-FFF2-40B4-BE49-F238E27FC236}">
                          <a16:creationId xmlns:a16="http://schemas.microsoft.com/office/drawing/2014/main" xmlns="" id="{02561FDD-C655-472F-97DC-98F48E77399B}"/>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1" name="Groupe 20">
                    <a:extLst>
                      <a:ext uri="{FF2B5EF4-FFF2-40B4-BE49-F238E27FC236}">
                        <a16:creationId xmlns:a16="http://schemas.microsoft.com/office/drawing/2014/main" xmlns="" id="{443ADE58-47F2-417A-8B57-12D1C64D1C2E}"/>
                      </a:ext>
                    </a:extLst>
                  </p:cNvPr>
                  <p:cNvGrpSpPr/>
                  <p:nvPr/>
                </p:nvGrpSpPr>
                <p:grpSpPr>
                  <a:xfrm>
                    <a:off x="7183096" y="4514558"/>
                    <a:ext cx="932848" cy="322264"/>
                    <a:chOff x="763166" y="5332571"/>
                    <a:chExt cx="1920240" cy="322264"/>
                  </a:xfrm>
                  <a:solidFill>
                    <a:srgbClr val="E7B7DD"/>
                  </a:solidFill>
                </p:grpSpPr>
                <p:sp>
                  <p:nvSpPr>
                    <p:cNvPr id="22" name="Rectangle 21">
                      <a:extLst>
                        <a:ext uri="{FF2B5EF4-FFF2-40B4-BE49-F238E27FC236}">
                          <a16:creationId xmlns:a16="http://schemas.microsoft.com/office/drawing/2014/main" xmlns="" id="{2C988208-5110-47CB-848A-3E2C04DDF070}"/>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3" name="Connecteur droit 22">
                      <a:extLst>
                        <a:ext uri="{FF2B5EF4-FFF2-40B4-BE49-F238E27FC236}">
                          <a16:creationId xmlns:a16="http://schemas.microsoft.com/office/drawing/2014/main" xmlns="" id="{D6C3A39A-8771-462B-8245-A9FAE022858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4" name="Groupe 23">
                    <a:extLst>
                      <a:ext uri="{FF2B5EF4-FFF2-40B4-BE49-F238E27FC236}">
                        <a16:creationId xmlns:a16="http://schemas.microsoft.com/office/drawing/2014/main" xmlns="" id="{A165A509-A781-4B29-A244-BC479377127D}"/>
                      </a:ext>
                    </a:extLst>
                  </p:cNvPr>
                  <p:cNvGrpSpPr/>
                  <p:nvPr/>
                </p:nvGrpSpPr>
                <p:grpSpPr>
                  <a:xfrm>
                    <a:off x="8110519" y="4514558"/>
                    <a:ext cx="932848" cy="322264"/>
                    <a:chOff x="763166" y="5332571"/>
                    <a:chExt cx="1920240" cy="322264"/>
                  </a:xfrm>
                  <a:solidFill>
                    <a:srgbClr val="E7B7DD"/>
                  </a:solidFill>
                </p:grpSpPr>
                <p:sp>
                  <p:nvSpPr>
                    <p:cNvPr id="25" name="Rectangle 24">
                      <a:extLst>
                        <a:ext uri="{FF2B5EF4-FFF2-40B4-BE49-F238E27FC236}">
                          <a16:creationId xmlns:a16="http://schemas.microsoft.com/office/drawing/2014/main" xmlns="" id="{754DAFA1-9AB7-4772-AF59-E8D8D3C8A12B}"/>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6" name="Connecteur droit 25">
                      <a:extLst>
                        <a:ext uri="{FF2B5EF4-FFF2-40B4-BE49-F238E27FC236}">
                          <a16:creationId xmlns:a16="http://schemas.microsoft.com/office/drawing/2014/main" xmlns="" id="{DADE5138-C32F-4BE1-B4F5-13BF30D609B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nvGrpSpPr>
                <p:cNvPr id="38" name="Groupe 37">
                  <a:extLst>
                    <a:ext uri="{FF2B5EF4-FFF2-40B4-BE49-F238E27FC236}">
                      <a16:creationId xmlns:a16="http://schemas.microsoft.com/office/drawing/2014/main" xmlns="" id="{F11B0CA1-DD89-4FC5-9C08-6B39EEFBA3CD}"/>
                    </a:ext>
                  </a:extLst>
                </p:cNvPr>
                <p:cNvGrpSpPr/>
                <p:nvPr/>
              </p:nvGrpSpPr>
              <p:grpSpPr>
                <a:xfrm>
                  <a:off x="7323441" y="4974635"/>
                  <a:ext cx="1865696" cy="322264"/>
                  <a:chOff x="3467979" y="4514558"/>
                  <a:chExt cx="1865696" cy="322264"/>
                </a:xfrm>
              </p:grpSpPr>
              <p:grpSp>
                <p:nvGrpSpPr>
                  <p:cNvPr id="39" name="Groupe 38">
                    <a:extLst>
                      <a:ext uri="{FF2B5EF4-FFF2-40B4-BE49-F238E27FC236}">
                        <a16:creationId xmlns:a16="http://schemas.microsoft.com/office/drawing/2014/main" xmlns="" id="{EFBBEA37-1E26-4B63-9475-0B74F3D7E532}"/>
                      </a:ext>
                    </a:extLst>
                  </p:cNvPr>
                  <p:cNvGrpSpPr/>
                  <p:nvPr/>
                </p:nvGrpSpPr>
                <p:grpSpPr>
                  <a:xfrm>
                    <a:off x="3467979" y="4514558"/>
                    <a:ext cx="932848" cy="322264"/>
                    <a:chOff x="763166" y="5332571"/>
                    <a:chExt cx="1920240" cy="322264"/>
                  </a:xfrm>
                  <a:solidFill>
                    <a:srgbClr val="E7B7DD"/>
                  </a:solidFill>
                </p:grpSpPr>
                <p:sp>
                  <p:nvSpPr>
                    <p:cNvPr id="55" name="Rectangle 54">
                      <a:extLst>
                        <a:ext uri="{FF2B5EF4-FFF2-40B4-BE49-F238E27FC236}">
                          <a16:creationId xmlns:a16="http://schemas.microsoft.com/office/drawing/2014/main" xmlns="" id="{D200D284-D954-4B4E-A3A6-1B87E871207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6" name="Connecteur droit 55">
                      <a:extLst>
                        <a:ext uri="{FF2B5EF4-FFF2-40B4-BE49-F238E27FC236}">
                          <a16:creationId xmlns:a16="http://schemas.microsoft.com/office/drawing/2014/main" xmlns="" id="{C9CEFD96-8821-4B9F-A6E2-3653D0E7236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40" name="Groupe 39">
                    <a:extLst>
                      <a:ext uri="{FF2B5EF4-FFF2-40B4-BE49-F238E27FC236}">
                        <a16:creationId xmlns:a16="http://schemas.microsoft.com/office/drawing/2014/main" xmlns="" id="{074DFF90-CEAE-412E-96AD-428CC91702F9}"/>
                      </a:ext>
                    </a:extLst>
                  </p:cNvPr>
                  <p:cNvGrpSpPr/>
                  <p:nvPr/>
                </p:nvGrpSpPr>
                <p:grpSpPr>
                  <a:xfrm>
                    <a:off x="4400827" y="4514558"/>
                    <a:ext cx="932848" cy="322264"/>
                    <a:chOff x="763166" y="5332571"/>
                    <a:chExt cx="1920240" cy="322264"/>
                  </a:xfrm>
                  <a:solidFill>
                    <a:srgbClr val="E7B7DD"/>
                  </a:solidFill>
                </p:grpSpPr>
                <p:sp>
                  <p:nvSpPr>
                    <p:cNvPr id="53" name="Rectangle 52">
                      <a:extLst>
                        <a:ext uri="{FF2B5EF4-FFF2-40B4-BE49-F238E27FC236}">
                          <a16:creationId xmlns:a16="http://schemas.microsoft.com/office/drawing/2014/main" xmlns="" id="{D851A80C-7DC9-496E-B203-88411278D05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4" name="Connecteur droit 53">
                      <a:extLst>
                        <a:ext uri="{FF2B5EF4-FFF2-40B4-BE49-F238E27FC236}">
                          <a16:creationId xmlns:a16="http://schemas.microsoft.com/office/drawing/2014/main" xmlns="" id="{C716CFDF-4E62-4C02-A4DF-7DFA35A26E9C}"/>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sp>
            <p:nvSpPr>
              <p:cNvPr id="46" name="Rectangle 45">
                <a:extLst>
                  <a:ext uri="{FF2B5EF4-FFF2-40B4-BE49-F238E27FC236}">
                    <a16:creationId xmlns:a16="http://schemas.microsoft.com/office/drawing/2014/main" xmlns="" id="{9D8858FC-3C39-4DB0-8F34-CF9798AB1ADC}"/>
                  </a:ext>
                </a:extLst>
              </p:cNvPr>
              <p:cNvSpPr/>
              <p:nvPr/>
            </p:nvSpPr>
            <p:spPr>
              <a:xfrm>
                <a:off x="9045299" y="596909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48" name="Connecteur droit 47">
                <a:extLst>
                  <a:ext uri="{FF2B5EF4-FFF2-40B4-BE49-F238E27FC236}">
                    <a16:creationId xmlns:a16="http://schemas.microsoft.com/office/drawing/2014/main" xmlns="" id="{6D8976DE-6424-4024-B973-0A6DAA683669}"/>
                  </a:ext>
                </a:extLst>
              </p:cNvPr>
              <p:cNvCxnSpPr/>
              <p:nvPr/>
            </p:nvCxnSpPr>
            <p:spPr>
              <a:xfrm>
                <a:off x="9045299"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xmlns="" id="{48703794-73A3-4D98-BAF5-C94B5F3C3A98}"/>
                  </a:ext>
                </a:extLst>
              </p:cNvPr>
              <p:cNvCxnSpPr/>
              <p:nvPr/>
            </p:nvCxnSpPr>
            <p:spPr>
              <a:xfrm>
                <a:off x="9978147"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grpSp>
      </p:grpSp>
      <p:cxnSp>
        <p:nvCxnSpPr>
          <p:cNvPr id="50" name="Connecteur droit 49"/>
          <p:cNvCxnSpPr/>
          <p:nvPr/>
        </p:nvCxnSpPr>
        <p:spPr>
          <a:xfrm flipH="1">
            <a:off x="1753459" y="6390785"/>
            <a:ext cx="9301355"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4917227" y="5657762"/>
            <a:ext cx="2861733" cy="830997"/>
          </a:xfrm>
          <a:prstGeom prst="rect">
            <a:avLst/>
          </a:prstGeom>
          <a:noFill/>
        </p:spPr>
        <p:txBody>
          <a:bodyPr wrap="square" rtlCol="0">
            <a:spAutoFit/>
          </a:bodyPr>
          <a:lstStyle/>
          <a:p>
            <a:r>
              <a:rPr lang="fr-FR" sz="4800" dirty="0"/>
              <a:t>10 mètres</a:t>
            </a:r>
          </a:p>
        </p:txBody>
      </p:sp>
    </p:spTree>
    <p:extLst>
      <p:ext uri="{BB962C8B-B14F-4D97-AF65-F5344CB8AC3E}">
        <p14:creationId xmlns:p14="http://schemas.microsoft.com/office/powerpoint/2010/main" val="17322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8842" y="1272618"/>
            <a:ext cx="9144000" cy="1473773"/>
          </a:xfrm>
        </p:spPr>
        <p:txBody>
          <a:bodyPr>
            <a:normAutofit/>
          </a:bodyPr>
          <a:lstStyle/>
          <a:p>
            <a:r>
              <a:rPr lang="fr-FR" sz="8000" dirty="0">
                <a:solidFill>
                  <a:srgbClr val="7030A0"/>
                </a:solidFill>
                <a:latin typeface="Comic Sans MS" panose="030F0702030302020204" pitchFamily="66" charset="0"/>
              </a:rPr>
              <a:t>Calcul mental</a:t>
            </a:r>
          </a:p>
        </p:txBody>
      </p:sp>
      <p:sp>
        <p:nvSpPr>
          <p:cNvPr id="3" name="Sous-titre 2"/>
          <p:cNvSpPr>
            <a:spLocks noGrp="1"/>
          </p:cNvSpPr>
          <p:nvPr>
            <p:ph type="subTitle" idx="1"/>
          </p:nvPr>
        </p:nvSpPr>
        <p:spPr>
          <a:xfrm>
            <a:off x="1027521" y="3602037"/>
            <a:ext cx="10897385" cy="979691"/>
          </a:xfrm>
        </p:spPr>
        <p:txBody>
          <a:bodyPr>
            <a:normAutofit fontScale="92500"/>
          </a:bodyPr>
          <a:lstStyle/>
          <a:p>
            <a:r>
              <a:rPr lang="fr-FR" sz="6000" dirty="0"/>
              <a:t>Calcul de sommes inférieures à 100</a:t>
            </a:r>
          </a:p>
        </p:txBody>
      </p:sp>
    </p:spTree>
    <p:extLst>
      <p:ext uri="{BB962C8B-B14F-4D97-AF65-F5344CB8AC3E}">
        <p14:creationId xmlns:p14="http://schemas.microsoft.com/office/powerpoint/2010/main" val="201168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98438826-690A-4D4D-99E3-0037F4E31329}"/>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Mesure de longueurs</a:t>
            </a:r>
          </a:p>
        </p:txBody>
      </p:sp>
      <p:pic>
        <p:nvPicPr>
          <p:cNvPr id="7" name="Image 6">
            <a:extLst>
              <a:ext uri="{FF2B5EF4-FFF2-40B4-BE49-F238E27FC236}">
                <a16:creationId xmlns:a16="http://schemas.microsoft.com/office/drawing/2014/main" xmlns="" id="{6572C6DB-5FD1-4C53-B4DB-8176BCC75CE9}"/>
              </a:ext>
            </a:extLst>
          </p:cNvPr>
          <p:cNvPicPr>
            <a:picLocks noChangeAspect="1"/>
          </p:cNvPicPr>
          <p:nvPr/>
        </p:nvPicPr>
        <p:blipFill rotWithShape="1">
          <a:blip r:embed="rId24">
            <a:extLst>
              <a:ext uri="{28A0092B-C50C-407E-A947-70E740481C1C}">
                <a14:useLocalDpi xmlns:a14="http://schemas.microsoft.com/office/drawing/2010/main" val="0"/>
              </a:ext>
            </a:extLst>
          </a:blip>
          <a:srcRect l="3808" t="45328" r="2267" b="46077"/>
          <a:stretch/>
        </p:blipFill>
        <p:spPr>
          <a:xfrm>
            <a:off x="393930" y="2509055"/>
            <a:ext cx="11360727" cy="727274"/>
          </a:xfrm>
          <a:prstGeom prst="rect">
            <a:avLst/>
          </a:prstGeom>
        </p:spPr>
      </p:pic>
      <p:pic>
        <p:nvPicPr>
          <p:cNvPr id="6" name="Image 5">
            <a:extLst>
              <a:ext uri="{FF2B5EF4-FFF2-40B4-BE49-F238E27FC236}">
                <a16:creationId xmlns:a16="http://schemas.microsoft.com/office/drawing/2014/main" xmlns="" id="{6B504AA7-996C-4BB5-8193-59779714A426}"/>
              </a:ext>
            </a:extLst>
          </p:cNvPr>
          <p:cNvPicPr>
            <a:picLocks noChangeAspect="1"/>
          </p:cNvPicPr>
          <p:nvPr/>
        </p:nvPicPr>
        <p:blipFill>
          <a:blip r:embed="rId25"/>
          <a:stretch>
            <a:fillRect/>
          </a:stretch>
        </p:blipFill>
        <p:spPr>
          <a:xfrm rot="15277822" flipH="1">
            <a:off x="1032668" y="1405510"/>
            <a:ext cx="510199" cy="1647222"/>
          </a:xfrm>
          <a:prstGeom prst="rect">
            <a:avLst/>
          </a:prstGeom>
        </p:spPr>
      </p:pic>
      <p:cxnSp>
        <p:nvCxnSpPr>
          <p:cNvPr id="8" name="Connecteur droit 7">
            <a:extLst>
              <a:ext uri="{FF2B5EF4-FFF2-40B4-BE49-F238E27FC236}">
                <a16:creationId xmlns:a16="http://schemas.microsoft.com/office/drawing/2014/main" xmlns="" id="{CE1A80D5-B6AE-4C08-9844-73F6978D722E}"/>
              </a:ext>
            </a:extLst>
          </p:cNvPr>
          <p:cNvCxnSpPr>
            <a:cxnSpLocks/>
          </p:cNvCxnSpPr>
          <p:nvPr/>
        </p:nvCxnSpPr>
        <p:spPr>
          <a:xfrm flipV="1">
            <a:off x="433229" y="1550692"/>
            <a:ext cx="0" cy="10448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SMARTInkShape-359">
            <a:extLst>
              <a:ext uri="{FF2B5EF4-FFF2-40B4-BE49-F238E27FC236}">
                <a16:creationId xmlns:a16="http://schemas.microsoft.com/office/drawing/2014/main" xmlns="" id="{BBDAD329-4D96-4C10-A5DB-5498F22ADA7E}"/>
              </a:ext>
            </a:extLst>
          </p:cNvPr>
          <p:cNvSpPr/>
          <p:nvPr>
            <p:custDataLst>
              <p:tags r:id="rId1"/>
            </p:custDataLst>
          </p:nvPr>
        </p:nvSpPr>
        <p:spPr>
          <a:xfrm>
            <a:off x="9525344" y="1136848"/>
            <a:ext cx="494957" cy="194287"/>
          </a:xfrm>
          <a:custGeom>
            <a:avLst/>
            <a:gdLst/>
            <a:ahLst/>
            <a:cxnLst/>
            <a:rect l="0" t="0" r="0" b="0"/>
            <a:pathLst>
              <a:path w="494957" h="194287">
                <a:moveTo>
                  <a:pt x="69506" y="22027"/>
                </a:moveTo>
                <a:lnTo>
                  <a:pt x="69506" y="22027"/>
                </a:lnTo>
                <a:lnTo>
                  <a:pt x="69506" y="14874"/>
                </a:lnTo>
                <a:lnTo>
                  <a:pt x="67821" y="9834"/>
                </a:lnTo>
                <a:lnTo>
                  <a:pt x="64090" y="4345"/>
                </a:lnTo>
                <a:lnTo>
                  <a:pt x="60592" y="470"/>
                </a:lnTo>
                <a:lnTo>
                  <a:pt x="59312" y="99"/>
                </a:lnTo>
                <a:lnTo>
                  <a:pt x="58477" y="0"/>
                </a:lnTo>
                <a:lnTo>
                  <a:pt x="37916" y="7798"/>
                </a:lnTo>
                <a:lnTo>
                  <a:pt x="21890" y="18948"/>
                </a:lnTo>
                <a:lnTo>
                  <a:pt x="8517" y="36458"/>
                </a:lnTo>
                <a:lnTo>
                  <a:pt x="5005" y="45374"/>
                </a:lnTo>
                <a:lnTo>
                  <a:pt x="0" y="90123"/>
                </a:lnTo>
                <a:lnTo>
                  <a:pt x="4081" y="131073"/>
                </a:lnTo>
                <a:lnTo>
                  <a:pt x="9859" y="158181"/>
                </a:lnTo>
                <a:lnTo>
                  <a:pt x="20043" y="175258"/>
                </a:lnTo>
                <a:lnTo>
                  <a:pt x="35917" y="188667"/>
                </a:lnTo>
                <a:lnTo>
                  <a:pt x="46935" y="193103"/>
                </a:lnTo>
                <a:lnTo>
                  <a:pt x="52342" y="194286"/>
                </a:lnTo>
                <a:lnTo>
                  <a:pt x="65875" y="191837"/>
                </a:lnTo>
                <a:lnTo>
                  <a:pt x="84658" y="183466"/>
                </a:lnTo>
                <a:lnTo>
                  <a:pt x="122342" y="151354"/>
                </a:lnTo>
                <a:lnTo>
                  <a:pt x="134903" y="134194"/>
                </a:lnTo>
                <a:lnTo>
                  <a:pt x="157694" y="89400"/>
                </a:lnTo>
                <a:lnTo>
                  <a:pt x="169277" y="42544"/>
                </a:lnTo>
                <a:lnTo>
                  <a:pt x="177437" y="14720"/>
                </a:lnTo>
                <a:lnTo>
                  <a:pt x="182034" y="8667"/>
                </a:lnTo>
                <a:lnTo>
                  <a:pt x="185723" y="5506"/>
                </a:lnTo>
                <a:lnTo>
                  <a:pt x="187201" y="4663"/>
                </a:lnTo>
                <a:lnTo>
                  <a:pt x="191665" y="4667"/>
                </a:lnTo>
                <a:lnTo>
                  <a:pt x="194337" y="5162"/>
                </a:lnTo>
                <a:lnTo>
                  <a:pt x="212469" y="17637"/>
                </a:lnTo>
                <a:lnTo>
                  <a:pt x="226575" y="37492"/>
                </a:lnTo>
                <a:lnTo>
                  <a:pt x="232422" y="51304"/>
                </a:lnTo>
                <a:lnTo>
                  <a:pt x="237006" y="81691"/>
                </a:lnTo>
                <a:lnTo>
                  <a:pt x="234225" y="122251"/>
                </a:lnTo>
                <a:lnTo>
                  <a:pt x="228991" y="167680"/>
                </a:lnTo>
                <a:lnTo>
                  <a:pt x="228299" y="174032"/>
                </a:lnTo>
                <a:lnTo>
                  <a:pt x="228617" y="164915"/>
                </a:lnTo>
                <a:lnTo>
                  <a:pt x="246539" y="118370"/>
                </a:lnTo>
                <a:lnTo>
                  <a:pt x="263541" y="73197"/>
                </a:lnTo>
                <a:lnTo>
                  <a:pt x="267558" y="41679"/>
                </a:lnTo>
                <a:lnTo>
                  <a:pt x="266868" y="20695"/>
                </a:lnTo>
                <a:lnTo>
                  <a:pt x="268112" y="14850"/>
                </a:lnTo>
                <a:lnTo>
                  <a:pt x="270781" y="10841"/>
                </a:lnTo>
                <a:lnTo>
                  <a:pt x="272481" y="9278"/>
                </a:lnTo>
                <a:lnTo>
                  <a:pt x="274673" y="8589"/>
                </a:lnTo>
                <a:lnTo>
                  <a:pt x="279930" y="8764"/>
                </a:lnTo>
                <a:lnTo>
                  <a:pt x="283914" y="10017"/>
                </a:lnTo>
                <a:lnTo>
                  <a:pt x="295924" y="17950"/>
                </a:lnTo>
                <a:lnTo>
                  <a:pt x="310270" y="33151"/>
                </a:lnTo>
                <a:lnTo>
                  <a:pt x="319231" y="49782"/>
                </a:lnTo>
                <a:lnTo>
                  <a:pt x="324473" y="68468"/>
                </a:lnTo>
                <a:lnTo>
                  <a:pt x="326941" y="115957"/>
                </a:lnTo>
                <a:lnTo>
                  <a:pt x="321975" y="161921"/>
                </a:lnTo>
                <a:lnTo>
                  <a:pt x="320818" y="170173"/>
                </a:lnTo>
                <a:lnTo>
                  <a:pt x="321488" y="173477"/>
                </a:lnTo>
                <a:lnTo>
                  <a:pt x="322609" y="175416"/>
                </a:lnTo>
                <a:lnTo>
                  <a:pt x="322908" y="175439"/>
                </a:lnTo>
                <a:lnTo>
                  <a:pt x="325073" y="171256"/>
                </a:lnTo>
                <a:lnTo>
                  <a:pt x="331644" y="129762"/>
                </a:lnTo>
                <a:lnTo>
                  <a:pt x="335684" y="86052"/>
                </a:lnTo>
                <a:lnTo>
                  <a:pt x="343313" y="46014"/>
                </a:lnTo>
                <a:lnTo>
                  <a:pt x="352858" y="25354"/>
                </a:lnTo>
                <a:lnTo>
                  <a:pt x="364934" y="10925"/>
                </a:lnTo>
                <a:lnTo>
                  <a:pt x="370847" y="6509"/>
                </a:lnTo>
                <a:lnTo>
                  <a:pt x="375826" y="4547"/>
                </a:lnTo>
                <a:lnTo>
                  <a:pt x="380390" y="4616"/>
                </a:lnTo>
                <a:lnTo>
                  <a:pt x="385124" y="6175"/>
                </a:lnTo>
                <a:lnTo>
                  <a:pt x="401562" y="16586"/>
                </a:lnTo>
                <a:lnTo>
                  <a:pt x="406763" y="22431"/>
                </a:lnTo>
                <a:lnTo>
                  <a:pt x="421332" y="50842"/>
                </a:lnTo>
                <a:lnTo>
                  <a:pt x="426908" y="73541"/>
                </a:lnTo>
                <a:lnTo>
                  <a:pt x="422270" y="118400"/>
                </a:lnTo>
                <a:lnTo>
                  <a:pt x="425370" y="147995"/>
                </a:lnTo>
                <a:lnTo>
                  <a:pt x="432475" y="162715"/>
                </a:lnTo>
                <a:lnTo>
                  <a:pt x="456452" y="177150"/>
                </a:lnTo>
                <a:lnTo>
                  <a:pt x="494956" y="1871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1" name="SMARTInkShape-Group114">
            <a:extLst>
              <a:ext uri="{FF2B5EF4-FFF2-40B4-BE49-F238E27FC236}">
                <a16:creationId xmlns:a16="http://schemas.microsoft.com/office/drawing/2014/main" xmlns="" id="{027EF0FC-68A3-46F3-AB6D-C8E2FB9FD6F4}"/>
              </a:ext>
            </a:extLst>
          </p:cNvPr>
          <p:cNvGrpSpPr/>
          <p:nvPr/>
        </p:nvGrpSpPr>
        <p:grpSpPr>
          <a:xfrm>
            <a:off x="8521700" y="1009029"/>
            <a:ext cx="823765" cy="333997"/>
            <a:chOff x="8521700" y="1009029"/>
            <a:chExt cx="823765" cy="333997"/>
          </a:xfrm>
        </p:grpSpPr>
        <p:sp>
          <p:nvSpPr>
            <p:cNvPr id="18" name="SMARTInkShape-360">
              <a:extLst>
                <a:ext uri="{FF2B5EF4-FFF2-40B4-BE49-F238E27FC236}">
                  <a16:creationId xmlns:a16="http://schemas.microsoft.com/office/drawing/2014/main" xmlns="" id="{48A91AEB-C150-4C5C-9091-E61BA45E6366}"/>
                </a:ext>
              </a:extLst>
            </p:cNvPr>
            <p:cNvSpPr/>
            <p:nvPr>
              <p:custDataLst>
                <p:tags r:id="rId19"/>
              </p:custDataLst>
            </p:nvPr>
          </p:nvSpPr>
          <p:spPr>
            <a:xfrm>
              <a:off x="9136748" y="1066116"/>
              <a:ext cx="208717" cy="260627"/>
            </a:xfrm>
            <a:custGeom>
              <a:avLst/>
              <a:gdLst/>
              <a:ahLst/>
              <a:cxnLst/>
              <a:rect l="0" t="0" r="0" b="0"/>
              <a:pathLst>
                <a:path w="208717" h="260627">
                  <a:moveTo>
                    <a:pt x="124727" y="29259"/>
                  </a:moveTo>
                  <a:lnTo>
                    <a:pt x="124727" y="29259"/>
                  </a:lnTo>
                  <a:lnTo>
                    <a:pt x="124727" y="21058"/>
                  </a:lnTo>
                  <a:lnTo>
                    <a:pt x="122192" y="13097"/>
                  </a:lnTo>
                  <a:lnTo>
                    <a:pt x="118547" y="7291"/>
                  </a:lnTo>
                  <a:lnTo>
                    <a:pt x="97361" y="892"/>
                  </a:lnTo>
                  <a:lnTo>
                    <a:pt x="87046" y="541"/>
                  </a:lnTo>
                  <a:lnTo>
                    <a:pt x="68250" y="5698"/>
                  </a:lnTo>
                  <a:lnTo>
                    <a:pt x="48726" y="18985"/>
                  </a:lnTo>
                  <a:lnTo>
                    <a:pt x="23065" y="48357"/>
                  </a:lnTo>
                  <a:lnTo>
                    <a:pt x="10401" y="76959"/>
                  </a:lnTo>
                  <a:lnTo>
                    <a:pt x="0" y="120234"/>
                  </a:lnTo>
                  <a:lnTo>
                    <a:pt x="2400" y="159929"/>
                  </a:lnTo>
                  <a:lnTo>
                    <a:pt x="8636" y="185922"/>
                  </a:lnTo>
                  <a:lnTo>
                    <a:pt x="22243" y="210360"/>
                  </a:lnTo>
                  <a:lnTo>
                    <a:pt x="36310" y="224814"/>
                  </a:lnTo>
                  <a:lnTo>
                    <a:pt x="81947" y="254366"/>
                  </a:lnTo>
                  <a:lnTo>
                    <a:pt x="101546" y="260626"/>
                  </a:lnTo>
                  <a:lnTo>
                    <a:pt x="119544" y="260364"/>
                  </a:lnTo>
                  <a:lnTo>
                    <a:pt x="139850" y="254917"/>
                  </a:lnTo>
                  <a:lnTo>
                    <a:pt x="158371" y="242954"/>
                  </a:lnTo>
                  <a:lnTo>
                    <a:pt x="178410" y="219506"/>
                  </a:lnTo>
                  <a:lnTo>
                    <a:pt x="192962" y="193931"/>
                  </a:lnTo>
                  <a:lnTo>
                    <a:pt x="206424" y="146769"/>
                  </a:lnTo>
                  <a:lnTo>
                    <a:pt x="208716" y="105074"/>
                  </a:lnTo>
                  <a:lnTo>
                    <a:pt x="205822" y="85942"/>
                  </a:lnTo>
                  <a:lnTo>
                    <a:pt x="193466" y="60094"/>
                  </a:lnTo>
                  <a:lnTo>
                    <a:pt x="157267" y="22606"/>
                  </a:lnTo>
                  <a:lnTo>
                    <a:pt x="130410" y="5916"/>
                  </a:lnTo>
                  <a:lnTo>
                    <a:pt x="112966" y="0"/>
                  </a:lnTo>
                  <a:lnTo>
                    <a:pt x="70752" y="102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SMARTInkShape-361">
              <a:extLst>
                <a:ext uri="{FF2B5EF4-FFF2-40B4-BE49-F238E27FC236}">
                  <a16:creationId xmlns:a16="http://schemas.microsoft.com/office/drawing/2014/main" xmlns="" id="{702A4C9A-E138-4A5C-8D1F-61500BA8E80A}"/>
                </a:ext>
              </a:extLst>
            </p:cNvPr>
            <p:cNvSpPr/>
            <p:nvPr>
              <p:custDataLst>
                <p:tags r:id="rId20"/>
              </p:custDataLst>
            </p:nvPr>
          </p:nvSpPr>
          <p:spPr>
            <a:xfrm>
              <a:off x="8859103" y="1065159"/>
              <a:ext cx="191996" cy="260730"/>
            </a:xfrm>
            <a:custGeom>
              <a:avLst/>
              <a:gdLst/>
              <a:ahLst/>
              <a:cxnLst/>
              <a:rect l="0" t="0" r="0" b="0"/>
              <a:pathLst>
                <a:path w="191996" h="260730">
                  <a:moveTo>
                    <a:pt x="151547" y="87366"/>
                  </a:moveTo>
                  <a:lnTo>
                    <a:pt x="151547" y="87366"/>
                  </a:lnTo>
                  <a:lnTo>
                    <a:pt x="154917" y="89051"/>
                  </a:lnTo>
                  <a:lnTo>
                    <a:pt x="156264" y="89195"/>
                  </a:lnTo>
                  <a:lnTo>
                    <a:pt x="158700" y="88414"/>
                  </a:lnTo>
                  <a:lnTo>
                    <a:pt x="167667" y="73689"/>
                  </a:lnTo>
                  <a:lnTo>
                    <a:pt x="172968" y="62804"/>
                  </a:lnTo>
                  <a:lnTo>
                    <a:pt x="173415" y="59281"/>
                  </a:lnTo>
                  <a:lnTo>
                    <a:pt x="170295" y="38162"/>
                  </a:lnTo>
                  <a:lnTo>
                    <a:pt x="163995" y="24693"/>
                  </a:lnTo>
                  <a:lnTo>
                    <a:pt x="154610" y="14356"/>
                  </a:lnTo>
                  <a:lnTo>
                    <a:pt x="136501" y="3644"/>
                  </a:lnTo>
                  <a:lnTo>
                    <a:pt x="120317" y="0"/>
                  </a:lnTo>
                  <a:lnTo>
                    <a:pt x="88869" y="353"/>
                  </a:lnTo>
                  <a:lnTo>
                    <a:pt x="52873" y="15918"/>
                  </a:lnTo>
                  <a:lnTo>
                    <a:pt x="38466" y="28096"/>
                  </a:lnTo>
                  <a:lnTo>
                    <a:pt x="27206" y="42327"/>
                  </a:lnTo>
                  <a:lnTo>
                    <a:pt x="7019" y="86269"/>
                  </a:lnTo>
                  <a:lnTo>
                    <a:pt x="0" y="132933"/>
                  </a:lnTo>
                  <a:lnTo>
                    <a:pt x="2713" y="177850"/>
                  </a:lnTo>
                  <a:lnTo>
                    <a:pt x="6023" y="192140"/>
                  </a:lnTo>
                  <a:lnTo>
                    <a:pt x="22373" y="222523"/>
                  </a:lnTo>
                  <a:lnTo>
                    <a:pt x="42227" y="245049"/>
                  </a:lnTo>
                  <a:lnTo>
                    <a:pt x="61026" y="256501"/>
                  </a:lnTo>
                  <a:lnTo>
                    <a:pt x="70040" y="259551"/>
                  </a:lnTo>
                  <a:lnTo>
                    <a:pt x="103786" y="260729"/>
                  </a:lnTo>
                  <a:lnTo>
                    <a:pt x="115150" y="258255"/>
                  </a:lnTo>
                  <a:lnTo>
                    <a:pt x="143052" y="244622"/>
                  </a:lnTo>
                  <a:lnTo>
                    <a:pt x="166555" y="218265"/>
                  </a:lnTo>
                  <a:lnTo>
                    <a:pt x="185256" y="183883"/>
                  </a:lnTo>
                  <a:lnTo>
                    <a:pt x="191995" y="139323"/>
                  </a:lnTo>
                  <a:lnTo>
                    <a:pt x="190016" y="92604"/>
                  </a:lnTo>
                  <a:lnTo>
                    <a:pt x="183015" y="67595"/>
                  </a:lnTo>
                  <a:lnTo>
                    <a:pt x="159846" y="31266"/>
                  </a:lnTo>
                  <a:lnTo>
                    <a:pt x="156021" y="26683"/>
                  </a:lnTo>
                  <a:lnTo>
                    <a:pt x="144246" y="19709"/>
                  </a:lnTo>
                  <a:lnTo>
                    <a:pt x="115376" y="11168"/>
                  </a:lnTo>
                  <a:lnTo>
                    <a:pt x="88047" y="111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SMARTInkShape-362">
              <a:extLst>
                <a:ext uri="{FF2B5EF4-FFF2-40B4-BE49-F238E27FC236}">
                  <a16:creationId xmlns:a16="http://schemas.microsoft.com/office/drawing/2014/main" xmlns="" id="{522F6998-83DF-4FCF-A9FC-331FDAD3C38A}"/>
                </a:ext>
              </a:extLst>
            </p:cNvPr>
            <p:cNvSpPr/>
            <p:nvPr>
              <p:custDataLst>
                <p:tags r:id="rId21"/>
              </p:custDataLst>
            </p:nvPr>
          </p:nvSpPr>
          <p:spPr>
            <a:xfrm>
              <a:off x="8521700" y="1009029"/>
              <a:ext cx="206376" cy="333997"/>
            </a:xfrm>
            <a:custGeom>
              <a:avLst/>
              <a:gdLst/>
              <a:ahLst/>
              <a:cxnLst/>
              <a:rect l="0" t="0" r="0" b="0"/>
              <a:pathLst>
                <a:path w="206376" h="333997">
                  <a:moveTo>
                    <a:pt x="0" y="318121"/>
                  </a:moveTo>
                  <a:lnTo>
                    <a:pt x="0" y="318121"/>
                  </a:lnTo>
                  <a:lnTo>
                    <a:pt x="1685" y="318121"/>
                  </a:lnTo>
                  <a:lnTo>
                    <a:pt x="2182" y="317768"/>
                  </a:lnTo>
                  <a:lnTo>
                    <a:pt x="2513" y="317180"/>
                  </a:lnTo>
                  <a:lnTo>
                    <a:pt x="3044" y="315387"/>
                  </a:lnTo>
                  <a:lnTo>
                    <a:pt x="45672" y="293351"/>
                  </a:lnTo>
                  <a:lnTo>
                    <a:pt x="71907" y="274775"/>
                  </a:lnTo>
                  <a:lnTo>
                    <a:pt x="88915" y="254408"/>
                  </a:lnTo>
                  <a:lnTo>
                    <a:pt x="113419" y="207416"/>
                  </a:lnTo>
                  <a:lnTo>
                    <a:pt x="134145" y="165249"/>
                  </a:lnTo>
                  <a:lnTo>
                    <a:pt x="149578" y="125882"/>
                  </a:lnTo>
                  <a:lnTo>
                    <a:pt x="166019" y="85493"/>
                  </a:lnTo>
                  <a:lnTo>
                    <a:pt x="180057" y="39767"/>
                  </a:lnTo>
                  <a:lnTo>
                    <a:pt x="189857" y="1076"/>
                  </a:lnTo>
                  <a:lnTo>
                    <a:pt x="190424" y="219"/>
                  </a:lnTo>
                  <a:lnTo>
                    <a:pt x="191155" y="0"/>
                  </a:lnTo>
                  <a:lnTo>
                    <a:pt x="191995" y="207"/>
                  </a:lnTo>
                  <a:lnTo>
                    <a:pt x="192555" y="698"/>
                  </a:lnTo>
                  <a:lnTo>
                    <a:pt x="193177" y="2184"/>
                  </a:lnTo>
                  <a:lnTo>
                    <a:pt x="194366" y="49325"/>
                  </a:lnTo>
                  <a:lnTo>
                    <a:pt x="193766" y="89201"/>
                  </a:lnTo>
                  <a:lnTo>
                    <a:pt x="193687" y="136307"/>
                  </a:lnTo>
                  <a:lnTo>
                    <a:pt x="193677" y="179918"/>
                  </a:lnTo>
                  <a:lnTo>
                    <a:pt x="197046" y="221622"/>
                  </a:lnTo>
                  <a:lnTo>
                    <a:pt x="201449" y="262872"/>
                  </a:lnTo>
                  <a:lnTo>
                    <a:pt x="205978" y="309566"/>
                  </a:lnTo>
                  <a:lnTo>
                    <a:pt x="206375" y="3339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6" name="SMARTInkShape-Group115">
            <a:extLst>
              <a:ext uri="{FF2B5EF4-FFF2-40B4-BE49-F238E27FC236}">
                <a16:creationId xmlns:a16="http://schemas.microsoft.com/office/drawing/2014/main" xmlns="" id="{FF22053A-695B-400D-BCE1-9CB0CF598F08}"/>
              </a:ext>
            </a:extLst>
          </p:cNvPr>
          <p:cNvGrpSpPr/>
          <p:nvPr/>
        </p:nvGrpSpPr>
        <p:grpSpPr>
          <a:xfrm>
            <a:off x="7216775" y="977963"/>
            <a:ext cx="1079501" cy="425388"/>
            <a:chOff x="7216775" y="977963"/>
            <a:chExt cx="1079501" cy="425388"/>
          </a:xfrm>
        </p:grpSpPr>
        <p:sp>
          <p:nvSpPr>
            <p:cNvPr id="22" name="SMARTInkShape-363">
              <a:extLst>
                <a:ext uri="{FF2B5EF4-FFF2-40B4-BE49-F238E27FC236}">
                  <a16:creationId xmlns:a16="http://schemas.microsoft.com/office/drawing/2014/main" xmlns="" id="{055F90B7-289A-469C-A6F2-3682099181A2}"/>
                </a:ext>
              </a:extLst>
            </p:cNvPr>
            <p:cNvSpPr/>
            <p:nvPr>
              <p:custDataLst>
                <p:tags r:id="rId15"/>
              </p:custDataLst>
            </p:nvPr>
          </p:nvSpPr>
          <p:spPr>
            <a:xfrm>
              <a:off x="8143875" y="1348541"/>
              <a:ext cx="140057" cy="10360"/>
            </a:xfrm>
            <a:custGeom>
              <a:avLst/>
              <a:gdLst/>
              <a:ahLst/>
              <a:cxnLst/>
              <a:rect l="0" t="0" r="0" b="0"/>
              <a:pathLst>
                <a:path w="140057" h="10360">
                  <a:moveTo>
                    <a:pt x="0" y="7184"/>
                  </a:moveTo>
                  <a:lnTo>
                    <a:pt x="0" y="7184"/>
                  </a:lnTo>
                  <a:lnTo>
                    <a:pt x="0" y="5498"/>
                  </a:lnTo>
                  <a:lnTo>
                    <a:pt x="353" y="5002"/>
                  </a:lnTo>
                  <a:lnTo>
                    <a:pt x="940" y="4671"/>
                  </a:lnTo>
                  <a:lnTo>
                    <a:pt x="24478" y="0"/>
                  </a:lnTo>
                  <a:lnTo>
                    <a:pt x="38963" y="1506"/>
                  </a:lnTo>
                  <a:lnTo>
                    <a:pt x="80310" y="3911"/>
                  </a:lnTo>
                  <a:lnTo>
                    <a:pt x="125847" y="4003"/>
                  </a:lnTo>
                  <a:lnTo>
                    <a:pt x="136537" y="4948"/>
                  </a:lnTo>
                  <a:lnTo>
                    <a:pt x="138649" y="5693"/>
                  </a:lnTo>
                  <a:lnTo>
                    <a:pt x="139705" y="6543"/>
                  </a:lnTo>
                  <a:lnTo>
                    <a:pt x="140056" y="7462"/>
                  </a:lnTo>
                  <a:lnTo>
                    <a:pt x="139700" y="103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SMARTInkShape-364">
              <a:extLst>
                <a:ext uri="{FF2B5EF4-FFF2-40B4-BE49-F238E27FC236}">
                  <a16:creationId xmlns:a16="http://schemas.microsoft.com/office/drawing/2014/main" xmlns="" id="{7C35C3BB-D894-4BD4-80BB-DAB6BD4B8CED}"/>
                </a:ext>
              </a:extLst>
            </p:cNvPr>
            <p:cNvSpPr/>
            <p:nvPr>
              <p:custDataLst>
                <p:tags r:id="rId16"/>
              </p:custDataLst>
            </p:nvPr>
          </p:nvSpPr>
          <p:spPr>
            <a:xfrm>
              <a:off x="8169275" y="1209675"/>
              <a:ext cx="127001" cy="13589"/>
            </a:xfrm>
            <a:custGeom>
              <a:avLst/>
              <a:gdLst/>
              <a:ahLst/>
              <a:cxnLst/>
              <a:rect l="0" t="0" r="0" b="0"/>
              <a:pathLst>
                <a:path w="127001" h="13589">
                  <a:moveTo>
                    <a:pt x="0" y="6350"/>
                  </a:moveTo>
                  <a:lnTo>
                    <a:pt x="0" y="6350"/>
                  </a:lnTo>
                  <a:lnTo>
                    <a:pt x="2513" y="12317"/>
                  </a:lnTo>
                  <a:lnTo>
                    <a:pt x="2734" y="13503"/>
                  </a:lnTo>
                  <a:lnTo>
                    <a:pt x="2880" y="13588"/>
                  </a:lnTo>
                  <a:lnTo>
                    <a:pt x="3136" y="10199"/>
                  </a:lnTo>
                  <a:lnTo>
                    <a:pt x="3502" y="9975"/>
                  </a:lnTo>
                  <a:lnTo>
                    <a:pt x="6407" y="9564"/>
                  </a:lnTo>
                  <a:lnTo>
                    <a:pt x="46421" y="7841"/>
                  </a:lnTo>
                  <a:lnTo>
                    <a:pt x="90982" y="6085"/>
                  </a:lnTo>
                  <a:lnTo>
                    <a:pt x="127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SMARTInkShape-365">
              <a:extLst>
                <a:ext uri="{FF2B5EF4-FFF2-40B4-BE49-F238E27FC236}">
                  <a16:creationId xmlns:a16="http://schemas.microsoft.com/office/drawing/2014/main" xmlns="" id="{70A670B9-8496-4931-8A5E-F930461A2776}"/>
                </a:ext>
              </a:extLst>
            </p:cNvPr>
            <p:cNvSpPr/>
            <p:nvPr>
              <p:custDataLst>
                <p:tags r:id="rId17"/>
              </p:custDataLst>
            </p:nvPr>
          </p:nvSpPr>
          <p:spPr>
            <a:xfrm>
              <a:off x="7610487" y="1196619"/>
              <a:ext cx="355589" cy="173965"/>
            </a:xfrm>
            <a:custGeom>
              <a:avLst/>
              <a:gdLst/>
              <a:ahLst/>
              <a:cxnLst/>
              <a:rect l="0" t="0" r="0" b="0"/>
              <a:pathLst>
                <a:path w="355589" h="173965">
                  <a:moveTo>
                    <a:pt x="3163" y="162281"/>
                  </a:moveTo>
                  <a:lnTo>
                    <a:pt x="3163" y="162281"/>
                  </a:lnTo>
                  <a:lnTo>
                    <a:pt x="3163" y="160595"/>
                  </a:lnTo>
                  <a:lnTo>
                    <a:pt x="2810" y="160452"/>
                  </a:lnTo>
                  <a:lnTo>
                    <a:pt x="429" y="161970"/>
                  </a:lnTo>
                  <a:lnTo>
                    <a:pt x="184" y="163084"/>
                  </a:lnTo>
                  <a:lnTo>
                    <a:pt x="27" y="164987"/>
                  </a:lnTo>
                  <a:lnTo>
                    <a:pt x="0" y="163632"/>
                  </a:lnTo>
                  <a:lnTo>
                    <a:pt x="8346" y="117690"/>
                  </a:lnTo>
                  <a:lnTo>
                    <a:pt x="14480" y="82780"/>
                  </a:lnTo>
                  <a:lnTo>
                    <a:pt x="33442" y="37731"/>
                  </a:lnTo>
                  <a:lnTo>
                    <a:pt x="66119" y="1008"/>
                  </a:lnTo>
                  <a:lnTo>
                    <a:pt x="68417" y="85"/>
                  </a:lnTo>
                  <a:lnTo>
                    <a:pt x="73793" y="0"/>
                  </a:lnTo>
                  <a:lnTo>
                    <a:pt x="82769" y="1936"/>
                  </a:lnTo>
                  <a:lnTo>
                    <a:pt x="88991" y="7526"/>
                  </a:lnTo>
                  <a:lnTo>
                    <a:pt x="99923" y="25487"/>
                  </a:lnTo>
                  <a:lnTo>
                    <a:pt x="106661" y="68332"/>
                  </a:lnTo>
                  <a:lnTo>
                    <a:pt x="107863" y="114101"/>
                  </a:lnTo>
                  <a:lnTo>
                    <a:pt x="107936" y="161430"/>
                  </a:lnTo>
                  <a:lnTo>
                    <a:pt x="107938" y="173932"/>
                  </a:lnTo>
                  <a:lnTo>
                    <a:pt x="107585" y="169704"/>
                  </a:lnTo>
                  <a:lnTo>
                    <a:pt x="105756" y="162677"/>
                  </a:lnTo>
                  <a:lnTo>
                    <a:pt x="105900" y="144877"/>
                  </a:lnTo>
                  <a:lnTo>
                    <a:pt x="113924" y="102788"/>
                  </a:lnTo>
                  <a:lnTo>
                    <a:pt x="125008" y="65410"/>
                  </a:lnTo>
                  <a:lnTo>
                    <a:pt x="140259" y="20516"/>
                  </a:lnTo>
                  <a:lnTo>
                    <a:pt x="143587" y="15431"/>
                  </a:lnTo>
                  <a:lnTo>
                    <a:pt x="147065" y="12348"/>
                  </a:lnTo>
                  <a:lnTo>
                    <a:pt x="149787" y="10977"/>
                  </a:lnTo>
                  <a:lnTo>
                    <a:pt x="151359" y="11317"/>
                  </a:lnTo>
                  <a:lnTo>
                    <a:pt x="154989" y="13577"/>
                  </a:lnTo>
                  <a:lnTo>
                    <a:pt x="171029" y="33037"/>
                  </a:lnTo>
                  <a:lnTo>
                    <a:pt x="185581" y="70200"/>
                  </a:lnTo>
                  <a:lnTo>
                    <a:pt x="191110" y="112421"/>
                  </a:lnTo>
                  <a:lnTo>
                    <a:pt x="196099" y="158634"/>
                  </a:lnTo>
                  <a:lnTo>
                    <a:pt x="199428" y="171548"/>
                  </a:lnTo>
                  <a:lnTo>
                    <a:pt x="199270" y="172692"/>
                  </a:lnTo>
                  <a:lnTo>
                    <a:pt x="198812" y="173455"/>
                  </a:lnTo>
                  <a:lnTo>
                    <a:pt x="198154" y="173964"/>
                  </a:lnTo>
                  <a:lnTo>
                    <a:pt x="197363" y="173597"/>
                  </a:lnTo>
                  <a:lnTo>
                    <a:pt x="195542" y="171309"/>
                  </a:lnTo>
                  <a:lnTo>
                    <a:pt x="191397" y="151083"/>
                  </a:lnTo>
                  <a:lnTo>
                    <a:pt x="191598" y="142488"/>
                  </a:lnTo>
                  <a:lnTo>
                    <a:pt x="198820" y="99272"/>
                  </a:lnTo>
                  <a:lnTo>
                    <a:pt x="205984" y="73935"/>
                  </a:lnTo>
                  <a:lnTo>
                    <a:pt x="228162" y="29605"/>
                  </a:lnTo>
                  <a:lnTo>
                    <a:pt x="233832" y="19802"/>
                  </a:lnTo>
                  <a:lnTo>
                    <a:pt x="241196" y="13134"/>
                  </a:lnTo>
                  <a:lnTo>
                    <a:pt x="244540" y="11327"/>
                  </a:lnTo>
                  <a:lnTo>
                    <a:pt x="246630" y="11903"/>
                  </a:lnTo>
                  <a:lnTo>
                    <a:pt x="251777" y="15366"/>
                  </a:lnTo>
                  <a:lnTo>
                    <a:pt x="268262" y="35042"/>
                  </a:lnTo>
                  <a:lnTo>
                    <a:pt x="276459" y="58844"/>
                  </a:lnTo>
                  <a:lnTo>
                    <a:pt x="284741" y="101681"/>
                  </a:lnTo>
                  <a:lnTo>
                    <a:pt x="289022" y="142603"/>
                  </a:lnTo>
                  <a:lnTo>
                    <a:pt x="292865" y="153667"/>
                  </a:lnTo>
                  <a:lnTo>
                    <a:pt x="298901" y="158570"/>
                  </a:lnTo>
                  <a:lnTo>
                    <a:pt x="302980" y="160866"/>
                  </a:lnTo>
                  <a:lnTo>
                    <a:pt x="312216" y="162475"/>
                  </a:lnTo>
                  <a:lnTo>
                    <a:pt x="322200" y="161309"/>
                  </a:lnTo>
                  <a:lnTo>
                    <a:pt x="355588" y="1464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SMARTInkShape-366">
              <a:extLst>
                <a:ext uri="{FF2B5EF4-FFF2-40B4-BE49-F238E27FC236}">
                  <a16:creationId xmlns:a16="http://schemas.microsoft.com/office/drawing/2014/main" xmlns="" id="{BEE56D82-D000-486F-A5D6-0343790674D9}"/>
                </a:ext>
              </a:extLst>
            </p:cNvPr>
            <p:cNvSpPr/>
            <p:nvPr>
              <p:custDataLst>
                <p:tags r:id="rId18"/>
              </p:custDataLst>
            </p:nvPr>
          </p:nvSpPr>
          <p:spPr>
            <a:xfrm>
              <a:off x="7216775" y="977963"/>
              <a:ext cx="218178" cy="425388"/>
            </a:xfrm>
            <a:custGeom>
              <a:avLst/>
              <a:gdLst/>
              <a:ahLst/>
              <a:cxnLst/>
              <a:rect l="0" t="0" r="0" b="0"/>
              <a:pathLst>
                <a:path w="218178" h="425388">
                  <a:moveTo>
                    <a:pt x="0" y="266637"/>
                  </a:moveTo>
                  <a:lnTo>
                    <a:pt x="0" y="266637"/>
                  </a:lnTo>
                  <a:lnTo>
                    <a:pt x="43758" y="233814"/>
                  </a:lnTo>
                  <a:lnTo>
                    <a:pt x="81893" y="191620"/>
                  </a:lnTo>
                  <a:lnTo>
                    <a:pt x="117420" y="150176"/>
                  </a:lnTo>
                  <a:lnTo>
                    <a:pt x="141083" y="107947"/>
                  </a:lnTo>
                  <a:lnTo>
                    <a:pt x="162084" y="63040"/>
                  </a:lnTo>
                  <a:lnTo>
                    <a:pt x="174459" y="22437"/>
                  </a:lnTo>
                  <a:lnTo>
                    <a:pt x="184758" y="6313"/>
                  </a:lnTo>
                  <a:lnTo>
                    <a:pt x="188250" y="2375"/>
                  </a:lnTo>
                  <a:lnTo>
                    <a:pt x="190440" y="1021"/>
                  </a:lnTo>
                  <a:lnTo>
                    <a:pt x="196219" y="0"/>
                  </a:lnTo>
                  <a:lnTo>
                    <a:pt x="198348" y="1641"/>
                  </a:lnTo>
                  <a:lnTo>
                    <a:pt x="199280" y="3399"/>
                  </a:lnTo>
                  <a:lnTo>
                    <a:pt x="204706" y="23904"/>
                  </a:lnTo>
                  <a:lnTo>
                    <a:pt x="203253" y="70043"/>
                  </a:lnTo>
                  <a:lnTo>
                    <a:pt x="203207" y="110930"/>
                  </a:lnTo>
                  <a:lnTo>
                    <a:pt x="203201" y="155525"/>
                  </a:lnTo>
                  <a:lnTo>
                    <a:pt x="203200" y="200172"/>
                  </a:lnTo>
                  <a:lnTo>
                    <a:pt x="203200" y="238887"/>
                  </a:lnTo>
                  <a:lnTo>
                    <a:pt x="205382" y="284726"/>
                  </a:lnTo>
                  <a:lnTo>
                    <a:pt x="207930" y="329566"/>
                  </a:lnTo>
                  <a:lnTo>
                    <a:pt x="211850" y="375496"/>
                  </a:lnTo>
                  <a:lnTo>
                    <a:pt x="214530" y="409945"/>
                  </a:lnTo>
                  <a:lnTo>
                    <a:pt x="218177" y="421474"/>
                  </a:lnTo>
                  <a:lnTo>
                    <a:pt x="218124" y="422779"/>
                  </a:lnTo>
                  <a:lnTo>
                    <a:pt x="215900" y="4253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7" name="SMARTInkShape-367">
            <a:extLst>
              <a:ext uri="{FF2B5EF4-FFF2-40B4-BE49-F238E27FC236}">
                <a16:creationId xmlns:a16="http://schemas.microsoft.com/office/drawing/2014/main" xmlns="" id="{5AFED28F-1FF4-4996-AD08-2CA504957CF1}"/>
              </a:ext>
            </a:extLst>
          </p:cNvPr>
          <p:cNvSpPr/>
          <p:nvPr>
            <p:custDataLst>
              <p:tags r:id="rId2"/>
            </p:custDataLst>
          </p:nvPr>
        </p:nvSpPr>
        <p:spPr>
          <a:xfrm>
            <a:off x="11633346" y="2339975"/>
            <a:ext cx="37823" cy="171320"/>
          </a:xfrm>
          <a:custGeom>
            <a:avLst/>
            <a:gdLst/>
            <a:ahLst/>
            <a:cxnLst/>
            <a:rect l="0" t="0" r="0" b="0"/>
            <a:pathLst>
              <a:path w="37823" h="171320">
                <a:moveTo>
                  <a:pt x="28429" y="168275"/>
                </a:moveTo>
                <a:lnTo>
                  <a:pt x="28429" y="168275"/>
                </a:lnTo>
                <a:lnTo>
                  <a:pt x="30114" y="166589"/>
                </a:lnTo>
                <a:lnTo>
                  <a:pt x="30611" y="166446"/>
                </a:lnTo>
                <a:lnTo>
                  <a:pt x="30941" y="166703"/>
                </a:lnTo>
                <a:lnTo>
                  <a:pt x="31162" y="167227"/>
                </a:lnTo>
                <a:lnTo>
                  <a:pt x="31662" y="167576"/>
                </a:lnTo>
                <a:lnTo>
                  <a:pt x="34737" y="168267"/>
                </a:lnTo>
                <a:lnTo>
                  <a:pt x="37822" y="171319"/>
                </a:lnTo>
                <a:lnTo>
                  <a:pt x="35209" y="168705"/>
                </a:lnTo>
                <a:lnTo>
                  <a:pt x="34817" y="165579"/>
                </a:lnTo>
                <a:lnTo>
                  <a:pt x="34786" y="167024"/>
                </a:lnTo>
                <a:lnTo>
                  <a:pt x="34779" y="162056"/>
                </a:lnTo>
                <a:lnTo>
                  <a:pt x="34779" y="163780"/>
                </a:lnTo>
                <a:lnTo>
                  <a:pt x="34779" y="160267"/>
                </a:lnTo>
                <a:lnTo>
                  <a:pt x="34426" y="159761"/>
                </a:lnTo>
                <a:lnTo>
                  <a:pt x="33839" y="159424"/>
                </a:lnTo>
                <a:lnTo>
                  <a:pt x="32046" y="158883"/>
                </a:lnTo>
                <a:lnTo>
                  <a:pt x="31800" y="157868"/>
                </a:lnTo>
                <a:lnTo>
                  <a:pt x="31616" y="155709"/>
                </a:lnTo>
                <a:lnTo>
                  <a:pt x="33788" y="150532"/>
                </a:lnTo>
                <a:lnTo>
                  <a:pt x="34339" y="146748"/>
                </a:lnTo>
                <a:lnTo>
                  <a:pt x="34133" y="145457"/>
                </a:lnTo>
                <a:lnTo>
                  <a:pt x="33642" y="144597"/>
                </a:lnTo>
                <a:lnTo>
                  <a:pt x="32963" y="144023"/>
                </a:lnTo>
                <a:lnTo>
                  <a:pt x="32208" y="141504"/>
                </a:lnTo>
                <a:lnTo>
                  <a:pt x="31275" y="128423"/>
                </a:lnTo>
                <a:lnTo>
                  <a:pt x="29096" y="123897"/>
                </a:lnTo>
                <a:lnTo>
                  <a:pt x="25699" y="101245"/>
                </a:lnTo>
                <a:lnTo>
                  <a:pt x="19826" y="91520"/>
                </a:lnTo>
                <a:lnTo>
                  <a:pt x="17090" y="75172"/>
                </a:lnTo>
                <a:lnTo>
                  <a:pt x="17857" y="71584"/>
                </a:lnTo>
                <a:lnTo>
                  <a:pt x="17500" y="71006"/>
                </a:lnTo>
                <a:lnTo>
                  <a:pt x="16910" y="70620"/>
                </a:lnTo>
                <a:lnTo>
                  <a:pt x="16254" y="68311"/>
                </a:lnTo>
                <a:lnTo>
                  <a:pt x="15397" y="58272"/>
                </a:lnTo>
                <a:lnTo>
                  <a:pt x="13553" y="54700"/>
                </a:lnTo>
                <a:lnTo>
                  <a:pt x="11618" y="35604"/>
                </a:lnTo>
                <a:lnTo>
                  <a:pt x="9822" y="32511"/>
                </a:lnTo>
                <a:lnTo>
                  <a:pt x="9437" y="27456"/>
                </a:lnTo>
                <a:lnTo>
                  <a:pt x="9418" y="25712"/>
                </a:lnTo>
                <a:lnTo>
                  <a:pt x="8455" y="22834"/>
                </a:lnTo>
                <a:lnTo>
                  <a:pt x="4318" y="16661"/>
                </a:lnTo>
                <a:lnTo>
                  <a:pt x="2343" y="10203"/>
                </a:lnTo>
                <a:lnTo>
                  <a:pt x="960" y="7710"/>
                </a:lnTo>
                <a:lnTo>
                  <a:pt x="0" y="3842"/>
                </a:lnTo>
                <a:lnTo>
                  <a:pt x="30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368">
            <a:extLst>
              <a:ext uri="{FF2B5EF4-FFF2-40B4-BE49-F238E27FC236}">
                <a16:creationId xmlns:a16="http://schemas.microsoft.com/office/drawing/2014/main" xmlns="" id="{9156520E-37FC-4C36-B175-5E152FD579AC}"/>
              </a:ext>
            </a:extLst>
          </p:cNvPr>
          <p:cNvSpPr/>
          <p:nvPr>
            <p:custDataLst>
              <p:tags r:id="rId3"/>
            </p:custDataLst>
          </p:nvPr>
        </p:nvSpPr>
        <p:spPr>
          <a:xfrm>
            <a:off x="2127250" y="2095500"/>
            <a:ext cx="12701" cy="422276"/>
          </a:xfrm>
          <a:custGeom>
            <a:avLst/>
            <a:gdLst/>
            <a:ahLst/>
            <a:cxnLst/>
            <a:rect l="0" t="0" r="0" b="0"/>
            <a:pathLst>
              <a:path w="12701" h="422276">
                <a:moveTo>
                  <a:pt x="12700" y="422275"/>
                </a:moveTo>
                <a:lnTo>
                  <a:pt x="12700" y="422275"/>
                </a:lnTo>
                <a:lnTo>
                  <a:pt x="9329" y="418904"/>
                </a:lnTo>
                <a:lnTo>
                  <a:pt x="7983" y="418264"/>
                </a:lnTo>
                <a:lnTo>
                  <a:pt x="6733" y="418190"/>
                </a:lnTo>
                <a:lnTo>
                  <a:pt x="20" y="419099"/>
                </a:lnTo>
                <a:lnTo>
                  <a:pt x="0" y="419100"/>
                </a:lnTo>
                <a:lnTo>
                  <a:pt x="6433" y="376750"/>
                </a:lnTo>
                <a:lnTo>
                  <a:pt x="9118" y="333874"/>
                </a:lnTo>
                <a:lnTo>
                  <a:pt x="7563" y="297059"/>
                </a:lnTo>
                <a:lnTo>
                  <a:pt x="4042" y="254940"/>
                </a:lnTo>
                <a:lnTo>
                  <a:pt x="3432" y="216139"/>
                </a:lnTo>
                <a:lnTo>
                  <a:pt x="3251" y="180693"/>
                </a:lnTo>
                <a:lnTo>
                  <a:pt x="4883" y="141655"/>
                </a:lnTo>
                <a:lnTo>
                  <a:pt x="6413" y="96538"/>
                </a:lnTo>
                <a:lnTo>
                  <a:pt x="8446" y="62157"/>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2" name="SMARTInkShape-Group120">
            <a:extLst>
              <a:ext uri="{FF2B5EF4-FFF2-40B4-BE49-F238E27FC236}">
                <a16:creationId xmlns:a16="http://schemas.microsoft.com/office/drawing/2014/main" xmlns="" id="{43FD80F4-C39C-4E1B-B98E-2440E29EE597}"/>
              </a:ext>
            </a:extLst>
          </p:cNvPr>
          <p:cNvGrpSpPr/>
          <p:nvPr/>
        </p:nvGrpSpPr>
        <p:grpSpPr>
          <a:xfrm>
            <a:off x="3181350" y="3770085"/>
            <a:ext cx="841376" cy="727952"/>
            <a:chOff x="3181350" y="3770085"/>
            <a:chExt cx="841376" cy="727952"/>
          </a:xfrm>
        </p:grpSpPr>
        <p:sp>
          <p:nvSpPr>
            <p:cNvPr id="29" name="SMARTInkShape-369">
              <a:extLst>
                <a:ext uri="{FF2B5EF4-FFF2-40B4-BE49-F238E27FC236}">
                  <a16:creationId xmlns:a16="http://schemas.microsoft.com/office/drawing/2014/main" xmlns="" id="{DB9BF47C-6711-40BE-81AF-CF4EAED059DB}"/>
                </a:ext>
              </a:extLst>
            </p:cNvPr>
            <p:cNvSpPr/>
            <p:nvPr>
              <p:custDataLst>
                <p:tags r:id="rId12"/>
              </p:custDataLst>
            </p:nvPr>
          </p:nvSpPr>
          <p:spPr>
            <a:xfrm>
              <a:off x="3181350" y="3770085"/>
              <a:ext cx="644526" cy="727952"/>
            </a:xfrm>
            <a:custGeom>
              <a:avLst/>
              <a:gdLst/>
              <a:ahLst/>
              <a:cxnLst/>
              <a:rect l="0" t="0" r="0" b="0"/>
              <a:pathLst>
                <a:path w="644526" h="727952">
                  <a:moveTo>
                    <a:pt x="0" y="493940"/>
                  </a:moveTo>
                  <a:lnTo>
                    <a:pt x="0" y="493940"/>
                  </a:lnTo>
                  <a:lnTo>
                    <a:pt x="0" y="499718"/>
                  </a:lnTo>
                  <a:lnTo>
                    <a:pt x="5056" y="500121"/>
                  </a:lnTo>
                  <a:lnTo>
                    <a:pt x="6546" y="499824"/>
                  </a:lnTo>
                  <a:lnTo>
                    <a:pt x="7539" y="499274"/>
                  </a:lnTo>
                  <a:lnTo>
                    <a:pt x="9348" y="497722"/>
                  </a:lnTo>
                  <a:lnTo>
                    <a:pt x="20635" y="492423"/>
                  </a:lnTo>
                  <a:lnTo>
                    <a:pt x="49903" y="456433"/>
                  </a:lnTo>
                  <a:lnTo>
                    <a:pt x="66875" y="412283"/>
                  </a:lnTo>
                  <a:lnTo>
                    <a:pt x="78212" y="370847"/>
                  </a:lnTo>
                  <a:lnTo>
                    <a:pt x="87416" y="328802"/>
                  </a:lnTo>
                  <a:lnTo>
                    <a:pt x="97633" y="282815"/>
                  </a:lnTo>
                  <a:lnTo>
                    <a:pt x="101366" y="268283"/>
                  </a:lnTo>
                  <a:lnTo>
                    <a:pt x="103765" y="263037"/>
                  </a:lnTo>
                  <a:lnTo>
                    <a:pt x="104326" y="261141"/>
                  </a:lnTo>
                  <a:lnTo>
                    <a:pt x="104475" y="261130"/>
                  </a:lnTo>
                  <a:lnTo>
                    <a:pt x="124427" y="308202"/>
                  </a:lnTo>
                  <a:lnTo>
                    <a:pt x="137266" y="352877"/>
                  </a:lnTo>
                  <a:lnTo>
                    <a:pt x="146000" y="393756"/>
                  </a:lnTo>
                  <a:lnTo>
                    <a:pt x="147860" y="427212"/>
                  </a:lnTo>
                  <a:lnTo>
                    <a:pt x="144722" y="440817"/>
                  </a:lnTo>
                  <a:lnTo>
                    <a:pt x="138052" y="446694"/>
                  </a:lnTo>
                  <a:lnTo>
                    <a:pt x="133309" y="449742"/>
                  </a:lnTo>
                  <a:lnTo>
                    <a:pt x="123337" y="452189"/>
                  </a:lnTo>
                  <a:lnTo>
                    <a:pt x="113024" y="451395"/>
                  </a:lnTo>
                  <a:lnTo>
                    <a:pt x="92973" y="442262"/>
                  </a:lnTo>
                  <a:lnTo>
                    <a:pt x="78690" y="431952"/>
                  </a:lnTo>
                  <a:lnTo>
                    <a:pt x="74602" y="425585"/>
                  </a:lnTo>
                  <a:lnTo>
                    <a:pt x="70789" y="416742"/>
                  </a:lnTo>
                  <a:lnTo>
                    <a:pt x="71887" y="415663"/>
                  </a:lnTo>
                  <a:lnTo>
                    <a:pt x="76870" y="413524"/>
                  </a:lnTo>
                  <a:lnTo>
                    <a:pt x="85923" y="412022"/>
                  </a:lnTo>
                  <a:lnTo>
                    <a:pt x="107526" y="418598"/>
                  </a:lnTo>
                  <a:lnTo>
                    <a:pt x="141269" y="430598"/>
                  </a:lnTo>
                  <a:lnTo>
                    <a:pt x="154158" y="431036"/>
                  </a:lnTo>
                  <a:lnTo>
                    <a:pt x="169737" y="422189"/>
                  </a:lnTo>
                  <a:lnTo>
                    <a:pt x="181016" y="411767"/>
                  </a:lnTo>
                  <a:lnTo>
                    <a:pt x="192978" y="387149"/>
                  </a:lnTo>
                  <a:lnTo>
                    <a:pt x="202398" y="341910"/>
                  </a:lnTo>
                  <a:lnTo>
                    <a:pt x="209953" y="294759"/>
                  </a:lnTo>
                  <a:lnTo>
                    <a:pt x="214059" y="250795"/>
                  </a:lnTo>
                  <a:lnTo>
                    <a:pt x="218530" y="211994"/>
                  </a:lnTo>
                  <a:lnTo>
                    <a:pt x="219830" y="164962"/>
                  </a:lnTo>
                  <a:lnTo>
                    <a:pt x="219224" y="125215"/>
                  </a:lnTo>
                  <a:lnTo>
                    <a:pt x="219104" y="79107"/>
                  </a:lnTo>
                  <a:lnTo>
                    <a:pt x="218137" y="36483"/>
                  </a:lnTo>
                  <a:lnTo>
                    <a:pt x="216342" y="23950"/>
                  </a:lnTo>
                  <a:lnTo>
                    <a:pt x="216195" y="23627"/>
                  </a:lnTo>
                  <a:lnTo>
                    <a:pt x="216031" y="25150"/>
                  </a:lnTo>
                  <a:lnTo>
                    <a:pt x="221681" y="66280"/>
                  </a:lnTo>
                  <a:lnTo>
                    <a:pt x="222175" y="112579"/>
                  </a:lnTo>
                  <a:lnTo>
                    <a:pt x="222235" y="157711"/>
                  </a:lnTo>
                  <a:lnTo>
                    <a:pt x="223931" y="198956"/>
                  </a:lnTo>
                  <a:lnTo>
                    <a:pt x="228017" y="245877"/>
                  </a:lnTo>
                  <a:lnTo>
                    <a:pt x="234312" y="291259"/>
                  </a:lnTo>
                  <a:lnTo>
                    <a:pt x="242429" y="334822"/>
                  </a:lnTo>
                  <a:lnTo>
                    <a:pt x="248844" y="377288"/>
                  </a:lnTo>
                  <a:lnTo>
                    <a:pt x="259514" y="422633"/>
                  </a:lnTo>
                  <a:lnTo>
                    <a:pt x="266104" y="439050"/>
                  </a:lnTo>
                  <a:lnTo>
                    <a:pt x="270080" y="444027"/>
                  </a:lnTo>
                  <a:lnTo>
                    <a:pt x="272129" y="445848"/>
                  </a:lnTo>
                  <a:lnTo>
                    <a:pt x="283439" y="450096"/>
                  </a:lnTo>
                  <a:lnTo>
                    <a:pt x="289191" y="450583"/>
                  </a:lnTo>
                  <a:lnTo>
                    <a:pt x="291219" y="450218"/>
                  </a:lnTo>
                  <a:lnTo>
                    <a:pt x="309225" y="435248"/>
                  </a:lnTo>
                  <a:lnTo>
                    <a:pt x="322751" y="411464"/>
                  </a:lnTo>
                  <a:lnTo>
                    <a:pt x="336145" y="366190"/>
                  </a:lnTo>
                  <a:lnTo>
                    <a:pt x="339516" y="324669"/>
                  </a:lnTo>
                  <a:lnTo>
                    <a:pt x="343636" y="288175"/>
                  </a:lnTo>
                  <a:lnTo>
                    <a:pt x="344449" y="285855"/>
                  </a:lnTo>
                  <a:lnTo>
                    <a:pt x="345697" y="284661"/>
                  </a:lnTo>
                  <a:lnTo>
                    <a:pt x="347234" y="284218"/>
                  </a:lnTo>
                  <a:lnTo>
                    <a:pt x="348964" y="284275"/>
                  </a:lnTo>
                  <a:lnTo>
                    <a:pt x="350470" y="285372"/>
                  </a:lnTo>
                  <a:lnTo>
                    <a:pt x="359820" y="299153"/>
                  </a:lnTo>
                  <a:lnTo>
                    <a:pt x="369317" y="340841"/>
                  </a:lnTo>
                  <a:lnTo>
                    <a:pt x="375705" y="383360"/>
                  </a:lnTo>
                  <a:lnTo>
                    <a:pt x="381940" y="410874"/>
                  </a:lnTo>
                  <a:lnTo>
                    <a:pt x="389878" y="426491"/>
                  </a:lnTo>
                  <a:lnTo>
                    <a:pt x="394824" y="430214"/>
                  </a:lnTo>
                  <a:lnTo>
                    <a:pt x="397977" y="430642"/>
                  </a:lnTo>
                  <a:lnTo>
                    <a:pt x="405243" y="429236"/>
                  </a:lnTo>
                  <a:lnTo>
                    <a:pt x="411295" y="425319"/>
                  </a:lnTo>
                  <a:lnTo>
                    <a:pt x="416689" y="418639"/>
                  </a:lnTo>
                  <a:lnTo>
                    <a:pt x="424971" y="400642"/>
                  </a:lnTo>
                  <a:lnTo>
                    <a:pt x="431154" y="361264"/>
                  </a:lnTo>
                  <a:lnTo>
                    <a:pt x="434275" y="316892"/>
                  </a:lnTo>
                  <a:lnTo>
                    <a:pt x="438007" y="281458"/>
                  </a:lnTo>
                  <a:lnTo>
                    <a:pt x="437702" y="280319"/>
                  </a:lnTo>
                  <a:lnTo>
                    <a:pt x="437146" y="279559"/>
                  </a:lnTo>
                  <a:lnTo>
                    <a:pt x="436422" y="279053"/>
                  </a:lnTo>
                  <a:lnTo>
                    <a:pt x="435940" y="279774"/>
                  </a:lnTo>
                  <a:lnTo>
                    <a:pt x="435013" y="307199"/>
                  </a:lnTo>
                  <a:lnTo>
                    <a:pt x="437712" y="348774"/>
                  </a:lnTo>
                  <a:lnTo>
                    <a:pt x="442487" y="391224"/>
                  </a:lnTo>
                  <a:lnTo>
                    <a:pt x="450021" y="432807"/>
                  </a:lnTo>
                  <a:lnTo>
                    <a:pt x="456474" y="471830"/>
                  </a:lnTo>
                  <a:lnTo>
                    <a:pt x="463570" y="515415"/>
                  </a:lnTo>
                  <a:lnTo>
                    <a:pt x="468221" y="554552"/>
                  </a:lnTo>
                  <a:lnTo>
                    <a:pt x="472011" y="600980"/>
                  </a:lnTo>
                  <a:lnTo>
                    <a:pt x="472865" y="643142"/>
                  </a:lnTo>
                  <a:lnTo>
                    <a:pt x="467964" y="686421"/>
                  </a:lnTo>
                  <a:lnTo>
                    <a:pt x="461173" y="704547"/>
                  </a:lnTo>
                  <a:lnTo>
                    <a:pt x="446434" y="724395"/>
                  </a:lnTo>
                  <a:lnTo>
                    <a:pt x="443673" y="726952"/>
                  </a:lnTo>
                  <a:lnTo>
                    <a:pt x="440068" y="727951"/>
                  </a:lnTo>
                  <a:lnTo>
                    <a:pt x="431359" y="727179"/>
                  </a:lnTo>
                  <a:lnTo>
                    <a:pt x="419910" y="722778"/>
                  </a:lnTo>
                  <a:lnTo>
                    <a:pt x="408130" y="706893"/>
                  </a:lnTo>
                  <a:lnTo>
                    <a:pt x="402444" y="691053"/>
                  </a:lnTo>
                  <a:lnTo>
                    <a:pt x="402445" y="670681"/>
                  </a:lnTo>
                  <a:lnTo>
                    <a:pt x="412505" y="630844"/>
                  </a:lnTo>
                  <a:lnTo>
                    <a:pt x="429277" y="589196"/>
                  </a:lnTo>
                  <a:lnTo>
                    <a:pt x="449424" y="547851"/>
                  </a:lnTo>
                  <a:lnTo>
                    <a:pt x="471539" y="506235"/>
                  </a:lnTo>
                  <a:lnTo>
                    <a:pt x="498132" y="466814"/>
                  </a:lnTo>
                  <a:lnTo>
                    <a:pt x="525297" y="421698"/>
                  </a:lnTo>
                  <a:lnTo>
                    <a:pt x="550507" y="375327"/>
                  </a:lnTo>
                  <a:lnTo>
                    <a:pt x="569849" y="334181"/>
                  </a:lnTo>
                  <a:lnTo>
                    <a:pt x="585376" y="288999"/>
                  </a:lnTo>
                  <a:lnTo>
                    <a:pt x="595955" y="253183"/>
                  </a:lnTo>
                  <a:lnTo>
                    <a:pt x="607439" y="207057"/>
                  </a:lnTo>
                  <a:lnTo>
                    <a:pt x="612583" y="160498"/>
                  </a:lnTo>
                  <a:lnTo>
                    <a:pt x="611032" y="123542"/>
                  </a:lnTo>
                  <a:lnTo>
                    <a:pt x="601940" y="76066"/>
                  </a:lnTo>
                  <a:lnTo>
                    <a:pt x="586598" y="31304"/>
                  </a:lnTo>
                  <a:lnTo>
                    <a:pt x="576207" y="9365"/>
                  </a:lnTo>
                  <a:lnTo>
                    <a:pt x="567838" y="681"/>
                  </a:lnTo>
                  <a:lnTo>
                    <a:pt x="564120" y="0"/>
                  </a:lnTo>
                  <a:lnTo>
                    <a:pt x="555285" y="2067"/>
                  </a:lnTo>
                  <a:lnTo>
                    <a:pt x="549241" y="6513"/>
                  </a:lnTo>
                  <a:lnTo>
                    <a:pt x="544674" y="14134"/>
                  </a:lnTo>
                  <a:lnTo>
                    <a:pt x="529460" y="58866"/>
                  </a:lnTo>
                  <a:lnTo>
                    <a:pt x="523609" y="96879"/>
                  </a:lnTo>
                  <a:lnTo>
                    <a:pt x="521275" y="140982"/>
                  </a:lnTo>
                  <a:lnTo>
                    <a:pt x="522752" y="179810"/>
                  </a:lnTo>
                  <a:lnTo>
                    <a:pt x="527658" y="217420"/>
                  </a:lnTo>
                  <a:lnTo>
                    <a:pt x="533580" y="259843"/>
                  </a:lnTo>
                  <a:lnTo>
                    <a:pt x="539803" y="298989"/>
                  </a:lnTo>
                  <a:lnTo>
                    <a:pt x="549913" y="344032"/>
                  </a:lnTo>
                  <a:lnTo>
                    <a:pt x="564599" y="391033"/>
                  </a:lnTo>
                  <a:lnTo>
                    <a:pt x="574512" y="406495"/>
                  </a:lnTo>
                  <a:lnTo>
                    <a:pt x="590894" y="415545"/>
                  </a:lnTo>
                  <a:lnTo>
                    <a:pt x="606225" y="414765"/>
                  </a:lnTo>
                  <a:lnTo>
                    <a:pt x="644525" y="3986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SMARTInkShape-370">
              <a:extLst>
                <a:ext uri="{FF2B5EF4-FFF2-40B4-BE49-F238E27FC236}">
                  <a16:creationId xmlns:a16="http://schemas.microsoft.com/office/drawing/2014/main" xmlns="" id="{443CF106-FBCE-4349-A8FB-FE6A69438169}"/>
                </a:ext>
              </a:extLst>
            </p:cNvPr>
            <p:cNvSpPr/>
            <p:nvPr>
              <p:custDataLst>
                <p:tags r:id="rId13"/>
              </p:custDataLst>
            </p:nvPr>
          </p:nvSpPr>
          <p:spPr>
            <a:xfrm>
              <a:off x="3839831" y="4064870"/>
              <a:ext cx="182895" cy="127700"/>
            </a:xfrm>
            <a:custGeom>
              <a:avLst/>
              <a:gdLst/>
              <a:ahLst/>
              <a:cxnLst/>
              <a:rect l="0" t="0" r="0" b="0"/>
              <a:pathLst>
                <a:path w="182895" h="127700">
                  <a:moveTo>
                    <a:pt x="62244" y="53105"/>
                  </a:moveTo>
                  <a:lnTo>
                    <a:pt x="62244" y="53105"/>
                  </a:lnTo>
                  <a:lnTo>
                    <a:pt x="61303" y="43850"/>
                  </a:lnTo>
                  <a:lnTo>
                    <a:pt x="55710" y="16764"/>
                  </a:lnTo>
                  <a:lnTo>
                    <a:pt x="47146" y="3756"/>
                  </a:lnTo>
                  <a:lnTo>
                    <a:pt x="45829" y="2214"/>
                  </a:lnTo>
                  <a:lnTo>
                    <a:pt x="40602" y="501"/>
                  </a:lnTo>
                  <a:lnTo>
                    <a:pt x="34281" y="92"/>
                  </a:lnTo>
                  <a:lnTo>
                    <a:pt x="29120" y="1086"/>
                  </a:lnTo>
                  <a:lnTo>
                    <a:pt x="22247" y="5315"/>
                  </a:lnTo>
                  <a:lnTo>
                    <a:pt x="13604" y="15952"/>
                  </a:lnTo>
                  <a:lnTo>
                    <a:pt x="2983" y="38749"/>
                  </a:lnTo>
                  <a:lnTo>
                    <a:pt x="0" y="55044"/>
                  </a:lnTo>
                  <a:lnTo>
                    <a:pt x="6007" y="86319"/>
                  </a:lnTo>
                  <a:lnTo>
                    <a:pt x="20019" y="116615"/>
                  </a:lnTo>
                  <a:lnTo>
                    <a:pt x="25133" y="122959"/>
                  </a:lnTo>
                  <a:lnTo>
                    <a:pt x="31874" y="126485"/>
                  </a:lnTo>
                  <a:lnTo>
                    <a:pt x="39574" y="127699"/>
                  </a:lnTo>
                  <a:lnTo>
                    <a:pt x="47700" y="127063"/>
                  </a:lnTo>
                  <a:lnTo>
                    <a:pt x="56015" y="121841"/>
                  </a:lnTo>
                  <a:lnTo>
                    <a:pt x="65808" y="110865"/>
                  </a:lnTo>
                  <a:lnTo>
                    <a:pt x="79712" y="83198"/>
                  </a:lnTo>
                  <a:lnTo>
                    <a:pt x="82707" y="67235"/>
                  </a:lnTo>
                  <a:lnTo>
                    <a:pt x="82157" y="55504"/>
                  </a:lnTo>
                  <a:lnTo>
                    <a:pt x="76033" y="43235"/>
                  </a:lnTo>
                  <a:lnTo>
                    <a:pt x="59911" y="24854"/>
                  </a:lnTo>
                  <a:lnTo>
                    <a:pt x="19668" y="0"/>
                  </a:lnTo>
                  <a:lnTo>
                    <a:pt x="19396" y="769"/>
                  </a:lnTo>
                  <a:lnTo>
                    <a:pt x="20035" y="4444"/>
                  </a:lnTo>
                  <a:lnTo>
                    <a:pt x="22435" y="7724"/>
                  </a:lnTo>
                  <a:lnTo>
                    <a:pt x="28323" y="11416"/>
                  </a:lnTo>
                  <a:lnTo>
                    <a:pt x="70007" y="30546"/>
                  </a:lnTo>
                  <a:lnTo>
                    <a:pt x="114419" y="38532"/>
                  </a:lnTo>
                  <a:lnTo>
                    <a:pt x="158219" y="40241"/>
                  </a:lnTo>
                  <a:lnTo>
                    <a:pt x="182894" y="404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SMARTInkShape-371">
              <a:extLst>
                <a:ext uri="{FF2B5EF4-FFF2-40B4-BE49-F238E27FC236}">
                  <a16:creationId xmlns:a16="http://schemas.microsoft.com/office/drawing/2014/main" xmlns="" id="{4F63C0AF-D588-4A4B-A20B-51B7672A2179}"/>
                </a:ext>
              </a:extLst>
            </p:cNvPr>
            <p:cNvSpPr/>
            <p:nvPr>
              <p:custDataLst>
                <p:tags r:id="rId14"/>
              </p:custDataLst>
            </p:nvPr>
          </p:nvSpPr>
          <p:spPr>
            <a:xfrm>
              <a:off x="3394516" y="3911600"/>
              <a:ext cx="113860" cy="15876"/>
            </a:xfrm>
            <a:custGeom>
              <a:avLst/>
              <a:gdLst/>
              <a:ahLst/>
              <a:cxnLst/>
              <a:rect l="0" t="0" r="0" b="0"/>
              <a:pathLst>
                <a:path w="113860" h="15876">
                  <a:moveTo>
                    <a:pt x="2734" y="15875"/>
                  </a:moveTo>
                  <a:lnTo>
                    <a:pt x="2734" y="15875"/>
                  </a:lnTo>
                  <a:lnTo>
                    <a:pt x="0" y="13141"/>
                  </a:lnTo>
                  <a:lnTo>
                    <a:pt x="206" y="12994"/>
                  </a:lnTo>
                  <a:lnTo>
                    <a:pt x="43865" y="7984"/>
                  </a:lnTo>
                  <a:lnTo>
                    <a:pt x="90212" y="3291"/>
                  </a:lnTo>
                  <a:lnTo>
                    <a:pt x="11385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9" name="SMARTInkShape-Group121">
            <a:extLst>
              <a:ext uri="{FF2B5EF4-FFF2-40B4-BE49-F238E27FC236}">
                <a16:creationId xmlns:a16="http://schemas.microsoft.com/office/drawing/2014/main" xmlns="" id="{E138DD43-1943-4456-8F15-83A1188BAAC1}"/>
              </a:ext>
            </a:extLst>
          </p:cNvPr>
          <p:cNvGrpSpPr/>
          <p:nvPr/>
        </p:nvGrpSpPr>
        <p:grpSpPr>
          <a:xfrm>
            <a:off x="4248150" y="3857013"/>
            <a:ext cx="2095501" cy="346186"/>
            <a:chOff x="4248150" y="3857013"/>
            <a:chExt cx="2095501" cy="346186"/>
          </a:xfrm>
        </p:grpSpPr>
        <p:sp>
          <p:nvSpPr>
            <p:cNvPr id="33" name="SMARTInkShape-372">
              <a:extLst>
                <a:ext uri="{FF2B5EF4-FFF2-40B4-BE49-F238E27FC236}">
                  <a16:creationId xmlns:a16="http://schemas.microsoft.com/office/drawing/2014/main" xmlns="" id="{12FABAD6-452F-4F07-8374-7FD929771482}"/>
                </a:ext>
              </a:extLst>
            </p:cNvPr>
            <p:cNvSpPr/>
            <p:nvPr>
              <p:custDataLst>
                <p:tags r:id="rId6"/>
              </p:custDataLst>
            </p:nvPr>
          </p:nvSpPr>
          <p:spPr>
            <a:xfrm>
              <a:off x="6330950" y="4143375"/>
              <a:ext cx="12701" cy="15876"/>
            </a:xfrm>
            <a:custGeom>
              <a:avLst/>
              <a:gdLst/>
              <a:ahLst/>
              <a:cxnLst/>
              <a:rect l="0" t="0" r="0" b="0"/>
              <a:pathLst>
                <a:path w="12701" h="15876">
                  <a:moveTo>
                    <a:pt x="0" y="0"/>
                  </a:moveTo>
                  <a:lnTo>
                    <a:pt x="0" y="0"/>
                  </a:lnTo>
                  <a:lnTo>
                    <a:pt x="12700" y="15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SMARTInkShape-373">
              <a:extLst>
                <a:ext uri="{FF2B5EF4-FFF2-40B4-BE49-F238E27FC236}">
                  <a16:creationId xmlns:a16="http://schemas.microsoft.com/office/drawing/2014/main" xmlns="" id="{751C47E3-CC8F-4531-B948-F42C217329A5}"/>
                </a:ext>
              </a:extLst>
            </p:cNvPr>
            <p:cNvSpPr/>
            <p:nvPr>
              <p:custDataLst>
                <p:tags r:id="rId7"/>
              </p:custDataLst>
            </p:nvPr>
          </p:nvSpPr>
          <p:spPr>
            <a:xfrm>
              <a:off x="5784310" y="4000410"/>
              <a:ext cx="410116" cy="177891"/>
            </a:xfrm>
            <a:custGeom>
              <a:avLst/>
              <a:gdLst/>
              <a:ahLst/>
              <a:cxnLst/>
              <a:rect l="0" t="0" r="0" b="0"/>
              <a:pathLst>
                <a:path w="410116" h="177891">
                  <a:moveTo>
                    <a:pt x="64040" y="19140"/>
                  </a:moveTo>
                  <a:lnTo>
                    <a:pt x="64040" y="19140"/>
                  </a:lnTo>
                  <a:lnTo>
                    <a:pt x="65725" y="19140"/>
                  </a:lnTo>
                  <a:lnTo>
                    <a:pt x="67494" y="18199"/>
                  </a:lnTo>
                  <a:lnTo>
                    <a:pt x="68459" y="17454"/>
                  </a:lnTo>
                  <a:lnTo>
                    <a:pt x="69532" y="15686"/>
                  </a:lnTo>
                  <a:lnTo>
                    <a:pt x="70136" y="11766"/>
                  </a:lnTo>
                  <a:lnTo>
                    <a:pt x="70221" y="9991"/>
                  </a:lnTo>
                  <a:lnTo>
                    <a:pt x="69924" y="8807"/>
                  </a:lnTo>
                  <a:lnTo>
                    <a:pt x="69374" y="8018"/>
                  </a:lnTo>
                  <a:lnTo>
                    <a:pt x="67641" y="6752"/>
                  </a:lnTo>
                  <a:lnTo>
                    <a:pt x="67341" y="4847"/>
                  </a:lnTo>
                  <a:lnTo>
                    <a:pt x="50397" y="7105"/>
                  </a:lnTo>
                  <a:lnTo>
                    <a:pt x="29777" y="17299"/>
                  </a:lnTo>
                  <a:lnTo>
                    <a:pt x="17003" y="26434"/>
                  </a:lnTo>
                  <a:lnTo>
                    <a:pt x="7064" y="42037"/>
                  </a:lnTo>
                  <a:lnTo>
                    <a:pt x="0" y="74920"/>
                  </a:lnTo>
                  <a:lnTo>
                    <a:pt x="1281" y="93366"/>
                  </a:lnTo>
                  <a:lnTo>
                    <a:pt x="10839" y="118364"/>
                  </a:lnTo>
                  <a:lnTo>
                    <a:pt x="18170" y="128151"/>
                  </a:lnTo>
                  <a:lnTo>
                    <a:pt x="35122" y="140183"/>
                  </a:lnTo>
                  <a:lnTo>
                    <a:pt x="50259" y="144375"/>
                  </a:lnTo>
                  <a:lnTo>
                    <a:pt x="61796" y="145356"/>
                  </a:lnTo>
                  <a:lnTo>
                    <a:pt x="75860" y="136384"/>
                  </a:lnTo>
                  <a:lnTo>
                    <a:pt x="99458" y="108621"/>
                  </a:lnTo>
                  <a:lnTo>
                    <a:pt x="115559" y="65381"/>
                  </a:lnTo>
                  <a:lnTo>
                    <a:pt x="127901" y="37437"/>
                  </a:lnTo>
                  <a:lnTo>
                    <a:pt x="135447" y="26207"/>
                  </a:lnTo>
                  <a:lnTo>
                    <a:pt x="150282" y="13872"/>
                  </a:lnTo>
                  <a:lnTo>
                    <a:pt x="157756" y="10096"/>
                  </a:lnTo>
                  <a:lnTo>
                    <a:pt x="163429" y="9594"/>
                  </a:lnTo>
                  <a:lnTo>
                    <a:pt x="169243" y="13369"/>
                  </a:lnTo>
                  <a:lnTo>
                    <a:pt x="178229" y="23919"/>
                  </a:lnTo>
                  <a:lnTo>
                    <a:pt x="187412" y="49482"/>
                  </a:lnTo>
                  <a:lnTo>
                    <a:pt x="193256" y="94707"/>
                  </a:lnTo>
                  <a:lnTo>
                    <a:pt x="199630" y="139030"/>
                  </a:lnTo>
                  <a:lnTo>
                    <a:pt x="200381" y="151516"/>
                  </a:lnTo>
                  <a:lnTo>
                    <a:pt x="199736" y="152547"/>
                  </a:lnTo>
                  <a:lnTo>
                    <a:pt x="198601" y="152880"/>
                  </a:lnTo>
                  <a:lnTo>
                    <a:pt x="197139" y="152750"/>
                  </a:lnTo>
                  <a:lnTo>
                    <a:pt x="196164" y="151958"/>
                  </a:lnTo>
                  <a:lnTo>
                    <a:pt x="195082" y="149196"/>
                  </a:lnTo>
                  <a:lnTo>
                    <a:pt x="192552" y="102471"/>
                  </a:lnTo>
                  <a:lnTo>
                    <a:pt x="190125" y="58666"/>
                  </a:lnTo>
                  <a:lnTo>
                    <a:pt x="198464" y="29535"/>
                  </a:lnTo>
                  <a:lnTo>
                    <a:pt x="216181" y="5272"/>
                  </a:lnTo>
                  <a:lnTo>
                    <a:pt x="221146" y="864"/>
                  </a:lnTo>
                  <a:lnTo>
                    <a:pt x="223811" y="254"/>
                  </a:lnTo>
                  <a:lnTo>
                    <a:pt x="229594" y="1456"/>
                  </a:lnTo>
                  <a:lnTo>
                    <a:pt x="240485" y="11156"/>
                  </a:lnTo>
                  <a:lnTo>
                    <a:pt x="249278" y="23516"/>
                  </a:lnTo>
                  <a:lnTo>
                    <a:pt x="259814" y="68116"/>
                  </a:lnTo>
                  <a:lnTo>
                    <a:pt x="265687" y="110178"/>
                  </a:lnTo>
                  <a:lnTo>
                    <a:pt x="269029" y="151591"/>
                  </a:lnTo>
                  <a:lnTo>
                    <a:pt x="268786" y="152243"/>
                  </a:lnTo>
                  <a:lnTo>
                    <a:pt x="268271" y="152325"/>
                  </a:lnTo>
                  <a:lnTo>
                    <a:pt x="262911" y="134799"/>
                  </a:lnTo>
                  <a:lnTo>
                    <a:pt x="262097" y="103929"/>
                  </a:lnTo>
                  <a:lnTo>
                    <a:pt x="270799" y="58129"/>
                  </a:lnTo>
                  <a:lnTo>
                    <a:pt x="293455" y="11001"/>
                  </a:lnTo>
                  <a:lnTo>
                    <a:pt x="299035" y="1637"/>
                  </a:lnTo>
                  <a:lnTo>
                    <a:pt x="301137" y="416"/>
                  </a:lnTo>
                  <a:lnTo>
                    <a:pt x="306294" y="0"/>
                  </a:lnTo>
                  <a:lnTo>
                    <a:pt x="308093" y="735"/>
                  </a:lnTo>
                  <a:lnTo>
                    <a:pt x="309292" y="1931"/>
                  </a:lnTo>
                  <a:lnTo>
                    <a:pt x="326367" y="42977"/>
                  </a:lnTo>
                  <a:lnTo>
                    <a:pt x="340486" y="84082"/>
                  </a:lnTo>
                  <a:lnTo>
                    <a:pt x="355241" y="128116"/>
                  </a:lnTo>
                  <a:lnTo>
                    <a:pt x="369209" y="159114"/>
                  </a:lnTo>
                  <a:lnTo>
                    <a:pt x="380058" y="168840"/>
                  </a:lnTo>
                  <a:lnTo>
                    <a:pt x="392523" y="175279"/>
                  </a:lnTo>
                  <a:lnTo>
                    <a:pt x="410115" y="17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374">
              <a:extLst>
                <a:ext uri="{FF2B5EF4-FFF2-40B4-BE49-F238E27FC236}">
                  <a16:creationId xmlns:a16="http://schemas.microsoft.com/office/drawing/2014/main" xmlns="" id="{26C36AF5-4F5D-4EB4-AF9E-1D69CDBDAD38}"/>
                </a:ext>
              </a:extLst>
            </p:cNvPr>
            <p:cNvSpPr/>
            <p:nvPr>
              <p:custDataLst>
                <p:tags r:id="rId8"/>
              </p:custDataLst>
            </p:nvPr>
          </p:nvSpPr>
          <p:spPr>
            <a:xfrm>
              <a:off x="5572151" y="3898900"/>
              <a:ext cx="117078" cy="242917"/>
            </a:xfrm>
            <a:custGeom>
              <a:avLst/>
              <a:gdLst/>
              <a:ahLst/>
              <a:cxnLst/>
              <a:rect l="0" t="0" r="0" b="0"/>
              <a:pathLst>
                <a:path w="117078" h="242917">
                  <a:moveTo>
                    <a:pt x="25374" y="0"/>
                  </a:moveTo>
                  <a:lnTo>
                    <a:pt x="25374" y="0"/>
                  </a:lnTo>
                  <a:lnTo>
                    <a:pt x="13491" y="11883"/>
                  </a:lnTo>
                  <a:lnTo>
                    <a:pt x="11274" y="16923"/>
                  </a:lnTo>
                  <a:lnTo>
                    <a:pt x="1508" y="60185"/>
                  </a:lnTo>
                  <a:lnTo>
                    <a:pt x="0" y="89474"/>
                  </a:lnTo>
                  <a:lnTo>
                    <a:pt x="345" y="90341"/>
                  </a:lnTo>
                  <a:lnTo>
                    <a:pt x="926" y="90919"/>
                  </a:lnTo>
                  <a:lnTo>
                    <a:pt x="2514" y="91561"/>
                  </a:lnTo>
                  <a:lnTo>
                    <a:pt x="7438" y="92007"/>
                  </a:lnTo>
                  <a:lnTo>
                    <a:pt x="42942" y="78942"/>
                  </a:lnTo>
                  <a:lnTo>
                    <a:pt x="44494" y="78028"/>
                  </a:lnTo>
                  <a:lnTo>
                    <a:pt x="56792" y="80113"/>
                  </a:lnTo>
                  <a:lnTo>
                    <a:pt x="82310" y="94162"/>
                  </a:lnTo>
                  <a:lnTo>
                    <a:pt x="85557" y="96642"/>
                  </a:lnTo>
                  <a:lnTo>
                    <a:pt x="102029" y="121670"/>
                  </a:lnTo>
                  <a:lnTo>
                    <a:pt x="113206" y="153288"/>
                  </a:lnTo>
                  <a:lnTo>
                    <a:pt x="116891" y="195194"/>
                  </a:lnTo>
                  <a:lnTo>
                    <a:pt x="117077" y="201038"/>
                  </a:lnTo>
                  <a:lnTo>
                    <a:pt x="113521" y="212234"/>
                  </a:lnTo>
                  <a:lnTo>
                    <a:pt x="101425" y="230424"/>
                  </a:lnTo>
                  <a:lnTo>
                    <a:pt x="85263" y="239214"/>
                  </a:lnTo>
                  <a:lnTo>
                    <a:pt x="69891" y="242916"/>
                  </a:lnTo>
                  <a:lnTo>
                    <a:pt x="36311" y="239919"/>
                  </a:lnTo>
                  <a:lnTo>
                    <a:pt x="17748" y="231228"/>
                  </a:lnTo>
                  <a:lnTo>
                    <a:pt x="7945" y="224871"/>
                  </a:lnTo>
                  <a:lnTo>
                    <a:pt x="5281" y="221886"/>
                  </a:lnTo>
                  <a:lnTo>
                    <a:pt x="4096" y="219384"/>
                  </a:lnTo>
                  <a:lnTo>
                    <a:pt x="3780" y="218222"/>
                  </a:lnTo>
                  <a:lnTo>
                    <a:pt x="3923" y="217096"/>
                  </a:lnTo>
                  <a:lnTo>
                    <a:pt x="6324" y="2127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375">
              <a:extLst>
                <a:ext uri="{FF2B5EF4-FFF2-40B4-BE49-F238E27FC236}">
                  <a16:creationId xmlns:a16="http://schemas.microsoft.com/office/drawing/2014/main" xmlns="" id="{25BB28FB-4217-408F-AB96-F32627B4008E}"/>
                </a:ext>
              </a:extLst>
            </p:cNvPr>
            <p:cNvSpPr/>
            <p:nvPr>
              <p:custDataLst>
                <p:tags r:id="rId9"/>
              </p:custDataLst>
            </p:nvPr>
          </p:nvSpPr>
          <p:spPr>
            <a:xfrm>
              <a:off x="4248150" y="4000335"/>
              <a:ext cx="987426" cy="202864"/>
            </a:xfrm>
            <a:custGeom>
              <a:avLst/>
              <a:gdLst/>
              <a:ahLst/>
              <a:cxnLst/>
              <a:rect l="0" t="0" r="0" b="0"/>
              <a:pathLst>
                <a:path w="987426" h="202864">
                  <a:moveTo>
                    <a:pt x="0" y="177965"/>
                  </a:moveTo>
                  <a:lnTo>
                    <a:pt x="0" y="177965"/>
                  </a:lnTo>
                  <a:lnTo>
                    <a:pt x="2734" y="180699"/>
                  </a:lnTo>
                  <a:lnTo>
                    <a:pt x="3163" y="184173"/>
                  </a:lnTo>
                  <a:lnTo>
                    <a:pt x="3172" y="185958"/>
                  </a:lnTo>
                  <a:lnTo>
                    <a:pt x="3525" y="186469"/>
                  </a:lnTo>
                  <a:lnTo>
                    <a:pt x="4114" y="186809"/>
                  </a:lnTo>
                  <a:lnTo>
                    <a:pt x="4859" y="187036"/>
                  </a:lnTo>
                  <a:lnTo>
                    <a:pt x="5004" y="186482"/>
                  </a:lnTo>
                  <a:lnTo>
                    <a:pt x="1407" y="156332"/>
                  </a:lnTo>
                  <a:lnTo>
                    <a:pt x="8396" y="119343"/>
                  </a:lnTo>
                  <a:lnTo>
                    <a:pt x="25865" y="78371"/>
                  </a:lnTo>
                  <a:lnTo>
                    <a:pt x="38140" y="54654"/>
                  </a:lnTo>
                  <a:lnTo>
                    <a:pt x="63299" y="29325"/>
                  </a:lnTo>
                  <a:lnTo>
                    <a:pt x="80433" y="18664"/>
                  </a:lnTo>
                  <a:lnTo>
                    <a:pt x="83961" y="18848"/>
                  </a:lnTo>
                  <a:lnTo>
                    <a:pt x="92585" y="21874"/>
                  </a:lnTo>
                  <a:lnTo>
                    <a:pt x="99475" y="27688"/>
                  </a:lnTo>
                  <a:lnTo>
                    <a:pt x="102300" y="31213"/>
                  </a:lnTo>
                  <a:lnTo>
                    <a:pt x="107961" y="51345"/>
                  </a:lnTo>
                  <a:lnTo>
                    <a:pt x="109794" y="81810"/>
                  </a:lnTo>
                  <a:lnTo>
                    <a:pt x="105035" y="128698"/>
                  </a:lnTo>
                  <a:lnTo>
                    <a:pt x="98448" y="174855"/>
                  </a:lnTo>
                  <a:lnTo>
                    <a:pt x="95437" y="195462"/>
                  </a:lnTo>
                  <a:lnTo>
                    <a:pt x="95252" y="148918"/>
                  </a:lnTo>
                  <a:lnTo>
                    <a:pt x="100320" y="109342"/>
                  </a:lnTo>
                  <a:lnTo>
                    <a:pt x="107140" y="86332"/>
                  </a:lnTo>
                  <a:lnTo>
                    <a:pt x="126336" y="52195"/>
                  </a:lnTo>
                  <a:lnTo>
                    <a:pt x="138014" y="39570"/>
                  </a:lnTo>
                  <a:lnTo>
                    <a:pt x="142104" y="37724"/>
                  </a:lnTo>
                  <a:lnTo>
                    <a:pt x="150411" y="37554"/>
                  </a:lnTo>
                  <a:lnTo>
                    <a:pt x="153896" y="39202"/>
                  </a:lnTo>
                  <a:lnTo>
                    <a:pt x="159650" y="44796"/>
                  </a:lnTo>
                  <a:lnTo>
                    <a:pt x="170349" y="74960"/>
                  </a:lnTo>
                  <a:lnTo>
                    <a:pt x="178335" y="122438"/>
                  </a:lnTo>
                  <a:lnTo>
                    <a:pt x="176907" y="167054"/>
                  </a:lnTo>
                  <a:lnTo>
                    <a:pt x="172025" y="188516"/>
                  </a:lnTo>
                  <a:lnTo>
                    <a:pt x="171833" y="188174"/>
                  </a:lnTo>
                  <a:lnTo>
                    <a:pt x="174199" y="150131"/>
                  </a:lnTo>
                  <a:lnTo>
                    <a:pt x="180055" y="107736"/>
                  </a:lnTo>
                  <a:lnTo>
                    <a:pt x="193515" y="66837"/>
                  </a:lnTo>
                  <a:lnTo>
                    <a:pt x="202604" y="51709"/>
                  </a:lnTo>
                  <a:lnTo>
                    <a:pt x="217605" y="39426"/>
                  </a:lnTo>
                  <a:lnTo>
                    <a:pt x="224654" y="36194"/>
                  </a:lnTo>
                  <a:lnTo>
                    <a:pt x="227028" y="35826"/>
                  </a:lnTo>
                  <a:lnTo>
                    <a:pt x="232487" y="37299"/>
                  </a:lnTo>
                  <a:lnTo>
                    <a:pt x="238089" y="40658"/>
                  </a:lnTo>
                  <a:lnTo>
                    <a:pt x="242930" y="45679"/>
                  </a:lnTo>
                  <a:lnTo>
                    <a:pt x="259856" y="84580"/>
                  </a:lnTo>
                  <a:lnTo>
                    <a:pt x="270890" y="126013"/>
                  </a:lnTo>
                  <a:lnTo>
                    <a:pt x="281090" y="156610"/>
                  </a:lnTo>
                  <a:lnTo>
                    <a:pt x="291111" y="171677"/>
                  </a:lnTo>
                  <a:lnTo>
                    <a:pt x="301332" y="180021"/>
                  </a:lnTo>
                  <a:lnTo>
                    <a:pt x="305310" y="180747"/>
                  </a:lnTo>
                  <a:lnTo>
                    <a:pt x="314434" y="179672"/>
                  </a:lnTo>
                  <a:lnTo>
                    <a:pt x="320606" y="176842"/>
                  </a:lnTo>
                  <a:lnTo>
                    <a:pt x="325936" y="171116"/>
                  </a:lnTo>
                  <a:lnTo>
                    <a:pt x="342003" y="143309"/>
                  </a:lnTo>
                  <a:lnTo>
                    <a:pt x="344868" y="122933"/>
                  </a:lnTo>
                  <a:lnTo>
                    <a:pt x="342717" y="109997"/>
                  </a:lnTo>
                  <a:lnTo>
                    <a:pt x="328145" y="76573"/>
                  </a:lnTo>
                  <a:lnTo>
                    <a:pt x="328125" y="75445"/>
                  </a:lnTo>
                  <a:lnTo>
                    <a:pt x="328464" y="74693"/>
                  </a:lnTo>
                  <a:lnTo>
                    <a:pt x="329042" y="74192"/>
                  </a:lnTo>
                  <a:lnTo>
                    <a:pt x="330626" y="73635"/>
                  </a:lnTo>
                  <a:lnTo>
                    <a:pt x="331543" y="73487"/>
                  </a:lnTo>
                  <a:lnTo>
                    <a:pt x="334442" y="75203"/>
                  </a:lnTo>
                  <a:lnTo>
                    <a:pt x="337730" y="77613"/>
                  </a:lnTo>
                  <a:lnTo>
                    <a:pt x="348891" y="82657"/>
                  </a:lnTo>
                  <a:lnTo>
                    <a:pt x="356381" y="83512"/>
                  </a:lnTo>
                  <a:lnTo>
                    <a:pt x="363356" y="82717"/>
                  </a:lnTo>
                  <a:lnTo>
                    <a:pt x="367631" y="81187"/>
                  </a:lnTo>
                  <a:lnTo>
                    <a:pt x="385415" y="64370"/>
                  </a:lnTo>
                  <a:lnTo>
                    <a:pt x="390371" y="56570"/>
                  </a:lnTo>
                  <a:lnTo>
                    <a:pt x="395486" y="37138"/>
                  </a:lnTo>
                  <a:lnTo>
                    <a:pt x="395905" y="30003"/>
                  </a:lnTo>
                  <a:lnTo>
                    <a:pt x="394915" y="24480"/>
                  </a:lnTo>
                  <a:lnTo>
                    <a:pt x="387655" y="18733"/>
                  </a:lnTo>
                  <a:lnTo>
                    <a:pt x="377961" y="14062"/>
                  </a:lnTo>
                  <a:lnTo>
                    <a:pt x="371300" y="13162"/>
                  </a:lnTo>
                  <a:lnTo>
                    <a:pt x="352194" y="20175"/>
                  </a:lnTo>
                  <a:lnTo>
                    <a:pt x="344209" y="24463"/>
                  </a:lnTo>
                  <a:lnTo>
                    <a:pt x="337132" y="34365"/>
                  </a:lnTo>
                  <a:lnTo>
                    <a:pt x="329079" y="54866"/>
                  </a:lnTo>
                  <a:lnTo>
                    <a:pt x="326340" y="79402"/>
                  </a:lnTo>
                  <a:lnTo>
                    <a:pt x="328575" y="109185"/>
                  </a:lnTo>
                  <a:lnTo>
                    <a:pt x="336460" y="134224"/>
                  </a:lnTo>
                  <a:lnTo>
                    <a:pt x="360142" y="167104"/>
                  </a:lnTo>
                  <a:lnTo>
                    <a:pt x="369260" y="176195"/>
                  </a:lnTo>
                  <a:lnTo>
                    <a:pt x="380604" y="180706"/>
                  </a:lnTo>
                  <a:lnTo>
                    <a:pt x="387086" y="181909"/>
                  </a:lnTo>
                  <a:lnTo>
                    <a:pt x="398992" y="180423"/>
                  </a:lnTo>
                  <a:lnTo>
                    <a:pt x="410516" y="175177"/>
                  </a:lnTo>
                  <a:lnTo>
                    <a:pt x="427493" y="161029"/>
                  </a:lnTo>
                  <a:lnTo>
                    <a:pt x="438677" y="145117"/>
                  </a:lnTo>
                  <a:lnTo>
                    <a:pt x="456098" y="105327"/>
                  </a:lnTo>
                  <a:lnTo>
                    <a:pt x="464419" y="58035"/>
                  </a:lnTo>
                  <a:lnTo>
                    <a:pt x="468208" y="34059"/>
                  </a:lnTo>
                  <a:lnTo>
                    <a:pt x="471084" y="28630"/>
                  </a:lnTo>
                  <a:lnTo>
                    <a:pt x="472453" y="27961"/>
                  </a:lnTo>
                  <a:lnTo>
                    <a:pt x="475856" y="28159"/>
                  </a:lnTo>
                  <a:lnTo>
                    <a:pt x="477399" y="30469"/>
                  </a:lnTo>
                  <a:lnTo>
                    <a:pt x="487600" y="68872"/>
                  </a:lnTo>
                  <a:lnTo>
                    <a:pt x="497526" y="111518"/>
                  </a:lnTo>
                  <a:lnTo>
                    <a:pt x="511658" y="153948"/>
                  </a:lnTo>
                  <a:lnTo>
                    <a:pt x="518793" y="183144"/>
                  </a:lnTo>
                  <a:lnTo>
                    <a:pt x="518323" y="187087"/>
                  </a:lnTo>
                  <a:lnTo>
                    <a:pt x="516294" y="188280"/>
                  </a:lnTo>
                  <a:lnTo>
                    <a:pt x="500556" y="190351"/>
                  </a:lnTo>
                  <a:lnTo>
                    <a:pt x="463817" y="180301"/>
                  </a:lnTo>
                  <a:lnTo>
                    <a:pt x="447841" y="172628"/>
                  </a:lnTo>
                  <a:lnTo>
                    <a:pt x="444456" y="169008"/>
                  </a:lnTo>
                  <a:lnTo>
                    <a:pt x="443765" y="167408"/>
                  </a:lnTo>
                  <a:lnTo>
                    <a:pt x="443657" y="165988"/>
                  </a:lnTo>
                  <a:lnTo>
                    <a:pt x="443938" y="164688"/>
                  </a:lnTo>
                  <a:lnTo>
                    <a:pt x="447072" y="162304"/>
                  </a:lnTo>
                  <a:lnTo>
                    <a:pt x="452346" y="160421"/>
                  </a:lnTo>
                  <a:lnTo>
                    <a:pt x="475769" y="159400"/>
                  </a:lnTo>
                  <a:lnTo>
                    <a:pt x="519698" y="166716"/>
                  </a:lnTo>
                  <a:lnTo>
                    <a:pt x="528369" y="166145"/>
                  </a:lnTo>
                  <a:lnTo>
                    <a:pt x="548752" y="156005"/>
                  </a:lnTo>
                  <a:lnTo>
                    <a:pt x="555627" y="151036"/>
                  </a:lnTo>
                  <a:lnTo>
                    <a:pt x="570507" y="124354"/>
                  </a:lnTo>
                  <a:lnTo>
                    <a:pt x="586099" y="77085"/>
                  </a:lnTo>
                  <a:lnTo>
                    <a:pt x="596954" y="33713"/>
                  </a:lnTo>
                  <a:lnTo>
                    <a:pt x="597067" y="5296"/>
                  </a:lnTo>
                  <a:lnTo>
                    <a:pt x="596034" y="1505"/>
                  </a:lnTo>
                  <a:lnTo>
                    <a:pt x="595264" y="0"/>
                  </a:lnTo>
                  <a:lnTo>
                    <a:pt x="594751" y="761"/>
                  </a:lnTo>
                  <a:lnTo>
                    <a:pt x="590871" y="43656"/>
                  </a:lnTo>
                  <a:lnTo>
                    <a:pt x="593113" y="91090"/>
                  </a:lnTo>
                  <a:lnTo>
                    <a:pt x="599703" y="134339"/>
                  </a:lnTo>
                  <a:lnTo>
                    <a:pt x="607255" y="157278"/>
                  </a:lnTo>
                  <a:lnTo>
                    <a:pt x="615026" y="167124"/>
                  </a:lnTo>
                  <a:lnTo>
                    <a:pt x="619567" y="170738"/>
                  </a:lnTo>
                  <a:lnTo>
                    <a:pt x="632139" y="173812"/>
                  </a:lnTo>
                  <a:lnTo>
                    <a:pt x="645018" y="173650"/>
                  </a:lnTo>
                  <a:lnTo>
                    <a:pt x="653093" y="171226"/>
                  </a:lnTo>
                  <a:lnTo>
                    <a:pt x="666662" y="157467"/>
                  </a:lnTo>
                  <a:lnTo>
                    <a:pt x="676798" y="139436"/>
                  </a:lnTo>
                  <a:lnTo>
                    <a:pt x="683303" y="110722"/>
                  </a:lnTo>
                  <a:lnTo>
                    <a:pt x="678367" y="69045"/>
                  </a:lnTo>
                  <a:lnTo>
                    <a:pt x="679090" y="26353"/>
                  </a:lnTo>
                  <a:lnTo>
                    <a:pt x="680231" y="22387"/>
                  </a:lnTo>
                  <a:lnTo>
                    <a:pt x="681029" y="21330"/>
                  </a:lnTo>
                  <a:lnTo>
                    <a:pt x="682266" y="21330"/>
                  </a:lnTo>
                  <a:lnTo>
                    <a:pt x="685523" y="23213"/>
                  </a:lnTo>
                  <a:lnTo>
                    <a:pt x="686674" y="24702"/>
                  </a:lnTo>
                  <a:lnTo>
                    <a:pt x="687952" y="28239"/>
                  </a:lnTo>
                  <a:lnTo>
                    <a:pt x="687200" y="70090"/>
                  </a:lnTo>
                  <a:lnTo>
                    <a:pt x="686782" y="108809"/>
                  </a:lnTo>
                  <a:lnTo>
                    <a:pt x="692762" y="152362"/>
                  </a:lnTo>
                  <a:lnTo>
                    <a:pt x="701503" y="174730"/>
                  </a:lnTo>
                  <a:lnTo>
                    <a:pt x="710066" y="187816"/>
                  </a:lnTo>
                  <a:lnTo>
                    <a:pt x="718575" y="195984"/>
                  </a:lnTo>
                  <a:lnTo>
                    <a:pt x="738040" y="202863"/>
                  </a:lnTo>
                  <a:lnTo>
                    <a:pt x="750763" y="201143"/>
                  </a:lnTo>
                  <a:lnTo>
                    <a:pt x="761239" y="196027"/>
                  </a:lnTo>
                  <a:lnTo>
                    <a:pt x="768247" y="190226"/>
                  </a:lnTo>
                  <a:lnTo>
                    <a:pt x="782153" y="162252"/>
                  </a:lnTo>
                  <a:lnTo>
                    <a:pt x="786363" y="137179"/>
                  </a:lnTo>
                  <a:lnTo>
                    <a:pt x="786205" y="100065"/>
                  </a:lnTo>
                  <a:lnTo>
                    <a:pt x="775153" y="65336"/>
                  </a:lnTo>
                  <a:lnTo>
                    <a:pt x="765466" y="51186"/>
                  </a:lnTo>
                  <a:lnTo>
                    <a:pt x="758954" y="46007"/>
                  </a:lnTo>
                  <a:lnTo>
                    <a:pt x="756442" y="44837"/>
                  </a:lnTo>
                  <a:lnTo>
                    <a:pt x="754414" y="44410"/>
                  </a:lnTo>
                  <a:lnTo>
                    <a:pt x="750867" y="44877"/>
                  </a:lnTo>
                  <a:lnTo>
                    <a:pt x="746939" y="46260"/>
                  </a:lnTo>
                  <a:lnTo>
                    <a:pt x="745610" y="47828"/>
                  </a:lnTo>
                  <a:lnTo>
                    <a:pt x="744132" y="52393"/>
                  </a:lnTo>
                  <a:lnTo>
                    <a:pt x="744796" y="55092"/>
                  </a:lnTo>
                  <a:lnTo>
                    <a:pt x="752940" y="68455"/>
                  </a:lnTo>
                  <a:lnTo>
                    <a:pt x="766646" y="75158"/>
                  </a:lnTo>
                  <a:lnTo>
                    <a:pt x="786346" y="76556"/>
                  </a:lnTo>
                  <a:lnTo>
                    <a:pt x="808581" y="73162"/>
                  </a:lnTo>
                  <a:lnTo>
                    <a:pt x="837448" y="61750"/>
                  </a:lnTo>
                  <a:lnTo>
                    <a:pt x="846232" y="55281"/>
                  </a:lnTo>
                  <a:lnTo>
                    <a:pt x="846024" y="54548"/>
                  </a:lnTo>
                  <a:lnTo>
                    <a:pt x="842127" y="51506"/>
                  </a:lnTo>
                  <a:lnTo>
                    <a:pt x="838227" y="52811"/>
                  </a:lnTo>
                  <a:lnTo>
                    <a:pt x="832603" y="58803"/>
                  </a:lnTo>
                  <a:lnTo>
                    <a:pt x="826468" y="72337"/>
                  </a:lnTo>
                  <a:lnTo>
                    <a:pt x="819955" y="116520"/>
                  </a:lnTo>
                  <a:lnTo>
                    <a:pt x="824378" y="146124"/>
                  </a:lnTo>
                  <a:lnTo>
                    <a:pt x="828059" y="156052"/>
                  </a:lnTo>
                  <a:lnTo>
                    <a:pt x="839154" y="170963"/>
                  </a:lnTo>
                  <a:lnTo>
                    <a:pt x="850242" y="179810"/>
                  </a:lnTo>
                  <a:lnTo>
                    <a:pt x="858839" y="181372"/>
                  </a:lnTo>
                  <a:lnTo>
                    <a:pt x="863601" y="181295"/>
                  </a:lnTo>
                  <a:lnTo>
                    <a:pt x="873596" y="176505"/>
                  </a:lnTo>
                  <a:lnTo>
                    <a:pt x="882859" y="168144"/>
                  </a:lnTo>
                  <a:lnTo>
                    <a:pt x="903037" y="124758"/>
                  </a:lnTo>
                  <a:lnTo>
                    <a:pt x="904708" y="120269"/>
                  </a:lnTo>
                  <a:lnTo>
                    <a:pt x="904855" y="94902"/>
                  </a:lnTo>
                  <a:lnTo>
                    <a:pt x="899489" y="71901"/>
                  </a:lnTo>
                  <a:lnTo>
                    <a:pt x="897425" y="67560"/>
                  </a:lnTo>
                  <a:lnTo>
                    <a:pt x="896733" y="66615"/>
                  </a:lnTo>
                  <a:lnTo>
                    <a:pt x="896272" y="66337"/>
                  </a:lnTo>
                  <a:lnTo>
                    <a:pt x="895965" y="66505"/>
                  </a:lnTo>
                  <a:lnTo>
                    <a:pt x="895623" y="67632"/>
                  </a:lnTo>
                  <a:lnTo>
                    <a:pt x="895532" y="68426"/>
                  </a:lnTo>
                  <a:lnTo>
                    <a:pt x="896372" y="70249"/>
                  </a:lnTo>
                  <a:lnTo>
                    <a:pt x="897089" y="71230"/>
                  </a:lnTo>
                  <a:lnTo>
                    <a:pt x="911019" y="80171"/>
                  </a:lnTo>
                  <a:lnTo>
                    <a:pt x="920140" y="81961"/>
                  </a:lnTo>
                  <a:lnTo>
                    <a:pt x="933465" y="79121"/>
                  </a:lnTo>
                  <a:lnTo>
                    <a:pt x="936635" y="77497"/>
                  </a:lnTo>
                  <a:lnTo>
                    <a:pt x="938749" y="75708"/>
                  </a:lnTo>
                  <a:lnTo>
                    <a:pt x="946782" y="61684"/>
                  </a:lnTo>
                  <a:lnTo>
                    <a:pt x="948195" y="57728"/>
                  </a:lnTo>
                  <a:lnTo>
                    <a:pt x="946941" y="51972"/>
                  </a:lnTo>
                  <a:lnTo>
                    <a:pt x="942073" y="40149"/>
                  </a:lnTo>
                  <a:lnTo>
                    <a:pt x="937047" y="35457"/>
                  </a:lnTo>
                  <a:lnTo>
                    <a:pt x="930463" y="31725"/>
                  </a:lnTo>
                  <a:lnTo>
                    <a:pt x="924008" y="30067"/>
                  </a:lnTo>
                  <a:lnTo>
                    <a:pt x="918553" y="30271"/>
                  </a:lnTo>
                  <a:lnTo>
                    <a:pt x="916110" y="30819"/>
                  </a:lnTo>
                  <a:lnTo>
                    <a:pt x="910574" y="35191"/>
                  </a:lnTo>
                  <a:lnTo>
                    <a:pt x="903389" y="44645"/>
                  </a:lnTo>
                  <a:lnTo>
                    <a:pt x="900334" y="53095"/>
                  </a:lnTo>
                  <a:lnTo>
                    <a:pt x="896076" y="84929"/>
                  </a:lnTo>
                  <a:lnTo>
                    <a:pt x="902353" y="125440"/>
                  </a:lnTo>
                  <a:lnTo>
                    <a:pt x="910125" y="142529"/>
                  </a:lnTo>
                  <a:lnTo>
                    <a:pt x="920424" y="155941"/>
                  </a:lnTo>
                  <a:lnTo>
                    <a:pt x="923708" y="159049"/>
                  </a:lnTo>
                  <a:lnTo>
                    <a:pt x="940127" y="165109"/>
                  </a:lnTo>
                  <a:lnTo>
                    <a:pt x="953586" y="164137"/>
                  </a:lnTo>
                  <a:lnTo>
                    <a:pt x="987425" y="1493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376">
              <a:extLst>
                <a:ext uri="{FF2B5EF4-FFF2-40B4-BE49-F238E27FC236}">
                  <a16:creationId xmlns:a16="http://schemas.microsoft.com/office/drawing/2014/main" xmlns="" id="{C4831CC2-080B-4CF6-909A-5B5E4118F7B7}"/>
                </a:ext>
              </a:extLst>
            </p:cNvPr>
            <p:cNvSpPr/>
            <p:nvPr>
              <p:custDataLst>
                <p:tags r:id="rId10"/>
              </p:custDataLst>
            </p:nvPr>
          </p:nvSpPr>
          <p:spPr>
            <a:xfrm>
              <a:off x="5346700" y="3857013"/>
              <a:ext cx="127623" cy="296749"/>
            </a:xfrm>
            <a:custGeom>
              <a:avLst/>
              <a:gdLst/>
              <a:ahLst/>
              <a:cxnLst/>
              <a:rect l="0" t="0" r="0" b="0"/>
              <a:pathLst>
                <a:path w="127623" h="296749">
                  <a:moveTo>
                    <a:pt x="0" y="267312"/>
                  </a:moveTo>
                  <a:lnTo>
                    <a:pt x="0" y="267312"/>
                  </a:lnTo>
                  <a:lnTo>
                    <a:pt x="0" y="268998"/>
                  </a:lnTo>
                  <a:lnTo>
                    <a:pt x="1882" y="270766"/>
                  </a:lnTo>
                  <a:lnTo>
                    <a:pt x="4717" y="272375"/>
                  </a:lnTo>
                  <a:lnTo>
                    <a:pt x="9317" y="273612"/>
                  </a:lnTo>
                  <a:lnTo>
                    <a:pt x="41900" y="254933"/>
                  </a:lnTo>
                  <a:lnTo>
                    <a:pt x="62840" y="230360"/>
                  </a:lnTo>
                  <a:lnTo>
                    <a:pt x="83597" y="185047"/>
                  </a:lnTo>
                  <a:lnTo>
                    <a:pt x="101846" y="142315"/>
                  </a:lnTo>
                  <a:lnTo>
                    <a:pt x="114348" y="102647"/>
                  </a:lnTo>
                  <a:lnTo>
                    <a:pt x="124122" y="63832"/>
                  </a:lnTo>
                  <a:lnTo>
                    <a:pt x="127622" y="21506"/>
                  </a:lnTo>
                  <a:lnTo>
                    <a:pt x="125499" y="7901"/>
                  </a:lnTo>
                  <a:lnTo>
                    <a:pt x="122687" y="2911"/>
                  </a:lnTo>
                  <a:lnTo>
                    <a:pt x="119792" y="222"/>
                  </a:lnTo>
                  <a:lnTo>
                    <a:pt x="119019" y="0"/>
                  </a:lnTo>
                  <a:lnTo>
                    <a:pt x="118505" y="204"/>
                  </a:lnTo>
                  <a:lnTo>
                    <a:pt x="113314" y="15034"/>
                  </a:lnTo>
                  <a:lnTo>
                    <a:pt x="107800" y="59486"/>
                  </a:lnTo>
                  <a:lnTo>
                    <a:pt x="105372" y="101219"/>
                  </a:lnTo>
                  <a:lnTo>
                    <a:pt x="104952" y="140018"/>
                  </a:lnTo>
                  <a:lnTo>
                    <a:pt x="104810" y="178667"/>
                  </a:lnTo>
                  <a:lnTo>
                    <a:pt x="104782" y="222468"/>
                  </a:lnTo>
                  <a:lnTo>
                    <a:pt x="109194" y="269641"/>
                  </a:lnTo>
                  <a:lnTo>
                    <a:pt x="114246" y="294162"/>
                  </a:lnTo>
                  <a:lnTo>
                    <a:pt x="115805" y="296649"/>
                  </a:lnTo>
                  <a:lnTo>
                    <a:pt x="116362" y="296748"/>
                  </a:lnTo>
                  <a:lnTo>
                    <a:pt x="117475" y="2927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377">
              <a:extLst>
                <a:ext uri="{FF2B5EF4-FFF2-40B4-BE49-F238E27FC236}">
                  <a16:creationId xmlns:a16="http://schemas.microsoft.com/office/drawing/2014/main" xmlns="" id="{42ED3440-2DB6-4DCE-B0E7-AF5E730B69C1}"/>
                </a:ext>
              </a:extLst>
            </p:cNvPr>
            <p:cNvSpPr/>
            <p:nvPr>
              <p:custDataLst>
                <p:tags r:id="rId11"/>
              </p:custDataLst>
            </p:nvPr>
          </p:nvSpPr>
          <p:spPr>
            <a:xfrm>
              <a:off x="5568950" y="3908425"/>
              <a:ext cx="127001" cy="15435"/>
            </a:xfrm>
            <a:custGeom>
              <a:avLst/>
              <a:gdLst/>
              <a:ahLst/>
              <a:cxnLst/>
              <a:rect l="0" t="0" r="0" b="0"/>
              <a:pathLst>
                <a:path w="127001" h="15435">
                  <a:moveTo>
                    <a:pt x="0" y="12700"/>
                  </a:moveTo>
                  <a:lnTo>
                    <a:pt x="0" y="12700"/>
                  </a:lnTo>
                  <a:lnTo>
                    <a:pt x="1685" y="14386"/>
                  </a:lnTo>
                  <a:lnTo>
                    <a:pt x="7790" y="15434"/>
                  </a:lnTo>
                  <a:lnTo>
                    <a:pt x="42044" y="14929"/>
                  </a:lnTo>
                  <a:lnTo>
                    <a:pt x="85878" y="10106"/>
                  </a:lnTo>
                  <a:lnTo>
                    <a:pt x="127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 name="SMARTInkShape-Group122">
            <a:extLst>
              <a:ext uri="{FF2B5EF4-FFF2-40B4-BE49-F238E27FC236}">
                <a16:creationId xmlns:a16="http://schemas.microsoft.com/office/drawing/2014/main" xmlns="" id="{99598374-2D4E-4B3A-8B2A-912B7BD8AF90}"/>
              </a:ext>
            </a:extLst>
          </p:cNvPr>
          <p:cNvGrpSpPr/>
          <p:nvPr/>
        </p:nvGrpSpPr>
        <p:grpSpPr>
          <a:xfrm>
            <a:off x="2504430" y="3702379"/>
            <a:ext cx="461021" cy="533072"/>
            <a:chOff x="2504430" y="3702379"/>
            <a:chExt cx="461021" cy="533072"/>
          </a:xfrm>
        </p:grpSpPr>
        <p:sp>
          <p:nvSpPr>
            <p:cNvPr id="40" name="SMARTInkShape-378">
              <a:extLst>
                <a:ext uri="{FF2B5EF4-FFF2-40B4-BE49-F238E27FC236}">
                  <a16:creationId xmlns:a16="http://schemas.microsoft.com/office/drawing/2014/main" xmlns="" id="{B82FBDA8-B180-4E27-AFC0-51D64149CF93}"/>
                </a:ext>
              </a:extLst>
            </p:cNvPr>
            <p:cNvSpPr/>
            <p:nvPr>
              <p:custDataLst>
                <p:tags r:id="rId4"/>
              </p:custDataLst>
            </p:nvPr>
          </p:nvSpPr>
          <p:spPr>
            <a:xfrm>
              <a:off x="2746375" y="4043080"/>
              <a:ext cx="219076" cy="192371"/>
            </a:xfrm>
            <a:custGeom>
              <a:avLst/>
              <a:gdLst/>
              <a:ahLst/>
              <a:cxnLst/>
              <a:rect l="0" t="0" r="0" b="0"/>
              <a:pathLst>
                <a:path w="219076" h="192371">
                  <a:moveTo>
                    <a:pt x="0" y="106645"/>
                  </a:moveTo>
                  <a:lnTo>
                    <a:pt x="0" y="106645"/>
                  </a:lnTo>
                  <a:lnTo>
                    <a:pt x="0" y="109379"/>
                  </a:lnTo>
                  <a:lnTo>
                    <a:pt x="7950" y="119574"/>
                  </a:lnTo>
                  <a:lnTo>
                    <a:pt x="13566" y="123725"/>
                  </a:lnTo>
                  <a:lnTo>
                    <a:pt x="54888" y="135106"/>
                  </a:lnTo>
                  <a:lnTo>
                    <a:pt x="83558" y="137754"/>
                  </a:lnTo>
                  <a:lnTo>
                    <a:pt x="102055" y="135422"/>
                  </a:lnTo>
                  <a:lnTo>
                    <a:pt x="108623" y="132252"/>
                  </a:lnTo>
                  <a:lnTo>
                    <a:pt x="132526" y="113176"/>
                  </a:lnTo>
                  <a:lnTo>
                    <a:pt x="145535" y="92726"/>
                  </a:lnTo>
                  <a:lnTo>
                    <a:pt x="155799" y="63720"/>
                  </a:lnTo>
                  <a:lnTo>
                    <a:pt x="158491" y="34915"/>
                  </a:lnTo>
                  <a:lnTo>
                    <a:pt x="155811" y="15335"/>
                  </a:lnTo>
                  <a:lnTo>
                    <a:pt x="150785" y="7545"/>
                  </a:lnTo>
                  <a:lnTo>
                    <a:pt x="146861" y="3099"/>
                  </a:lnTo>
                  <a:lnTo>
                    <a:pt x="142765" y="652"/>
                  </a:lnTo>
                  <a:lnTo>
                    <a:pt x="140685" y="0"/>
                  </a:lnTo>
                  <a:lnTo>
                    <a:pt x="133670" y="2097"/>
                  </a:lnTo>
                  <a:lnTo>
                    <a:pt x="120745" y="10169"/>
                  </a:lnTo>
                  <a:lnTo>
                    <a:pt x="109860" y="21497"/>
                  </a:lnTo>
                  <a:lnTo>
                    <a:pt x="93607" y="53073"/>
                  </a:lnTo>
                  <a:lnTo>
                    <a:pt x="89463" y="64255"/>
                  </a:lnTo>
                  <a:lnTo>
                    <a:pt x="88518" y="85227"/>
                  </a:lnTo>
                  <a:lnTo>
                    <a:pt x="92158" y="102572"/>
                  </a:lnTo>
                  <a:lnTo>
                    <a:pt x="107666" y="134873"/>
                  </a:lnTo>
                  <a:lnTo>
                    <a:pt x="128864" y="159336"/>
                  </a:lnTo>
                  <a:lnTo>
                    <a:pt x="160250" y="179984"/>
                  </a:lnTo>
                  <a:lnTo>
                    <a:pt x="180165" y="186662"/>
                  </a:lnTo>
                  <a:lnTo>
                    <a:pt x="219075" y="1923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379">
              <a:extLst>
                <a:ext uri="{FF2B5EF4-FFF2-40B4-BE49-F238E27FC236}">
                  <a16:creationId xmlns:a16="http://schemas.microsoft.com/office/drawing/2014/main" xmlns="" id="{683191C6-DBE8-4EBF-950E-06682BBD18FC}"/>
                </a:ext>
              </a:extLst>
            </p:cNvPr>
            <p:cNvSpPr/>
            <p:nvPr>
              <p:custDataLst>
                <p:tags r:id="rId5"/>
              </p:custDataLst>
            </p:nvPr>
          </p:nvSpPr>
          <p:spPr>
            <a:xfrm>
              <a:off x="2504430" y="3702379"/>
              <a:ext cx="266531" cy="494448"/>
            </a:xfrm>
            <a:custGeom>
              <a:avLst/>
              <a:gdLst/>
              <a:ahLst/>
              <a:cxnLst/>
              <a:rect l="0" t="0" r="0" b="0"/>
              <a:pathLst>
                <a:path w="266531" h="494448">
                  <a:moveTo>
                    <a:pt x="99070" y="25071"/>
                  </a:moveTo>
                  <a:lnTo>
                    <a:pt x="99070" y="25071"/>
                  </a:lnTo>
                  <a:lnTo>
                    <a:pt x="92798" y="28207"/>
                  </a:lnTo>
                  <a:lnTo>
                    <a:pt x="94612" y="75034"/>
                  </a:lnTo>
                  <a:lnTo>
                    <a:pt x="104955" y="115914"/>
                  </a:lnTo>
                  <a:lnTo>
                    <a:pt x="114807" y="137477"/>
                  </a:lnTo>
                  <a:lnTo>
                    <a:pt x="122645" y="147349"/>
                  </a:lnTo>
                  <a:lnTo>
                    <a:pt x="148097" y="168256"/>
                  </a:lnTo>
                  <a:lnTo>
                    <a:pt x="170668" y="175877"/>
                  </a:lnTo>
                  <a:lnTo>
                    <a:pt x="194642" y="177548"/>
                  </a:lnTo>
                  <a:lnTo>
                    <a:pt x="210643" y="174123"/>
                  </a:lnTo>
                  <a:lnTo>
                    <a:pt x="243023" y="151103"/>
                  </a:lnTo>
                  <a:lnTo>
                    <a:pt x="246897" y="147192"/>
                  </a:lnTo>
                  <a:lnTo>
                    <a:pt x="252142" y="134381"/>
                  </a:lnTo>
                  <a:lnTo>
                    <a:pt x="257322" y="87131"/>
                  </a:lnTo>
                  <a:lnTo>
                    <a:pt x="254351" y="49285"/>
                  </a:lnTo>
                  <a:lnTo>
                    <a:pt x="243896" y="27150"/>
                  </a:lnTo>
                  <a:lnTo>
                    <a:pt x="224571" y="8322"/>
                  </a:lnTo>
                  <a:lnTo>
                    <a:pt x="209398" y="0"/>
                  </a:lnTo>
                  <a:lnTo>
                    <a:pt x="204725" y="243"/>
                  </a:lnTo>
                  <a:lnTo>
                    <a:pt x="194829" y="4276"/>
                  </a:lnTo>
                  <a:lnTo>
                    <a:pt x="182711" y="14480"/>
                  </a:lnTo>
                  <a:lnTo>
                    <a:pt x="172418" y="36554"/>
                  </a:lnTo>
                  <a:lnTo>
                    <a:pt x="167063" y="68301"/>
                  </a:lnTo>
                  <a:lnTo>
                    <a:pt x="166488" y="105064"/>
                  </a:lnTo>
                  <a:lnTo>
                    <a:pt x="168043" y="143396"/>
                  </a:lnTo>
                  <a:lnTo>
                    <a:pt x="167806" y="182525"/>
                  </a:lnTo>
                  <a:lnTo>
                    <a:pt x="165415" y="218244"/>
                  </a:lnTo>
                  <a:lnTo>
                    <a:pt x="163413" y="264341"/>
                  </a:lnTo>
                  <a:lnTo>
                    <a:pt x="159057" y="308926"/>
                  </a:lnTo>
                  <a:lnTo>
                    <a:pt x="150710" y="348125"/>
                  </a:lnTo>
                  <a:lnTo>
                    <a:pt x="135804" y="388771"/>
                  </a:lnTo>
                  <a:lnTo>
                    <a:pt x="119244" y="418349"/>
                  </a:lnTo>
                  <a:lnTo>
                    <a:pt x="104626" y="431754"/>
                  </a:lnTo>
                  <a:lnTo>
                    <a:pt x="86840" y="438652"/>
                  </a:lnTo>
                  <a:lnTo>
                    <a:pt x="55105" y="441396"/>
                  </a:lnTo>
                  <a:lnTo>
                    <a:pt x="41195" y="435529"/>
                  </a:lnTo>
                  <a:lnTo>
                    <a:pt x="18885" y="419573"/>
                  </a:lnTo>
                  <a:lnTo>
                    <a:pt x="6010" y="397685"/>
                  </a:lnTo>
                  <a:lnTo>
                    <a:pt x="0" y="380655"/>
                  </a:lnTo>
                  <a:lnTo>
                    <a:pt x="3276" y="360480"/>
                  </a:lnTo>
                  <a:lnTo>
                    <a:pt x="10950" y="343369"/>
                  </a:lnTo>
                  <a:lnTo>
                    <a:pt x="35345" y="320582"/>
                  </a:lnTo>
                  <a:lnTo>
                    <a:pt x="59606" y="305524"/>
                  </a:lnTo>
                  <a:lnTo>
                    <a:pt x="63236" y="304114"/>
                  </a:lnTo>
                  <a:lnTo>
                    <a:pt x="78457" y="303816"/>
                  </a:lnTo>
                  <a:lnTo>
                    <a:pt x="86498" y="306062"/>
                  </a:lnTo>
                  <a:lnTo>
                    <a:pt x="93130" y="310469"/>
                  </a:lnTo>
                  <a:lnTo>
                    <a:pt x="104091" y="323221"/>
                  </a:lnTo>
                  <a:lnTo>
                    <a:pt x="113533" y="346314"/>
                  </a:lnTo>
                  <a:lnTo>
                    <a:pt x="120585" y="384742"/>
                  </a:lnTo>
                  <a:lnTo>
                    <a:pt x="130183" y="425037"/>
                  </a:lnTo>
                  <a:lnTo>
                    <a:pt x="153601" y="464307"/>
                  </a:lnTo>
                  <a:lnTo>
                    <a:pt x="177836" y="485243"/>
                  </a:lnTo>
                  <a:lnTo>
                    <a:pt x="189346" y="491941"/>
                  </a:lnTo>
                  <a:lnTo>
                    <a:pt x="202222" y="494447"/>
                  </a:lnTo>
                  <a:lnTo>
                    <a:pt x="215118" y="493680"/>
                  </a:lnTo>
                  <a:lnTo>
                    <a:pt x="225553" y="489811"/>
                  </a:lnTo>
                  <a:lnTo>
                    <a:pt x="244418" y="474941"/>
                  </a:lnTo>
                  <a:lnTo>
                    <a:pt x="258906" y="453210"/>
                  </a:lnTo>
                  <a:lnTo>
                    <a:pt x="266530" y="433953"/>
                  </a:lnTo>
                  <a:lnTo>
                    <a:pt x="265967" y="406963"/>
                  </a:lnTo>
                  <a:lnTo>
                    <a:pt x="261331" y="386188"/>
                  </a:lnTo>
                  <a:lnTo>
                    <a:pt x="248747" y="369410"/>
                  </a:lnTo>
                  <a:lnTo>
                    <a:pt x="236670" y="360009"/>
                  </a:lnTo>
                  <a:lnTo>
                    <a:pt x="228782" y="358318"/>
                  </a:lnTo>
                  <a:lnTo>
                    <a:pt x="224703" y="358360"/>
                  </a:lnTo>
                  <a:lnTo>
                    <a:pt x="222689" y="359094"/>
                  </a:lnTo>
                  <a:lnTo>
                    <a:pt x="222895" y="3647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424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04167E-6 5.55112E-17 L -0.00274 0.28218 " pathEditMode="relative" rAng="0" ptsTypes="AA">
                                      <p:cBhvr>
                                        <p:cTn id="16" dur="2000" fill="hold"/>
                                        <p:tgtEl>
                                          <p:spTgt spid="6"/>
                                        </p:tgtEl>
                                        <p:attrNameLst>
                                          <p:attrName>ppt_x</p:attrName>
                                          <p:attrName>ppt_y</p:attrName>
                                        </p:attrNameLst>
                                      </p:cBhvr>
                                      <p:rCtr x="-143" y="1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6572C6DB-5FD1-4C53-B4DB-8176BCC75CE9}"/>
              </a:ext>
            </a:extLst>
          </p:cNvPr>
          <p:cNvPicPr>
            <a:picLocks noChangeAspect="1"/>
          </p:cNvPicPr>
          <p:nvPr/>
        </p:nvPicPr>
        <p:blipFill rotWithShape="1">
          <a:blip r:embed="rId3">
            <a:extLst>
              <a:ext uri="{28A0092B-C50C-407E-A947-70E740481C1C}">
                <a14:useLocalDpi xmlns:a14="http://schemas.microsoft.com/office/drawing/2010/main" val="0"/>
              </a:ext>
            </a:extLst>
          </a:blip>
          <a:srcRect l="3808" t="45328" r="2267" b="46077"/>
          <a:stretch/>
        </p:blipFill>
        <p:spPr>
          <a:xfrm>
            <a:off x="581866" y="2431563"/>
            <a:ext cx="11360727" cy="727274"/>
          </a:xfrm>
          <a:prstGeom prst="rect">
            <a:avLst/>
          </a:prstGeom>
        </p:spPr>
      </p:pic>
      <p:sp>
        <p:nvSpPr>
          <p:cNvPr id="4" name="Titre 1">
            <a:extLst>
              <a:ext uri="{FF2B5EF4-FFF2-40B4-BE49-F238E27FC236}">
                <a16:creationId xmlns:a16="http://schemas.microsoft.com/office/drawing/2014/main" xmlns="" id="{98438826-690A-4D4D-99E3-0037F4E31329}"/>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Mesure de longueurs</a:t>
            </a:r>
          </a:p>
        </p:txBody>
      </p:sp>
      <p:cxnSp>
        <p:nvCxnSpPr>
          <p:cNvPr id="8" name="Connecteur droit 7">
            <a:extLst>
              <a:ext uri="{FF2B5EF4-FFF2-40B4-BE49-F238E27FC236}">
                <a16:creationId xmlns:a16="http://schemas.microsoft.com/office/drawing/2014/main" xmlns="" id="{CE1A80D5-B6AE-4C08-9844-73F6978D722E}"/>
              </a:ext>
            </a:extLst>
          </p:cNvPr>
          <p:cNvCxnSpPr>
            <a:cxnSpLocks/>
          </p:cNvCxnSpPr>
          <p:nvPr/>
        </p:nvCxnSpPr>
        <p:spPr>
          <a:xfrm flipV="1">
            <a:off x="624844" y="1473200"/>
            <a:ext cx="0" cy="104123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xmlns="" id="{4DC970A6-8788-413D-BA63-9B184301A050}"/>
              </a:ext>
            </a:extLst>
          </p:cNvPr>
          <p:cNvPicPr>
            <a:picLocks noChangeAspect="1"/>
          </p:cNvPicPr>
          <p:nvPr/>
        </p:nvPicPr>
        <p:blipFill>
          <a:blip r:embed="rId4"/>
          <a:stretch>
            <a:fillRect/>
          </a:stretch>
        </p:blipFill>
        <p:spPr>
          <a:xfrm>
            <a:off x="539178" y="1787156"/>
            <a:ext cx="2419964" cy="451976"/>
          </a:xfrm>
          <a:prstGeom prst="rect">
            <a:avLst/>
          </a:prstGeom>
        </p:spPr>
      </p:pic>
    </p:spTree>
    <p:extLst>
      <p:ext uri="{BB962C8B-B14F-4D97-AF65-F5344CB8AC3E}">
        <p14:creationId xmlns:p14="http://schemas.microsoft.com/office/powerpoint/2010/main" val="39949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7 1.48148E-6 L 0.00065 0.34907 " pathEditMode="relative" rAng="0" ptsTypes="AA">
                                      <p:cBhvr>
                                        <p:cTn id="14" dur="2000" fill="hold"/>
                                        <p:tgtEl>
                                          <p:spTgt spid="17"/>
                                        </p:tgtEl>
                                        <p:attrNameLst>
                                          <p:attrName>ppt_x</p:attrName>
                                          <p:attrName>ppt_y</p:attrName>
                                        </p:attrNameLst>
                                      </p:cBhvr>
                                      <p:rCtr x="26" y="1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16F115B-7B77-4885-A8C0-654D3DB53578}"/>
              </a:ext>
            </a:extLst>
          </p:cNvPr>
          <p:cNvSpPr/>
          <p:nvPr/>
        </p:nvSpPr>
        <p:spPr>
          <a:xfrm rot="20752580">
            <a:off x="819724" y="2030599"/>
            <a:ext cx="3658564" cy="5257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7030A0"/>
                </a:solidFill>
              </a:rPr>
              <a:t>A</a:t>
            </a:r>
          </a:p>
        </p:txBody>
      </p:sp>
      <p:sp>
        <p:nvSpPr>
          <p:cNvPr id="8" name="Rectangle 7">
            <a:extLst>
              <a:ext uri="{FF2B5EF4-FFF2-40B4-BE49-F238E27FC236}">
                <a16:creationId xmlns:a16="http://schemas.microsoft.com/office/drawing/2014/main" xmlns="" id="{F6F65F7C-7B7D-4B84-AF41-786F3071F2A1}"/>
              </a:ext>
            </a:extLst>
          </p:cNvPr>
          <p:cNvSpPr/>
          <p:nvPr/>
        </p:nvSpPr>
        <p:spPr>
          <a:xfrm rot="1477182">
            <a:off x="5630712" y="3407758"/>
            <a:ext cx="3279691" cy="536290"/>
          </a:xfrm>
          <a:prstGeom prst="rect">
            <a:avLst/>
          </a:prstGeom>
          <a:solidFill>
            <a:srgbClr val="7ED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7030A0"/>
                </a:solidFill>
              </a:rPr>
              <a:t>B</a:t>
            </a:r>
          </a:p>
        </p:txBody>
      </p:sp>
      <p:sp>
        <p:nvSpPr>
          <p:cNvPr id="9" name="Titre 1">
            <a:extLst>
              <a:ext uri="{FF2B5EF4-FFF2-40B4-BE49-F238E27FC236}">
                <a16:creationId xmlns:a16="http://schemas.microsoft.com/office/drawing/2014/main" xmlns="" id="{AF8D97D9-E7C8-4F4A-A7F0-1D629AEE5FD9}"/>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sp>
        <p:nvSpPr>
          <p:cNvPr id="10" name="ZoneTexte 9">
            <a:extLst>
              <a:ext uri="{FF2B5EF4-FFF2-40B4-BE49-F238E27FC236}">
                <a16:creationId xmlns:a16="http://schemas.microsoft.com/office/drawing/2014/main" xmlns="" id="{78286134-5B0E-4E85-A853-8AB708A0600D}"/>
              </a:ext>
            </a:extLst>
          </p:cNvPr>
          <p:cNvSpPr txBox="1"/>
          <p:nvPr/>
        </p:nvSpPr>
        <p:spPr>
          <a:xfrm>
            <a:off x="205740" y="603114"/>
            <a:ext cx="11986260" cy="861774"/>
          </a:xfrm>
          <a:prstGeom prst="rect">
            <a:avLst/>
          </a:prstGeom>
          <a:noFill/>
        </p:spPr>
        <p:txBody>
          <a:bodyPr wrap="square" rtlCol="0">
            <a:spAutoFit/>
          </a:bodyPr>
          <a:lstStyle/>
          <a:p>
            <a:r>
              <a:rPr lang="fr-FR" sz="3200" dirty="0"/>
              <a:t>Quelle est la bande la plus longue ? </a:t>
            </a:r>
          </a:p>
          <a:p>
            <a:r>
              <a:rPr lang="fr-FR" dirty="0"/>
              <a:t>(Je ne peux pas déplacer les objets et je n’ai pas de petite bande unité.)</a:t>
            </a:r>
          </a:p>
        </p:txBody>
      </p:sp>
      <p:pic>
        <p:nvPicPr>
          <p:cNvPr id="12" name="Image 11">
            <a:extLst>
              <a:ext uri="{FF2B5EF4-FFF2-40B4-BE49-F238E27FC236}">
                <a16:creationId xmlns:a16="http://schemas.microsoft.com/office/drawing/2014/main" xmlns="" id="{336D919E-04BF-4D3A-B48F-0644D9E3ED8A}"/>
              </a:ext>
            </a:extLst>
          </p:cNvPr>
          <p:cNvPicPr>
            <a:picLocks noChangeAspect="1"/>
          </p:cNvPicPr>
          <p:nvPr/>
        </p:nvPicPr>
        <p:blipFill>
          <a:blip r:embed="rId3"/>
          <a:stretch>
            <a:fillRect/>
          </a:stretch>
        </p:blipFill>
        <p:spPr>
          <a:xfrm rot="20752793">
            <a:off x="859741" y="2540047"/>
            <a:ext cx="3907965" cy="884639"/>
          </a:xfrm>
          <a:prstGeom prst="rect">
            <a:avLst/>
          </a:prstGeom>
        </p:spPr>
      </p:pic>
      <p:pic>
        <p:nvPicPr>
          <p:cNvPr id="18" name="Image 17">
            <a:extLst>
              <a:ext uri="{FF2B5EF4-FFF2-40B4-BE49-F238E27FC236}">
                <a16:creationId xmlns:a16="http://schemas.microsoft.com/office/drawing/2014/main" xmlns="" id="{1EC78B84-840B-4D14-9B34-DE44C5BDAC2C}"/>
              </a:ext>
            </a:extLst>
          </p:cNvPr>
          <p:cNvPicPr>
            <a:picLocks noChangeAspect="1"/>
          </p:cNvPicPr>
          <p:nvPr/>
        </p:nvPicPr>
        <p:blipFill>
          <a:blip r:embed="rId3"/>
          <a:stretch>
            <a:fillRect/>
          </a:stretch>
        </p:blipFill>
        <p:spPr>
          <a:xfrm rot="1482355">
            <a:off x="5182345" y="3943945"/>
            <a:ext cx="3907965" cy="884639"/>
          </a:xfrm>
          <a:prstGeom prst="rect">
            <a:avLst/>
          </a:prstGeom>
        </p:spPr>
      </p:pic>
    </p:spTree>
    <p:extLst>
      <p:ext uri="{BB962C8B-B14F-4D97-AF65-F5344CB8AC3E}">
        <p14:creationId xmlns:p14="http://schemas.microsoft.com/office/powerpoint/2010/main" val="39542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6C17CB4D-728C-4C4A-82FF-2DCBF48DC5DB}"/>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a:solidFill>
                  <a:srgbClr val="7030A0"/>
                </a:solidFill>
              </a:rPr>
              <a:t>Mesure de longueurs</a:t>
            </a:r>
            <a:endParaRPr lang="fr-FR" sz="4000" dirty="0">
              <a:solidFill>
                <a:srgbClr val="7030A0"/>
              </a:solidFill>
            </a:endParaRPr>
          </a:p>
        </p:txBody>
      </p:sp>
      <p:sp>
        <p:nvSpPr>
          <p:cNvPr id="5" name="ZoneTexte 4">
            <a:extLst>
              <a:ext uri="{FF2B5EF4-FFF2-40B4-BE49-F238E27FC236}">
                <a16:creationId xmlns:a16="http://schemas.microsoft.com/office/drawing/2014/main" xmlns="" id="{448A41F8-FE2C-4AA6-B48B-593A1866B15F}"/>
              </a:ext>
            </a:extLst>
          </p:cNvPr>
          <p:cNvSpPr txBox="1"/>
          <p:nvPr/>
        </p:nvSpPr>
        <p:spPr>
          <a:xfrm>
            <a:off x="205740" y="632616"/>
            <a:ext cx="11986260" cy="523220"/>
          </a:xfrm>
          <a:prstGeom prst="rect">
            <a:avLst/>
          </a:prstGeom>
          <a:noFill/>
        </p:spPr>
        <p:txBody>
          <a:bodyPr wrap="square" rtlCol="0">
            <a:spAutoFit/>
          </a:bodyPr>
          <a:lstStyle/>
          <a:p>
            <a:r>
              <a:rPr lang="fr-FR" sz="2800" dirty="0"/>
              <a:t>Quel est le chemin le plus long ? </a:t>
            </a:r>
          </a:p>
        </p:txBody>
      </p:sp>
      <p:pic>
        <p:nvPicPr>
          <p:cNvPr id="27" name="Image 26">
            <a:extLst>
              <a:ext uri="{FF2B5EF4-FFF2-40B4-BE49-F238E27FC236}">
                <a16:creationId xmlns:a16="http://schemas.microsoft.com/office/drawing/2014/main" xmlns="" id="{1B08DACF-8CF9-495B-86F2-643FDFB82285}"/>
              </a:ext>
            </a:extLst>
          </p:cNvPr>
          <p:cNvPicPr>
            <a:picLocks noChangeAspect="1"/>
          </p:cNvPicPr>
          <p:nvPr/>
        </p:nvPicPr>
        <p:blipFill>
          <a:blip r:embed="rId3"/>
          <a:stretch>
            <a:fillRect/>
          </a:stretch>
        </p:blipFill>
        <p:spPr>
          <a:xfrm rot="10800000">
            <a:off x="1932770" y="1882227"/>
            <a:ext cx="3863718" cy="874623"/>
          </a:xfrm>
          <a:prstGeom prst="rect">
            <a:avLst/>
          </a:prstGeom>
        </p:spPr>
      </p:pic>
      <p:cxnSp>
        <p:nvCxnSpPr>
          <p:cNvPr id="3" name="Connecteur droit 2"/>
          <p:cNvCxnSpPr/>
          <p:nvPr/>
        </p:nvCxnSpPr>
        <p:spPr>
          <a:xfrm>
            <a:off x="2044065" y="1875369"/>
            <a:ext cx="18110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3855103" y="1875369"/>
            <a:ext cx="0" cy="180676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xmlns="" id="{1B08DACF-8CF9-495B-86F2-643FDFB82285}"/>
              </a:ext>
            </a:extLst>
          </p:cNvPr>
          <p:cNvPicPr>
            <a:picLocks noChangeAspect="1"/>
          </p:cNvPicPr>
          <p:nvPr/>
        </p:nvPicPr>
        <p:blipFill>
          <a:blip r:embed="rId3"/>
          <a:stretch>
            <a:fillRect/>
          </a:stretch>
        </p:blipFill>
        <p:spPr>
          <a:xfrm rot="16200000">
            <a:off x="1485933" y="3262680"/>
            <a:ext cx="3863718" cy="874623"/>
          </a:xfrm>
          <a:prstGeom prst="rect">
            <a:avLst/>
          </a:prstGeom>
        </p:spPr>
      </p:pic>
      <p:cxnSp>
        <p:nvCxnSpPr>
          <p:cNvPr id="41" name="Connecteur droit 40"/>
          <p:cNvCxnSpPr/>
          <p:nvPr/>
        </p:nvCxnSpPr>
        <p:spPr>
          <a:xfrm flipV="1">
            <a:off x="6958584" y="1879526"/>
            <a:ext cx="1253749" cy="1305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8212333" y="1879525"/>
            <a:ext cx="1437635" cy="13696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Image 44">
            <a:extLst>
              <a:ext uri="{FF2B5EF4-FFF2-40B4-BE49-F238E27FC236}">
                <a16:creationId xmlns:a16="http://schemas.microsoft.com/office/drawing/2014/main" xmlns="" id="{1B08DACF-8CF9-495B-86F2-643FDFB82285}"/>
              </a:ext>
            </a:extLst>
          </p:cNvPr>
          <p:cNvPicPr>
            <a:picLocks noChangeAspect="1"/>
          </p:cNvPicPr>
          <p:nvPr/>
        </p:nvPicPr>
        <p:blipFill>
          <a:blip r:embed="rId3"/>
          <a:stretch>
            <a:fillRect/>
          </a:stretch>
        </p:blipFill>
        <p:spPr>
          <a:xfrm rot="8033373">
            <a:off x="6619672" y="1741570"/>
            <a:ext cx="3863718" cy="874623"/>
          </a:xfrm>
          <a:prstGeom prst="rect">
            <a:avLst/>
          </a:prstGeom>
        </p:spPr>
      </p:pic>
      <p:pic>
        <p:nvPicPr>
          <p:cNvPr id="48" name="Image 47">
            <a:extLst>
              <a:ext uri="{FF2B5EF4-FFF2-40B4-BE49-F238E27FC236}">
                <a16:creationId xmlns:a16="http://schemas.microsoft.com/office/drawing/2014/main" xmlns="" id="{1B08DACF-8CF9-495B-86F2-643FDFB82285}"/>
              </a:ext>
            </a:extLst>
          </p:cNvPr>
          <p:cNvPicPr>
            <a:picLocks noChangeAspect="1"/>
          </p:cNvPicPr>
          <p:nvPr/>
        </p:nvPicPr>
        <p:blipFill>
          <a:blip r:embed="rId3"/>
          <a:stretch>
            <a:fillRect/>
          </a:stretch>
        </p:blipFill>
        <p:spPr>
          <a:xfrm rot="13416665">
            <a:off x="7288891" y="3020957"/>
            <a:ext cx="3863718" cy="874623"/>
          </a:xfrm>
          <a:prstGeom prst="rect">
            <a:avLst/>
          </a:prstGeom>
        </p:spPr>
      </p:pic>
    </p:spTree>
    <p:extLst>
      <p:ext uri="{BB962C8B-B14F-4D97-AF65-F5344CB8AC3E}">
        <p14:creationId xmlns:p14="http://schemas.microsoft.com/office/powerpoint/2010/main" val="39177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7"/>
                                        </p:tgtEl>
                                      </p:cBhvr>
                                    </p:animEffect>
                                    <p:anim calcmode="lin" valueType="num">
                                      <p:cBhvr>
                                        <p:cTn id="14" dur="1000"/>
                                        <p:tgtEl>
                                          <p:spTgt spid="27"/>
                                        </p:tgtEl>
                                        <p:attrNameLst>
                                          <p:attrName>ppt_x</p:attrName>
                                        </p:attrNameLst>
                                      </p:cBhvr>
                                      <p:tavLst>
                                        <p:tav tm="0">
                                          <p:val>
                                            <p:strVal val="ppt_x"/>
                                          </p:val>
                                        </p:tav>
                                        <p:tav tm="100000">
                                          <p:val>
                                            <p:strVal val="ppt_x"/>
                                          </p:val>
                                        </p:tav>
                                      </p:tavLst>
                                    </p:anim>
                                    <p:anim calcmode="lin" valueType="num">
                                      <p:cBhvr>
                                        <p:cTn id="15" dur="1000"/>
                                        <p:tgtEl>
                                          <p:spTgt spid="27"/>
                                        </p:tgtEl>
                                        <p:attrNameLst>
                                          <p:attrName>ppt_y</p:attrName>
                                        </p:attrNameLst>
                                      </p:cBhvr>
                                      <p:tavLst>
                                        <p:tav tm="0">
                                          <p:val>
                                            <p:strVal val="ppt_y"/>
                                          </p:val>
                                        </p:tav>
                                        <p:tav tm="100000">
                                          <p:val>
                                            <p:strVal val="ppt_y+.1"/>
                                          </p:val>
                                        </p:tav>
                                      </p:tavLst>
                                    </p:anim>
                                    <p:set>
                                      <p:cBhvr>
                                        <p:cTn id="16" dur="1" fill="hold">
                                          <p:stCondLst>
                                            <p:cond delay="9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35"/>
                                        </p:tgtEl>
                                      </p:cBhvr>
                                    </p:animEffect>
                                    <p:anim calcmode="lin" valueType="num">
                                      <p:cBhvr>
                                        <p:cTn id="28" dur="1000"/>
                                        <p:tgtEl>
                                          <p:spTgt spid="35"/>
                                        </p:tgtEl>
                                        <p:attrNameLst>
                                          <p:attrName>ppt_x</p:attrName>
                                        </p:attrNameLst>
                                      </p:cBhvr>
                                      <p:tavLst>
                                        <p:tav tm="0">
                                          <p:val>
                                            <p:strVal val="ppt_x"/>
                                          </p:val>
                                        </p:tav>
                                        <p:tav tm="100000">
                                          <p:val>
                                            <p:strVal val="ppt_x"/>
                                          </p:val>
                                        </p:tav>
                                      </p:tavLst>
                                    </p:anim>
                                    <p:anim calcmode="lin" valueType="num">
                                      <p:cBhvr>
                                        <p:cTn id="29" dur="1000"/>
                                        <p:tgtEl>
                                          <p:spTgt spid="35"/>
                                        </p:tgtEl>
                                        <p:attrNameLst>
                                          <p:attrName>ppt_y</p:attrName>
                                        </p:attrNameLst>
                                      </p:cBhvr>
                                      <p:tavLst>
                                        <p:tav tm="0">
                                          <p:val>
                                            <p:strVal val="ppt_y"/>
                                          </p:val>
                                        </p:tav>
                                        <p:tav tm="100000">
                                          <p:val>
                                            <p:strVal val="ppt_y+.1"/>
                                          </p:val>
                                        </p:tav>
                                      </p:tavLst>
                                    </p:anim>
                                    <p:set>
                                      <p:cBhvr>
                                        <p:cTn id="30" dur="1" fill="hold">
                                          <p:stCondLst>
                                            <p:cond delay="999"/>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45"/>
                                        </p:tgtEl>
                                      </p:cBhvr>
                                    </p:animEffect>
                                    <p:anim calcmode="lin" valueType="num">
                                      <p:cBhvr>
                                        <p:cTn id="42" dur="1000"/>
                                        <p:tgtEl>
                                          <p:spTgt spid="45"/>
                                        </p:tgtEl>
                                        <p:attrNameLst>
                                          <p:attrName>ppt_x</p:attrName>
                                        </p:attrNameLst>
                                      </p:cBhvr>
                                      <p:tavLst>
                                        <p:tav tm="0">
                                          <p:val>
                                            <p:strVal val="ppt_x"/>
                                          </p:val>
                                        </p:tav>
                                        <p:tav tm="100000">
                                          <p:val>
                                            <p:strVal val="ppt_x"/>
                                          </p:val>
                                        </p:tav>
                                      </p:tavLst>
                                    </p:anim>
                                    <p:anim calcmode="lin" valueType="num">
                                      <p:cBhvr>
                                        <p:cTn id="43" dur="1000"/>
                                        <p:tgtEl>
                                          <p:spTgt spid="45"/>
                                        </p:tgtEl>
                                        <p:attrNameLst>
                                          <p:attrName>ppt_y</p:attrName>
                                        </p:attrNameLst>
                                      </p:cBhvr>
                                      <p:tavLst>
                                        <p:tav tm="0">
                                          <p:val>
                                            <p:strVal val="ppt_y"/>
                                          </p:val>
                                        </p:tav>
                                        <p:tav tm="100000">
                                          <p:val>
                                            <p:strVal val="ppt_y+.1"/>
                                          </p:val>
                                        </p:tav>
                                      </p:tavLst>
                                    </p:anim>
                                    <p:set>
                                      <p:cBhvr>
                                        <p:cTn id="44" dur="1" fill="hold">
                                          <p:stCondLst>
                                            <p:cond delay="999"/>
                                          </p:stCondLst>
                                        </p:cTn>
                                        <p:tgtEl>
                                          <p:spTgt spid="4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48"/>
                                        </p:tgtEl>
                                      </p:cBhvr>
                                    </p:animEffect>
                                    <p:anim calcmode="lin" valueType="num">
                                      <p:cBhvr>
                                        <p:cTn id="56" dur="1000"/>
                                        <p:tgtEl>
                                          <p:spTgt spid="48"/>
                                        </p:tgtEl>
                                        <p:attrNameLst>
                                          <p:attrName>ppt_x</p:attrName>
                                        </p:attrNameLst>
                                      </p:cBhvr>
                                      <p:tavLst>
                                        <p:tav tm="0">
                                          <p:val>
                                            <p:strVal val="ppt_x"/>
                                          </p:val>
                                        </p:tav>
                                        <p:tav tm="100000">
                                          <p:val>
                                            <p:strVal val="ppt_x"/>
                                          </p:val>
                                        </p:tav>
                                      </p:tavLst>
                                    </p:anim>
                                    <p:anim calcmode="lin" valueType="num">
                                      <p:cBhvr>
                                        <p:cTn id="57" dur="1000"/>
                                        <p:tgtEl>
                                          <p:spTgt spid="48"/>
                                        </p:tgtEl>
                                        <p:attrNameLst>
                                          <p:attrName>ppt_y</p:attrName>
                                        </p:attrNameLst>
                                      </p:cBhvr>
                                      <p:tavLst>
                                        <p:tav tm="0">
                                          <p:val>
                                            <p:strVal val="ppt_y"/>
                                          </p:val>
                                        </p:tav>
                                        <p:tav tm="100000">
                                          <p:val>
                                            <p:strVal val="ppt_y+.1"/>
                                          </p:val>
                                        </p:tav>
                                      </p:tavLst>
                                    </p:anim>
                                    <p:set>
                                      <p:cBhvr>
                                        <p:cTn id="58" dur="1" fill="hold">
                                          <p:stCondLst>
                                            <p:cond delay="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2965" y="1758857"/>
            <a:ext cx="9144000" cy="2387600"/>
          </a:xfrm>
        </p:spPr>
        <p:txBody>
          <a:bodyPr>
            <a:normAutofit/>
          </a:bodyPr>
          <a:lstStyle/>
          <a:p>
            <a:r>
              <a:rPr lang="fr-FR" sz="8000" dirty="0">
                <a:solidFill>
                  <a:srgbClr val="7030A0"/>
                </a:solidFill>
                <a:latin typeface="Comic Sans MS" panose="030F0702030302020204" pitchFamily="66" charset="0"/>
              </a:rPr>
              <a:t>Problèmes</a:t>
            </a:r>
          </a:p>
        </p:txBody>
      </p:sp>
    </p:spTree>
    <p:extLst>
      <p:ext uri="{BB962C8B-B14F-4D97-AF65-F5344CB8AC3E}">
        <p14:creationId xmlns:p14="http://schemas.microsoft.com/office/powerpoint/2010/main" val="239703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xmlns="" id="{6C3C8EC0-8CBC-4AD2-A085-6444D44DE758}"/>
              </a:ext>
            </a:extLst>
          </p:cNvPr>
          <p:cNvSpPr/>
          <p:nvPr/>
        </p:nvSpPr>
        <p:spPr>
          <a:xfrm rot="16200000">
            <a:off x="3273083" y="3614793"/>
            <a:ext cx="700747" cy="1194731"/>
          </a:xfrm>
          <a:prstGeom prst="cube">
            <a:avLst/>
          </a:prstGeom>
          <a:solidFill>
            <a:schemeClr val="bg1"/>
          </a:solidFill>
          <a:ln w="38100">
            <a:solidFill>
              <a:srgbClr val="EC3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63166" y="156412"/>
            <a:ext cx="10515600" cy="446702"/>
          </a:xfrm>
        </p:spPr>
        <p:txBody>
          <a:bodyPr>
            <a:noAutofit/>
          </a:bodyPr>
          <a:lstStyle/>
          <a:p>
            <a:pPr algn="ctr"/>
            <a:r>
              <a:rPr lang="fr-FR" sz="4000" dirty="0">
                <a:solidFill>
                  <a:srgbClr val="7030A0"/>
                </a:solidFill>
              </a:rPr>
              <a:t>Pour t’entraîner</a:t>
            </a:r>
          </a:p>
        </p:txBody>
      </p:sp>
      <p:sp>
        <p:nvSpPr>
          <p:cNvPr id="10" name="ZoneTexte 9"/>
          <p:cNvSpPr txBox="1"/>
          <p:nvPr/>
        </p:nvSpPr>
        <p:spPr>
          <a:xfrm>
            <a:off x="375692" y="589910"/>
            <a:ext cx="11679473" cy="1384995"/>
          </a:xfrm>
          <a:prstGeom prst="rect">
            <a:avLst/>
          </a:prstGeom>
          <a:noFill/>
        </p:spPr>
        <p:txBody>
          <a:bodyPr wrap="square" rtlCol="0">
            <a:spAutoFit/>
          </a:bodyPr>
          <a:lstStyle/>
          <a:p>
            <a:pPr algn="just"/>
            <a:r>
              <a:rPr lang="fr-FR" sz="2800" dirty="0"/>
              <a:t>Jane joue avec son jeu de construction. Pour construire le pavé E , elle utilise 12 barres.  Elle veut construire une tour et empile 4 pavés.</a:t>
            </a:r>
          </a:p>
          <a:p>
            <a:pPr algn="just"/>
            <a:r>
              <a:rPr lang="fr-FR" sz="2800" b="1" dirty="0"/>
              <a:t>Combien de barres de construction lui faudra-t-il pour construire sa tour ? </a:t>
            </a:r>
          </a:p>
        </p:txBody>
      </p:sp>
      <p:pic>
        <p:nvPicPr>
          <p:cNvPr id="7" name="Image 6">
            <a:extLst>
              <a:ext uri="{FF2B5EF4-FFF2-40B4-BE49-F238E27FC236}">
                <a16:creationId xmlns:a16="http://schemas.microsoft.com/office/drawing/2014/main" xmlns="" id="{AF1520B6-3BE5-4E45-98CB-ED2D7EA35AC1}"/>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1619" t="78082" b="2392"/>
          <a:stretch/>
        </p:blipFill>
        <p:spPr>
          <a:xfrm>
            <a:off x="1858074" y="4834482"/>
            <a:ext cx="9420692" cy="1449225"/>
          </a:xfrm>
          <a:prstGeom prst="rect">
            <a:avLst/>
          </a:prstGeom>
        </p:spPr>
      </p:pic>
      <p:sp>
        <p:nvSpPr>
          <p:cNvPr id="12" name="Cube 11">
            <a:extLst>
              <a:ext uri="{FF2B5EF4-FFF2-40B4-BE49-F238E27FC236}">
                <a16:creationId xmlns:a16="http://schemas.microsoft.com/office/drawing/2014/main" xmlns="" id="{49F17A0B-30BE-4214-91A3-0CF282AF39EE}"/>
              </a:ext>
            </a:extLst>
          </p:cNvPr>
          <p:cNvSpPr/>
          <p:nvPr/>
        </p:nvSpPr>
        <p:spPr>
          <a:xfrm rot="16200000">
            <a:off x="622684" y="2456954"/>
            <a:ext cx="700747" cy="1194731"/>
          </a:xfrm>
          <a:prstGeom prst="cube">
            <a:avLst/>
          </a:prstGeom>
          <a:noFill/>
          <a:ln w="38100">
            <a:solidFill>
              <a:srgbClr val="905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A5C97C87-F58C-40D1-A130-1CA333326177}"/>
              </a:ext>
            </a:extLst>
          </p:cNvPr>
          <p:cNvSpPr txBox="1"/>
          <p:nvPr/>
        </p:nvSpPr>
        <p:spPr>
          <a:xfrm>
            <a:off x="763166" y="2778248"/>
            <a:ext cx="608434" cy="707886"/>
          </a:xfrm>
          <a:prstGeom prst="rect">
            <a:avLst/>
          </a:prstGeom>
          <a:noFill/>
        </p:spPr>
        <p:txBody>
          <a:bodyPr wrap="square" rtlCol="0">
            <a:spAutoFit/>
          </a:bodyPr>
          <a:lstStyle/>
          <a:p>
            <a:r>
              <a:rPr lang="fr-FR" sz="4000" dirty="0">
                <a:solidFill>
                  <a:srgbClr val="905289"/>
                </a:solidFill>
              </a:rPr>
              <a:t>E</a:t>
            </a:r>
          </a:p>
        </p:txBody>
      </p:sp>
      <p:sp>
        <p:nvSpPr>
          <p:cNvPr id="3" name="ZoneTexte 2">
            <a:extLst>
              <a:ext uri="{FF2B5EF4-FFF2-40B4-BE49-F238E27FC236}">
                <a16:creationId xmlns:a16="http://schemas.microsoft.com/office/drawing/2014/main" xmlns="" id="{161C8728-E2F4-4F20-9826-1DED06B07888}"/>
              </a:ext>
            </a:extLst>
          </p:cNvPr>
          <p:cNvSpPr txBox="1"/>
          <p:nvPr/>
        </p:nvSpPr>
        <p:spPr>
          <a:xfrm>
            <a:off x="6739846" y="4028237"/>
            <a:ext cx="729465" cy="523220"/>
          </a:xfrm>
          <a:prstGeom prst="rect">
            <a:avLst/>
          </a:prstGeom>
          <a:noFill/>
        </p:spPr>
        <p:txBody>
          <a:bodyPr wrap="square" rtlCol="0">
            <a:spAutoFit/>
          </a:bodyPr>
          <a:lstStyle/>
          <a:p>
            <a:pPr algn="ctr"/>
            <a:r>
              <a:rPr lang="fr-FR" sz="2800" dirty="0">
                <a:solidFill>
                  <a:srgbClr val="FF00FF"/>
                </a:solidFill>
              </a:rPr>
              <a:t>12</a:t>
            </a:r>
          </a:p>
        </p:txBody>
      </p:sp>
      <p:sp>
        <p:nvSpPr>
          <p:cNvPr id="13" name="ZoneTexte 12">
            <a:extLst>
              <a:ext uri="{FF2B5EF4-FFF2-40B4-BE49-F238E27FC236}">
                <a16:creationId xmlns:a16="http://schemas.microsoft.com/office/drawing/2014/main" xmlns="" id="{16E7A22D-0C10-4613-962B-E6E27D3EDC45}"/>
              </a:ext>
            </a:extLst>
          </p:cNvPr>
          <p:cNvSpPr txBox="1"/>
          <p:nvPr/>
        </p:nvSpPr>
        <p:spPr>
          <a:xfrm>
            <a:off x="6739847" y="2965283"/>
            <a:ext cx="729465" cy="523220"/>
          </a:xfrm>
          <a:prstGeom prst="rect">
            <a:avLst/>
          </a:prstGeom>
          <a:noFill/>
        </p:spPr>
        <p:txBody>
          <a:bodyPr wrap="square" rtlCol="0">
            <a:spAutoFit/>
          </a:bodyPr>
          <a:lstStyle/>
          <a:p>
            <a:pPr algn="ctr"/>
            <a:r>
              <a:rPr lang="fr-FR" sz="2800" dirty="0">
                <a:solidFill>
                  <a:srgbClr val="FF0000"/>
                </a:solidFill>
              </a:rPr>
              <a:t>12</a:t>
            </a:r>
          </a:p>
        </p:txBody>
      </p:sp>
      <p:sp>
        <p:nvSpPr>
          <p:cNvPr id="14" name="ZoneTexte 13">
            <a:extLst>
              <a:ext uri="{FF2B5EF4-FFF2-40B4-BE49-F238E27FC236}">
                <a16:creationId xmlns:a16="http://schemas.microsoft.com/office/drawing/2014/main" xmlns="" id="{2C1ED9E4-8C3F-4C42-A81C-714C19FBA1E5}"/>
              </a:ext>
            </a:extLst>
          </p:cNvPr>
          <p:cNvSpPr txBox="1"/>
          <p:nvPr/>
        </p:nvSpPr>
        <p:spPr>
          <a:xfrm>
            <a:off x="6739846" y="3483602"/>
            <a:ext cx="729465" cy="523220"/>
          </a:xfrm>
          <a:prstGeom prst="rect">
            <a:avLst/>
          </a:prstGeom>
          <a:noFill/>
        </p:spPr>
        <p:txBody>
          <a:bodyPr wrap="square" rtlCol="0">
            <a:spAutoFit/>
          </a:bodyPr>
          <a:lstStyle/>
          <a:p>
            <a:pPr algn="ctr"/>
            <a:r>
              <a:rPr lang="fr-FR" sz="2800" dirty="0">
                <a:solidFill>
                  <a:srgbClr val="FF6600"/>
                </a:solidFill>
              </a:rPr>
              <a:t>12</a:t>
            </a:r>
          </a:p>
        </p:txBody>
      </p:sp>
      <p:sp>
        <p:nvSpPr>
          <p:cNvPr id="15" name="ZoneTexte 14">
            <a:extLst>
              <a:ext uri="{FF2B5EF4-FFF2-40B4-BE49-F238E27FC236}">
                <a16:creationId xmlns:a16="http://schemas.microsoft.com/office/drawing/2014/main" xmlns="" id="{048931E5-A8D6-47E9-A332-5083F900C982}"/>
              </a:ext>
            </a:extLst>
          </p:cNvPr>
          <p:cNvSpPr txBox="1"/>
          <p:nvPr/>
        </p:nvSpPr>
        <p:spPr>
          <a:xfrm>
            <a:off x="6739847" y="2376127"/>
            <a:ext cx="729465" cy="523220"/>
          </a:xfrm>
          <a:prstGeom prst="rect">
            <a:avLst/>
          </a:prstGeom>
          <a:noFill/>
        </p:spPr>
        <p:txBody>
          <a:bodyPr wrap="square" rtlCol="0">
            <a:spAutoFit/>
          </a:bodyPr>
          <a:lstStyle/>
          <a:p>
            <a:pPr algn="ctr"/>
            <a:r>
              <a:rPr lang="fr-FR" sz="2800" dirty="0">
                <a:solidFill>
                  <a:srgbClr val="33CCFF"/>
                </a:solidFill>
              </a:rPr>
              <a:t>12</a:t>
            </a:r>
          </a:p>
        </p:txBody>
      </p:sp>
      <p:sp>
        <p:nvSpPr>
          <p:cNvPr id="20" name="Cube 19">
            <a:extLst>
              <a:ext uri="{FF2B5EF4-FFF2-40B4-BE49-F238E27FC236}">
                <a16:creationId xmlns:a16="http://schemas.microsoft.com/office/drawing/2014/main" xmlns="" id="{435F2EC2-E1C7-4CD4-AD92-54BAEAE940AE}"/>
              </a:ext>
            </a:extLst>
          </p:cNvPr>
          <p:cNvSpPr/>
          <p:nvPr/>
        </p:nvSpPr>
        <p:spPr>
          <a:xfrm rot="16200000">
            <a:off x="1641074" y="3614794"/>
            <a:ext cx="700747" cy="1194731"/>
          </a:xfrm>
          <a:prstGeom prst="cube">
            <a:avLst/>
          </a:prstGeom>
          <a:solidFill>
            <a:schemeClr val="bg1"/>
          </a:solidFill>
          <a:ln w="38100">
            <a:solidFill>
              <a:srgbClr val="FF6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Cube 21">
            <a:extLst>
              <a:ext uri="{FF2B5EF4-FFF2-40B4-BE49-F238E27FC236}">
                <a16:creationId xmlns:a16="http://schemas.microsoft.com/office/drawing/2014/main" xmlns="" id="{C1B36421-A36E-4F02-9019-34C31BB0005C}"/>
              </a:ext>
            </a:extLst>
          </p:cNvPr>
          <p:cNvSpPr/>
          <p:nvPr/>
        </p:nvSpPr>
        <p:spPr>
          <a:xfrm rot="16200000">
            <a:off x="2536190" y="2712916"/>
            <a:ext cx="700747" cy="1194731"/>
          </a:xfrm>
          <a:prstGeom prst="cub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be 15">
            <a:extLst>
              <a:ext uri="{FF2B5EF4-FFF2-40B4-BE49-F238E27FC236}">
                <a16:creationId xmlns:a16="http://schemas.microsoft.com/office/drawing/2014/main" xmlns="" id="{BAF71E24-3F4F-4C84-AC78-D5135B073655}"/>
              </a:ext>
            </a:extLst>
          </p:cNvPr>
          <p:cNvSpPr/>
          <p:nvPr/>
        </p:nvSpPr>
        <p:spPr>
          <a:xfrm rot="16200000">
            <a:off x="2105066" y="1811037"/>
            <a:ext cx="700747" cy="1194731"/>
          </a:xfrm>
          <a:prstGeom prst="cub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xmlns="" id="{C49B466C-4F1E-4747-B9ED-E3F137DB3AF0}"/>
              </a:ext>
            </a:extLst>
          </p:cNvPr>
          <p:cNvSpPr txBox="1"/>
          <p:nvPr/>
        </p:nvSpPr>
        <p:spPr>
          <a:xfrm>
            <a:off x="3026091" y="5146848"/>
            <a:ext cx="8150009" cy="1077218"/>
          </a:xfrm>
          <a:prstGeom prst="rect">
            <a:avLst/>
          </a:prstGeom>
          <a:noFill/>
        </p:spPr>
        <p:txBody>
          <a:bodyPr wrap="square" rtlCol="0">
            <a:spAutoFit/>
          </a:bodyPr>
          <a:lstStyle/>
          <a:p>
            <a:r>
              <a:rPr lang="fr-FR" sz="2800" dirty="0">
                <a:solidFill>
                  <a:srgbClr val="00B0F0"/>
                </a:solidFill>
              </a:rPr>
              <a:t>Il faudra quarante-huit barres de construction à Jane</a:t>
            </a:r>
          </a:p>
          <a:p>
            <a:r>
              <a:rPr lang="fr-FR" sz="800" dirty="0">
                <a:solidFill>
                  <a:srgbClr val="00B0F0"/>
                </a:solidFill>
              </a:rPr>
              <a:t> </a:t>
            </a:r>
          </a:p>
          <a:p>
            <a:r>
              <a:rPr lang="fr-FR" sz="2800" dirty="0">
                <a:solidFill>
                  <a:srgbClr val="00B0F0"/>
                </a:solidFill>
              </a:rPr>
              <a:t>pour construire sa tour.</a:t>
            </a:r>
          </a:p>
        </p:txBody>
      </p:sp>
      <p:sp>
        <p:nvSpPr>
          <p:cNvPr id="78" name="SMARTInkShape-692">
            <a:extLst>
              <a:ext uri="{FF2B5EF4-FFF2-40B4-BE49-F238E27FC236}">
                <a16:creationId xmlns:a16="http://schemas.microsoft.com/office/drawing/2014/main" xmlns="" id="{0ACC461D-B8E8-49E9-A7BC-FD2CBB2C2EF1}"/>
              </a:ext>
            </a:extLst>
          </p:cNvPr>
          <p:cNvSpPr/>
          <p:nvPr>
            <p:custDataLst>
              <p:tags r:id="rId1"/>
            </p:custDataLst>
          </p:nvPr>
        </p:nvSpPr>
        <p:spPr>
          <a:xfrm>
            <a:off x="7562850" y="2466975"/>
            <a:ext cx="167165" cy="955676"/>
          </a:xfrm>
          <a:custGeom>
            <a:avLst/>
            <a:gdLst/>
            <a:ahLst/>
            <a:cxnLst/>
            <a:rect l="0" t="0" r="0" b="0"/>
            <a:pathLst>
              <a:path w="167165" h="955676">
                <a:moveTo>
                  <a:pt x="19050" y="0"/>
                </a:moveTo>
                <a:lnTo>
                  <a:pt x="19050" y="0"/>
                </a:lnTo>
                <a:lnTo>
                  <a:pt x="54203" y="42616"/>
                </a:lnTo>
                <a:lnTo>
                  <a:pt x="83823" y="90223"/>
                </a:lnTo>
                <a:lnTo>
                  <a:pt x="102478" y="132553"/>
                </a:lnTo>
                <a:lnTo>
                  <a:pt x="114913" y="171920"/>
                </a:lnTo>
                <a:lnTo>
                  <a:pt x="124947" y="210865"/>
                </a:lnTo>
                <a:lnTo>
                  <a:pt x="134976" y="253214"/>
                </a:lnTo>
                <a:lnTo>
                  <a:pt x="143356" y="289280"/>
                </a:lnTo>
                <a:lnTo>
                  <a:pt x="151602" y="327483"/>
                </a:lnTo>
                <a:lnTo>
                  <a:pt x="159024" y="373682"/>
                </a:lnTo>
                <a:lnTo>
                  <a:pt x="162516" y="406322"/>
                </a:lnTo>
                <a:lnTo>
                  <a:pt x="165715" y="441643"/>
                </a:lnTo>
                <a:lnTo>
                  <a:pt x="167164" y="483478"/>
                </a:lnTo>
                <a:lnTo>
                  <a:pt x="165515" y="528917"/>
                </a:lnTo>
                <a:lnTo>
                  <a:pt x="162087" y="567389"/>
                </a:lnTo>
                <a:lnTo>
                  <a:pt x="152746" y="611231"/>
                </a:lnTo>
                <a:lnTo>
                  <a:pt x="142316" y="652256"/>
                </a:lnTo>
                <a:lnTo>
                  <a:pt x="126824" y="693207"/>
                </a:lnTo>
                <a:lnTo>
                  <a:pt x="106935" y="740232"/>
                </a:lnTo>
                <a:lnTo>
                  <a:pt x="86650" y="785147"/>
                </a:lnTo>
                <a:lnTo>
                  <a:pt x="67001" y="821384"/>
                </a:lnTo>
                <a:lnTo>
                  <a:pt x="43025" y="863649"/>
                </a:lnTo>
                <a:lnTo>
                  <a:pt x="21301" y="906528"/>
                </a:lnTo>
                <a:lnTo>
                  <a:pt x="0" y="955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2" name="SMARTInkShape-Group248">
            <a:extLst>
              <a:ext uri="{FF2B5EF4-FFF2-40B4-BE49-F238E27FC236}">
                <a16:creationId xmlns:a16="http://schemas.microsoft.com/office/drawing/2014/main" xmlns="" id="{99ADF0C9-546A-483F-A4D6-612E3DCF790A}"/>
              </a:ext>
            </a:extLst>
          </p:cNvPr>
          <p:cNvGrpSpPr/>
          <p:nvPr/>
        </p:nvGrpSpPr>
        <p:grpSpPr>
          <a:xfrm>
            <a:off x="8079038" y="2827366"/>
            <a:ext cx="360113" cy="369860"/>
            <a:chOff x="8079038" y="2827366"/>
            <a:chExt cx="360113" cy="369860"/>
          </a:xfrm>
        </p:grpSpPr>
        <p:sp>
          <p:nvSpPr>
            <p:cNvPr id="79" name="SMARTInkShape-693">
              <a:extLst>
                <a:ext uri="{FF2B5EF4-FFF2-40B4-BE49-F238E27FC236}">
                  <a16:creationId xmlns:a16="http://schemas.microsoft.com/office/drawing/2014/main" xmlns="" id="{F309A758-C488-4550-8D3F-7F568FB0C411}"/>
                </a:ext>
              </a:extLst>
            </p:cNvPr>
            <p:cNvSpPr/>
            <p:nvPr>
              <p:custDataLst>
                <p:tags r:id="rId24"/>
              </p:custDataLst>
            </p:nvPr>
          </p:nvSpPr>
          <p:spPr>
            <a:xfrm>
              <a:off x="8079038" y="2827366"/>
              <a:ext cx="163263" cy="253054"/>
            </a:xfrm>
            <a:custGeom>
              <a:avLst/>
              <a:gdLst/>
              <a:ahLst/>
              <a:cxnLst/>
              <a:rect l="0" t="0" r="0" b="0"/>
              <a:pathLst>
                <a:path w="163263" h="253054">
                  <a:moveTo>
                    <a:pt x="48962" y="93634"/>
                  </a:moveTo>
                  <a:lnTo>
                    <a:pt x="48962" y="93634"/>
                  </a:lnTo>
                  <a:lnTo>
                    <a:pt x="50647" y="93634"/>
                  </a:lnTo>
                  <a:lnTo>
                    <a:pt x="51144" y="93987"/>
                  </a:lnTo>
                  <a:lnTo>
                    <a:pt x="51475" y="94575"/>
                  </a:lnTo>
                  <a:lnTo>
                    <a:pt x="51696" y="95320"/>
                  </a:lnTo>
                  <a:lnTo>
                    <a:pt x="50321" y="99739"/>
                  </a:lnTo>
                  <a:lnTo>
                    <a:pt x="46695" y="105018"/>
                  </a:lnTo>
                  <a:lnTo>
                    <a:pt x="41107" y="110999"/>
                  </a:lnTo>
                  <a:lnTo>
                    <a:pt x="33189" y="98701"/>
                  </a:lnTo>
                  <a:lnTo>
                    <a:pt x="28649" y="83925"/>
                  </a:lnTo>
                  <a:lnTo>
                    <a:pt x="30002" y="55380"/>
                  </a:lnTo>
                  <a:lnTo>
                    <a:pt x="35857" y="38006"/>
                  </a:lnTo>
                  <a:lnTo>
                    <a:pt x="51221" y="15252"/>
                  </a:lnTo>
                  <a:lnTo>
                    <a:pt x="59491" y="8350"/>
                  </a:lnTo>
                  <a:lnTo>
                    <a:pt x="71398" y="1755"/>
                  </a:lnTo>
                  <a:lnTo>
                    <a:pt x="83981" y="0"/>
                  </a:lnTo>
                  <a:lnTo>
                    <a:pt x="90299" y="520"/>
                  </a:lnTo>
                  <a:lnTo>
                    <a:pt x="95217" y="5805"/>
                  </a:lnTo>
                  <a:lnTo>
                    <a:pt x="102563" y="24848"/>
                  </a:lnTo>
                  <a:lnTo>
                    <a:pt x="105610" y="49852"/>
                  </a:lnTo>
                  <a:lnTo>
                    <a:pt x="94045" y="92538"/>
                  </a:lnTo>
                  <a:lnTo>
                    <a:pt x="74250" y="135810"/>
                  </a:lnTo>
                  <a:lnTo>
                    <a:pt x="40139" y="181379"/>
                  </a:lnTo>
                  <a:lnTo>
                    <a:pt x="19546" y="202898"/>
                  </a:lnTo>
                  <a:lnTo>
                    <a:pt x="15593" y="205635"/>
                  </a:lnTo>
                  <a:lnTo>
                    <a:pt x="11899" y="206754"/>
                  </a:lnTo>
                  <a:lnTo>
                    <a:pt x="4973" y="206116"/>
                  </a:lnTo>
                  <a:lnTo>
                    <a:pt x="2703" y="204253"/>
                  </a:lnTo>
                  <a:lnTo>
                    <a:pt x="180" y="198419"/>
                  </a:lnTo>
                  <a:lnTo>
                    <a:pt x="0" y="192063"/>
                  </a:lnTo>
                  <a:lnTo>
                    <a:pt x="446" y="188887"/>
                  </a:lnTo>
                  <a:lnTo>
                    <a:pt x="9500" y="175989"/>
                  </a:lnTo>
                  <a:lnTo>
                    <a:pt x="16613" y="169423"/>
                  </a:lnTo>
                  <a:lnTo>
                    <a:pt x="18929" y="170266"/>
                  </a:lnTo>
                  <a:lnTo>
                    <a:pt x="24325" y="175906"/>
                  </a:lnTo>
                  <a:lnTo>
                    <a:pt x="50117" y="218918"/>
                  </a:lnTo>
                  <a:lnTo>
                    <a:pt x="63337" y="235530"/>
                  </a:lnTo>
                  <a:lnTo>
                    <a:pt x="76701" y="245195"/>
                  </a:lnTo>
                  <a:lnTo>
                    <a:pt x="103733" y="253053"/>
                  </a:lnTo>
                  <a:lnTo>
                    <a:pt x="145475" y="246749"/>
                  </a:lnTo>
                  <a:lnTo>
                    <a:pt x="163262" y="242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SMARTInkShape-694">
              <a:extLst>
                <a:ext uri="{FF2B5EF4-FFF2-40B4-BE49-F238E27FC236}">
                  <a16:creationId xmlns:a16="http://schemas.microsoft.com/office/drawing/2014/main" xmlns="" id="{8F0F7A9B-8F96-4D23-BB40-6E91CD787B2D}"/>
                </a:ext>
              </a:extLst>
            </p:cNvPr>
            <p:cNvSpPr/>
            <p:nvPr>
              <p:custDataLst>
                <p:tags r:id="rId25"/>
              </p:custDataLst>
            </p:nvPr>
          </p:nvSpPr>
          <p:spPr>
            <a:xfrm>
              <a:off x="8278607" y="2841625"/>
              <a:ext cx="160544" cy="225426"/>
            </a:xfrm>
            <a:custGeom>
              <a:avLst/>
              <a:gdLst/>
              <a:ahLst/>
              <a:cxnLst/>
              <a:rect l="0" t="0" r="0" b="0"/>
              <a:pathLst>
                <a:path w="160544" h="225426">
                  <a:moveTo>
                    <a:pt x="77993" y="0"/>
                  </a:moveTo>
                  <a:lnTo>
                    <a:pt x="77993" y="0"/>
                  </a:lnTo>
                  <a:lnTo>
                    <a:pt x="73141" y="40317"/>
                  </a:lnTo>
                  <a:lnTo>
                    <a:pt x="63228" y="79640"/>
                  </a:lnTo>
                  <a:lnTo>
                    <a:pt x="49077" y="113442"/>
                  </a:lnTo>
                  <a:lnTo>
                    <a:pt x="20452" y="157630"/>
                  </a:lnTo>
                  <a:lnTo>
                    <a:pt x="0" y="202286"/>
                  </a:lnTo>
                  <a:lnTo>
                    <a:pt x="245" y="203649"/>
                  </a:lnTo>
                  <a:lnTo>
                    <a:pt x="1113" y="204558"/>
                  </a:lnTo>
                  <a:lnTo>
                    <a:pt x="4766" y="205836"/>
                  </a:lnTo>
                  <a:lnTo>
                    <a:pt x="50448" y="211194"/>
                  </a:lnTo>
                  <a:lnTo>
                    <a:pt x="95098" y="216585"/>
                  </a:lnTo>
                  <a:lnTo>
                    <a:pt x="140936" y="222464"/>
                  </a:lnTo>
                  <a:lnTo>
                    <a:pt x="160543" y="2254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SMARTInkShape-695">
              <a:extLst>
                <a:ext uri="{FF2B5EF4-FFF2-40B4-BE49-F238E27FC236}">
                  <a16:creationId xmlns:a16="http://schemas.microsoft.com/office/drawing/2014/main" xmlns="" id="{19588AC6-91A6-449A-8684-D5D27314021F}"/>
                </a:ext>
              </a:extLst>
            </p:cNvPr>
            <p:cNvSpPr/>
            <p:nvPr>
              <p:custDataLst>
                <p:tags r:id="rId26"/>
              </p:custDataLst>
            </p:nvPr>
          </p:nvSpPr>
          <p:spPr>
            <a:xfrm>
              <a:off x="8372475" y="3000855"/>
              <a:ext cx="12555" cy="196371"/>
            </a:xfrm>
            <a:custGeom>
              <a:avLst/>
              <a:gdLst/>
              <a:ahLst/>
              <a:cxnLst/>
              <a:rect l="0" t="0" r="0" b="0"/>
              <a:pathLst>
                <a:path w="12555" h="196371">
                  <a:moveTo>
                    <a:pt x="3175" y="5870"/>
                  </a:moveTo>
                  <a:lnTo>
                    <a:pt x="3175" y="5870"/>
                  </a:lnTo>
                  <a:lnTo>
                    <a:pt x="4860" y="4184"/>
                  </a:lnTo>
                  <a:lnTo>
                    <a:pt x="6628" y="3357"/>
                  </a:lnTo>
                  <a:lnTo>
                    <a:pt x="7594" y="3136"/>
                  </a:lnTo>
                  <a:lnTo>
                    <a:pt x="8237" y="2636"/>
                  </a:lnTo>
                  <a:lnTo>
                    <a:pt x="8953" y="1140"/>
                  </a:lnTo>
                  <a:lnTo>
                    <a:pt x="9496" y="600"/>
                  </a:lnTo>
                  <a:lnTo>
                    <a:pt x="11041" y="0"/>
                  </a:lnTo>
                  <a:lnTo>
                    <a:pt x="11594" y="193"/>
                  </a:lnTo>
                  <a:lnTo>
                    <a:pt x="11963" y="674"/>
                  </a:lnTo>
                  <a:lnTo>
                    <a:pt x="12554" y="2296"/>
                  </a:lnTo>
                  <a:lnTo>
                    <a:pt x="10799" y="31496"/>
                  </a:lnTo>
                  <a:lnTo>
                    <a:pt x="7975" y="69470"/>
                  </a:lnTo>
                  <a:lnTo>
                    <a:pt x="3287" y="115904"/>
                  </a:lnTo>
                  <a:lnTo>
                    <a:pt x="650" y="159074"/>
                  </a:lnTo>
                  <a:lnTo>
                    <a:pt x="0" y="1963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83" name="SMARTInkShape-696">
            <a:extLst>
              <a:ext uri="{FF2B5EF4-FFF2-40B4-BE49-F238E27FC236}">
                <a16:creationId xmlns:a16="http://schemas.microsoft.com/office/drawing/2014/main" xmlns="" id="{FE9BC7EC-3AEC-4E66-AA71-423CDBAA95A3}"/>
              </a:ext>
            </a:extLst>
          </p:cNvPr>
          <p:cNvSpPr/>
          <p:nvPr>
            <p:custDataLst>
              <p:tags r:id="rId2"/>
            </p:custDataLst>
          </p:nvPr>
        </p:nvSpPr>
        <p:spPr>
          <a:xfrm>
            <a:off x="7575550" y="3629025"/>
            <a:ext cx="155303" cy="923926"/>
          </a:xfrm>
          <a:custGeom>
            <a:avLst/>
            <a:gdLst/>
            <a:ahLst/>
            <a:cxnLst/>
            <a:rect l="0" t="0" r="0" b="0"/>
            <a:pathLst>
              <a:path w="155303" h="923926">
                <a:moveTo>
                  <a:pt x="6350" y="0"/>
                </a:moveTo>
                <a:lnTo>
                  <a:pt x="6350" y="0"/>
                </a:lnTo>
                <a:lnTo>
                  <a:pt x="4665" y="1686"/>
                </a:lnTo>
                <a:lnTo>
                  <a:pt x="4521" y="2535"/>
                </a:lnTo>
                <a:lnTo>
                  <a:pt x="4778" y="3454"/>
                </a:lnTo>
                <a:lnTo>
                  <a:pt x="19608" y="28810"/>
                </a:lnTo>
                <a:lnTo>
                  <a:pt x="46990" y="64879"/>
                </a:lnTo>
                <a:lnTo>
                  <a:pt x="74875" y="104792"/>
                </a:lnTo>
                <a:lnTo>
                  <a:pt x="94805" y="143610"/>
                </a:lnTo>
                <a:lnTo>
                  <a:pt x="114756" y="187226"/>
                </a:lnTo>
                <a:lnTo>
                  <a:pt x="130235" y="231858"/>
                </a:lnTo>
                <a:lnTo>
                  <a:pt x="137836" y="268959"/>
                </a:lnTo>
                <a:lnTo>
                  <a:pt x="144204" y="309232"/>
                </a:lnTo>
                <a:lnTo>
                  <a:pt x="150912" y="355972"/>
                </a:lnTo>
                <a:lnTo>
                  <a:pt x="154194" y="396750"/>
                </a:lnTo>
                <a:lnTo>
                  <a:pt x="155302" y="444240"/>
                </a:lnTo>
                <a:lnTo>
                  <a:pt x="152986" y="485462"/>
                </a:lnTo>
                <a:lnTo>
                  <a:pt x="148191" y="531339"/>
                </a:lnTo>
                <a:lnTo>
                  <a:pt x="143510" y="572536"/>
                </a:lnTo>
                <a:lnTo>
                  <a:pt x="137066" y="608613"/>
                </a:lnTo>
                <a:lnTo>
                  <a:pt x="125617" y="653463"/>
                </a:lnTo>
                <a:lnTo>
                  <a:pt x="107489" y="700657"/>
                </a:lnTo>
                <a:lnTo>
                  <a:pt x="86788" y="744515"/>
                </a:lnTo>
                <a:lnTo>
                  <a:pt x="64207" y="783591"/>
                </a:lnTo>
                <a:lnTo>
                  <a:pt x="42081" y="826172"/>
                </a:lnTo>
                <a:lnTo>
                  <a:pt x="21091" y="866320"/>
                </a:lnTo>
                <a:lnTo>
                  <a:pt x="0" y="923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9" name="SMARTInkShape-Group250">
            <a:extLst>
              <a:ext uri="{FF2B5EF4-FFF2-40B4-BE49-F238E27FC236}">
                <a16:creationId xmlns:a16="http://schemas.microsoft.com/office/drawing/2014/main" xmlns="" id="{26F9B285-D843-4893-811B-76572D57AD8D}"/>
              </a:ext>
            </a:extLst>
          </p:cNvPr>
          <p:cNvGrpSpPr/>
          <p:nvPr/>
        </p:nvGrpSpPr>
        <p:grpSpPr>
          <a:xfrm>
            <a:off x="8080267" y="3929100"/>
            <a:ext cx="412859" cy="392076"/>
            <a:chOff x="8080267" y="3929100"/>
            <a:chExt cx="412859" cy="392076"/>
          </a:xfrm>
        </p:grpSpPr>
        <p:sp>
          <p:nvSpPr>
            <p:cNvPr id="84" name="SMARTInkShape-697">
              <a:extLst>
                <a:ext uri="{FF2B5EF4-FFF2-40B4-BE49-F238E27FC236}">
                  <a16:creationId xmlns:a16="http://schemas.microsoft.com/office/drawing/2014/main" xmlns="" id="{D4082933-947D-47D7-B53E-FCB862E901B0}"/>
                </a:ext>
              </a:extLst>
            </p:cNvPr>
            <p:cNvSpPr/>
            <p:nvPr>
              <p:custDataLst>
                <p:tags r:id="rId19"/>
              </p:custDataLst>
            </p:nvPr>
          </p:nvSpPr>
          <p:spPr>
            <a:xfrm>
              <a:off x="8423275" y="4127500"/>
              <a:ext cx="6351" cy="88901"/>
            </a:xfrm>
            <a:custGeom>
              <a:avLst/>
              <a:gdLst/>
              <a:ahLst/>
              <a:cxnLst/>
              <a:rect l="0" t="0" r="0" b="0"/>
              <a:pathLst>
                <a:path w="6351" h="88901">
                  <a:moveTo>
                    <a:pt x="0" y="0"/>
                  </a:moveTo>
                  <a:lnTo>
                    <a:pt x="0" y="0"/>
                  </a:lnTo>
                  <a:lnTo>
                    <a:pt x="1685" y="1686"/>
                  </a:lnTo>
                  <a:lnTo>
                    <a:pt x="4730" y="17987"/>
                  </a:lnTo>
                  <a:lnTo>
                    <a:pt x="6137" y="62106"/>
                  </a:lnTo>
                  <a:lnTo>
                    <a:pt x="6350" y="88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SMARTInkShape-698">
              <a:extLst>
                <a:ext uri="{FF2B5EF4-FFF2-40B4-BE49-F238E27FC236}">
                  <a16:creationId xmlns:a16="http://schemas.microsoft.com/office/drawing/2014/main" xmlns="" id="{C4BEE8CE-5552-44A6-B0BF-46DD6F2631DB}"/>
                </a:ext>
              </a:extLst>
            </p:cNvPr>
            <p:cNvSpPr/>
            <p:nvPr>
              <p:custDataLst>
                <p:tags r:id="rId20"/>
              </p:custDataLst>
            </p:nvPr>
          </p:nvSpPr>
          <p:spPr>
            <a:xfrm>
              <a:off x="8410575" y="41814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6" name="SMARTInkShape-699">
              <a:extLst>
                <a:ext uri="{FF2B5EF4-FFF2-40B4-BE49-F238E27FC236}">
                  <a16:creationId xmlns:a16="http://schemas.microsoft.com/office/drawing/2014/main" xmlns="" id="{9A225EE6-0C01-4C90-8429-5728A02D83D1}"/>
                </a:ext>
              </a:extLst>
            </p:cNvPr>
            <p:cNvSpPr/>
            <p:nvPr>
              <p:custDataLst>
                <p:tags r:id="rId21"/>
              </p:custDataLst>
            </p:nvPr>
          </p:nvSpPr>
          <p:spPr>
            <a:xfrm>
              <a:off x="8429625" y="4187825"/>
              <a:ext cx="9526" cy="133351"/>
            </a:xfrm>
            <a:custGeom>
              <a:avLst/>
              <a:gdLst/>
              <a:ahLst/>
              <a:cxnLst/>
              <a:rect l="0" t="0" r="0" b="0"/>
              <a:pathLst>
                <a:path w="9526" h="133351">
                  <a:moveTo>
                    <a:pt x="0" y="0"/>
                  </a:moveTo>
                  <a:lnTo>
                    <a:pt x="0" y="0"/>
                  </a:lnTo>
                  <a:lnTo>
                    <a:pt x="5467" y="0"/>
                  </a:lnTo>
                  <a:lnTo>
                    <a:pt x="5762" y="353"/>
                  </a:lnTo>
                  <a:lnTo>
                    <a:pt x="6176" y="2535"/>
                  </a:lnTo>
                  <a:lnTo>
                    <a:pt x="6272" y="4419"/>
                  </a:lnTo>
                  <a:lnTo>
                    <a:pt x="2908" y="20789"/>
                  </a:lnTo>
                  <a:lnTo>
                    <a:pt x="679" y="25325"/>
                  </a:lnTo>
                  <a:lnTo>
                    <a:pt x="1" y="70532"/>
                  </a:lnTo>
                  <a:lnTo>
                    <a:pt x="7893" y="117695"/>
                  </a:lnTo>
                  <a:lnTo>
                    <a:pt x="9525"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SMARTInkShape-700">
              <a:extLst>
                <a:ext uri="{FF2B5EF4-FFF2-40B4-BE49-F238E27FC236}">
                  <a16:creationId xmlns:a16="http://schemas.microsoft.com/office/drawing/2014/main" xmlns="" id="{9E74058F-871A-4231-9D0B-06C6EA3390F7}"/>
                </a:ext>
              </a:extLst>
            </p:cNvPr>
            <p:cNvSpPr/>
            <p:nvPr>
              <p:custDataLst>
                <p:tags r:id="rId22"/>
              </p:custDataLst>
            </p:nvPr>
          </p:nvSpPr>
          <p:spPr>
            <a:xfrm>
              <a:off x="8317038" y="4003675"/>
              <a:ext cx="176088" cy="244476"/>
            </a:xfrm>
            <a:custGeom>
              <a:avLst/>
              <a:gdLst/>
              <a:ahLst/>
              <a:cxnLst/>
              <a:rect l="0" t="0" r="0" b="0"/>
              <a:pathLst>
                <a:path w="176088" h="244476">
                  <a:moveTo>
                    <a:pt x="87187" y="0"/>
                  </a:moveTo>
                  <a:lnTo>
                    <a:pt x="87187" y="0"/>
                  </a:lnTo>
                  <a:lnTo>
                    <a:pt x="65304" y="46708"/>
                  </a:lnTo>
                  <a:lnTo>
                    <a:pt x="45465" y="88274"/>
                  </a:lnTo>
                  <a:lnTo>
                    <a:pt x="23651" y="130587"/>
                  </a:lnTo>
                  <a:lnTo>
                    <a:pt x="1348" y="177241"/>
                  </a:lnTo>
                  <a:lnTo>
                    <a:pt x="327" y="179544"/>
                  </a:lnTo>
                  <a:lnTo>
                    <a:pt x="0" y="181432"/>
                  </a:lnTo>
                  <a:lnTo>
                    <a:pt x="577" y="184471"/>
                  </a:lnTo>
                  <a:lnTo>
                    <a:pt x="6256" y="189850"/>
                  </a:lnTo>
                  <a:lnTo>
                    <a:pt x="39686" y="207144"/>
                  </a:lnTo>
                  <a:lnTo>
                    <a:pt x="63480" y="214503"/>
                  </a:lnTo>
                  <a:lnTo>
                    <a:pt x="104366" y="226342"/>
                  </a:lnTo>
                  <a:lnTo>
                    <a:pt x="151536" y="238936"/>
                  </a:lnTo>
                  <a:lnTo>
                    <a:pt x="167470" y="243746"/>
                  </a:lnTo>
                  <a:lnTo>
                    <a:pt x="176087" y="2444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SMARTInkShape-701">
              <a:extLst>
                <a:ext uri="{FF2B5EF4-FFF2-40B4-BE49-F238E27FC236}">
                  <a16:creationId xmlns:a16="http://schemas.microsoft.com/office/drawing/2014/main" xmlns="" id="{D16045E3-75A2-4F87-B9C0-A8C86133B970}"/>
                </a:ext>
              </a:extLst>
            </p:cNvPr>
            <p:cNvSpPr/>
            <p:nvPr>
              <p:custDataLst>
                <p:tags r:id="rId23"/>
              </p:custDataLst>
            </p:nvPr>
          </p:nvSpPr>
          <p:spPr>
            <a:xfrm>
              <a:off x="8080267" y="3929100"/>
              <a:ext cx="181084" cy="299245"/>
            </a:xfrm>
            <a:custGeom>
              <a:avLst/>
              <a:gdLst/>
              <a:ahLst/>
              <a:cxnLst/>
              <a:rect l="0" t="0" r="0" b="0"/>
              <a:pathLst>
                <a:path w="181084" h="299245">
                  <a:moveTo>
                    <a:pt x="142983" y="103150"/>
                  </a:moveTo>
                  <a:lnTo>
                    <a:pt x="142983" y="103150"/>
                  </a:lnTo>
                  <a:lnTo>
                    <a:pt x="142983" y="105884"/>
                  </a:lnTo>
                  <a:lnTo>
                    <a:pt x="140801" y="108773"/>
                  </a:lnTo>
                  <a:lnTo>
                    <a:pt x="139820" y="112624"/>
                  </a:lnTo>
                  <a:lnTo>
                    <a:pt x="127876" y="105761"/>
                  </a:lnTo>
                  <a:lnTo>
                    <a:pt x="123216" y="101135"/>
                  </a:lnTo>
                  <a:lnTo>
                    <a:pt x="116978" y="90598"/>
                  </a:lnTo>
                  <a:lnTo>
                    <a:pt x="113092" y="77128"/>
                  </a:lnTo>
                  <a:lnTo>
                    <a:pt x="113163" y="46671"/>
                  </a:lnTo>
                  <a:lnTo>
                    <a:pt x="121766" y="22157"/>
                  </a:lnTo>
                  <a:lnTo>
                    <a:pt x="127556" y="13178"/>
                  </a:lnTo>
                  <a:lnTo>
                    <a:pt x="138451" y="3858"/>
                  </a:lnTo>
                  <a:lnTo>
                    <a:pt x="147246" y="0"/>
                  </a:lnTo>
                  <a:lnTo>
                    <a:pt x="149705" y="1222"/>
                  </a:lnTo>
                  <a:lnTo>
                    <a:pt x="154320" y="7284"/>
                  </a:lnTo>
                  <a:lnTo>
                    <a:pt x="159791" y="38993"/>
                  </a:lnTo>
                  <a:lnTo>
                    <a:pt x="159508" y="53822"/>
                  </a:lnTo>
                  <a:lnTo>
                    <a:pt x="143557" y="98675"/>
                  </a:lnTo>
                  <a:lnTo>
                    <a:pt x="129865" y="119580"/>
                  </a:lnTo>
                  <a:lnTo>
                    <a:pt x="93372" y="155562"/>
                  </a:lnTo>
                  <a:lnTo>
                    <a:pt x="54344" y="176075"/>
                  </a:lnTo>
                  <a:lnTo>
                    <a:pt x="11231" y="187050"/>
                  </a:lnTo>
                  <a:lnTo>
                    <a:pt x="4111" y="187123"/>
                  </a:lnTo>
                  <a:lnTo>
                    <a:pt x="1718" y="186649"/>
                  </a:lnTo>
                  <a:lnTo>
                    <a:pt x="476" y="185980"/>
                  </a:lnTo>
                  <a:lnTo>
                    <a:pt x="0" y="185181"/>
                  </a:lnTo>
                  <a:lnTo>
                    <a:pt x="37" y="184295"/>
                  </a:lnTo>
                  <a:lnTo>
                    <a:pt x="8514" y="181364"/>
                  </a:lnTo>
                  <a:lnTo>
                    <a:pt x="17141" y="179947"/>
                  </a:lnTo>
                  <a:lnTo>
                    <a:pt x="24729" y="185260"/>
                  </a:lnTo>
                  <a:lnTo>
                    <a:pt x="32570" y="193971"/>
                  </a:lnTo>
                  <a:lnTo>
                    <a:pt x="50266" y="232162"/>
                  </a:lnTo>
                  <a:lnTo>
                    <a:pt x="74481" y="277909"/>
                  </a:lnTo>
                  <a:lnTo>
                    <a:pt x="78265" y="283156"/>
                  </a:lnTo>
                  <a:lnTo>
                    <a:pt x="97075" y="295597"/>
                  </a:lnTo>
                  <a:lnTo>
                    <a:pt x="111525" y="298866"/>
                  </a:lnTo>
                  <a:lnTo>
                    <a:pt x="118836" y="299244"/>
                  </a:lnTo>
                  <a:lnTo>
                    <a:pt x="145980" y="289663"/>
                  </a:lnTo>
                  <a:lnTo>
                    <a:pt x="181083" y="2714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90" name="SMARTInkShape-702">
            <a:extLst>
              <a:ext uri="{FF2B5EF4-FFF2-40B4-BE49-F238E27FC236}">
                <a16:creationId xmlns:a16="http://schemas.microsoft.com/office/drawing/2014/main" xmlns="" id="{99E8C962-6E4C-4BB2-A7FC-6664B6EF244D}"/>
              </a:ext>
            </a:extLst>
          </p:cNvPr>
          <p:cNvSpPr/>
          <p:nvPr>
            <p:custDataLst>
              <p:tags r:id="rId3"/>
            </p:custDataLst>
          </p:nvPr>
        </p:nvSpPr>
        <p:spPr>
          <a:xfrm>
            <a:off x="8861425" y="2876550"/>
            <a:ext cx="279117" cy="1504951"/>
          </a:xfrm>
          <a:custGeom>
            <a:avLst/>
            <a:gdLst/>
            <a:ahLst/>
            <a:cxnLst/>
            <a:rect l="0" t="0" r="0" b="0"/>
            <a:pathLst>
              <a:path w="279117" h="1504951">
                <a:moveTo>
                  <a:pt x="57150" y="0"/>
                </a:moveTo>
                <a:lnTo>
                  <a:pt x="57150" y="0"/>
                </a:lnTo>
                <a:lnTo>
                  <a:pt x="59883" y="0"/>
                </a:lnTo>
                <a:lnTo>
                  <a:pt x="64955" y="5069"/>
                </a:lnTo>
                <a:lnTo>
                  <a:pt x="95127" y="50290"/>
                </a:lnTo>
                <a:lnTo>
                  <a:pt x="133208" y="95424"/>
                </a:lnTo>
                <a:lnTo>
                  <a:pt x="166901" y="140104"/>
                </a:lnTo>
                <a:lnTo>
                  <a:pt x="189771" y="180389"/>
                </a:lnTo>
                <a:lnTo>
                  <a:pt x="210386" y="227125"/>
                </a:lnTo>
                <a:lnTo>
                  <a:pt x="225757" y="273365"/>
                </a:lnTo>
                <a:lnTo>
                  <a:pt x="236689" y="310468"/>
                </a:lnTo>
                <a:lnTo>
                  <a:pt x="246283" y="350341"/>
                </a:lnTo>
                <a:lnTo>
                  <a:pt x="253595" y="391436"/>
                </a:lnTo>
                <a:lnTo>
                  <a:pt x="259290" y="431835"/>
                </a:lnTo>
                <a:lnTo>
                  <a:pt x="264151" y="469205"/>
                </a:lnTo>
                <a:lnTo>
                  <a:pt x="269119" y="513203"/>
                </a:lnTo>
                <a:lnTo>
                  <a:pt x="272826" y="559048"/>
                </a:lnTo>
                <a:lnTo>
                  <a:pt x="275067" y="593130"/>
                </a:lnTo>
                <a:lnTo>
                  <a:pt x="277239" y="628268"/>
                </a:lnTo>
                <a:lnTo>
                  <a:pt x="278760" y="675025"/>
                </a:lnTo>
                <a:lnTo>
                  <a:pt x="279116" y="707587"/>
                </a:lnTo>
                <a:lnTo>
                  <a:pt x="278374" y="752110"/>
                </a:lnTo>
                <a:lnTo>
                  <a:pt x="274981" y="792936"/>
                </a:lnTo>
                <a:lnTo>
                  <a:pt x="269506" y="839252"/>
                </a:lnTo>
                <a:lnTo>
                  <a:pt x="262475" y="885784"/>
                </a:lnTo>
                <a:lnTo>
                  <a:pt x="255570" y="930028"/>
                </a:lnTo>
                <a:lnTo>
                  <a:pt x="248468" y="970771"/>
                </a:lnTo>
                <a:lnTo>
                  <a:pt x="238367" y="1016122"/>
                </a:lnTo>
                <a:lnTo>
                  <a:pt x="227158" y="1062630"/>
                </a:lnTo>
                <a:lnTo>
                  <a:pt x="214204" y="1103998"/>
                </a:lnTo>
                <a:lnTo>
                  <a:pt x="197562" y="1145163"/>
                </a:lnTo>
                <a:lnTo>
                  <a:pt x="178920" y="1188609"/>
                </a:lnTo>
                <a:lnTo>
                  <a:pt x="156855" y="1229189"/>
                </a:lnTo>
                <a:lnTo>
                  <a:pt x="132408" y="1276089"/>
                </a:lnTo>
                <a:lnTo>
                  <a:pt x="105216" y="1322042"/>
                </a:lnTo>
                <a:lnTo>
                  <a:pt x="78286" y="1367698"/>
                </a:lnTo>
                <a:lnTo>
                  <a:pt x="49607" y="1412644"/>
                </a:lnTo>
                <a:lnTo>
                  <a:pt x="24341" y="1452576"/>
                </a:lnTo>
                <a:lnTo>
                  <a:pt x="0" y="150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94" name="SMARTInkShape-Group252">
            <a:extLst>
              <a:ext uri="{FF2B5EF4-FFF2-40B4-BE49-F238E27FC236}">
                <a16:creationId xmlns:a16="http://schemas.microsoft.com/office/drawing/2014/main" xmlns="" id="{C3F18B52-3AE1-4880-82E4-1AA23A821AA6}"/>
              </a:ext>
            </a:extLst>
          </p:cNvPr>
          <p:cNvGrpSpPr/>
          <p:nvPr/>
        </p:nvGrpSpPr>
        <p:grpSpPr>
          <a:xfrm>
            <a:off x="9393575" y="3435350"/>
            <a:ext cx="351436" cy="387351"/>
            <a:chOff x="9393575" y="3435350"/>
            <a:chExt cx="351436" cy="387351"/>
          </a:xfrm>
        </p:grpSpPr>
        <p:sp>
          <p:nvSpPr>
            <p:cNvPr id="91" name="SMARTInkShape-703">
              <a:extLst>
                <a:ext uri="{FF2B5EF4-FFF2-40B4-BE49-F238E27FC236}">
                  <a16:creationId xmlns:a16="http://schemas.microsoft.com/office/drawing/2014/main" xmlns="" id="{0321812F-ABFB-442C-8044-9E3C5D733716}"/>
                </a:ext>
              </a:extLst>
            </p:cNvPr>
            <p:cNvSpPr/>
            <p:nvPr>
              <p:custDataLst>
                <p:tags r:id="rId16"/>
              </p:custDataLst>
            </p:nvPr>
          </p:nvSpPr>
          <p:spPr>
            <a:xfrm>
              <a:off x="9393575" y="3435350"/>
              <a:ext cx="179051" cy="282576"/>
            </a:xfrm>
            <a:custGeom>
              <a:avLst/>
              <a:gdLst/>
              <a:ahLst/>
              <a:cxnLst/>
              <a:rect l="0" t="0" r="0" b="0"/>
              <a:pathLst>
                <a:path w="179051" h="282576">
                  <a:moveTo>
                    <a:pt x="71100" y="0"/>
                  </a:moveTo>
                  <a:lnTo>
                    <a:pt x="71100" y="0"/>
                  </a:lnTo>
                  <a:lnTo>
                    <a:pt x="79922" y="5778"/>
                  </a:lnTo>
                  <a:lnTo>
                    <a:pt x="80620" y="29004"/>
                  </a:lnTo>
                  <a:lnTo>
                    <a:pt x="68825" y="74171"/>
                  </a:lnTo>
                  <a:lnTo>
                    <a:pt x="54684" y="117558"/>
                  </a:lnTo>
                  <a:lnTo>
                    <a:pt x="36212" y="158792"/>
                  </a:lnTo>
                  <a:lnTo>
                    <a:pt x="13864" y="205440"/>
                  </a:lnTo>
                  <a:lnTo>
                    <a:pt x="1612" y="228768"/>
                  </a:lnTo>
                  <a:lnTo>
                    <a:pt x="0" y="236436"/>
                  </a:lnTo>
                  <a:lnTo>
                    <a:pt x="459" y="242196"/>
                  </a:lnTo>
                  <a:lnTo>
                    <a:pt x="1839" y="246167"/>
                  </a:lnTo>
                  <a:lnTo>
                    <a:pt x="6481" y="252267"/>
                  </a:lnTo>
                  <a:lnTo>
                    <a:pt x="8970" y="254961"/>
                  </a:lnTo>
                  <a:lnTo>
                    <a:pt x="16441" y="258896"/>
                  </a:lnTo>
                  <a:lnTo>
                    <a:pt x="49920" y="268407"/>
                  </a:lnTo>
                  <a:lnTo>
                    <a:pt x="96048" y="274237"/>
                  </a:lnTo>
                  <a:lnTo>
                    <a:pt x="136426" y="279417"/>
                  </a:lnTo>
                  <a:lnTo>
                    <a:pt x="179050" y="282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SMARTInkShape-704">
              <a:extLst>
                <a:ext uri="{FF2B5EF4-FFF2-40B4-BE49-F238E27FC236}">
                  <a16:creationId xmlns:a16="http://schemas.microsoft.com/office/drawing/2014/main" xmlns="" id="{C91CE52D-A760-41EE-A760-209D7853E2A1}"/>
                </a:ext>
              </a:extLst>
            </p:cNvPr>
            <p:cNvSpPr/>
            <p:nvPr>
              <p:custDataLst>
                <p:tags r:id="rId17"/>
              </p:custDataLst>
            </p:nvPr>
          </p:nvSpPr>
          <p:spPr>
            <a:xfrm>
              <a:off x="9486900" y="3638550"/>
              <a:ext cx="3176" cy="184151"/>
            </a:xfrm>
            <a:custGeom>
              <a:avLst/>
              <a:gdLst/>
              <a:ahLst/>
              <a:cxnLst/>
              <a:rect l="0" t="0" r="0" b="0"/>
              <a:pathLst>
                <a:path w="3176" h="184151">
                  <a:moveTo>
                    <a:pt x="0" y="0"/>
                  </a:moveTo>
                  <a:lnTo>
                    <a:pt x="0" y="0"/>
                  </a:lnTo>
                  <a:lnTo>
                    <a:pt x="1685" y="5057"/>
                  </a:lnTo>
                  <a:lnTo>
                    <a:pt x="92" y="48638"/>
                  </a:lnTo>
                  <a:lnTo>
                    <a:pt x="1" y="90645"/>
                  </a:lnTo>
                  <a:lnTo>
                    <a:pt x="1686" y="134886"/>
                  </a:lnTo>
                  <a:lnTo>
                    <a:pt x="3175" y="184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3" name="SMARTInkShape-705">
              <a:extLst>
                <a:ext uri="{FF2B5EF4-FFF2-40B4-BE49-F238E27FC236}">
                  <a16:creationId xmlns:a16="http://schemas.microsoft.com/office/drawing/2014/main" xmlns="" id="{3EAC555F-0DE8-46E3-8518-5A7E83102291}"/>
                </a:ext>
              </a:extLst>
            </p:cNvPr>
            <p:cNvSpPr/>
            <p:nvPr>
              <p:custDataLst>
                <p:tags r:id="rId18"/>
              </p:custDataLst>
            </p:nvPr>
          </p:nvSpPr>
          <p:spPr>
            <a:xfrm>
              <a:off x="9641573" y="3508675"/>
              <a:ext cx="103438" cy="291518"/>
            </a:xfrm>
            <a:custGeom>
              <a:avLst/>
              <a:gdLst/>
              <a:ahLst/>
              <a:cxnLst/>
              <a:rect l="0" t="0" r="0" b="0"/>
              <a:pathLst>
                <a:path w="103438" h="291518">
                  <a:moveTo>
                    <a:pt x="32652" y="9225"/>
                  </a:moveTo>
                  <a:lnTo>
                    <a:pt x="32652" y="9225"/>
                  </a:lnTo>
                  <a:lnTo>
                    <a:pt x="30117" y="6338"/>
                  </a:lnTo>
                  <a:lnTo>
                    <a:pt x="28233" y="3120"/>
                  </a:lnTo>
                  <a:lnTo>
                    <a:pt x="26883" y="1980"/>
                  </a:lnTo>
                  <a:lnTo>
                    <a:pt x="23503" y="714"/>
                  </a:lnTo>
                  <a:lnTo>
                    <a:pt x="19319" y="0"/>
                  </a:lnTo>
                  <a:lnTo>
                    <a:pt x="11533" y="2460"/>
                  </a:lnTo>
                  <a:lnTo>
                    <a:pt x="7384" y="4437"/>
                  </a:lnTo>
                  <a:lnTo>
                    <a:pt x="0" y="27484"/>
                  </a:lnTo>
                  <a:lnTo>
                    <a:pt x="737" y="45092"/>
                  </a:lnTo>
                  <a:lnTo>
                    <a:pt x="12707" y="74831"/>
                  </a:lnTo>
                  <a:lnTo>
                    <a:pt x="38041" y="116003"/>
                  </a:lnTo>
                  <a:lnTo>
                    <a:pt x="69828" y="157638"/>
                  </a:lnTo>
                  <a:lnTo>
                    <a:pt x="93273" y="197697"/>
                  </a:lnTo>
                  <a:lnTo>
                    <a:pt x="103017" y="232054"/>
                  </a:lnTo>
                  <a:lnTo>
                    <a:pt x="103437" y="246549"/>
                  </a:lnTo>
                  <a:lnTo>
                    <a:pt x="98075" y="266829"/>
                  </a:lnTo>
                  <a:lnTo>
                    <a:pt x="93949" y="274940"/>
                  </a:lnTo>
                  <a:lnTo>
                    <a:pt x="82603" y="285158"/>
                  </a:lnTo>
                  <a:lnTo>
                    <a:pt x="68070" y="291517"/>
                  </a:lnTo>
                  <a:lnTo>
                    <a:pt x="55920" y="290616"/>
                  </a:lnTo>
                  <a:lnTo>
                    <a:pt x="34739" y="283099"/>
                  </a:lnTo>
                  <a:lnTo>
                    <a:pt x="27230" y="275233"/>
                  </a:lnTo>
                  <a:lnTo>
                    <a:pt x="18934" y="259845"/>
                  </a:lnTo>
                  <a:lnTo>
                    <a:pt x="15183" y="241292"/>
                  </a:lnTo>
                  <a:lnTo>
                    <a:pt x="16697" y="200691"/>
                  </a:lnTo>
                  <a:lnTo>
                    <a:pt x="30568" y="162292"/>
                  </a:lnTo>
                  <a:lnTo>
                    <a:pt x="54890" y="119887"/>
                  </a:lnTo>
                  <a:lnTo>
                    <a:pt x="71629" y="75099"/>
                  </a:lnTo>
                  <a:lnTo>
                    <a:pt x="73964" y="62491"/>
                  </a:lnTo>
                  <a:lnTo>
                    <a:pt x="71312" y="43274"/>
                  </a:lnTo>
                  <a:lnTo>
                    <a:pt x="67944" y="35411"/>
                  </a:lnTo>
                  <a:lnTo>
                    <a:pt x="50282" y="23647"/>
                  </a:lnTo>
                  <a:lnTo>
                    <a:pt x="35053" y="16282"/>
                  </a:lnTo>
                  <a:lnTo>
                    <a:pt x="4077" y="15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95" name="SMARTInkShape-706">
            <a:extLst>
              <a:ext uri="{FF2B5EF4-FFF2-40B4-BE49-F238E27FC236}">
                <a16:creationId xmlns:a16="http://schemas.microsoft.com/office/drawing/2014/main" xmlns="" id="{BCB17303-5919-4B9F-9077-9A6445883B54}"/>
              </a:ext>
            </a:extLst>
          </p:cNvPr>
          <p:cNvSpPr/>
          <p:nvPr>
            <p:custDataLst>
              <p:tags r:id="rId4"/>
            </p:custDataLst>
          </p:nvPr>
        </p:nvSpPr>
        <p:spPr>
          <a:xfrm>
            <a:off x="8267700" y="3482975"/>
            <a:ext cx="3176" cy="1"/>
          </a:xfrm>
          <a:custGeom>
            <a:avLst/>
            <a:gdLst/>
            <a:ahLst/>
            <a:cxnLst/>
            <a:rect l="0" t="0" r="0" b="0"/>
            <a:pathLst>
              <a:path w="3176" h="1">
                <a:moveTo>
                  <a:pt x="3175" y="0"/>
                </a:moveTo>
                <a:lnTo>
                  <a:pt x="317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04" name="SMARTInkShape-Group254">
            <a:extLst>
              <a:ext uri="{FF2B5EF4-FFF2-40B4-BE49-F238E27FC236}">
                <a16:creationId xmlns:a16="http://schemas.microsoft.com/office/drawing/2014/main" xmlns="" id="{F28798D2-9C00-43FA-ACDA-033A22837D99}"/>
              </a:ext>
            </a:extLst>
          </p:cNvPr>
          <p:cNvGrpSpPr/>
          <p:nvPr/>
        </p:nvGrpSpPr>
        <p:grpSpPr>
          <a:xfrm>
            <a:off x="9291681" y="2682247"/>
            <a:ext cx="1204870" cy="432429"/>
            <a:chOff x="9291681" y="2682247"/>
            <a:chExt cx="1204870" cy="432429"/>
          </a:xfrm>
        </p:grpSpPr>
        <p:sp>
          <p:nvSpPr>
            <p:cNvPr id="96" name="SMARTInkShape-707">
              <a:extLst>
                <a:ext uri="{FF2B5EF4-FFF2-40B4-BE49-F238E27FC236}">
                  <a16:creationId xmlns:a16="http://schemas.microsoft.com/office/drawing/2014/main" xmlns="" id="{86407284-E50E-4A59-893E-0166BCC99D25}"/>
                </a:ext>
              </a:extLst>
            </p:cNvPr>
            <p:cNvSpPr/>
            <p:nvPr>
              <p:custDataLst>
                <p:tags r:id="rId8"/>
              </p:custDataLst>
            </p:nvPr>
          </p:nvSpPr>
          <p:spPr>
            <a:xfrm>
              <a:off x="9677400" y="2895600"/>
              <a:ext cx="12701" cy="219076"/>
            </a:xfrm>
            <a:custGeom>
              <a:avLst/>
              <a:gdLst/>
              <a:ahLst/>
              <a:cxnLst/>
              <a:rect l="0" t="0" r="0" b="0"/>
              <a:pathLst>
                <a:path w="12701" h="219076">
                  <a:moveTo>
                    <a:pt x="12700" y="0"/>
                  </a:moveTo>
                  <a:lnTo>
                    <a:pt x="12700" y="0"/>
                  </a:lnTo>
                  <a:lnTo>
                    <a:pt x="11015" y="1686"/>
                  </a:lnTo>
                  <a:lnTo>
                    <a:pt x="10188" y="4394"/>
                  </a:lnTo>
                  <a:lnTo>
                    <a:pt x="5469" y="51388"/>
                  </a:lnTo>
                  <a:lnTo>
                    <a:pt x="4704" y="53308"/>
                  </a:lnTo>
                  <a:lnTo>
                    <a:pt x="3855" y="85546"/>
                  </a:lnTo>
                  <a:lnTo>
                    <a:pt x="3125" y="128332"/>
                  </a:lnTo>
                  <a:lnTo>
                    <a:pt x="722" y="173046"/>
                  </a:lnTo>
                  <a:lnTo>
                    <a:pt x="0"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SMARTInkShape-708">
              <a:extLst>
                <a:ext uri="{FF2B5EF4-FFF2-40B4-BE49-F238E27FC236}">
                  <a16:creationId xmlns:a16="http://schemas.microsoft.com/office/drawing/2014/main" xmlns="" id="{D4634944-324C-4B7D-977D-5303C21CA674}"/>
                </a:ext>
              </a:extLst>
            </p:cNvPr>
            <p:cNvSpPr/>
            <p:nvPr>
              <p:custDataLst>
                <p:tags r:id="rId9"/>
              </p:custDataLst>
            </p:nvPr>
          </p:nvSpPr>
          <p:spPr>
            <a:xfrm>
              <a:off x="9566216" y="2717800"/>
              <a:ext cx="193735" cy="288926"/>
            </a:xfrm>
            <a:custGeom>
              <a:avLst/>
              <a:gdLst/>
              <a:ahLst/>
              <a:cxnLst/>
              <a:rect l="0" t="0" r="0" b="0"/>
              <a:pathLst>
                <a:path w="193735" h="288926">
                  <a:moveTo>
                    <a:pt x="92134" y="0"/>
                  </a:moveTo>
                  <a:lnTo>
                    <a:pt x="92134" y="0"/>
                  </a:lnTo>
                  <a:lnTo>
                    <a:pt x="85954" y="40493"/>
                  </a:lnTo>
                  <a:lnTo>
                    <a:pt x="75511" y="71031"/>
                  </a:lnTo>
                  <a:lnTo>
                    <a:pt x="60404" y="113061"/>
                  </a:lnTo>
                  <a:lnTo>
                    <a:pt x="42908" y="151092"/>
                  </a:lnTo>
                  <a:lnTo>
                    <a:pt x="23260" y="189603"/>
                  </a:lnTo>
                  <a:lnTo>
                    <a:pt x="1777" y="236025"/>
                  </a:lnTo>
                  <a:lnTo>
                    <a:pt x="0" y="246246"/>
                  </a:lnTo>
                  <a:lnTo>
                    <a:pt x="738" y="254434"/>
                  </a:lnTo>
                  <a:lnTo>
                    <a:pt x="3418" y="259250"/>
                  </a:lnTo>
                  <a:lnTo>
                    <a:pt x="20693" y="263944"/>
                  </a:lnTo>
                  <a:lnTo>
                    <a:pt x="65183" y="269105"/>
                  </a:lnTo>
                  <a:lnTo>
                    <a:pt x="103258" y="276672"/>
                  </a:lnTo>
                  <a:lnTo>
                    <a:pt x="146442" y="283414"/>
                  </a:lnTo>
                  <a:lnTo>
                    <a:pt x="193734" y="288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8" name="SMARTInkShape-709">
              <a:extLst>
                <a:ext uri="{FF2B5EF4-FFF2-40B4-BE49-F238E27FC236}">
                  <a16:creationId xmlns:a16="http://schemas.microsoft.com/office/drawing/2014/main" xmlns="" id="{D26FAC89-981D-4724-8034-2A6167A55A98}"/>
                </a:ext>
              </a:extLst>
            </p:cNvPr>
            <p:cNvSpPr/>
            <p:nvPr>
              <p:custDataLst>
                <p:tags r:id="rId10"/>
              </p:custDataLst>
            </p:nvPr>
          </p:nvSpPr>
          <p:spPr>
            <a:xfrm>
              <a:off x="9915525" y="2870200"/>
              <a:ext cx="9526" cy="184151"/>
            </a:xfrm>
            <a:custGeom>
              <a:avLst/>
              <a:gdLst/>
              <a:ahLst/>
              <a:cxnLst/>
              <a:rect l="0" t="0" r="0" b="0"/>
              <a:pathLst>
                <a:path w="9526" h="184151">
                  <a:moveTo>
                    <a:pt x="0" y="0"/>
                  </a:moveTo>
                  <a:lnTo>
                    <a:pt x="0" y="0"/>
                  </a:lnTo>
                  <a:lnTo>
                    <a:pt x="2535" y="2888"/>
                  </a:lnTo>
                  <a:lnTo>
                    <a:pt x="5063" y="7950"/>
                  </a:lnTo>
                  <a:lnTo>
                    <a:pt x="8066" y="38317"/>
                  </a:lnTo>
                  <a:lnTo>
                    <a:pt x="5703" y="76827"/>
                  </a:lnTo>
                  <a:lnTo>
                    <a:pt x="3004" y="118812"/>
                  </a:lnTo>
                  <a:lnTo>
                    <a:pt x="3128" y="163208"/>
                  </a:lnTo>
                  <a:lnTo>
                    <a:pt x="5591" y="175750"/>
                  </a:lnTo>
                  <a:lnTo>
                    <a:pt x="9525" y="184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9" name="SMARTInkShape-710">
              <a:extLst>
                <a:ext uri="{FF2B5EF4-FFF2-40B4-BE49-F238E27FC236}">
                  <a16:creationId xmlns:a16="http://schemas.microsoft.com/office/drawing/2014/main" xmlns="" id="{6CC41A7C-FC08-4CB2-A885-C12FA610F1AD}"/>
                </a:ext>
              </a:extLst>
            </p:cNvPr>
            <p:cNvSpPr/>
            <p:nvPr>
              <p:custDataLst>
                <p:tags r:id="rId11"/>
              </p:custDataLst>
            </p:nvPr>
          </p:nvSpPr>
          <p:spPr>
            <a:xfrm>
              <a:off x="10420350" y="3009900"/>
              <a:ext cx="22226" cy="82551"/>
            </a:xfrm>
            <a:custGeom>
              <a:avLst/>
              <a:gdLst/>
              <a:ahLst/>
              <a:cxnLst/>
              <a:rect l="0" t="0" r="0" b="0"/>
              <a:pathLst>
                <a:path w="22226" h="82551">
                  <a:moveTo>
                    <a:pt x="22225" y="0"/>
                  </a:moveTo>
                  <a:lnTo>
                    <a:pt x="22225" y="0"/>
                  </a:lnTo>
                  <a:lnTo>
                    <a:pt x="19338" y="2535"/>
                  </a:lnTo>
                  <a:lnTo>
                    <a:pt x="16120" y="4419"/>
                  </a:lnTo>
                  <a:lnTo>
                    <a:pt x="13280" y="8314"/>
                  </a:lnTo>
                  <a:lnTo>
                    <a:pt x="10489" y="16748"/>
                  </a:lnTo>
                  <a:lnTo>
                    <a:pt x="2592" y="63406"/>
                  </a:lnTo>
                  <a:lnTo>
                    <a:pt x="0"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SMARTInkShape-711">
              <a:extLst>
                <a:ext uri="{FF2B5EF4-FFF2-40B4-BE49-F238E27FC236}">
                  <a16:creationId xmlns:a16="http://schemas.microsoft.com/office/drawing/2014/main" xmlns="" id="{9B15D664-164D-4D69-AC75-A1A5C6944841}"/>
                </a:ext>
              </a:extLst>
            </p:cNvPr>
            <p:cNvSpPr/>
            <p:nvPr>
              <p:custDataLst>
                <p:tags r:id="rId12"/>
              </p:custDataLst>
            </p:nvPr>
          </p:nvSpPr>
          <p:spPr>
            <a:xfrm>
              <a:off x="10315257" y="2806700"/>
              <a:ext cx="181294" cy="294875"/>
            </a:xfrm>
            <a:custGeom>
              <a:avLst/>
              <a:gdLst/>
              <a:ahLst/>
              <a:cxnLst/>
              <a:rect l="0" t="0" r="0" b="0"/>
              <a:pathLst>
                <a:path w="181294" h="294875">
                  <a:moveTo>
                    <a:pt x="66993" y="0"/>
                  </a:moveTo>
                  <a:lnTo>
                    <a:pt x="66993" y="0"/>
                  </a:lnTo>
                  <a:lnTo>
                    <a:pt x="66993" y="1686"/>
                  </a:lnTo>
                  <a:lnTo>
                    <a:pt x="67933" y="3454"/>
                  </a:lnTo>
                  <a:lnTo>
                    <a:pt x="68678" y="4419"/>
                  </a:lnTo>
                  <a:lnTo>
                    <a:pt x="72962" y="48921"/>
                  </a:lnTo>
                  <a:lnTo>
                    <a:pt x="72327" y="60895"/>
                  </a:lnTo>
                  <a:lnTo>
                    <a:pt x="57111" y="106847"/>
                  </a:lnTo>
                  <a:lnTo>
                    <a:pt x="43369" y="143999"/>
                  </a:lnTo>
                  <a:lnTo>
                    <a:pt x="23469" y="188814"/>
                  </a:lnTo>
                  <a:lnTo>
                    <a:pt x="1097" y="233164"/>
                  </a:lnTo>
                  <a:lnTo>
                    <a:pt x="0" y="247866"/>
                  </a:lnTo>
                  <a:lnTo>
                    <a:pt x="1870" y="251674"/>
                  </a:lnTo>
                  <a:lnTo>
                    <a:pt x="8652" y="257788"/>
                  </a:lnTo>
                  <a:lnTo>
                    <a:pt x="17329" y="261825"/>
                  </a:lnTo>
                  <a:lnTo>
                    <a:pt x="60613" y="272713"/>
                  </a:lnTo>
                  <a:lnTo>
                    <a:pt x="104605" y="286699"/>
                  </a:lnTo>
                  <a:lnTo>
                    <a:pt x="141673" y="294874"/>
                  </a:lnTo>
                  <a:lnTo>
                    <a:pt x="181293" y="288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1" name="SMARTInkShape-712">
              <a:extLst>
                <a:ext uri="{FF2B5EF4-FFF2-40B4-BE49-F238E27FC236}">
                  <a16:creationId xmlns:a16="http://schemas.microsoft.com/office/drawing/2014/main" xmlns="" id="{14DA487A-FF48-4E49-ADFC-84FFFA71840B}"/>
                </a:ext>
              </a:extLst>
            </p:cNvPr>
            <p:cNvSpPr/>
            <p:nvPr>
              <p:custDataLst>
                <p:tags r:id="rId13"/>
              </p:custDataLst>
            </p:nvPr>
          </p:nvSpPr>
          <p:spPr>
            <a:xfrm>
              <a:off x="9860102" y="2955964"/>
              <a:ext cx="125274" cy="19012"/>
            </a:xfrm>
            <a:custGeom>
              <a:avLst/>
              <a:gdLst/>
              <a:ahLst/>
              <a:cxnLst/>
              <a:rect l="0" t="0" r="0" b="0"/>
              <a:pathLst>
                <a:path w="125274" h="19012">
                  <a:moveTo>
                    <a:pt x="7798" y="3136"/>
                  </a:moveTo>
                  <a:lnTo>
                    <a:pt x="7798" y="3136"/>
                  </a:lnTo>
                  <a:lnTo>
                    <a:pt x="6113" y="3136"/>
                  </a:lnTo>
                  <a:lnTo>
                    <a:pt x="4344" y="2195"/>
                  </a:lnTo>
                  <a:lnTo>
                    <a:pt x="2382" y="954"/>
                  </a:lnTo>
                  <a:lnTo>
                    <a:pt x="0" y="255"/>
                  </a:lnTo>
                  <a:lnTo>
                    <a:pt x="130" y="157"/>
                  </a:lnTo>
                  <a:lnTo>
                    <a:pt x="7930" y="0"/>
                  </a:lnTo>
                  <a:lnTo>
                    <a:pt x="52281" y="6703"/>
                  </a:lnTo>
                  <a:lnTo>
                    <a:pt x="99883" y="14737"/>
                  </a:lnTo>
                  <a:lnTo>
                    <a:pt x="125273" y="19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2" name="SMARTInkShape-713">
              <a:extLst>
                <a:ext uri="{FF2B5EF4-FFF2-40B4-BE49-F238E27FC236}">
                  <a16:creationId xmlns:a16="http://schemas.microsoft.com/office/drawing/2014/main" xmlns="" id="{1BDD79CD-FA48-4113-A569-3C29920AE070}"/>
                </a:ext>
              </a:extLst>
            </p:cNvPr>
            <p:cNvSpPr/>
            <p:nvPr>
              <p:custDataLst>
                <p:tags r:id="rId14"/>
              </p:custDataLst>
            </p:nvPr>
          </p:nvSpPr>
          <p:spPr>
            <a:xfrm>
              <a:off x="10097489" y="2788443"/>
              <a:ext cx="189512" cy="296869"/>
            </a:xfrm>
            <a:custGeom>
              <a:avLst/>
              <a:gdLst/>
              <a:ahLst/>
              <a:cxnLst/>
              <a:rect l="0" t="0" r="0" b="0"/>
              <a:pathLst>
                <a:path w="189512" h="296869">
                  <a:moveTo>
                    <a:pt x="81561" y="78582"/>
                  </a:moveTo>
                  <a:lnTo>
                    <a:pt x="81561" y="78582"/>
                  </a:lnTo>
                  <a:lnTo>
                    <a:pt x="85980" y="83001"/>
                  </a:lnTo>
                  <a:lnTo>
                    <a:pt x="87053" y="85955"/>
                  </a:lnTo>
                  <a:lnTo>
                    <a:pt x="90940" y="106100"/>
                  </a:lnTo>
                  <a:lnTo>
                    <a:pt x="90081" y="107628"/>
                  </a:lnTo>
                  <a:lnTo>
                    <a:pt x="89357" y="108529"/>
                  </a:lnTo>
                  <a:lnTo>
                    <a:pt x="78227" y="103056"/>
                  </a:lnTo>
                  <a:lnTo>
                    <a:pt x="66580" y="90811"/>
                  </a:lnTo>
                  <a:lnTo>
                    <a:pt x="59797" y="77698"/>
                  </a:lnTo>
                  <a:lnTo>
                    <a:pt x="59414" y="50067"/>
                  </a:lnTo>
                  <a:lnTo>
                    <a:pt x="60899" y="40156"/>
                  </a:lnTo>
                  <a:lnTo>
                    <a:pt x="75518" y="21884"/>
                  </a:lnTo>
                  <a:lnTo>
                    <a:pt x="97723" y="7572"/>
                  </a:lnTo>
                  <a:lnTo>
                    <a:pt x="120490" y="0"/>
                  </a:lnTo>
                  <a:lnTo>
                    <a:pt x="141191" y="579"/>
                  </a:lnTo>
                  <a:lnTo>
                    <a:pt x="153988" y="5219"/>
                  </a:lnTo>
                  <a:lnTo>
                    <a:pt x="156304" y="9918"/>
                  </a:lnTo>
                  <a:lnTo>
                    <a:pt x="158877" y="24546"/>
                  </a:lnTo>
                  <a:lnTo>
                    <a:pt x="157199" y="39044"/>
                  </a:lnTo>
                  <a:lnTo>
                    <a:pt x="144659" y="67573"/>
                  </a:lnTo>
                  <a:lnTo>
                    <a:pt x="118719" y="114507"/>
                  </a:lnTo>
                  <a:lnTo>
                    <a:pt x="88533" y="159782"/>
                  </a:lnTo>
                  <a:lnTo>
                    <a:pt x="49150" y="207040"/>
                  </a:lnTo>
                  <a:lnTo>
                    <a:pt x="25013" y="227821"/>
                  </a:lnTo>
                  <a:lnTo>
                    <a:pt x="15153" y="232399"/>
                  </a:lnTo>
                  <a:lnTo>
                    <a:pt x="11537" y="232632"/>
                  </a:lnTo>
                  <a:lnTo>
                    <a:pt x="8420" y="232082"/>
                  </a:lnTo>
                  <a:lnTo>
                    <a:pt x="5989" y="230657"/>
                  </a:lnTo>
                  <a:lnTo>
                    <a:pt x="2347" y="226251"/>
                  </a:lnTo>
                  <a:lnTo>
                    <a:pt x="494" y="220766"/>
                  </a:lnTo>
                  <a:lnTo>
                    <a:pt x="0" y="217821"/>
                  </a:lnTo>
                  <a:lnTo>
                    <a:pt x="1333" y="211727"/>
                  </a:lnTo>
                  <a:lnTo>
                    <a:pt x="2675" y="208620"/>
                  </a:lnTo>
                  <a:lnTo>
                    <a:pt x="3923" y="207960"/>
                  </a:lnTo>
                  <a:lnTo>
                    <a:pt x="5108" y="208931"/>
                  </a:lnTo>
                  <a:lnTo>
                    <a:pt x="22727" y="253716"/>
                  </a:lnTo>
                  <a:lnTo>
                    <a:pt x="32835" y="266839"/>
                  </a:lnTo>
                  <a:lnTo>
                    <a:pt x="66239" y="292615"/>
                  </a:lnTo>
                  <a:lnTo>
                    <a:pt x="73463" y="296412"/>
                  </a:lnTo>
                  <a:lnTo>
                    <a:pt x="94660" y="296868"/>
                  </a:lnTo>
                  <a:lnTo>
                    <a:pt x="128715" y="288251"/>
                  </a:lnTo>
                  <a:lnTo>
                    <a:pt x="148379" y="277602"/>
                  </a:lnTo>
                  <a:lnTo>
                    <a:pt x="189511" y="2436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SMARTInkShape-714">
              <a:extLst>
                <a:ext uri="{FF2B5EF4-FFF2-40B4-BE49-F238E27FC236}">
                  <a16:creationId xmlns:a16="http://schemas.microsoft.com/office/drawing/2014/main" xmlns="" id="{485683FC-F6B7-4AE3-A446-EA17D77D6FF4}"/>
                </a:ext>
              </a:extLst>
            </p:cNvPr>
            <p:cNvSpPr/>
            <p:nvPr>
              <p:custDataLst>
                <p:tags r:id="rId15"/>
              </p:custDataLst>
            </p:nvPr>
          </p:nvSpPr>
          <p:spPr>
            <a:xfrm>
              <a:off x="9291681" y="2682247"/>
              <a:ext cx="195220" cy="287655"/>
            </a:xfrm>
            <a:custGeom>
              <a:avLst/>
              <a:gdLst/>
              <a:ahLst/>
              <a:cxnLst/>
              <a:rect l="0" t="0" r="0" b="0"/>
              <a:pathLst>
                <a:path w="195220" h="287655">
                  <a:moveTo>
                    <a:pt x="147594" y="80003"/>
                  </a:moveTo>
                  <a:lnTo>
                    <a:pt x="147594" y="80003"/>
                  </a:lnTo>
                  <a:lnTo>
                    <a:pt x="144224" y="81689"/>
                  </a:lnTo>
                  <a:lnTo>
                    <a:pt x="143230" y="82538"/>
                  </a:lnTo>
                  <a:lnTo>
                    <a:pt x="142127" y="84422"/>
                  </a:lnTo>
                  <a:lnTo>
                    <a:pt x="140419" y="94578"/>
                  </a:lnTo>
                  <a:lnTo>
                    <a:pt x="139114" y="97770"/>
                  </a:lnTo>
                  <a:lnTo>
                    <a:pt x="138533" y="101540"/>
                  </a:lnTo>
                  <a:lnTo>
                    <a:pt x="137673" y="103180"/>
                  </a:lnTo>
                  <a:lnTo>
                    <a:pt x="134835" y="105944"/>
                  </a:lnTo>
                  <a:lnTo>
                    <a:pt x="132738" y="106469"/>
                  </a:lnTo>
                  <a:lnTo>
                    <a:pt x="127586" y="106112"/>
                  </a:lnTo>
                  <a:lnTo>
                    <a:pt x="125083" y="104464"/>
                  </a:lnTo>
                  <a:lnTo>
                    <a:pt x="115515" y="91159"/>
                  </a:lnTo>
                  <a:lnTo>
                    <a:pt x="112919" y="55430"/>
                  </a:lnTo>
                  <a:lnTo>
                    <a:pt x="122151" y="28608"/>
                  </a:lnTo>
                  <a:lnTo>
                    <a:pt x="126997" y="19061"/>
                  </a:lnTo>
                  <a:lnTo>
                    <a:pt x="140433" y="6050"/>
                  </a:lnTo>
                  <a:lnTo>
                    <a:pt x="148998" y="1274"/>
                  </a:lnTo>
                  <a:lnTo>
                    <a:pt x="152763" y="0"/>
                  </a:lnTo>
                  <a:lnTo>
                    <a:pt x="163532" y="1407"/>
                  </a:lnTo>
                  <a:lnTo>
                    <a:pt x="169861" y="3264"/>
                  </a:lnTo>
                  <a:lnTo>
                    <a:pt x="174433" y="7677"/>
                  </a:lnTo>
                  <a:lnTo>
                    <a:pt x="180454" y="21047"/>
                  </a:lnTo>
                  <a:lnTo>
                    <a:pt x="184141" y="41368"/>
                  </a:lnTo>
                  <a:lnTo>
                    <a:pt x="173066" y="80642"/>
                  </a:lnTo>
                  <a:lnTo>
                    <a:pt x="149385" y="121724"/>
                  </a:lnTo>
                  <a:lnTo>
                    <a:pt x="110048" y="167146"/>
                  </a:lnTo>
                  <a:lnTo>
                    <a:pt x="76560" y="196543"/>
                  </a:lnTo>
                  <a:lnTo>
                    <a:pt x="36644" y="217657"/>
                  </a:lnTo>
                  <a:lnTo>
                    <a:pt x="14100" y="219645"/>
                  </a:lnTo>
                  <a:lnTo>
                    <a:pt x="4421" y="217796"/>
                  </a:lnTo>
                  <a:lnTo>
                    <a:pt x="1345" y="216315"/>
                  </a:lnTo>
                  <a:lnTo>
                    <a:pt x="0" y="213564"/>
                  </a:lnTo>
                  <a:lnTo>
                    <a:pt x="387" y="205803"/>
                  </a:lnTo>
                  <a:lnTo>
                    <a:pt x="2887" y="196574"/>
                  </a:lnTo>
                  <a:lnTo>
                    <a:pt x="3850" y="195111"/>
                  </a:lnTo>
                  <a:lnTo>
                    <a:pt x="4845" y="194489"/>
                  </a:lnTo>
                  <a:lnTo>
                    <a:pt x="5862" y="194427"/>
                  </a:lnTo>
                  <a:lnTo>
                    <a:pt x="8871" y="196240"/>
                  </a:lnTo>
                  <a:lnTo>
                    <a:pt x="10663" y="197711"/>
                  </a:lnTo>
                  <a:lnTo>
                    <a:pt x="33292" y="241215"/>
                  </a:lnTo>
                  <a:lnTo>
                    <a:pt x="46738" y="257945"/>
                  </a:lnTo>
                  <a:lnTo>
                    <a:pt x="87019" y="281480"/>
                  </a:lnTo>
                  <a:lnTo>
                    <a:pt x="105149" y="287376"/>
                  </a:lnTo>
                  <a:lnTo>
                    <a:pt x="137174" y="287654"/>
                  </a:lnTo>
                  <a:lnTo>
                    <a:pt x="168769" y="279269"/>
                  </a:lnTo>
                  <a:lnTo>
                    <a:pt x="195219" y="2641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8" name="SMARTInkShape-Group255">
            <a:extLst>
              <a:ext uri="{FF2B5EF4-FFF2-40B4-BE49-F238E27FC236}">
                <a16:creationId xmlns:a16="http://schemas.microsoft.com/office/drawing/2014/main" xmlns="" id="{4C2CD1D5-5D15-4767-AC35-7E8BA82C9258}"/>
              </a:ext>
            </a:extLst>
          </p:cNvPr>
          <p:cNvGrpSpPr/>
          <p:nvPr/>
        </p:nvGrpSpPr>
        <p:grpSpPr>
          <a:xfrm>
            <a:off x="10398125" y="3006725"/>
            <a:ext cx="466726" cy="174626"/>
            <a:chOff x="10398125" y="3006725"/>
            <a:chExt cx="466726" cy="174626"/>
          </a:xfrm>
        </p:grpSpPr>
        <p:sp>
          <p:nvSpPr>
            <p:cNvPr id="105" name="SMARTInkShape-715">
              <a:extLst>
                <a:ext uri="{FF2B5EF4-FFF2-40B4-BE49-F238E27FC236}">
                  <a16:creationId xmlns:a16="http://schemas.microsoft.com/office/drawing/2014/main" xmlns="" id="{B2D6DB4E-A0B8-4FCD-A3CA-14F331C8F2F9}"/>
                </a:ext>
              </a:extLst>
            </p:cNvPr>
            <p:cNvSpPr/>
            <p:nvPr>
              <p:custDataLst>
                <p:tags r:id="rId5"/>
              </p:custDataLst>
            </p:nvPr>
          </p:nvSpPr>
          <p:spPr>
            <a:xfrm>
              <a:off x="10398125" y="3076575"/>
              <a:ext cx="12701" cy="104776"/>
            </a:xfrm>
            <a:custGeom>
              <a:avLst/>
              <a:gdLst/>
              <a:ahLst/>
              <a:cxnLst/>
              <a:rect l="0" t="0" r="0" b="0"/>
              <a:pathLst>
                <a:path w="12701" h="104776">
                  <a:moveTo>
                    <a:pt x="12700" y="0"/>
                  </a:moveTo>
                  <a:lnTo>
                    <a:pt x="12700" y="0"/>
                  </a:lnTo>
                  <a:lnTo>
                    <a:pt x="5237" y="7463"/>
                  </a:lnTo>
                  <a:lnTo>
                    <a:pt x="4092" y="10490"/>
                  </a:lnTo>
                  <a:lnTo>
                    <a:pt x="3228" y="17245"/>
                  </a:lnTo>
                  <a:lnTo>
                    <a:pt x="5910" y="63486"/>
                  </a:lnTo>
                  <a:lnTo>
                    <a:pt x="0" y="104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SMARTInkShape-716">
              <a:extLst>
                <a:ext uri="{FF2B5EF4-FFF2-40B4-BE49-F238E27FC236}">
                  <a16:creationId xmlns:a16="http://schemas.microsoft.com/office/drawing/2014/main" xmlns="" id="{D44D605D-E17B-49EA-A593-7A8CE7F22262}"/>
                </a:ext>
              </a:extLst>
            </p:cNvPr>
            <p:cNvSpPr/>
            <p:nvPr>
              <p:custDataLst>
                <p:tags r:id="rId6"/>
              </p:custDataLst>
            </p:nvPr>
          </p:nvSpPr>
          <p:spPr>
            <a:xfrm>
              <a:off x="10652125" y="3111542"/>
              <a:ext cx="187326" cy="12659"/>
            </a:xfrm>
            <a:custGeom>
              <a:avLst/>
              <a:gdLst/>
              <a:ahLst/>
              <a:cxnLst/>
              <a:rect l="0" t="0" r="0" b="0"/>
              <a:pathLst>
                <a:path w="187326" h="12659">
                  <a:moveTo>
                    <a:pt x="0" y="6308"/>
                  </a:moveTo>
                  <a:lnTo>
                    <a:pt x="0" y="6308"/>
                  </a:lnTo>
                  <a:lnTo>
                    <a:pt x="0" y="4622"/>
                  </a:lnTo>
                  <a:lnTo>
                    <a:pt x="353" y="4126"/>
                  </a:lnTo>
                  <a:lnTo>
                    <a:pt x="940" y="3795"/>
                  </a:lnTo>
                  <a:lnTo>
                    <a:pt x="24841" y="0"/>
                  </a:lnTo>
                  <a:lnTo>
                    <a:pt x="60899" y="1858"/>
                  </a:lnTo>
                  <a:lnTo>
                    <a:pt x="89283" y="3341"/>
                  </a:lnTo>
                  <a:lnTo>
                    <a:pt x="133050" y="6871"/>
                  </a:lnTo>
                  <a:lnTo>
                    <a:pt x="187325" y="126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SMARTInkShape-717">
              <a:extLst>
                <a:ext uri="{FF2B5EF4-FFF2-40B4-BE49-F238E27FC236}">
                  <a16:creationId xmlns:a16="http://schemas.microsoft.com/office/drawing/2014/main" xmlns="" id="{190DC50B-0128-4D69-81EB-EE04B1890974}"/>
                </a:ext>
              </a:extLst>
            </p:cNvPr>
            <p:cNvSpPr/>
            <p:nvPr>
              <p:custDataLst>
                <p:tags r:id="rId7"/>
              </p:custDataLst>
            </p:nvPr>
          </p:nvSpPr>
          <p:spPr>
            <a:xfrm>
              <a:off x="10668000" y="3006725"/>
              <a:ext cx="196851" cy="9526"/>
            </a:xfrm>
            <a:custGeom>
              <a:avLst/>
              <a:gdLst/>
              <a:ahLst/>
              <a:cxnLst/>
              <a:rect l="0" t="0" r="0" b="0"/>
              <a:pathLst>
                <a:path w="196851" h="9526">
                  <a:moveTo>
                    <a:pt x="0" y="0"/>
                  </a:moveTo>
                  <a:lnTo>
                    <a:pt x="0" y="0"/>
                  </a:lnTo>
                  <a:lnTo>
                    <a:pt x="2887" y="2535"/>
                  </a:lnTo>
                  <a:lnTo>
                    <a:pt x="6105" y="4419"/>
                  </a:lnTo>
                  <a:lnTo>
                    <a:pt x="36547" y="6669"/>
                  </a:lnTo>
                  <a:lnTo>
                    <a:pt x="80801" y="8020"/>
                  </a:lnTo>
                  <a:lnTo>
                    <a:pt x="120461" y="8856"/>
                  </a:lnTo>
                  <a:lnTo>
                    <a:pt x="161045" y="9327"/>
                  </a:lnTo>
                  <a:lnTo>
                    <a:pt x="1968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4554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58333E-6 -3.7037E-7 L 0.1582 0.00972 " pathEditMode="relative" rAng="0" ptsTypes="AA">
                                      <p:cBhvr>
                                        <p:cTn id="6" dur="2000" fill="hold"/>
                                        <p:tgtEl>
                                          <p:spTgt spid="18"/>
                                        </p:tgtEl>
                                        <p:attrNameLst>
                                          <p:attrName>ppt_x</p:attrName>
                                          <p:attrName>ppt_y</p:attrName>
                                        </p:attrNameLst>
                                      </p:cBhvr>
                                      <p:rCtr x="7904" y="48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2500"/>
                            </p:stCondLst>
                            <p:childTnLst>
                              <p:par>
                                <p:cTn id="12" presetID="63" presetClass="path" presetSubtype="0" accel="50000" decel="50000" fill="hold" grpId="0" nodeType="afterEffect">
                                  <p:stCondLst>
                                    <p:cond delay="0"/>
                                  </p:stCondLst>
                                  <p:childTnLst>
                                    <p:animMotion origin="layout" path="M -1.25E-6 -3.7037E-7 L 0.29206 -0.06829 " pathEditMode="relative" rAng="0" ptsTypes="AA">
                                      <p:cBhvr>
                                        <p:cTn id="13" dur="2000" fill="hold"/>
                                        <p:tgtEl>
                                          <p:spTgt spid="20"/>
                                        </p:tgtEl>
                                        <p:attrNameLst>
                                          <p:attrName>ppt_x</p:attrName>
                                          <p:attrName>ppt_y</p:attrName>
                                        </p:attrNameLst>
                                      </p:cBhvr>
                                      <p:rCtr x="14596" y="-3426"/>
                                    </p:animMotion>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0"/>
                            </p:stCondLst>
                            <p:childTnLst>
                              <p:par>
                                <p:cTn id="19" presetID="63" presetClass="path" presetSubtype="0" accel="50000" decel="50000" fill="hold" grpId="0" nodeType="afterEffect">
                                  <p:stCondLst>
                                    <p:cond delay="0"/>
                                  </p:stCondLst>
                                  <p:childTnLst>
                                    <p:animMotion origin="layout" path="M 1.25E-6 1.11111E-6 L 0.21927 -0.01435 " pathEditMode="relative" rAng="0" ptsTypes="AA">
                                      <p:cBhvr>
                                        <p:cTn id="20" dur="2000" fill="hold"/>
                                        <p:tgtEl>
                                          <p:spTgt spid="22"/>
                                        </p:tgtEl>
                                        <p:attrNameLst>
                                          <p:attrName>ppt_x</p:attrName>
                                          <p:attrName>ppt_y</p:attrName>
                                        </p:attrNameLst>
                                      </p:cBhvr>
                                      <p:rCtr x="10964" y="-718"/>
                                    </p:animMotion>
                                  </p:childTnLst>
                                </p:cTn>
                              </p:par>
                            </p:childTnLst>
                          </p:cTn>
                        </p:par>
                        <p:par>
                          <p:cTn id="21" fill="hold">
                            <p:stCondLst>
                              <p:cond delay="7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7500"/>
                            </p:stCondLst>
                            <p:childTnLst>
                              <p:par>
                                <p:cTn id="26" presetID="63" presetClass="path" presetSubtype="0" accel="50000" decel="50000" fill="hold" grpId="0" nodeType="afterEffect">
                                  <p:stCondLst>
                                    <p:cond delay="0"/>
                                  </p:stCondLst>
                                  <p:childTnLst>
                                    <p:animMotion origin="layout" path="M -2.08333E-6 2.59259E-6 L 0.25495 0.03773 " pathEditMode="relative" rAng="0" ptsTypes="AA">
                                      <p:cBhvr>
                                        <p:cTn id="27" dur="2000" fill="hold"/>
                                        <p:tgtEl>
                                          <p:spTgt spid="16"/>
                                        </p:tgtEl>
                                        <p:attrNameLst>
                                          <p:attrName>ppt_x</p:attrName>
                                          <p:attrName>ppt_y</p:attrName>
                                        </p:attrNameLst>
                                      </p:cBhvr>
                                      <p:rCtr x="12747" y="1875"/>
                                    </p:animMotion>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13" grpId="0"/>
      <p:bldP spid="14" grpId="0"/>
      <p:bldP spid="15" grpId="0"/>
      <p:bldP spid="20" grpId="0" animBg="1"/>
      <p:bldP spid="22"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Première situation</a:t>
            </a:r>
          </a:p>
        </p:txBody>
      </p:sp>
      <p:sp>
        <p:nvSpPr>
          <p:cNvPr id="10" name="ZoneTexte 9"/>
          <p:cNvSpPr txBox="1"/>
          <p:nvPr/>
        </p:nvSpPr>
        <p:spPr>
          <a:xfrm>
            <a:off x="258528" y="590076"/>
            <a:ext cx="11613432" cy="1384995"/>
          </a:xfrm>
          <a:prstGeom prst="rect">
            <a:avLst/>
          </a:prstGeom>
          <a:noFill/>
        </p:spPr>
        <p:txBody>
          <a:bodyPr wrap="square" rtlCol="0">
            <a:spAutoFit/>
          </a:bodyPr>
          <a:lstStyle/>
          <a:p>
            <a:pPr algn="just"/>
            <a:r>
              <a:rPr lang="fr-FR" sz="2800" dirty="0"/>
              <a:t>Léo observe une plante. Il en mesure la hauteur chaque mardi. Mardi dernier, la plante mesurait 54 cm. Ce mardi, la plante a encore grandi de 18 cm.    </a:t>
            </a:r>
          </a:p>
          <a:p>
            <a:pPr algn="just"/>
            <a:r>
              <a:rPr lang="fr-FR" sz="2800" b="1" dirty="0"/>
              <a:t>Combien mesure la plante de Léo ce mardi ? </a:t>
            </a:r>
          </a:p>
        </p:txBody>
      </p:sp>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grpSp>
        <p:nvGrpSpPr>
          <p:cNvPr id="209" name="SMARTInkShape-Group256">
            <a:extLst>
              <a:ext uri="{FF2B5EF4-FFF2-40B4-BE49-F238E27FC236}">
                <a16:creationId xmlns:a16="http://schemas.microsoft.com/office/drawing/2014/main" xmlns="" id="{EA6090CB-A452-4463-B8B9-7A3B21A0EC7C}"/>
              </a:ext>
            </a:extLst>
          </p:cNvPr>
          <p:cNvGrpSpPr/>
          <p:nvPr/>
        </p:nvGrpSpPr>
        <p:grpSpPr>
          <a:xfrm>
            <a:off x="9366250" y="5369901"/>
            <a:ext cx="1308101" cy="339583"/>
            <a:chOff x="9366250" y="5369901"/>
            <a:chExt cx="1308101" cy="339583"/>
          </a:xfrm>
        </p:grpSpPr>
        <p:sp>
          <p:nvSpPr>
            <p:cNvPr id="202" name="SMARTInkShape-718">
              <a:extLst>
                <a:ext uri="{FF2B5EF4-FFF2-40B4-BE49-F238E27FC236}">
                  <a16:creationId xmlns:a16="http://schemas.microsoft.com/office/drawing/2014/main" xmlns="" id="{C2EDB45E-0861-41CD-B188-976EB844A96A}"/>
                </a:ext>
              </a:extLst>
            </p:cNvPr>
            <p:cNvSpPr/>
            <p:nvPr>
              <p:custDataLst>
                <p:tags r:id="rId46"/>
              </p:custDataLst>
            </p:nvPr>
          </p:nvSpPr>
          <p:spPr>
            <a:xfrm>
              <a:off x="9642475" y="5438775"/>
              <a:ext cx="174626" cy="12701"/>
            </a:xfrm>
            <a:custGeom>
              <a:avLst/>
              <a:gdLst/>
              <a:ahLst/>
              <a:cxnLst/>
              <a:rect l="0" t="0" r="0" b="0"/>
              <a:pathLst>
                <a:path w="174626" h="12701">
                  <a:moveTo>
                    <a:pt x="0" y="0"/>
                  </a:moveTo>
                  <a:lnTo>
                    <a:pt x="0" y="0"/>
                  </a:lnTo>
                  <a:lnTo>
                    <a:pt x="11933" y="5026"/>
                  </a:lnTo>
                  <a:lnTo>
                    <a:pt x="22005" y="6272"/>
                  </a:lnTo>
                  <a:lnTo>
                    <a:pt x="23137" y="5945"/>
                  </a:lnTo>
                  <a:lnTo>
                    <a:pt x="23891" y="5375"/>
                  </a:lnTo>
                  <a:lnTo>
                    <a:pt x="25312" y="3304"/>
                  </a:lnTo>
                  <a:lnTo>
                    <a:pt x="71043" y="8654"/>
                  </a:lnTo>
                  <a:lnTo>
                    <a:pt x="117056" y="9449"/>
                  </a:lnTo>
                  <a:lnTo>
                    <a:pt x="164102" y="12035"/>
                  </a:lnTo>
                  <a:lnTo>
                    <a:pt x="174625"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3" name="SMARTInkShape-719">
              <a:extLst>
                <a:ext uri="{FF2B5EF4-FFF2-40B4-BE49-F238E27FC236}">
                  <a16:creationId xmlns:a16="http://schemas.microsoft.com/office/drawing/2014/main" xmlns="" id="{CA37F763-C077-4B55-95FF-618FD4466CA0}"/>
                </a:ext>
              </a:extLst>
            </p:cNvPr>
            <p:cNvSpPr/>
            <p:nvPr>
              <p:custDataLst>
                <p:tags r:id="rId47"/>
              </p:custDataLst>
            </p:nvPr>
          </p:nvSpPr>
          <p:spPr>
            <a:xfrm>
              <a:off x="9366250" y="5369901"/>
              <a:ext cx="1231742" cy="339583"/>
            </a:xfrm>
            <a:custGeom>
              <a:avLst/>
              <a:gdLst/>
              <a:ahLst/>
              <a:cxnLst/>
              <a:rect l="0" t="0" r="0" b="0"/>
              <a:pathLst>
                <a:path w="1231742" h="339583">
                  <a:moveTo>
                    <a:pt x="0" y="275249"/>
                  </a:moveTo>
                  <a:lnTo>
                    <a:pt x="0" y="275249"/>
                  </a:lnTo>
                  <a:lnTo>
                    <a:pt x="15756" y="274896"/>
                  </a:lnTo>
                  <a:lnTo>
                    <a:pt x="22425" y="272714"/>
                  </a:lnTo>
                  <a:lnTo>
                    <a:pt x="49005" y="255999"/>
                  </a:lnTo>
                  <a:lnTo>
                    <a:pt x="53295" y="251289"/>
                  </a:lnTo>
                  <a:lnTo>
                    <a:pt x="61230" y="231088"/>
                  </a:lnTo>
                  <a:lnTo>
                    <a:pt x="63301" y="213460"/>
                  </a:lnTo>
                  <a:lnTo>
                    <a:pt x="61755" y="206650"/>
                  </a:lnTo>
                  <a:lnTo>
                    <a:pt x="57378" y="200164"/>
                  </a:lnTo>
                  <a:lnTo>
                    <a:pt x="53606" y="197781"/>
                  </a:lnTo>
                  <a:lnTo>
                    <a:pt x="51612" y="197145"/>
                  </a:lnTo>
                  <a:lnTo>
                    <a:pt x="45634" y="199261"/>
                  </a:lnTo>
                  <a:lnTo>
                    <a:pt x="31266" y="207831"/>
                  </a:lnTo>
                  <a:lnTo>
                    <a:pt x="26713" y="212830"/>
                  </a:lnTo>
                  <a:lnTo>
                    <a:pt x="20930" y="235220"/>
                  </a:lnTo>
                  <a:lnTo>
                    <a:pt x="19885" y="242877"/>
                  </a:lnTo>
                  <a:lnTo>
                    <a:pt x="25919" y="278269"/>
                  </a:lnTo>
                  <a:lnTo>
                    <a:pt x="42785" y="312659"/>
                  </a:lnTo>
                  <a:lnTo>
                    <a:pt x="54592" y="327853"/>
                  </a:lnTo>
                  <a:lnTo>
                    <a:pt x="60599" y="331907"/>
                  </a:lnTo>
                  <a:lnTo>
                    <a:pt x="69931" y="334487"/>
                  </a:lnTo>
                  <a:lnTo>
                    <a:pt x="81090" y="335007"/>
                  </a:lnTo>
                  <a:lnTo>
                    <a:pt x="103570" y="330140"/>
                  </a:lnTo>
                  <a:lnTo>
                    <a:pt x="107531" y="328102"/>
                  </a:lnTo>
                  <a:lnTo>
                    <a:pt x="119648" y="311924"/>
                  </a:lnTo>
                  <a:lnTo>
                    <a:pt x="125182" y="291639"/>
                  </a:lnTo>
                  <a:lnTo>
                    <a:pt x="129834" y="247241"/>
                  </a:lnTo>
                  <a:lnTo>
                    <a:pt x="132895" y="218606"/>
                  </a:lnTo>
                  <a:lnTo>
                    <a:pt x="136910" y="213738"/>
                  </a:lnTo>
                  <a:lnTo>
                    <a:pt x="142694" y="209105"/>
                  </a:lnTo>
                  <a:lnTo>
                    <a:pt x="147616" y="207046"/>
                  </a:lnTo>
                  <a:lnTo>
                    <a:pt x="167971" y="205544"/>
                  </a:lnTo>
                  <a:lnTo>
                    <a:pt x="172609" y="206404"/>
                  </a:lnTo>
                  <a:lnTo>
                    <a:pt x="174339" y="207127"/>
                  </a:lnTo>
                  <a:lnTo>
                    <a:pt x="177202" y="212635"/>
                  </a:lnTo>
                  <a:lnTo>
                    <a:pt x="186377" y="258206"/>
                  </a:lnTo>
                  <a:lnTo>
                    <a:pt x="189326" y="299539"/>
                  </a:lnTo>
                  <a:lnTo>
                    <a:pt x="187359" y="327785"/>
                  </a:lnTo>
                  <a:lnTo>
                    <a:pt x="187701" y="327912"/>
                  </a:lnTo>
                  <a:lnTo>
                    <a:pt x="189021" y="327112"/>
                  </a:lnTo>
                  <a:lnTo>
                    <a:pt x="197951" y="281562"/>
                  </a:lnTo>
                  <a:lnTo>
                    <a:pt x="214260" y="235379"/>
                  </a:lnTo>
                  <a:lnTo>
                    <a:pt x="215756" y="212951"/>
                  </a:lnTo>
                  <a:lnTo>
                    <a:pt x="214895" y="209579"/>
                  </a:lnTo>
                  <a:lnTo>
                    <a:pt x="214172" y="208185"/>
                  </a:lnTo>
                  <a:lnTo>
                    <a:pt x="214043" y="207609"/>
                  </a:lnTo>
                  <a:lnTo>
                    <a:pt x="214309" y="207578"/>
                  </a:lnTo>
                  <a:lnTo>
                    <a:pt x="214839" y="207910"/>
                  </a:lnTo>
                  <a:lnTo>
                    <a:pt x="240353" y="248879"/>
                  </a:lnTo>
                  <a:lnTo>
                    <a:pt x="246445" y="269682"/>
                  </a:lnTo>
                  <a:lnTo>
                    <a:pt x="249827" y="316148"/>
                  </a:lnTo>
                  <a:lnTo>
                    <a:pt x="252379" y="327977"/>
                  </a:lnTo>
                  <a:lnTo>
                    <a:pt x="254220" y="330434"/>
                  </a:lnTo>
                  <a:lnTo>
                    <a:pt x="257273" y="331878"/>
                  </a:lnTo>
                  <a:lnTo>
                    <a:pt x="266219" y="333969"/>
                  </a:lnTo>
                  <a:lnTo>
                    <a:pt x="271307" y="333332"/>
                  </a:lnTo>
                  <a:lnTo>
                    <a:pt x="283195" y="327619"/>
                  </a:lnTo>
                  <a:lnTo>
                    <a:pt x="294518" y="315852"/>
                  </a:lnTo>
                  <a:lnTo>
                    <a:pt x="299520" y="306251"/>
                  </a:lnTo>
                  <a:lnTo>
                    <a:pt x="309798" y="261318"/>
                  </a:lnTo>
                  <a:lnTo>
                    <a:pt x="314234" y="215401"/>
                  </a:lnTo>
                  <a:lnTo>
                    <a:pt x="317001" y="175175"/>
                  </a:lnTo>
                  <a:lnTo>
                    <a:pt x="317048" y="129683"/>
                  </a:lnTo>
                  <a:lnTo>
                    <a:pt x="314027" y="89026"/>
                  </a:lnTo>
                  <a:lnTo>
                    <a:pt x="308994" y="45892"/>
                  </a:lnTo>
                  <a:lnTo>
                    <a:pt x="301680" y="0"/>
                  </a:lnTo>
                  <a:lnTo>
                    <a:pt x="302567" y="47125"/>
                  </a:lnTo>
                  <a:lnTo>
                    <a:pt x="304604" y="93789"/>
                  </a:lnTo>
                  <a:lnTo>
                    <a:pt x="306446" y="136472"/>
                  </a:lnTo>
                  <a:lnTo>
                    <a:pt x="307841" y="179210"/>
                  </a:lnTo>
                  <a:lnTo>
                    <a:pt x="313924" y="225848"/>
                  </a:lnTo>
                  <a:lnTo>
                    <a:pt x="319068" y="267275"/>
                  </a:lnTo>
                  <a:lnTo>
                    <a:pt x="333457" y="306512"/>
                  </a:lnTo>
                  <a:lnTo>
                    <a:pt x="346165" y="322635"/>
                  </a:lnTo>
                  <a:lnTo>
                    <a:pt x="355078" y="326723"/>
                  </a:lnTo>
                  <a:lnTo>
                    <a:pt x="363285" y="328483"/>
                  </a:lnTo>
                  <a:lnTo>
                    <a:pt x="376743" y="326543"/>
                  </a:lnTo>
                  <a:lnTo>
                    <a:pt x="394241" y="318370"/>
                  </a:lnTo>
                  <a:lnTo>
                    <a:pt x="403934" y="311466"/>
                  </a:lnTo>
                  <a:lnTo>
                    <a:pt x="408008" y="302399"/>
                  </a:lnTo>
                  <a:lnTo>
                    <a:pt x="415712" y="255242"/>
                  </a:lnTo>
                  <a:lnTo>
                    <a:pt x="418447" y="229208"/>
                  </a:lnTo>
                  <a:lnTo>
                    <a:pt x="421892" y="212268"/>
                  </a:lnTo>
                  <a:lnTo>
                    <a:pt x="422259" y="202954"/>
                  </a:lnTo>
                  <a:lnTo>
                    <a:pt x="422270" y="204126"/>
                  </a:lnTo>
                  <a:lnTo>
                    <a:pt x="413528" y="245293"/>
                  </a:lnTo>
                  <a:lnTo>
                    <a:pt x="413758" y="270629"/>
                  </a:lnTo>
                  <a:lnTo>
                    <a:pt x="420617" y="312294"/>
                  </a:lnTo>
                  <a:lnTo>
                    <a:pt x="426841" y="320327"/>
                  </a:lnTo>
                  <a:lnTo>
                    <a:pt x="434299" y="323506"/>
                  </a:lnTo>
                  <a:lnTo>
                    <a:pt x="442788" y="324213"/>
                  </a:lnTo>
                  <a:lnTo>
                    <a:pt x="450090" y="322176"/>
                  </a:lnTo>
                  <a:lnTo>
                    <a:pt x="477720" y="303478"/>
                  </a:lnTo>
                  <a:lnTo>
                    <a:pt x="489324" y="288277"/>
                  </a:lnTo>
                  <a:lnTo>
                    <a:pt x="493754" y="276032"/>
                  </a:lnTo>
                  <a:lnTo>
                    <a:pt x="498252" y="230613"/>
                  </a:lnTo>
                  <a:lnTo>
                    <a:pt x="500116" y="213829"/>
                  </a:lnTo>
                  <a:lnTo>
                    <a:pt x="502881" y="206211"/>
                  </a:lnTo>
                  <a:lnTo>
                    <a:pt x="505843" y="203055"/>
                  </a:lnTo>
                  <a:lnTo>
                    <a:pt x="509511" y="200830"/>
                  </a:lnTo>
                  <a:lnTo>
                    <a:pt x="513493" y="199840"/>
                  </a:lnTo>
                  <a:lnTo>
                    <a:pt x="518555" y="201282"/>
                  </a:lnTo>
                  <a:lnTo>
                    <a:pt x="521387" y="202654"/>
                  </a:lnTo>
                  <a:lnTo>
                    <a:pt x="526414" y="207942"/>
                  </a:lnTo>
                  <a:lnTo>
                    <a:pt x="533706" y="221149"/>
                  </a:lnTo>
                  <a:lnTo>
                    <a:pt x="538711" y="242158"/>
                  </a:lnTo>
                  <a:lnTo>
                    <a:pt x="538783" y="286777"/>
                  </a:lnTo>
                  <a:lnTo>
                    <a:pt x="537014" y="320889"/>
                  </a:lnTo>
                  <a:lnTo>
                    <a:pt x="539463" y="335974"/>
                  </a:lnTo>
                  <a:lnTo>
                    <a:pt x="539559" y="336194"/>
                  </a:lnTo>
                  <a:lnTo>
                    <a:pt x="539712" y="335696"/>
                  </a:lnTo>
                  <a:lnTo>
                    <a:pt x="536704" y="303727"/>
                  </a:lnTo>
                  <a:lnTo>
                    <a:pt x="541006" y="273668"/>
                  </a:lnTo>
                  <a:lnTo>
                    <a:pt x="558548" y="227014"/>
                  </a:lnTo>
                  <a:lnTo>
                    <a:pt x="562983" y="213941"/>
                  </a:lnTo>
                  <a:lnTo>
                    <a:pt x="565128" y="210960"/>
                  </a:lnTo>
                  <a:lnTo>
                    <a:pt x="566194" y="210164"/>
                  </a:lnTo>
                  <a:lnTo>
                    <a:pt x="566904" y="210340"/>
                  </a:lnTo>
                  <a:lnTo>
                    <a:pt x="567379" y="211163"/>
                  </a:lnTo>
                  <a:lnTo>
                    <a:pt x="582056" y="257085"/>
                  </a:lnTo>
                  <a:lnTo>
                    <a:pt x="587250" y="303660"/>
                  </a:lnTo>
                  <a:lnTo>
                    <a:pt x="587717" y="324382"/>
                  </a:lnTo>
                  <a:lnTo>
                    <a:pt x="589201" y="330220"/>
                  </a:lnTo>
                  <a:lnTo>
                    <a:pt x="588421" y="332959"/>
                  </a:lnTo>
                  <a:lnTo>
                    <a:pt x="588073" y="333125"/>
                  </a:lnTo>
                  <a:lnTo>
                    <a:pt x="587840" y="332530"/>
                  </a:lnTo>
                  <a:lnTo>
                    <a:pt x="587685" y="331428"/>
                  </a:lnTo>
                  <a:lnTo>
                    <a:pt x="585632" y="329263"/>
                  </a:lnTo>
                  <a:lnTo>
                    <a:pt x="584096" y="328192"/>
                  </a:lnTo>
                  <a:lnTo>
                    <a:pt x="576875" y="309198"/>
                  </a:lnTo>
                  <a:lnTo>
                    <a:pt x="578698" y="291932"/>
                  </a:lnTo>
                  <a:lnTo>
                    <a:pt x="585987" y="268771"/>
                  </a:lnTo>
                  <a:lnTo>
                    <a:pt x="604871" y="227683"/>
                  </a:lnTo>
                  <a:lnTo>
                    <a:pt x="610593" y="209753"/>
                  </a:lnTo>
                  <a:lnTo>
                    <a:pt x="613814" y="205003"/>
                  </a:lnTo>
                  <a:lnTo>
                    <a:pt x="616883" y="203460"/>
                  </a:lnTo>
                  <a:lnTo>
                    <a:pt x="626286" y="202468"/>
                  </a:lnTo>
                  <a:lnTo>
                    <a:pt x="631245" y="204214"/>
                  </a:lnTo>
                  <a:lnTo>
                    <a:pt x="641862" y="211084"/>
                  </a:lnTo>
                  <a:lnTo>
                    <a:pt x="646047" y="216980"/>
                  </a:lnTo>
                  <a:lnTo>
                    <a:pt x="651607" y="228893"/>
                  </a:lnTo>
                  <a:lnTo>
                    <a:pt x="650895" y="274429"/>
                  </a:lnTo>
                  <a:lnTo>
                    <a:pt x="655296" y="298646"/>
                  </a:lnTo>
                  <a:lnTo>
                    <a:pt x="660025" y="307895"/>
                  </a:lnTo>
                  <a:lnTo>
                    <a:pt x="665760" y="311866"/>
                  </a:lnTo>
                  <a:lnTo>
                    <a:pt x="675041" y="315144"/>
                  </a:lnTo>
                  <a:lnTo>
                    <a:pt x="680665" y="315558"/>
                  </a:lnTo>
                  <a:lnTo>
                    <a:pt x="694801" y="313710"/>
                  </a:lnTo>
                  <a:lnTo>
                    <a:pt x="704146" y="308399"/>
                  </a:lnTo>
                  <a:lnTo>
                    <a:pt x="714166" y="298438"/>
                  </a:lnTo>
                  <a:lnTo>
                    <a:pt x="724256" y="279844"/>
                  </a:lnTo>
                  <a:lnTo>
                    <a:pt x="728473" y="266145"/>
                  </a:lnTo>
                  <a:lnTo>
                    <a:pt x="729663" y="244612"/>
                  </a:lnTo>
                  <a:lnTo>
                    <a:pt x="727646" y="232932"/>
                  </a:lnTo>
                  <a:lnTo>
                    <a:pt x="722778" y="222265"/>
                  </a:lnTo>
                  <a:lnTo>
                    <a:pt x="720696" y="219950"/>
                  </a:lnTo>
                  <a:lnTo>
                    <a:pt x="719648" y="219333"/>
                  </a:lnTo>
                  <a:lnTo>
                    <a:pt x="718596" y="219275"/>
                  </a:lnTo>
                  <a:lnTo>
                    <a:pt x="715001" y="220941"/>
                  </a:lnTo>
                  <a:lnTo>
                    <a:pt x="715594" y="223007"/>
                  </a:lnTo>
                  <a:lnTo>
                    <a:pt x="716245" y="224546"/>
                  </a:lnTo>
                  <a:lnTo>
                    <a:pt x="717033" y="225572"/>
                  </a:lnTo>
                  <a:lnTo>
                    <a:pt x="719827" y="227722"/>
                  </a:lnTo>
                  <a:lnTo>
                    <a:pt x="729187" y="239156"/>
                  </a:lnTo>
                  <a:lnTo>
                    <a:pt x="736939" y="242275"/>
                  </a:lnTo>
                  <a:lnTo>
                    <a:pt x="740043" y="242955"/>
                  </a:lnTo>
                  <a:lnTo>
                    <a:pt x="754310" y="240234"/>
                  </a:lnTo>
                  <a:lnTo>
                    <a:pt x="759761" y="237867"/>
                  </a:lnTo>
                  <a:lnTo>
                    <a:pt x="762533" y="235939"/>
                  </a:lnTo>
                  <a:lnTo>
                    <a:pt x="766077" y="229500"/>
                  </a:lnTo>
                  <a:lnTo>
                    <a:pt x="766482" y="227464"/>
                  </a:lnTo>
                  <a:lnTo>
                    <a:pt x="765991" y="224260"/>
                  </a:lnTo>
                  <a:lnTo>
                    <a:pt x="763732" y="218788"/>
                  </a:lnTo>
                  <a:lnTo>
                    <a:pt x="759947" y="215701"/>
                  </a:lnTo>
                  <a:lnTo>
                    <a:pt x="755090" y="213505"/>
                  </a:lnTo>
                  <a:lnTo>
                    <a:pt x="750581" y="212530"/>
                  </a:lnTo>
                  <a:lnTo>
                    <a:pt x="736629" y="214551"/>
                  </a:lnTo>
                  <a:lnTo>
                    <a:pt x="735209" y="215381"/>
                  </a:lnTo>
                  <a:lnTo>
                    <a:pt x="731524" y="219920"/>
                  </a:lnTo>
                  <a:lnTo>
                    <a:pt x="716624" y="247917"/>
                  </a:lnTo>
                  <a:lnTo>
                    <a:pt x="712677" y="277974"/>
                  </a:lnTo>
                  <a:lnTo>
                    <a:pt x="714877" y="297424"/>
                  </a:lnTo>
                  <a:lnTo>
                    <a:pt x="722268" y="317353"/>
                  </a:lnTo>
                  <a:lnTo>
                    <a:pt x="728629" y="326099"/>
                  </a:lnTo>
                  <a:lnTo>
                    <a:pt x="734116" y="330893"/>
                  </a:lnTo>
                  <a:lnTo>
                    <a:pt x="761785" y="339582"/>
                  </a:lnTo>
                  <a:lnTo>
                    <a:pt x="786499" y="338985"/>
                  </a:lnTo>
                  <a:lnTo>
                    <a:pt x="807420" y="331617"/>
                  </a:lnTo>
                  <a:lnTo>
                    <a:pt x="826633" y="312395"/>
                  </a:lnTo>
                  <a:lnTo>
                    <a:pt x="842964" y="278224"/>
                  </a:lnTo>
                  <a:lnTo>
                    <a:pt x="852124" y="232833"/>
                  </a:lnTo>
                  <a:lnTo>
                    <a:pt x="855375" y="193101"/>
                  </a:lnTo>
                  <a:lnTo>
                    <a:pt x="856879" y="150733"/>
                  </a:lnTo>
                  <a:lnTo>
                    <a:pt x="857176" y="104734"/>
                  </a:lnTo>
                  <a:lnTo>
                    <a:pt x="857244" y="57227"/>
                  </a:lnTo>
                  <a:lnTo>
                    <a:pt x="851783" y="16050"/>
                  </a:lnTo>
                  <a:lnTo>
                    <a:pt x="849411" y="10001"/>
                  </a:lnTo>
                  <a:lnTo>
                    <a:pt x="846710" y="6019"/>
                  </a:lnTo>
                  <a:lnTo>
                    <a:pt x="845989" y="5452"/>
                  </a:lnTo>
                  <a:lnTo>
                    <a:pt x="845510" y="5426"/>
                  </a:lnTo>
                  <a:lnTo>
                    <a:pt x="845189" y="6114"/>
                  </a:lnTo>
                  <a:lnTo>
                    <a:pt x="844575" y="30189"/>
                  </a:lnTo>
                  <a:lnTo>
                    <a:pt x="847432" y="75679"/>
                  </a:lnTo>
                  <a:lnTo>
                    <a:pt x="847699" y="122656"/>
                  </a:lnTo>
                  <a:lnTo>
                    <a:pt x="847722" y="163637"/>
                  </a:lnTo>
                  <a:lnTo>
                    <a:pt x="849606" y="208053"/>
                  </a:lnTo>
                  <a:lnTo>
                    <a:pt x="855564" y="251615"/>
                  </a:lnTo>
                  <a:lnTo>
                    <a:pt x="871067" y="297295"/>
                  </a:lnTo>
                  <a:lnTo>
                    <a:pt x="875268" y="303980"/>
                  </a:lnTo>
                  <a:lnTo>
                    <a:pt x="886656" y="313395"/>
                  </a:lnTo>
                  <a:lnTo>
                    <a:pt x="903066" y="320636"/>
                  </a:lnTo>
                  <a:lnTo>
                    <a:pt x="908893" y="321879"/>
                  </a:lnTo>
                  <a:lnTo>
                    <a:pt x="919511" y="320894"/>
                  </a:lnTo>
                  <a:lnTo>
                    <a:pt x="925609" y="318349"/>
                  </a:lnTo>
                  <a:lnTo>
                    <a:pt x="950661" y="299973"/>
                  </a:lnTo>
                  <a:lnTo>
                    <a:pt x="957328" y="291176"/>
                  </a:lnTo>
                  <a:lnTo>
                    <a:pt x="961465" y="280211"/>
                  </a:lnTo>
                  <a:lnTo>
                    <a:pt x="962408" y="262138"/>
                  </a:lnTo>
                  <a:lnTo>
                    <a:pt x="958767" y="248434"/>
                  </a:lnTo>
                  <a:lnTo>
                    <a:pt x="941641" y="226730"/>
                  </a:lnTo>
                  <a:lnTo>
                    <a:pt x="924721" y="210059"/>
                  </a:lnTo>
                  <a:lnTo>
                    <a:pt x="918249" y="199949"/>
                  </a:lnTo>
                  <a:lnTo>
                    <a:pt x="918377" y="200002"/>
                  </a:lnTo>
                  <a:lnTo>
                    <a:pt x="931573" y="213997"/>
                  </a:lnTo>
                  <a:lnTo>
                    <a:pt x="933257" y="216422"/>
                  </a:lnTo>
                  <a:lnTo>
                    <a:pt x="950110" y="227214"/>
                  </a:lnTo>
                  <a:lnTo>
                    <a:pt x="978670" y="238573"/>
                  </a:lnTo>
                  <a:lnTo>
                    <a:pt x="1005000" y="240222"/>
                  </a:lnTo>
                  <a:lnTo>
                    <a:pt x="1009465" y="238397"/>
                  </a:lnTo>
                  <a:lnTo>
                    <a:pt x="1022989" y="228731"/>
                  </a:lnTo>
                  <a:lnTo>
                    <a:pt x="1024399" y="226587"/>
                  </a:lnTo>
                  <a:lnTo>
                    <a:pt x="1024421" y="225874"/>
                  </a:lnTo>
                  <a:lnTo>
                    <a:pt x="1024083" y="225399"/>
                  </a:lnTo>
                  <a:lnTo>
                    <a:pt x="1022452" y="224504"/>
                  </a:lnTo>
                  <a:lnTo>
                    <a:pt x="1017293" y="237113"/>
                  </a:lnTo>
                  <a:lnTo>
                    <a:pt x="1015325" y="243214"/>
                  </a:lnTo>
                  <a:lnTo>
                    <a:pt x="1008537" y="258481"/>
                  </a:lnTo>
                  <a:lnTo>
                    <a:pt x="1003862" y="287014"/>
                  </a:lnTo>
                  <a:lnTo>
                    <a:pt x="1006828" y="307786"/>
                  </a:lnTo>
                  <a:lnTo>
                    <a:pt x="1014149" y="323226"/>
                  </a:lnTo>
                  <a:lnTo>
                    <a:pt x="1020704" y="330203"/>
                  </a:lnTo>
                  <a:lnTo>
                    <a:pt x="1027616" y="334951"/>
                  </a:lnTo>
                  <a:lnTo>
                    <a:pt x="1033039" y="337061"/>
                  </a:lnTo>
                  <a:lnTo>
                    <a:pt x="1050998" y="338063"/>
                  </a:lnTo>
                  <a:lnTo>
                    <a:pt x="1057542" y="336915"/>
                  </a:lnTo>
                  <a:lnTo>
                    <a:pt x="1070250" y="329229"/>
                  </a:lnTo>
                  <a:lnTo>
                    <a:pt x="1080130" y="318015"/>
                  </a:lnTo>
                  <a:lnTo>
                    <a:pt x="1084155" y="309126"/>
                  </a:lnTo>
                  <a:lnTo>
                    <a:pt x="1085806" y="283995"/>
                  </a:lnTo>
                  <a:lnTo>
                    <a:pt x="1084890" y="279959"/>
                  </a:lnTo>
                  <a:lnTo>
                    <a:pt x="1083332" y="275704"/>
                  </a:lnTo>
                  <a:lnTo>
                    <a:pt x="1082714" y="272286"/>
                  </a:lnTo>
                  <a:lnTo>
                    <a:pt x="1109114" y="271136"/>
                  </a:lnTo>
                  <a:lnTo>
                    <a:pt x="1128419" y="259143"/>
                  </a:lnTo>
                  <a:lnTo>
                    <a:pt x="1135349" y="252015"/>
                  </a:lnTo>
                  <a:lnTo>
                    <a:pt x="1137835" y="247167"/>
                  </a:lnTo>
                  <a:lnTo>
                    <a:pt x="1138499" y="244886"/>
                  </a:lnTo>
                  <a:lnTo>
                    <a:pt x="1137746" y="234933"/>
                  </a:lnTo>
                  <a:lnTo>
                    <a:pt x="1135256" y="228991"/>
                  </a:lnTo>
                  <a:lnTo>
                    <a:pt x="1133604" y="226419"/>
                  </a:lnTo>
                  <a:lnTo>
                    <a:pt x="1131444" y="224704"/>
                  </a:lnTo>
                  <a:lnTo>
                    <a:pt x="1126223" y="222798"/>
                  </a:lnTo>
                  <a:lnTo>
                    <a:pt x="1111366" y="221408"/>
                  </a:lnTo>
                  <a:lnTo>
                    <a:pt x="1096792" y="226753"/>
                  </a:lnTo>
                  <a:lnTo>
                    <a:pt x="1092359" y="230059"/>
                  </a:lnTo>
                  <a:lnTo>
                    <a:pt x="1090189" y="232422"/>
                  </a:lnTo>
                  <a:lnTo>
                    <a:pt x="1085450" y="244176"/>
                  </a:lnTo>
                  <a:lnTo>
                    <a:pt x="1083497" y="253773"/>
                  </a:lnTo>
                  <a:lnTo>
                    <a:pt x="1089691" y="278418"/>
                  </a:lnTo>
                  <a:lnTo>
                    <a:pt x="1109083" y="321516"/>
                  </a:lnTo>
                  <a:lnTo>
                    <a:pt x="1111815" y="325563"/>
                  </a:lnTo>
                  <a:lnTo>
                    <a:pt x="1117029" y="327597"/>
                  </a:lnTo>
                  <a:lnTo>
                    <a:pt x="1123696" y="328148"/>
                  </a:lnTo>
                  <a:lnTo>
                    <a:pt x="1130187" y="327217"/>
                  </a:lnTo>
                  <a:lnTo>
                    <a:pt x="1147342" y="316493"/>
                  </a:lnTo>
                  <a:lnTo>
                    <a:pt x="1192021" y="282917"/>
                  </a:lnTo>
                  <a:lnTo>
                    <a:pt x="1200917" y="272465"/>
                  </a:lnTo>
                  <a:lnTo>
                    <a:pt x="1204019" y="265192"/>
                  </a:lnTo>
                  <a:lnTo>
                    <a:pt x="1209569" y="218185"/>
                  </a:lnTo>
                  <a:lnTo>
                    <a:pt x="1209628" y="216373"/>
                  </a:lnTo>
                  <a:lnTo>
                    <a:pt x="1207976" y="220410"/>
                  </a:lnTo>
                  <a:lnTo>
                    <a:pt x="1208097" y="224535"/>
                  </a:lnTo>
                  <a:lnTo>
                    <a:pt x="1221394" y="269785"/>
                  </a:lnTo>
                  <a:lnTo>
                    <a:pt x="1230083" y="301032"/>
                  </a:lnTo>
                  <a:lnTo>
                    <a:pt x="1231741" y="318210"/>
                  </a:lnTo>
                  <a:lnTo>
                    <a:pt x="1228482" y="328234"/>
                  </a:lnTo>
                  <a:lnTo>
                    <a:pt x="1225913" y="332312"/>
                  </a:lnTo>
                  <a:lnTo>
                    <a:pt x="1224734" y="333399"/>
                  </a:lnTo>
                  <a:lnTo>
                    <a:pt x="1220601" y="334607"/>
                  </a:lnTo>
                  <a:lnTo>
                    <a:pt x="1207390" y="335094"/>
                  </a:lnTo>
                  <a:lnTo>
                    <a:pt x="1160007" y="329299"/>
                  </a:lnTo>
                  <a:lnTo>
                    <a:pt x="1158572" y="329274"/>
                  </a:lnTo>
                  <a:lnTo>
                    <a:pt x="1157967" y="328905"/>
                  </a:lnTo>
                  <a:lnTo>
                    <a:pt x="1157917" y="328306"/>
                  </a:lnTo>
                  <a:lnTo>
                    <a:pt x="1158875" y="326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4" name="SMARTInkShape-720">
              <a:extLst>
                <a:ext uri="{FF2B5EF4-FFF2-40B4-BE49-F238E27FC236}">
                  <a16:creationId xmlns:a16="http://schemas.microsoft.com/office/drawing/2014/main" xmlns="" id="{1770ED45-4EBC-46B9-84AD-2530ED3271D6}"/>
                </a:ext>
              </a:extLst>
            </p:cNvPr>
            <p:cNvSpPr/>
            <p:nvPr>
              <p:custDataLst>
                <p:tags r:id="rId48"/>
              </p:custDataLst>
            </p:nvPr>
          </p:nvSpPr>
          <p:spPr>
            <a:xfrm>
              <a:off x="10204450" y="5495925"/>
              <a:ext cx="107951" cy="6351"/>
            </a:xfrm>
            <a:custGeom>
              <a:avLst/>
              <a:gdLst/>
              <a:ahLst/>
              <a:cxnLst/>
              <a:rect l="0" t="0" r="0" b="0"/>
              <a:pathLst>
                <a:path w="107951" h="6351">
                  <a:moveTo>
                    <a:pt x="0" y="0"/>
                  </a:moveTo>
                  <a:lnTo>
                    <a:pt x="0" y="0"/>
                  </a:lnTo>
                  <a:lnTo>
                    <a:pt x="2733" y="2734"/>
                  </a:lnTo>
                  <a:lnTo>
                    <a:pt x="28137" y="5331"/>
                  </a:lnTo>
                  <a:lnTo>
                    <a:pt x="73754" y="6291"/>
                  </a:lnTo>
                  <a:lnTo>
                    <a:pt x="10795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5" name="SMARTInkShape-721">
              <a:extLst>
                <a:ext uri="{FF2B5EF4-FFF2-40B4-BE49-F238E27FC236}">
                  <a16:creationId xmlns:a16="http://schemas.microsoft.com/office/drawing/2014/main" xmlns="" id="{5998F592-0596-491A-9730-BC80B7CBA7AB}"/>
                </a:ext>
              </a:extLst>
            </p:cNvPr>
            <p:cNvSpPr/>
            <p:nvPr>
              <p:custDataLst>
                <p:tags r:id="rId49"/>
              </p:custDataLst>
            </p:nvPr>
          </p:nvSpPr>
          <p:spPr>
            <a:xfrm>
              <a:off x="10029825" y="5499100"/>
              <a:ext cx="88901" cy="6351"/>
            </a:xfrm>
            <a:custGeom>
              <a:avLst/>
              <a:gdLst/>
              <a:ahLst/>
              <a:cxnLst/>
              <a:rect l="0" t="0" r="0" b="0"/>
              <a:pathLst>
                <a:path w="88901" h="6351">
                  <a:moveTo>
                    <a:pt x="0" y="0"/>
                  </a:moveTo>
                  <a:lnTo>
                    <a:pt x="0" y="0"/>
                  </a:lnTo>
                  <a:lnTo>
                    <a:pt x="11099" y="353"/>
                  </a:lnTo>
                  <a:lnTo>
                    <a:pt x="19169" y="3088"/>
                  </a:lnTo>
                  <a:lnTo>
                    <a:pt x="63727" y="5905"/>
                  </a:lnTo>
                  <a:lnTo>
                    <a:pt x="889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6" name="SMARTInkShape-722">
              <a:extLst>
                <a:ext uri="{FF2B5EF4-FFF2-40B4-BE49-F238E27FC236}">
                  <a16:creationId xmlns:a16="http://schemas.microsoft.com/office/drawing/2014/main" xmlns="" id="{90ADC295-4570-4112-8F09-A6961AC0E5D6}"/>
                </a:ext>
              </a:extLst>
            </p:cNvPr>
            <p:cNvSpPr/>
            <p:nvPr>
              <p:custDataLst>
                <p:tags r:id="rId50"/>
              </p:custDataLst>
            </p:nvPr>
          </p:nvSpPr>
          <p:spPr>
            <a:xfrm>
              <a:off x="10646909" y="5680172"/>
              <a:ext cx="27442" cy="22129"/>
            </a:xfrm>
            <a:custGeom>
              <a:avLst/>
              <a:gdLst/>
              <a:ahLst/>
              <a:cxnLst/>
              <a:rect l="0" t="0" r="0" b="0"/>
              <a:pathLst>
                <a:path w="27442" h="22129">
                  <a:moveTo>
                    <a:pt x="27441" y="22128"/>
                  </a:moveTo>
                  <a:lnTo>
                    <a:pt x="27441" y="22128"/>
                  </a:lnTo>
                  <a:lnTo>
                    <a:pt x="21811" y="9928"/>
                  </a:lnTo>
                  <a:lnTo>
                    <a:pt x="21103" y="228"/>
                  </a:lnTo>
                  <a:lnTo>
                    <a:pt x="20155" y="48"/>
                  </a:lnTo>
                  <a:lnTo>
                    <a:pt x="19409" y="0"/>
                  </a:lnTo>
                  <a:lnTo>
                    <a:pt x="0" y="17860"/>
                  </a:lnTo>
                  <a:lnTo>
                    <a:pt x="328" y="17872"/>
                  </a:lnTo>
                  <a:lnTo>
                    <a:pt x="2573" y="16944"/>
                  </a:lnTo>
                  <a:lnTo>
                    <a:pt x="18389" y="4252"/>
                  </a:lnTo>
                  <a:lnTo>
                    <a:pt x="18937" y="4566"/>
                  </a:lnTo>
                  <a:lnTo>
                    <a:pt x="18949" y="5481"/>
                  </a:lnTo>
                  <a:lnTo>
                    <a:pt x="14741" y="157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7" name="SMARTInkShape-723">
              <a:extLst>
                <a:ext uri="{FF2B5EF4-FFF2-40B4-BE49-F238E27FC236}">
                  <a16:creationId xmlns:a16="http://schemas.microsoft.com/office/drawing/2014/main" xmlns="" id="{38DD25A7-B158-4514-BF9E-1476D64D4E5F}"/>
                </a:ext>
              </a:extLst>
            </p:cNvPr>
            <p:cNvSpPr/>
            <p:nvPr>
              <p:custDataLst>
                <p:tags r:id="rId51"/>
              </p:custDataLst>
            </p:nvPr>
          </p:nvSpPr>
          <p:spPr>
            <a:xfrm>
              <a:off x="9785400" y="5483809"/>
              <a:ext cx="33658" cy="21642"/>
            </a:xfrm>
            <a:custGeom>
              <a:avLst/>
              <a:gdLst/>
              <a:ahLst/>
              <a:cxnLst/>
              <a:rect l="0" t="0" r="0" b="0"/>
              <a:pathLst>
                <a:path w="33658" h="21642">
                  <a:moveTo>
                    <a:pt x="19000" y="15291"/>
                  </a:moveTo>
                  <a:lnTo>
                    <a:pt x="19000" y="15291"/>
                  </a:lnTo>
                  <a:lnTo>
                    <a:pt x="6512" y="15291"/>
                  </a:lnTo>
                  <a:lnTo>
                    <a:pt x="1899" y="10872"/>
                  </a:lnTo>
                  <a:lnTo>
                    <a:pt x="1249" y="10581"/>
                  </a:lnTo>
                  <a:lnTo>
                    <a:pt x="816" y="10740"/>
                  </a:lnTo>
                  <a:lnTo>
                    <a:pt x="0" y="12035"/>
                  </a:lnTo>
                  <a:lnTo>
                    <a:pt x="8156" y="20310"/>
                  </a:lnTo>
                  <a:lnTo>
                    <a:pt x="17512" y="19561"/>
                  </a:lnTo>
                  <a:lnTo>
                    <a:pt x="24714" y="17105"/>
                  </a:lnTo>
                  <a:lnTo>
                    <a:pt x="30767" y="12457"/>
                  </a:lnTo>
                  <a:lnTo>
                    <a:pt x="33049" y="6741"/>
                  </a:lnTo>
                  <a:lnTo>
                    <a:pt x="33657" y="3241"/>
                  </a:lnTo>
                  <a:lnTo>
                    <a:pt x="33358" y="1260"/>
                  </a:lnTo>
                  <a:lnTo>
                    <a:pt x="32453" y="293"/>
                  </a:lnTo>
                  <a:lnTo>
                    <a:pt x="31143" y="0"/>
                  </a:lnTo>
                  <a:lnTo>
                    <a:pt x="26866" y="2498"/>
                  </a:lnTo>
                  <a:lnTo>
                    <a:pt x="21791" y="7488"/>
                  </a:lnTo>
                  <a:lnTo>
                    <a:pt x="12650" y="21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8" name="SMARTInkShape-724">
              <a:extLst>
                <a:ext uri="{FF2B5EF4-FFF2-40B4-BE49-F238E27FC236}">
                  <a16:creationId xmlns:a16="http://schemas.microsoft.com/office/drawing/2014/main" xmlns="" id="{96918662-69A4-4837-A20B-99A9A2DB5E46}"/>
                </a:ext>
              </a:extLst>
            </p:cNvPr>
            <p:cNvSpPr/>
            <p:nvPr>
              <p:custDataLst>
                <p:tags r:id="rId52"/>
              </p:custDataLst>
            </p:nvPr>
          </p:nvSpPr>
          <p:spPr>
            <a:xfrm>
              <a:off x="10039351" y="5441950"/>
              <a:ext cx="69850" cy="55615"/>
            </a:xfrm>
            <a:custGeom>
              <a:avLst/>
              <a:gdLst/>
              <a:ahLst/>
              <a:cxnLst/>
              <a:rect l="0" t="0" r="0" b="0"/>
              <a:pathLst>
                <a:path w="69850" h="55615">
                  <a:moveTo>
                    <a:pt x="3174" y="0"/>
                  </a:moveTo>
                  <a:lnTo>
                    <a:pt x="3174" y="0"/>
                  </a:lnTo>
                  <a:lnTo>
                    <a:pt x="3174" y="2734"/>
                  </a:lnTo>
                  <a:lnTo>
                    <a:pt x="662" y="10024"/>
                  </a:lnTo>
                  <a:lnTo>
                    <a:pt x="0" y="34359"/>
                  </a:lnTo>
                  <a:lnTo>
                    <a:pt x="3135" y="49811"/>
                  </a:lnTo>
                  <a:lnTo>
                    <a:pt x="4848" y="52193"/>
                  </a:lnTo>
                  <a:lnTo>
                    <a:pt x="6623" y="53183"/>
                  </a:lnTo>
                  <a:lnTo>
                    <a:pt x="8950" y="53818"/>
                  </a:lnTo>
                  <a:lnTo>
                    <a:pt x="11040" y="55614"/>
                  </a:lnTo>
                  <a:lnTo>
                    <a:pt x="12298" y="55421"/>
                  </a:lnTo>
                  <a:lnTo>
                    <a:pt x="22003" y="50866"/>
                  </a:lnTo>
                  <a:lnTo>
                    <a:pt x="23844" y="49134"/>
                  </a:lnTo>
                  <a:lnTo>
                    <a:pt x="26590" y="48296"/>
                  </a:lnTo>
                  <a:lnTo>
                    <a:pt x="69849" y="44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10" name="SMARTInkShape-725">
            <a:extLst>
              <a:ext uri="{FF2B5EF4-FFF2-40B4-BE49-F238E27FC236}">
                <a16:creationId xmlns:a16="http://schemas.microsoft.com/office/drawing/2014/main" xmlns="" id="{5CEDF9EB-1FA6-4A68-92AF-63A587B1B83A}"/>
              </a:ext>
            </a:extLst>
          </p:cNvPr>
          <p:cNvSpPr/>
          <p:nvPr>
            <p:custDataLst>
              <p:tags r:id="rId1"/>
            </p:custDataLst>
          </p:nvPr>
        </p:nvSpPr>
        <p:spPr>
          <a:xfrm>
            <a:off x="9249928" y="5580230"/>
            <a:ext cx="157598" cy="140946"/>
          </a:xfrm>
          <a:custGeom>
            <a:avLst/>
            <a:gdLst/>
            <a:ahLst/>
            <a:cxnLst/>
            <a:rect l="0" t="0" r="0" b="0"/>
            <a:pathLst>
              <a:path w="157598" h="140946">
                <a:moveTo>
                  <a:pt x="33772" y="17295"/>
                </a:moveTo>
                <a:lnTo>
                  <a:pt x="33772" y="17295"/>
                </a:lnTo>
                <a:lnTo>
                  <a:pt x="36505" y="17295"/>
                </a:lnTo>
                <a:lnTo>
                  <a:pt x="36652" y="16942"/>
                </a:lnTo>
                <a:lnTo>
                  <a:pt x="36908" y="14561"/>
                </a:lnTo>
                <a:lnTo>
                  <a:pt x="37871" y="14316"/>
                </a:lnTo>
                <a:lnTo>
                  <a:pt x="38621" y="14251"/>
                </a:lnTo>
                <a:lnTo>
                  <a:pt x="40396" y="13237"/>
                </a:lnTo>
                <a:lnTo>
                  <a:pt x="42723" y="11398"/>
                </a:lnTo>
                <a:lnTo>
                  <a:pt x="43042" y="10206"/>
                </a:lnTo>
                <a:lnTo>
                  <a:pt x="43247" y="6565"/>
                </a:lnTo>
                <a:lnTo>
                  <a:pt x="42333" y="4530"/>
                </a:lnTo>
                <a:lnTo>
                  <a:pt x="38873" y="349"/>
                </a:lnTo>
                <a:lnTo>
                  <a:pt x="37879" y="0"/>
                </a:lnTo>
                <a:lnTo>
                  <a:pt x="36863" y="121"/>
                </a:lnTo>
                <a:lnTo>
                  <a:pt x="33747" y="1035"/>
                </a:lnTo>
                <a:lnTo>
                  <a:pt x="32697" y="1163"/>
                </a:lnTo>
                <a:lnTo>
                  <a:pt x="26162" y="6401"/>
                </a:lnTo>
                <a:lnTo>
                  <a:pt x="18837" y="16528"/>
                </a:lnTo>
                <a:lnTo>
                  <a:pt x="2738" y="52714"/>
                </a:lnTo>
                <a:lnTo>
                  <a:pt x="0" y="64674"/>
                </a:lnTo>
                <a:lnTo>
                  <a:pt x="874" y="79429"/>
                </a:lnTo>
                <a:lnTo>
                  <a:pt x="9046" y="101966"/>
                </a:lnTo>
                <a:lnTo>
                  <a:pt x="19964" y="117140"/>
                </a:lnTo>
                <a:lnTo>
                  <a:pt x="41144" y="132712"/>
                </a:lnTo>
                <a:lnTo>
                  <a:pt x="61200" y="140197"/>
                </a:lnTo>
                <a:lnTo>
                  <a:pt x="73008" y="140945"/>
                </a:lnTo>
                <a:lnTo>
                  <a:pt x="99687" y="129270"/>
                </a:lnTo>
                <a:lnTo>
                  <a:pt x="120369" y="115227"/>
                </a:lnTo>
                <a:lnTo>
                  <a:pt x="143658" y="84042"/>
                </a:lnTo>
                <a:lnTo>
                  <a:pt x="157597" y="55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1" name="SMARTInkShape-726">
            <a:extLst>
              <a:ext uri="{FF2B5EF4-FFF2-40B4-BE49-F238E27FC236}">
                <a16:creationId xmlns:a16="http://schemas.microsoft.com/office/drawing/2014/main" xmlns="" id="{13E9C4E7-A164-4137-AF9E-44B1E42B81E2}"/>
              </a:ext>
            </a:extLst>
          </p:cNvPr>
          <p:cNvSpPr/>
          <p:nvPr>
            <p:custDataLst>
              <p:tags r:id="rId2"/>
            </p:custDataLst>
          </p:nvPr>
        </p:nvSpPr>
        <p:spPr>
          <a:xfrm>
            <a:off x="8415239" y="5568231"/>
            <a:ext cx="563662" cy="357459"/>
          </a:xfrm>
          <a:custGeom>
            <a:avLst/>
            <a:gdLst/>
            <a:ahLst/>
            <a:cxnLst/>
            <a:rect l="0" t="0" r="0" b="0"/>
            <a:pathLst>
              <a:path w="563662" h="357459">
                <a:moveTo>
                  <a:pt x="68361" y="54694"/>
                </a:moveTo>
                <a:lnTo>
                  <a:pt x="68361" y="54694"/>
                </a:lnTo>
                <a:lnTo>
                  <a:pt x="71732" y="54694"/>
                </a:lnTo>
                <a:lnTo>
                  <a:pt x="72725" y="54341"/>
                </a:lnTo>
                <a:lnTo>
                  <a:pt x="73387" y="53753"/>
                </a:lnTo>
                <a:lnTo>
                  <a:pt x="73828" y="53008"/>
                </a:lnTo>
                <a:lnTo>
                  <a:pt x="77821" y="50275"/>
                </a:lnTo>
                <a:lnTo>
                  <a:pt x="78901" y="48573"/>
                </a:lnTo>
                <a:lnTo>
                  <a:pt x="80977" y="36528"/>
                </a:lnTo>
                <a:lnTo>
                  <a:pt x="81036" y="32535"/>
                </a:lnTo>
                <a:lnTo>
                  <a:pt x="72626" y="20141"/>
                </a:lnTo>
                <a:lnTo>
                  <a:pt x="62333" y="11491"/>
                </a:lnTo>
                <a:lnTo>
                  <a:pt x="52982" y="9975"/>
                </a:lnTo>
                <a:lnTo>
                  <a:pt x="34788" y="11876"/>
                </a:lnTo>
                <a:lnTo>
                  <a:pt x="22627" y="18018"/>
                </a:lnTo>
                <a:lnTo>
                  <a:pt x="11771" y="29912"/>
                </a:lnTo>
                <a:lnTo>
                  <a:pt x="3537" y="44607"/>
                </a:lnTo>
                <a:lnTo>
                  <a:pt x="0" y="63504"/>
                </a:lnTo>
                <a:lnTo>
                  <a:pt x="1995" y="74720"/>
                </a:lnTo>
                <a:lnTo>
                  <a:pt x="16926" y="105270"/>
                </a:lnTo>
                <a:lnTo>
                  <a:pt x="22923" y="112097"/>
                </a:lnTo>
                <a:lnTo>
                  <a:pt x="32645" y="119835"/>
                </a:lnTo>
                <a:lnTo>
                  <a:pt x="41198" y="123274"/>
                </a:lnTo>
                <a:lnTo>
                  <a:pt x="48880" y="123274"/>
                </a:lnTo>
                <a:lnTo>
                  <a:pt x="56998" y="120922"/>
                </a:lnTo>
                <a:lnTo>
                  <a:pt x="64369" y="115644"/>
                </a:lnTo>
                <a:lnTo>
                  <a:pt x="79410" y="95700"/>
                </a:lnTo>
                <a:lnTo>
                  <a:pt x="88013" y="64676"/>
                </a:lnTo>
                <a:lnTo>
                  <a:pt x="89118" y="47225"/>
                </a:lnTo>
                <a:lnTo>
                  <a:pt x="85290" y="30373"/>
                </a:lnTo>
                <a:lnTo>
                  <a:pt x="81647" y="23189"/>
                </a:lnTo>
                <a:lnTo>
                  <a:pt x="68887" y="13491"/>
                </a:lnTo>
                <a:lnTo>
                  <a:pt x="56758" y="7286"/>
                </a:lnTo>
                <a:lnTo>
                  <a:pt x="39719" y="6585"/>
                </a:lnTo>
                <a:lnTo>
                  <a:pt x="25773" y="8611"/>
                </a:lnTo>
                <a:lnTo>
                  <a:pt x="19329" y="12340"/>
                </a:lnTo>
                <a:lnTo>
                  <a:pt x="16623" y="14817"/>
                </a:lnTo>
                <a:lnTo>
                  <a:pt x="15172" y="17526"/>
                </a:lnTo>
                <a:lnTo>
                  <a:pt x="14420" y="30906"/>
                </a:lnTo>
                <a:lnTo>
                  <a:pt x="16878" y="33191"/>
                </a:lnTo>
                <a:lnTo>
                  <a:pt x="38581" y="42381"/>
                </a:lnTo>
                <a:lnTo>
                  <a:pt x="79551" y="42190"/>
                </a:lnTo>
                <a:lnTo>
                  <a:pt x="105444" y="34429"/>
                </a:lnTo>
                <a:lnTo>
                  <a:pt x="131483" y="20851"/>
                </a:lnTo>
                <a:lnTo>
                  <a:pt x="144304" y="7341"/>
                </a:lnTo>
                <a:lnTo>
                  <a:pt x="132496" y="54525"/>
                </a:lnTo>
                <a:lnTo>
                  <a:pt x="127861" y="101712"/>
                </a:lnTo>
                <a:lnTo>
                  <a:pt x="128441" y="118367"/>
                </a:lnTo>
                <a:lnTo>
                  <a:pt x="132340" y="127326"/>
                </a:lnTo>
                <a:lnTo>
                  <a:pt x="141528" y="138421"/>
                </a:lnTo>
                <a:lnTo>
                  <a:pt x="144656" y="141204"/>
                </a:lnTo>
                <a:lnTo>
                  <a:pt x="151894" y="144296"/>
                </a:lnTo>
                <a:lnTo>
                  <a:pt x="159462" y="145317"/>
                </a:lnTo>
                <a:lnTo>
                  <a:pt x="166353" y="144595"/>
                </a:lnTo>
                <a:lnTo>
                  <a:pt x="182925" y="135463"/>
                </a:lnTo>
                <a:lnTo>
                  <a:pt x="192656" y="124575"/>
                </a:lnTo>
                <a:lnTo>
                  <a:pt x="202203" y="106444"/>
                </a:lnTo>
                <a:lnTo>
                  <a:pt x="211000" y="60631"/>
                </a:lnTo>
                <a:lnTo>
                  <a:pt x="213737" y="41481"/>
                </a:lnTo>
                <a:lnTo>
                  <a:pt x="209155" y="25026"/>
                </a:lnTo>
                <a:lnTo>
                  <a:pt x="205843" y="18578"/>
                </a:lnTo>
                <a:lnTo>
                  <a:pt x="204465" y="16858"/>
                </a:lnTo>
                <a:lnTo>
                  <a:pt x="202842" y="16770"/>
                </a:lnTo>
                <a:lnTo>
                  <a:pt x="201054" y="17770"/>
                </a:lnTo>
                <a:lnTo>
                  <a:pt x="196107" y="23292"/>
                </a:lnTo>
                <a:lnTo>
                  <a:pt x="194800" y="25293"/>
                </a:lnTo>
                <a:lnTo>
                  <a:pt x="192960" y="36536"/>
                </a:lnTo>
                <a:lnTo>
                  <a:pt x="194101" y="47667"/>
                </a:lnTo>
                <a:lnTo>
                  <a:pt x="208643" y="93472"/>
                </a:lnTo>
                <a:lnTo>
                  <a:pt x="213258" y="103326"/>
                </a:lnTo>
                <a:lnTo>
                  <a:pt x="228379" y="122085"/>
                </a:lnTo>
                <a:lnTo>
                  <a:pt x="243720" y="130970"/>
                </a:lnTo>
                <a:lnTo>
                  <a:pt x="248369" y="132692"/>
                </a:lnTo>
                <a:lnTo>
                  <a:pt x="258025" y="131975"/>
                </a:lnTo>
                <a:lnTo>
                  <a:pt x="266454" y="129529"/>
                </a:lnTo>
                <a:lnTo>
                  <a:pt x="284349" y="116108"/>
                </a:lnTo>
                <a:lnTo>
                  <a:pt x="290886" y="109153"/>
                </a:lnTo>
                <a:lnTo>
                  <a:pt x="302660" y="79027"/>
                </a:lnTo>
                <a:lnTo>
                  <a:pt x="307233" y="49871"/>
                </a:lnTo>
                <a:lnTo>
                  <a:pt x="304948" y="33398"/>
                </a:lnTo>
                <a:lnTo>
                  <a:pt x="300425" y="23219"/>
                </a:lnTo>
                <a:lnTo>
                  <a:pt x="283848" y="8822"/>
                </a:lnTo>
                <a:lnTo>
                  <a:pt x="271632" y="170"/>
                </a:lnTo>
                <a:lnTo>
                  <a:pt x="270198" y="0"/>
                </a:lnTo>
                <a:lnTo>
                  <a:pt x="268888" y="593"/>
                </a:lnTo>
                <a:lnTo>
                  <a:pt x="266492" y="3132"/>
                </a:lnTo>
                <a:lnTo>
                  <a:pt x="264252" y="6613"/>
                </a:lnTo>
                <a:lnTo>
                  <a:pt x="263961" y="12393"/>
                </a:lnTo>
                <a:lnTo>
                  <a:pt x="265752" y="26977"/>
                </a:lnTo>
                <a:lnTo>
                  <a:pt x="271146" y="37107"/>
                </a:lnTo>
                <a:lnTo>
                  <a:pt x="272342" y="38736"/>
                </a:lnTo>
                <a:lnTo>
                  <a:pt x="277436" y="41487"/>
                </a:lnTo>
                <a:lnTo>
                  <a:pt x="280769" y="42714"/>
                </a:lnTo>
                <a:lnTo>
                  <a:pt x="292202" y="42756"/>
                </a:lnTo>
                <a:lnTo>
                  <a:pt x="328578" y="34088"/>
                </a:lnTo>
                <a:lnTo>
                  <a:pt x="344956" y="27308"/>
                </a:lnTo>
                <a:lnTo>
                  <a:pt x="364244" y="27060"/>
                </a:lnTo>
                <a:lnTo>
                  <a:pt x="375078" y="29594"/>
                </a:lnTo>
                <a:lnTo>
                  <a:pt x="381068" y="33073"/>
                </a:lnTo>
                <a:lnTo>
                  <a:pt x="382666" y="34988"/>
                </a:lnTo>
                <a:lnTo>
                  <a:pt x="384441" y="39939"/>
                </a:lnTo>
                <a:lnTo>
                  <a:pt x="384915" y="42740"/>
                </a:lnTo>
                <a:lnTo>
                  <a:pt x="377153" y="58482"/>
                </a:lnTo>
                <a:lnTo>
                  <a:pt x="338347" y="102476"/>
                </a:lnTo>
                <a:lnTo>
                  <a:pt x="327439" y="117493"/>
                </a:lnTo>
                <a:lnTo>
                  <a:pt x="323866" y="126571"/>
                </a:lnTo>
                <a:lnTo>
                  <a:pt x="322449" y="136364"/>
                </a:lnTo>
                <a:lnTo>
                  <a:pt x="323125" y="136305"/>
                </a:lnTo>
                <a:lnTo>
                  <a:pt x="325758" y="135298"/>
                </a:lnTo>
                <a:lnTo>
                  <a:pt x="326742" y="134535"/>
                </a:lnTo>
                <a:lnTo>
                  <a:pt x="327836" y="132747"/>
                </a:lnTo>
                <a:lnTo>
                  <a:pt x="328833" y="132130"/>
                </a:lnTo>
                <a:lnTo>
                  <a:pt x="334563" y="131138"/>
                </a:lnTo>
                <a:lnTo>
                  <a:pt x="335787" y="131056"/>
                </a:lnTo>
                <a:lnTo>
                  <a:pt x="342568" y="134313"/>
                </a:lnTo>
                <a:lnTo>
                  <a:pt x="383629" y="180684"/>
                </a:lnTo>
                <a:lnTo>
                  <a:pt x="397048" y="217152"/>
                </a:lnTo>
                <a:lnTo>
                  <a:pt x="403300" y="261178"/>
                </a:lnTo>
                <a:lnTo>
                  <a:pt x="402712" y="291965"/>
                </a:lnTo>
                <a:lnTo>
                  <a:pt x="396009" y="321460"/>
                </a:lnTo>
                <a:lnTo>
                  <a:pt x="383223" y="340464"/>
                </a:lnTo>
                <a:lnTo>
                  <a:pt x="370107" y="349390"/>
                </a:lnTo>
                <a:lnTo>
                  <a:pt x="350619" y="356500"/>
                </a:lnTo>
                <a:lnTo>
                  <a:pt x="340212" y="357458"/>
                </a:lnTo>
                <a:lnTo>
                  <a:pt x="329706" y="355532"/>
                </a:lnTo>
                <a:lnTo>
                  <a:pt x="321980" y="351383"/>
                </a:lnTo>
                <a:lnTo>
                  <a:pt x="318933" y="348795"/>
                </a:lnTo>
                <a:lnTo>
                  <a:pt x="311271" y="331669"/>
                </a:lnTo>
                <a:lnTo>
                  <a:pt x="307904" y="315462"/>
                </a:lnTo>
                <a:lnTo>
                  <a:pt x="314520" y="273864"/>
                </a:lnTo>
                <a:lnTo>
                  <a:pt x="328580" y="228178"/>
                </a:lnTo>
                <a:lnTo>
                  <a:pt x="347821" y="182596"/>
                </a:lnTo>
                <a:lnTo>
                  <a:pt x="376648" y="149793"/>
                </a:lnTo>
                <a:lnTo>
                  <a:pt x="420257" y="117273"/>
                </a:lnTo>
                <a:lnTo>
                  <a:pt x="466203" y="78947"/>
                </a:lnTo>
                <a:lnTo>
                  <a:pt x="485418" y="53790"/>
                </a:lnTo>
                <a:lnTo>
                  <a:pt x="489090" y="42667"/>
                </a:lnTo>
                <a:lnTo>
                  <a:pt x="490500" y="23640"/>
                </a:lnTo>
                <a:lnTo>
                  <a:pt x="487225" y="15860"/>
                </a:lnTo>
                <a:lnTo>
                  <a:pt x="484651" y="12740"/>
                </a:lnTo>
                <a:lnTo>
                  <a:pt x="479337" y="10043"/>
                </a:lnTo>
                <a:lnTo>
                  <a:pt x="473620" y="8391"/>
                </a:lnTo>
                <a:lnTo>
                  <a:pt x="466375" y="7656"/>
                </a:lnTo>
                <a:lnTo>
                  <a:pt x="459392" y="9212"/>
                </a:lnTo>
                <a:lnTo>
                  <a:pt x="453820" y="11902"/>
                </a:lnTo>
                <a:lnTo>
                  <a:pt x="451342" y="14273"/>
                </a:lnTo>
                <a:lnTo>
                  <a:pt x="445116" y="32381"/>
                </a:lnTo>
                <a:lnTo>
                  <a:pt x="443779" y="54232"/>
                </a:lnTo>
                <a:lnTo>
                  <a:pt x="446015" y="95082"/>
                </a:lnTo>
                <a:lnTo>
                  <a:pt x="447838" y="118685"/>
                </a:lnTo>
                <a:lnTo>
                  <a:pt x="454482" y="137903"/>
                </a:lnTo>
                <a:lnTo>
                  <a:pt x="459751" y="145651"/>
                </a:lnTo>
                <a:lnTo>
                  <a:pt x="482667" y="160725"/>
                </a:lnTo>
                <a:lnTo>
                  <a:pt x="491681" y="165083"/>
                </a:lnTo>
                <a:lnTo>
                  <a:pt x="531151" y="170051"/>
                </a:lnTo>
                <a:lnTo>
                  <a:pt x="563661" y="168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16" name="SMARTInkShape-Group259">
            <a:extLst>
              <a:ext uri="{FF2B5EF4-FFF2-40B4-BE49-F238E27FC236}">
                <a16:creationId xmlns:a16="http://schemas.microsoft.com/office/drawing/2014/main" xmlns="" id="{9580D721-5EB6-44A6-9C34-27A6E5FD3C2D}"/>
              </a:ext>
            </a:extLst>
          </p:cNvPr>
          <p:cNvGrpSpPr/>
          <p:nvPr/>
        </p:nvGrpSpPr>
        <p:grpSpPr>
          <a:xfrm>
            <a:off x="7499643" y="5399494"/>
            <a:ext cx="904583" cy="317155"/>
            <a:chOff x="7499643" y="5399494"/>
            <a:chExt cx="904583" cy="317155"/>
          </a:xfrm>
        </p:grpSpPr>
        <p:sp>
          <p:nvSpPr>
            <p:cNvPr id="212" name="SMARTInkShape-727">
              <a:extLst>
                <a:ext uri="{FF2B5EF4-FFF2-40B4-BE49-F238E27FC236}">
                  <a16:creationId xmlns:a16="http://schemas.microsoft.com/office/drawing/2014/main" xmlns="" id="{F9F4485B-632B-42F0-81EF-F95BC7D9ED7E}"/>
                </a:ext>
              </a:extLst>
            </p:cNvPr>
            <p:cNvSpPr/>
            <p:nvPr>
              <p:custDataLst>
                <p:tags r:id="rId42"/>
              </p:custDataLst>
            </p:nvPr>
          </p:nvSpPr>
          <p:spPr>
            <a:xfrm>
              <a:off x="7781925" y="5505450"/>
              <a:ext cx="120651" cy="19051"/>
            </a:xfrm>
            <a:custGeom>
              <a:avLst/>
              <a:gdLst/>
              <a:ahLst/>
              <a:cxnLst/>
              <a:rect l="0" t="0" r="0" b="0"/>
              <a:pathLst>
                <a:path w="120651" h="19051">
                  <a:moveTo>
                    <a:pt x="0" y="19050"/>
                  </a:moveTo>
                  <a:lnTo>
                    <a:pt x="0" y="19050"/>
                  </a:lnTo>
                  <a:lnTo>
                    <a:pt x="0" y="17364"/>
                  </a:lnTo>
                  <a:lnTo>
                    <a:pt x="353" y="16868"/>
                  </a:lnTo>
                  <a:lnTo>
                    <a:pt x="940" y="16537"/>
                  </a:lnTo>
                  <a:lnTo>
                    <a:pt x="4419" y="16006"/>
                  </a:lnTo>
                  <a:lnTo>
                    <a:pt x="39547" y="11482"/>
                  </a:lnTo>
                  <a:lnTo>
                    <a:pt x="81097" y="5989"/>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3" name="SMARTInkShape-728">
              <a:extLst>
                <a:ext uri="{FF2B5EF4-FFF2-40B4-BE49-F238E27FC236}">
                  <a16:creationId xmlns:a16="http://schemas.microsoft.com/office/drawing/2014/main" xmlns="" id="{E85B0CDD-7B80-433D-9058-B97759071E99}"/>
                </a:ext>
              </a:extLst>
            </p:cNvPr>
            <p:cNvSpPr/>
            <p:nvPr>
              <p:custDataLst>
                <p:tags r:id="rId43"/>
              </p:custDataLst>
            </p:nvPr>
          </p:nvSpPr>
          <p:spPr>
            <a:xfrm>
              <a:off x="7499643" y="5399494"/>
              <a:ext cx="498183" cy="317155"/>
            </a:xfrm>
            <a:custGeom>
              <a:avLst/>
              <a:gdLst/>
              <a:ahLst/>
              <a:cxnLst/>
              <a:rect l="0" t="0" r="0" b="0"/>
              <a:pathLst>
                <a:path w="498183" h="317155">
                  <a:moveTo>
                    <a:pt x="69557" y="220256"/>
                  </a:moveTo>
                  <a:lnTo>
                    <a:pt x="69557" y="220256"/>
                  </a:lnTo>
                  <a:lnTo>
                    <a:pt x="72693" y="217120"/>
                  </a:lnTo>
                  <a:lnTo>
                    <a:pt x="68310" y="197311"/>
                  </a:lnTo>
                  <a:lnTo>
                    <a:pt x="57713" y="178918"/>
                  </a:lnTo>
                  <a:lnTo>
                    <a:pt x="54605" y="176822"/>
                  </a:lnTo>
                  <a:lnTo>
                    <a:pt x="46448" y="174494"/>
                  </a:lnTo>
                  <a:lnTo>
                    <a:pt x="35311" y="174868"/>
                  </a:lnTo>
                  <a:lnTo>
                    <a:pt x="32262" y="176592"/>
                  </a:lnTo>
                  <a:lnTo>
                    <a:pt x="16690" y="195086"/>
                  </a:lnTo>
                  <a:lnTo>
                    <a:pt x="0" y="232176"/>
                  </a:lnTo>
                  <a:lnTo>
                    <a:pt x="443" y="271589"/>
                  </a:lnTo>
                  <a:lnTo>
                    <a:pt x="1256" y="276703"/>
                  </a:lnTo>
                  <a:lnTo>
                    <a:pt x="6862" y="287089"/>
                  </a:lnTo>
                  <a:lnTo>
                    <a:pt x="15587" y="296526"/>
                  </a:lnTo>
                  <a:lnTo>
                    <a:pt x="26521" y="303072"/>
                  </a:lnTo>
                  <a:lnTo>
                    <a:pt x="35613" y="305511"/>
                  </a:lnTo>
                  <a:lnTo>
                    <a:pt x="39519" y="305668"/>
                  </a:lnTo>
                  <a:lnTo>
                    <a:pt x="48564" y="301138"/>
                  </a:lnTo>
                  <a:lnTo>
                    <a:pt x="62000" y="288914"/>
                  </a:lnTo>
                  <a:lnTo>
                    <a:pt x="66770" y="273486"/>
                  </a:lnTo>
                  <a:lnTo>
                    <a:pt x="69524" y="226303"/>
                  </a:lnTo>
                  <a:lnTo>
                    <a:pt x="69535" y="225345"/>
                  </a:lnTo>
                  <a:lnTo>
                    <a:pt x="69895" y="224707"/>
                  </a:lnTo>
                  <a:lnTo>
                    <a:pt x="70488" y="224282"/>
                  </a:lnTo>
                  <a:lnTo>
                    <a:pt x="71236" y="223998"/>
                  </a:lnTo>
                  <a:lnTo>
                    <a:pt x="72067" y="228387"/>
                  </a:lnTo>
                  <a:lnTo>
                    <a:pt x="77139" y="272768"/>
                  </a:lnTo>
                  <a:lnTo>
                    <a:pt x="83563" y="290613"/>
                  </a:lnTo>
                  <a:lnTo>
                    <a:pt x="95540" y="305936"/>
                  </a:lnTo>
                  <a:lnTo>
                    <a:pt x="102389" y="311252"/>
                  </a:lnTo>
                  <a:lnTo>
                    <a:pt x="105204" y="312670"/>
                  </a:lnTo>
                  <a:lnTo>
                    <a:pt x="112093" y="313305"/>
                  </a:lnTo>
                  <a:lnTo>
                    <a:pt x="119154" y="312058"/>
                  </a:lnTo>
                  <a:lnTo>
                    <a:pt x="124644" y="309153"/>
                  </a:lnTo>
                  <a:lnTo>
                    <a:pt x="133386" y="295122"/>
                  </a:lnTo>
                  <a:lnTo>
                    <a:pt x="139309" y="280382"/>
                  </a:lnTo>
                  <a:lnTo>
                    <a:pt x="143980" y="234836"/>
                  </a:lnTo>
                  <a:lnTo>
                    <a:pt x="150370" y="193851"/>
                  </a:lnTo>
                  <a:lnTo>
                    <a:pt x="152864" y="187589"/>
                  </a:lnTo>
                  <a:lnTo>
                    <a:pt x="154022" y="186131"/>
                  </a:lnTo>
                  <a:lnTo>
                    <a:pt x="155148" y="185511"/>
                  </a:lnTo>
                  <a:lnTo>
                    <a:pt x="156251" y="185451"/>
                  </a:lnTo>
                  <a:lnTo>
                    <a:pt x="162860" y="195480"/>
                  </a:lnTo>
                  <a:lnTo>
                    <a:pt x="178167" y="237145"/>
                  </a:lnTo>
                  <a:lnTo>
                    <a:pt x="190350" y="283888"/>
                  </a:lnTo>
                  <a:lnTo>
                    <a:pt x="193329" y="317154"/>
                  </a:lnTo>
                  <a:lnTo>
                    <a:pt x="189921" y="304974"/>
                  </a:lnTo>
                  <a:lnTo>
                    <a:pt x="188958" y="303193"/>
                  </a:lnTo>
                  <a:lnTo>
                    <a:pt x="187201" y="259123"/>
                  </a:lnTo>
                  <a:lnTo>
                    <a:pt x="190305" y="234924"/>
                  </a:lnTo>
                  <a:lnTo>
                    <a:pt x="199438" y="214255"/>
                  </a:lnTo>
                  <a:lnTo>
                    <a:pt x="209924" y="199135"/>
                  </a:lnTo>
                  <a:lnTo>
                    <a:pt x="212846" y="196758"/>
                  </a:lnTo>
                  <a:lnTo>
                    <a:pt x="214471" y="196477"/>
                  </a:lnTo>
                  <a:lnTo>
                    <a:pt x="218160" y="197105"/>
                  </a:lnTo>
                  <a:lnTo>
                    <a:pt x="222151" y="201382"/>
                  </a:lnTo>
                  <a:lnTo>
                    <a:pt x="225923" y="208340"/>
                  </a:lnTo>
                  <a:lnTo>
                    <a:pt x="242155" y="254890"/>
                  </a:lnTo>
                  <a:lnTo>
                    <a:pt x="260931" y="297814"/>
                  </a:lnTo>
                  <a:lnTo>
                    <a:pt x="262756" y="299478"/>
                  </a:lnTo>
                  <a:lnTo>
                    <a:pt x="267607" y="301327"/>
                  </a:lnTo>
                  <a:lnTo>
                    <a:pt x="274231" y="300267"/>
                  </a:lnTo>
                  <a:lnTo>
                    <a:pt x="281173" y="297092"/>
                  </a:lnTo>
                  <a:lnTo>
                    <a:pt x="286610" y="292152"/>
                  </a:lnTo>
                  <a:lnTo>
                    <a:pt x="302923" y="262560"/>
                  </a:lnTo>
                  <a:lnTo>
                    <a:pt x="309568" y="217596"/>
                  </a:lnTo>
                  <a:lnTo>
                    <a:pt x="310687" y="173979"/>
                  </a:lnTo>
                  <a:lnTo>
                    <a:pt x="309883" y="132838"/>
                  </a:lnTo>
                  <a:lnTo>
                    <a:pt x="307875" y="86418"/>
                  </a:lnTo>
                  <a:lnTo>
                    <a:pt x="308060" y="44966"/>
                  </a:lnTo>
                  <a:lnTo>
                    <a:pt x="313552" y="0"/>
                  </a:lnTo>
                  <a:lnTo>
                    <a:pt x="313712" y="393"/>
                  </a:lnTo>
                  <a:lnTo>
                    <a:pt x="313072" y="28374"/>
                  </a:lnTo>
                  <a:lnTo>
                    <a:pt x="311501" y="73266"/>
                  </a:lnTo>
                  <a:lnTo>
                    <a:pt x="313428" y="110160"/>
                  </a:lnTo>
                  <a:lnTo>
                    <a:pt x="313913" y="154215"/>
                  </a:lnTo>
                  <a:lnTo>
                    <a:pt x="314361" y="201606"/>
                  </a:lnTo>
                  <a:lnTo>
                    <a:pt x="316540" y="243997"/>
                  </a:lnTo>
                  <a:lnTo>
                    <a:pt x="317969" y="259383"/>
                  </a:lnTo>
                  <a:lnTo>
                    <a:pt x="324371" y="278180"/>
                  </a:lnTo>
                  <a:lnTo>
                    <a:pt x="328740" y="284570"/>
                  </a:lnTo>
                  <a:lnTo>
                    <a:pt x="336852" y="290151"/>
                  </a:lnTo>
                  <a:lnTo>
                    <a:pt x="344753" y="290949"/>
                  </a:lnTo>
                  <a:lnTo>
                    <a:pt x="349329" y="290668"/>
                  </a:lnTo>
                  <a:lnTo>
                    <a:pt x="359118" y="285652"/>
                  </a:lnTo>
                  <a:lnTo>
                    <a:pt x="372664" y="272911"/>
                  </a:lnTo>
                  <a:lnTo>
                    <a:pt x="400066" y="236933"/>
                  </a:lnTo>
                  <a:lnTo>
                    <a:pt x="402365" y="229508"/>
                  </a:lnTo>
                  <a:lnTo>
                    <a:pt x="402202" y="228541"/>
                  </a:lnTo>
                  <a:lnTo>
                    <a:pt x="401739" y="227896"/>
                  </a:lnTo>
                  <a:lnTo>
                    <a:pt x="401079" y="227466"/>
                  </a:lnTo>
                  <a:lnTo>
                    <a:pt x="396747" y="226628"/>
                  </a:lnTo>
                  <a:lnTo>
                    <a:pt x="398316" y="224927"/>
                  </a:lnTo>
                  <a:lnTo>
                    <a:pt x="400057" y="224096"/>
                  </a:lnTo>
                  <a:lnTo>
                    <a:pt x="405735" y="221877"/>
                  </a:lnTo>
                  <a:lnTo>
                    <a:pt x="413210" y="216075"/>
                  </a:lnTo>
                  <a:lnTo>
                    <a:pt x="419387" y="210101"/>
                  </a:lnTo>
                  <a:lnTo>
                    <a:pt x="420829" y="204924"/>
                  </a:lnTo>
                  <a:lnTo>
                    <a:pt x="421213" y="201568"/>
                  </a:lnTo>
                  <a:lnTo>
                    <a:pt x="418818" y="193136"/>
                  </a:lnTo>
                  <a:lnTo>
                    <a:pt x="410342" y="178406"/>
                  </a:lnTo>
                  <a:lnTo>
                    <a:pt x="406108" y="175198"/>
                  </a:lnTo>
                  <a:lnTo>
                    <a:pt x="403991" y="174342"/>
                  </a:lnTo>
                  <a:lnTo>
                    <a:pt x="394270" y="174824"/>
                  </a:lnTo>
                  <a:lnTo>
                    <a:pt x="388381" y="177251"/>
                  </a:lnTo>
                  <a:lnTo>
                    <a:pt x="385823" y="178886"/>
                  </a:lnTo>
                  <a:lnTo>
                    <a:pt x="374819" y="197842"/>
                  </a:lnTo>
                  <a:lnTo>
                    <a:pt x="370182" y="211146"/>
                  </a:lnTo>
                  <a:lnTo>
                    <a:pt x="368974" y="223380"/>
                  </a:lnTo>
                  <a:lnTo>
                    <a:pt x="375449" y="250298"/>
                  </a:lnTo>
                  <a:lnTo>
                    <a:pt x="382834" y="266042"/>
                  </a:lnTo>
                  <a:lnTo>
                    <a:pt x="402237" y="288888"/>
                  </a:lnTo>
                  <a:lnTo>
                    <a:pt x="418993" y="297585"/>
                  </a:lnTo>
                  <a:lnTo>
                    <a:pt x="432856" y="301259"/>
                  </a:lnTo>
                  <a:lnTo>
                    <a:pt x="452093" y="298976"/>
                  </a:lnTo>
                  <a:lnTo>
                    <a:pt x="467240" y="293832"/>
                  </a:lnTo>
                  <a:lnTo>
                    <a:pt x="498182" y="274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4" name="SMARTInkShape-729">
              <a:extLst>
                <a:ext uri="{FF2B5EF4-FFF2-40B4-BE49-F238E27FC236}">
                  <a16:creationId xmlns:a16="http://schemas.microsoft.com/office/drawing/2014/main" xmlns="" id="{7052B4E8-8D95-4E48-B05D-A563080DB321}"/>
                </a:ext>
              </a:extLst>
            </p:cNvPr>
            <p:cNvSpPr/>
            <p:nvPr>
              <p:custDataLst>
                <p:tags r:id="rId44"/>
              </p:custDataLst>
            </p:nvPr>
          </p:nvSpPr>
          <p:spPr>
            <a:xfrm>
              <a:off x="8007350" y="5699125"/>
              <a:ext cx="50801" cy="404"/>
            </a:xfrm>
            <a:custGeom>
              <a:avLst/>
              <a:gdLst/>
              <a:ahLst/>
              <a:cxnLst/>
              <a:rect l="0" t="0" r="0" b="0"/>
              <a:pathLst>
                <a:path w="50801" h="404">
                  <a:moveTo>
                    <a:pt x="0" y="0"/>
                  </a:moveTo>
                  <a:lnTo>
                    <a:pt x="0" y="0"/>
                  </a:lnTo>
                  <a:lnTo>
                    <a:pt x="47232" y="403"/>
                  </a:lnTo>
                  <a:lnTo>
                    <a:pt x="50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5" name="SMARTInkShape-730">
              <a:extLst>
                <a:ext uri="{FF2B5EF4-FFF2-40B4-BE49-F238E27FC236}">
                  <a16:creationId xmlns:a16="http://schemas.microsoft.com/office/drawing/2014/main" xmlns="" id="{B191DC63-F1E4-4458-BF00-51256659A080}"/>
                </a:ext>
              </a:extLst>
            </p:cNvPr>
            <p:cNvSpPr/>
            <p:nvPr>
              <p:custDataLst>
                <p:tags r:id="rId45"/>
              </p:custDataLst>
            </p:nvPr>
          </p:nvSpPr>
          <p:spPr>
            <a:xfrm>
              <a:off x="8194554" y="5437251"/>
              <a:ext cx="209672" cy="263436"/>
            </a:xfrm>
            <a:custGeom>
              <a:avLst/>
              <a:gdLst/>
              <a:ahLst/>
              <a:cxnLst/>
              <a:rect l="0" t="0" r="0" b="0"/>
              <a:pathLst>
                <a:path w="209672" h="263436">
                  <a:moveTo>
                    <a:pt x="92196" y="195199"/>
                  </a:moveTo>
                  <a:lnTo>
                    <a:pt x="92196" y="195199"/>
                  </a:lnTo>
                  <a:lnTo>
                    <a:pt x="92196" y="193513"/>
                  </a:lnTo>
                  <a:lnTo>
                    <a:pt x="93136" y="191745"/>
                  </a:lnTo>
                  <a:lnTo>
                    <a:pt x="93881" y="190780"/>
                  </a:lnTo>
                  <a:lnTo>
                    <a:pt x="108996" y="182488"/>
                  </a:lnTo>
                  <a:lnTo>
                    <a:pt x="117219" y="170377"/>
                  </a:lnTo>
                  <a:lnTo>
                    <a:pt x="117484" y="166599"/>
                  </a:lnTo>
                  <a:lnTo>
                    <a:pt x="114192" y="144156"/>
                  </a:lnTo>
                  <a:lnTo>
                    <a:pt x="107852" y="130885"/>
                  </a:lnTo>
                  <a:lnTo>
                    <a:pt x="100213" y="122518"/>
                  </a:lnTo>
                  <a:lnTo>
                    <a:pt x="94466" y="118799"/>
                  </a:lnTo>
                  <a:lnTo>
                    <a:pt x="75464" y="120076"/>
                  </a:lnTo>
                  <a:lnTo>
                    <a:pt x="56469" y="124923"/>
                  </a:lnTo>
                  <a:lnTo>
                    <a:pt x="32418" y="140134"/>
                  </a:lnTo>
                  <a:lnTo>
                    <a:pt x="17490" y="154620"/>
                  </a:lnTo>
                  <a:lnTo>
                    <a:pt x="3818" y="177884"/>
                  </a:lnTo>
                  <a:lnTo>
                    <a:pt x="0" y="194441"/>
                  </a:lnTo>
                  <a:lnTo>
                    <a:pt x="1126" y="209326"/>
                  </a:lnTo>
                  <a:lnTo>
                    <a:pt x="6212" y="222997"/>
                  </a:lnTo>
                  <a:lnTo>
                    <a:pt x="27617" y="250365"/>
                  </a:lnTo>
                  <a:lnTo>
                    <a:pt x="46329" y="259600"/>
                  </a:lnTo>
                  <a:lnTo>
                    <a:pt x="61320" y="263435"/>
                  </a:lnTo>
                  <a:lnTo>
                    <a:pt x="77521" y="261200"/>
                  </a:lnTo>
                  <a:lnTo>
                    <a:pt x="85791" y="256988"/>
                  </a:lnTo>
                  <a:lnTo>
                    <a:pt x="92877" y="249472"/>
                  </a:lnTo>
                  <a:lnTo>
                    <a:pt x="105725" y="227037"/>
                  </a:lnTo>
                  <a:lnTo>
                    <a:pt x="115042" y="188971"/>
                  </a:lnTo>
                  <a:lnTo>
                    <a:pt x="117091" y="145717"/>
                  </a:lnTo>
                  <a:lnTo>
                    <a:pt x="116589" y="99539"/>
                  </a:lnTo>
                  <a:lnTo>
                    <a:pt x="114354" y="53080"/>
                  </a:lnTo>
                  <a:lnTo>
                    <a:pt x="106433" y="6705"/>
                  </a:lnTo>
                  <a:lnTo>
                    <a:pt x="105200" y="0"/>
                  </a:lnTo>
                  <a:lnTo>
                    <a:pt x="105451" y="155"/>
                  </a:lnTo>
                  <a:lnTo>
                    <a:pt x="106671" y="2209"/>
                  </a:lnTo>
                  <a:lnTo>
                    <a:pt x="111936" y="47736"/>
                  </a:lnTo>
                  <a:lnTo>
                    <a:pt x="111912" y="93857"/>
                  </a:lnTo>
                  <a:lnTo>
                    <a:pt x="111378" y="141236"/>
                  </a:lnTo>
                  <a:lnTo>
                    <a:pt x="112958" y="184461"/>
                  </a:lnTo>
                  <a:lnTo>
                    <a:pt x="122076" y="226619"/>
                  </a:lnTo>
                  <a:lnTo>
                    <a:pt x="128407" y="238797"/>
                  </a:lnTo>
                  <a:lnTo>
                    <a:pt x="141182" y="252528"/>
                  </a:lnTo>
                  <a:lnTo>
                    <a:pt x="148540" y="257485"/>
                  </a:lnTo>
                  <a:lnTo>
                    <a:pt x="159100" y="258983"/>
                  </a:lnTo>
                  <a:lnTo>
                    <a:pt x="170614" y="258120"/>
                  </a:lnTo>
                  <a:lnTo>
                    <a:pt x="179260" y="255384"/>
                  </a:lnTo>
                  <a:lnTo>
                    <a:pt x="209671" y="233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23" name="SMARTInkShape-Group260">
            <a:extLst>
              <a:ext uri="{FF2B5EF4-FFF2-40B4-BE49-F238E27FC236}">
                <a16:creationId xmlns:a16="http://schemas.microsoft.com/office/drawing/2014/main" xmlns="" id="{E701C9B2-6A46-4ACE-8D62-D7BB620911E7}"/>
              </a:ext>
            </a:extLst>
          </p:cNvPr>
          <p:cNvGrpSpPr/>
          <p:nvPr/>
        </p:nvGrpSpPr>
        <p:grpSpPr>
          <a:xfrm>
            <a:off x="5654675" y="5459465"/>
            <a:ext cx="1828801" cy="256836"/>
            <a:chOff x="5654675" y="5459465"/>
            <a:chExt cx="1828801" cy="256836"/>
          </a:xfrm>
        </p:grpSpPr>
        <p:sp>
          <p:nvSpPr>
            <p:cNvPr id="217" name="SMARTInkShape-731">
              <a:extLst>
                <a:ext uri="{FF2B5EF4-FFF2-40B4-BE49-F238E27FC236}">
                  <a16:creationId xmlns:a16="http://schemas.microsoft.com/office/drawing/2014/main" xmlns="" id="{B4846E63-4484-4A21-93DE-9A32C715E487}"/>
                </a:ext>
              </a:extLst>
            </p:cNvPr>
            <p:cNvSpPr/>
            <p:nvPr>
              <p:custDataLst>
                <p:tags r:id="rId36"/>
              </p:custDataLst>
            </p:nvPr>
          </p:nvSpPr>
          <p:spPr>
            <a:xfrm>
              <a:off x="5654675" y="5566006"/>
              <a:ext cx="1035051" cy="150295"/>
            </a:xfrm>
            <a:custGeom>
              <a:avLst/>
              <a:gdLst/>
              <a:ahLst/>
              <a:cxnLst/>
              <a:rect l="0" t="0" r="0" b="0"/>
              <a:pathLst>
                <a:path w="1035051" h="150295">
                  <a:moveTo>
                    <a:pt x="0" y="129944"/>
                  </a:moveTo>
                  <a:lnTo>
                    <a:pt x="0" y="129944"/>
                  </a:lnTo>
                  <a:lnTo>
                    <a:pt x="1685" y="129944"/>
                  </a:lnTo>
                  <a:lnTo>
                    <a:pt x="2182" y="130649"/>
                  </a:lnTo>
                  <a:lnTo>
                    <a:pt x="3234" y="134661"/>
                  </a:lnTo>
                  <a:lnTo>
                    <a:pt x="5630" y="139355"/>
                  </a:lnTo>
                  <a:lnTo>
                    <a:pt x="6308" y="142451"/>
                  </a:lnTo>
                  <a:lnTo>
                    <a:pt x="8023" y="142587"/>
                  </a:lnTo>
                  <a:lnTo>
                    <a:pt x="11972" y="98113"/>
                  </a:lnTo>
                  <a:lnTo>
                    <a:pt x="22737" y="54821"/>
                  </a:lnTo>
                  <a:lnTo>
                    <a:pt x="33524" y="31836"/>
                  </a:lnTo>
                  <a:lnTo>
                    <a:pt x="54483" y="4500"/>
                  </a:lnTo>
                  <a:lnTo>
                    <a:pt x="56431" y="2923"/>
                  </a:lnTo>
                  <a:lnTo>
                    <a:pt x="59492" y="3283"/>
                  </a:lnTo>
                  <a:lnTo>
                    <a:pt x="67599" y="7446"/>
                  </a:lnTo>
                  <a:lnTo>
                    <a:pt x="75337" y="14352"/>
                  </a:lnTo>
                  <a:lnTo>
                    <a:pt x="85476" y="35327"/>
                  </a:lnTo>
                  <a:lnTo>
                    <a:pt x="96166" y="79043"/>
                  </a:lnTo>
                  <a:lnTo>
                    <a:pt x="102192" y="123619"/>
                  </a:lnTo>
                  <a:lnTo>
                    <a:pt x="104082" y="142673"/>
                  </a:lnTo>
                  <a:lnTo>
                    <a:pt x="102938" y="145950"/>
                  </a:lnTo>
                  <a:lnTo>
                    <a:pt x="102492" y="146612"/>
                  </a:lnTo>
                  <a:lnTo>
                    <a:pt x="102195" y="146700"/>
                  </a:lnTo>
                  <a:lnTo>
                    <a:pt x="101996" y="146406"/>
                  </a:lnTo>
                  <a:lnTo>
                    <a:pt x="96881" y="104525"/>
                  </a:lnTo>
                  <a:lnTo>
                    <a:pt x="99813" y="60564"/>
                  </a:lnTo>
                  <a:lnTo>
                    <a:pt x="106316" y="38746"/>
                  </a:lnTo>
                  <a:lnTo>
                    <a:pt x="110281" y="31674"/>
                  </a:lnTo>
                  <a:lnTo>
                    <a:pt x="119851" y="23725"/>
                  </a:lnTo>
                  <a:lnTo>
                    <a:pt x="126645" y="21000"/>
                  </a:lnTo>
                  <a:lnTo>
                    <a:pt x="129938" y="20273"/>
                  </a:lnTo>
                  <a:lnTo>
                    <a:pt x="143001" y="22621"/>
                  </a:lnTo>
                  <a:lnTo>
                    <a:pt x="149163" y="25918"/>
                  </a:lnTo>
                  <a:lnTo>
                    <a:pt x="164422" y="43897"/>
                  </a:lnTo>
                  <a:lnTo>
                    <a:pt x="178148" y="84387"/>
                  </a:lnTo>
                  <a:lnTo>
                    <a:pt x="183946" y="130668"/>
                  </a:lnTo>
                  <a:lnTo>
                    <a:pt x="184090" y="134627"/>
                  </a:lnTo>
                  <a:lnTo>
                    <a:pt x="183757" y="134830"/>
                  </a:lnTo>
                  <a:lnTo>
                    <a:pt x="183182" y="134612"/>
                  </a:lnTo>
                  <a:lnTo>
                    <a:pt x="182446" y="134115"/>
                  </a:lnTo>
                  <a:lnTo>
                    <a:pt x="181104" y="111748"/>
                  </a:lnTo>
                  <a:lnTo>
                    <a:pt x="185405" y="68364"/>
                  </a:lnTo>
                  <a:lnTo>
                    <a:pt x="196492" y="40526"/>
                  </a:lnTo>
                  <a:lnTo>
                    <a:pt x="202335" y="32347"/>
                  </a:lnTo>
                  <a:lnTo>
                    <a:pt x="216467" y="21220"/>
                  </a:lnTo>
                  <a:lnTo>
                    <a:pt x="224266" y="18123"/>
                  </a:lnTo>
                  <a:lnTo>
                    <a:pt x="233141" y="18627"/>
                  </a:lnTo>
                  <a:lnTo>
                    <a:pt x="237978" y="19749"/>
                  </a:lnTo>
                  <a:lnTo>
                    <a:pt x="241907" y="22614"/>
                  </a:lnTo>
                  <a:lnTo>
                    <a:pt x="248155" y="31442"/>
                  </a:lnTo>
                  <a:lnTo>
                    <a:pt x="252268" y="43255"/>
                  </a:lnTo>
                  <a:lnTo>
                    <a:pt x="261001" y="86739"/>
                  </a:lnTo>
                  <a:lnTo>
                    <a:pt x="277639" y="118671"/>
                  </a:lnTo>
                  <a:lnTo>
                    <a:pt x="283556" y="125639"/>
                  </a:lnTo>
                  <a:lnTo>
                    <a:pt x="290890" y="131088"/>
                  </a:lnTo>
                  <a:lnTo>
                    <a:pt x="306323" y="134751"/>
                  </a:lnTo>
                  <a:lnTo>
                    <a:pt x="319244" y="134151"/>
                  </a:lnTo>
                  <a:lnTo>
                    <a:pt x="333147" y="126683"/>
                  </a:lnTo>
                  <a:lnTo>
                    <a:pt x="339506" y="118499"/>
                  </a:lnTo>
                  <a:lnTo>
                    <a:pt x="345069" y="102093"/>
                  </a:lnTo>
                  <a:lnTo>
                    <a:pt x="348424" y="81169"/>
                  </a:lnTo>
                  <a:lnTo>
                    <a:pt x="345968" y="54163"/>
                  </a:lnTo>
                  <a:lnTo>
                    <a:pt x="344499" y="50638"/>
                  </a:lnTo>
                  <a:lnTo>
                    <a:pt x="343613" y="49557"/>
                  </a:lnTo>
                  <a:lnTo>
                    <a:pt x="341688" y="48355"/>
                  </a:lnTo>
                  <a:lnTo>
                    <a:pt x="341034" y="48387"/>
                  </a:lnTo>
                  <a:lnTo>
                    <a:pt x="340598" y="48762"/>
                  </a:lnTo>
                  <a:lnTo>
                    <a:pt x="340307" y="49364"/>
                  </a:lnTo>
                  <a:lnTo>
                    <a:pt x="340818" y="50119"/>
                  </a:lnTo>
                  <a:lnTo>
                    <a:pt x="345243" y="53197"/>
                  </a:lnTo>
                  <a:lnTo>
                    <a:pt x="358840" y="56185"/>
                  </a:lnTo>
                  <a:lnTo>
                    <a:pt x="365154" y="56240"/>
                  </a:lnTo>
                  <a:lnTo>
                    <a:pt x="384375" y="50772"/>
                  </a:lnTo>
                  <a:lnTo>
                    <a:pt x="394308" y="45024"/>
                  </a:lnTo>
                  <a:lnTo>
                    <a:pt x="401720" y="35481"/>
                  </a:lnTo>
                  <a:lnTo>
                    <a:pt x="406699" y="25402"/>
                  </a:lnTo>
                  <a:lnTo>
                    <a:pt x="407356" y="17982"/>
                  </a:lnTo>
                  <a:lnTo>
                    <a:pt x="405743" y="8693"/>
                  </a:lnTo>
                  <a:lnTo>
                    <a:pt x="404904" y="6777"/>
                  </a:lnTo>
                  <a:lnTo>
                    <a:pt x="399267" y="3707"/>
                  </a:lnTo>
                  <a:lnTo>
                    <a:pt x="383850" y="288"/>
                  </a:lnTo>
                  <a:lnTo>
                    <a:pt x="379209" y="0"/>
                  </a:lnTo>
                  <a:lnTo>
                    <a:pt x="365888" y="8265"/>
                  </a:lnTo>
                  <a:lnTo>
                    <a:pt x="355277" y="18514"/>
                  </a:lnTo>
                  <a:lnTo>
                    <a:pt x="349350" y="36681"/>
                  </a:lnTo>
                  <a:lnTo>
                    <a:pt x="348731" y="51510"/>
                  </a:lnTo>
                  <a:lnTo>
                    <a:pt x="357030" y="82199"/>
                  </a:lnTo>
                  <a:lnTo>
                    <a:pt x="370268" y="106010"/>
                  </a:lnTo>
                  <a:lnTo>
                    <a:pt x="395886" y="133297"/>
                  </a:lnTo>
                  <a:lnTo>
                    <a:pt x="404667" y="136726"/>
                  </a:lnTo>
                  <a:lnTo>
                    <a:pt x="421306" y="138927"/>
                  </a:lnTo>
                  <a:lnTo>
                    <a:pt x="436569" y="134252"/>
                  </a:lnTo>
                  <a:lnTo>
                    <a:pt x="449441" y="126164"/>
                  </a:lnTo>
                  <a:lnTo>
                    <a:pt x="476292" y="89579"/>
                  </a:lnTo>
                  <a:lnTo>
                    <a:pt x="484102" y="70437"/>
                  </a:lnTo>
                  <a:lnTo>
                    <a:pt x="491274" y="24826"/>
                  </a:lnTo>
                  <a:lnTo>
                    <a:pt x="492366" y="9379"/>
                  </a:lnTo>
                  <a:lnTo>
                    <a:pt x="493761" y="6040"/>
                  </a:lnTo>
                  <a:lnTo>
                    <a:pt x="494274" y="5361"/>
                  </a:lnTo>
                  <a:lnTo>
                    <a:pt x="494616" y="5261"/>
                  </a:lnTo>
                  <a:lnTo>
                    <a:pt x="494844" y="5547"/>
                  </a:lnTo>
                  <a:lnTo>
                    <a:pt x="507389" y="48785"/>
                  </a:lnTo>
                  <a:lnTo>
                    <a:pt x="529663" y="96219"/>
                  </a:lnTo>
                  <a:lnTo>
                    <a:pt x="546438" y="131021"/>
                  </a:lnTo>
                  <a:lnTo>
                    <a:pt x="546326" y="132779"/>
                  </a:lnTo>
                  <a:lnTo>
                    <a:pt x="545545" y="134303"/>
                  </a:lnTo>
                  <a:lnTo>
                    <a:pt x="542796" y="136938"/>
                  </a:lnTo>
                  <a:lnTo>
                    <a:pt x="540163" y="138344"/>
                  </a:lnTo>
                  <a:lnTo>
                    <a:pt x="538967" y="138719"/>
                  </a:lnTo>
                  <a:lnTo>
                    <a:pt x="493408" y="130607"/>
                  </a:lnTo>
                  <a:lnTo>
                    <a:pt x="477299" y="129970"/>
                  </a:lnTo>
                  <a:lnTo>
                    <a:pt x="486228" y="137099"/>
                  </a:lnTo>
                  <a:lnTo>
                    <a:pt x="507436" y="146414"/>
                  </a:lnTo>
                  <a:lnTo>
                    <a:pt x="529317" y="145950"/>
                  </a:lnTo>
                  <a:lnTo>
                    <a:pt x="537935" y="144348"/>
                  </a:lnTo>
                  <a:lnTo>
                    <a:pt x="558990" y="132841"/>
                  </a:lnTo>
                  <a:lnTo>
                    <a:pt x="573046" y="120023"/>
                  </a:lnTo>
                  <a:lnTo>
                    <a:pt x="593023" y="85315"/>
                  </a:lnTo>
                  <a:lnTo>
                    <a:pt x="604725" y="47399"/>
                  </a:lnTo>
                  <a:lnTo>
                    <a:pt x="605568" y="37714"/>
                  </a:lnTo>
                  <a:lnTo>
                    <a:pt x="603625" y="27030"/>
                  </a:lnTo>
                  <a:lnTo>
                    <a:pt x="603147" y="26762"/>
                  </a:lnTo>
                  <a:lnTo>
                    <a:pt x="602476" y="26937"/>
                  </a:lnTo>
                  <a:lnTo>
                    <a:pt x="601676" y="27406"/>
                  </a:lnTo>
                  <a:lnTo>
                    <a:pt x="601142" y="28424"/>
                  </a:lnTo>
                  <a:lnTo>
                    <a:pt x="600286" y="37010"/>
                  </a:lnTo>
                  <a:lnTo>
                    <a:pt x="603547" y="71922"/>
                  </a:lnTo>
                  <a:lnTo>
                    <a:pt x="612361" y="114996"/>
                  </a:lnTo>
                  <a:lnTo>
                    <a:pt x="620663" y="136412"/>
                  </a:lnTo>
                  <a:lnTo>
                    <a:pt x="626159" y="144460"/>
                  </a:lnTo>
                  <a:lnTo>
                    <a:pt x="633070" y="148743"/>
                  </a:lnTo>
                  <a:lnTo>
                    <a:pt x="640139" y="150294"/>
                  </a:lnTo>
                  <a:lnTo>
                    <a:pt x="645633" y="149807"/>
                  </a:lnTo>
                  <a:lnTo>
                    <a:pt x="657749" y="142493"/>
                  </a:lnTo>
                  <a:lnTo>
                    <a:pt x="670825" y="122961"/>
                  </a:lnTo>
                  <a:lnTo>
                    <a:pt x="683662" y="77868"/>
                  </a:lnTo>
                  <a:lnTo>
                    <a:pt x="694584" y="32086"/>
                  </a:lnTo>
                  <a:lnTo>
                    <a:pt x="694996" y="26950"/>
                  </a:lnTo>
                  <a:lnTo>
                    <a:pt x="695458" y="25651"/>
                  </a:lnTo>
                  <a:lnTo>
                    <a:pt x="696119" y="25138"/>
                  </a:lnTo>
                  <a:lnTo>
                    <a:pt x="696913" y="25148"/>
                  </a:lnTo>
                  <a:lnTo>
                    <a:pt x="697442" y="25860"/>
                  </a:lnTo>
                  <a:lnTo>
                    <a:pt x="700589" y="51979"/>
                  </a:lnTo>
                  <a:lnTo>
                    <a:pt x="705065" y="98772"/>
                  </a:lnTo>
                  <a:lnTo>
                    <a:pt x="708121" y="111504"/>
                  </a:lnTo>
                  <a:lnTo>
                    <a:pt x="718127" y="131497"/>
                  </a:lnTo>
                  <a:lnTo>
                    <a:pt x="727214" y="142041"/>
                  </a:lnTo>
                  <a:lnTo>
                    <a:pt x="731754" y="145064"/>
                  </a:lnTo>
                  <a:lnTo>
                    <a:pt x="740561" y="147482"/>
                  </a:lnTo>
                  <a:lnTo>
                    <a:pt x="756824" y="145175"/>
                  </a:lnTo>
                  <a:lnTo>
                    <a:pt x="765109" y="140947"/>
                  </a:lnTo>
                  <a:lnTo>
                    <a:pt x="768306" y="138338"/>
                  </a:lnTo>
                  <a:lnTo>
                    <a:pt x="791178" y="97813"/>
                  </a:lnTo>
                  <a:lnTo>
                    <a:pt x="795222" y="75660"/>
                  </a:lnTo>
                  <a:lnTo>
                    <a:pt x="793050" y="52908"/>
                  </a:lnTo>
                  <a:lnTo>
                    <a:pt x="787937" y="37269"/>
                  </a:lnTo>
                  <a:lnTo>
                    <a:pt x="781171" y="29488"/>
                  </a:lnTo>
                  <a:lnTo>
                    <a:pt x="772990" y="23561"/>
                  </a:lnTo>
                  <a:lnTo>
                    <a:pt x="765826" y="20926"/>
                  </a:lnTo>
                  <a:lnTo>
                    <a:pt x="759115" y="20696"/>
                  </a:lnTo>
                  <a:lnTo>
                    <a:pt x="747868" y="23423"/>
                  </a:lnTo>
                  <a:lnTo>
                    <a:pt x="743254" y="28156"/>
                  </a:lnTo>
                  <a:lnTo>
                    <a:pt x="741036" y="31393"/>
                  </a:lnTo>
                  <a:lnTo>
                    <a:pt x="739513" y="36873"/>
                  </a:lnTo>
                  <a:lnTo>
                    <a:pt x="739600" y="39321"/>
                  </a:lnTo>
                  <a:lnTo>
                    <a:pt x="743460" y="44864"/>
                  </a:lnTo>
                  <a:lnTo>
                    <a:pt x="750585" y="50503"/>
                  </a:lnTo>
                  <a:lnTo>
                    <a:pt x="765085" y="56586"/>
                  </a:lnTo>
                  <a:lnTo>
                    <a:pt x="771720" y="57006"/>
                  </a:lnTo>
                  <a:lnTo>
                    <a:pt x="802504" y="50023"/>
                  </a:lnTo>
                  <a:lnTo>
                    <a:pt x="814806" y="43116"/>
                  </a:lnTo>
                  <a:lnTo>
                    <a:pt x="830990" y="28552"/>
                  </a:lnTo>
                  <a:lnTo>
                    <a:pt x="839350" y="17584"/>
                  </a:lnTo>
                  <a:lnTo>
                    <a:pt x="839319" y="16937"/>
                  </a:lnTo>
                  <a:lnTo>
                    <a:pt x="838946" y="16506"/>
                  </a:lnTo>
                  <a:lnTo>
                    <a:pt x="837591" y="18850"/>
                  </a:lnTo>
                  <a:lnTo>
                    <a:pt x="827880" y="54966"/>
                  </a:lnTo>
                  <a:lnTo>
                    <a:pt x="827499" y="89096"/>
                  </a:lnTo>
                  <a:lnTo>
                    <a:pt x="833865" y="119654"/>
                  </a:lnTo>
                  <a:lnTo>
                    <a:pt x="839095" y="128428"/>
                  </a:lnTo>
                  <a:lnTo>
                    <a:pt x="851361" y="137334"/>
                  </a:lnTo>
                  <a:lnTo>
                    <a:pt x="860160" y="139343"/>
                  </a:lnTo>
                  <a:lnTo>
                    <a:pt x="875868" y="137550"/>
                  </a:lnTo>
                  <a:lnTo>
                    <a:pt x="887397" y="134030"/>
                  </a:lnTo>
                  <a:lnTo>
                    <a:pt x="894873" y="128937"/>
                  </a:lnTo>
                  <a:lnTo>
                    <a:pt x="911261" y="108317"/>
                  </a:lnTo>
                  <a:lnTo>
                    <a:pt x="914769" y="99871"/>
                  </a:lnTo>
                  <a:lnTo>
                    <a:pt x="917502" y="65897"/>
                  </a:lnTo>
                  <a:lnTo>
                    <a:pt x="917173" y="65021"/>
                  </a:lnTo>
                  <a:lnTo>
                    <a:pt x="916602" y="64437"/>
                  </a:lnTo>
                  <a:lnTo>
                    <a:pt x="914835" y="63500"/>
                  </a:lnTo>
                  <a:lnTo>
                    <a:pt x="917172" y="70442"/>
                  </a:lnTo>
                  <a:lnTo>
                    <a:pt x="919277" y="72690"/>
                  </a:lnTo>
                  <a:lnTo>
                    <a:pt x="922565" y="74511"/>
                  </a:lnTo>
                  <a:lnTo>
                    <a:pt x="926378" y="75321"/>
                  </a:lnTo>
                  <a:lnTo>
                    <a:pt x="934177" y="74092"/>
                  </a:lnTo>
                  <a:lnTo>
                    <a:pt x="950052" y="64485"/>
                  </a:lnTo>
                  <a:lnTo>
                    <a:pt x="953529" y="61340"/>
                  </a:lnTo>
                  <a:lnTo>
                    <a:pt x="956249" y="57590"/>
                  </a:lnTo>
                  <a:lnTo>
                    <a:pt x="960518" y="40001"/>
                  </a:lnTo>
                  <a:lnTo>
                    <a:pt x="961226" y="27604"/>
                  </a:lnTo>
                  <a:lnTo>
                    <a:pt x="960141" y="22959"/>
                  </a:lnTo>
                  <a:lnTo>
                    <a:pt x="956601" y="18777"/>
                  </a:lnTo>
                  <a:lnTo>
                    <a:pt x="954176" y="16675"/>
                  </a:lnTo>
                  <a:lnTo>
                    <a:pt x="951854" y="15625"/>
                  </a:lnTo>
                  <a:lnTo>
                    <a:pt x="947391" y="15400"/>
                  </a:lnTo>
                  <a:lnTo>
                    <a:pt x="937541" y="20628"/>
                  </a:lnTo>
                  <a:lnTo>
                    <a:pt x="925686" y="33936"/>
                  </a:lnTo>
                  <a:lnTo>
                    <a:pt x="919978" y="44543"/>
                  </a:lnTo>
                  <a:lnTo>
                    <a:pt x="915053" y="74232"/>
                  </a:lnTo>
                  <a:lnTo>
                    <a:pt x="919650" y="90036"/>
                  </a:lnTo>
                  <a:lnTo>
                    <a:pt x="927715" y="103067"/>
                  </a:lnTo>
                  <a:lnTo>
                    <a:pt x="965340" y="129980"/>
                  </a:lnTo>
                  <a:lnTo>
                    <a:pt x="993920" y="139410"/>
                  </a:lnTo>
                  <a:lnTo>
                    <a:pt x="1009889" y="141333"/>
                  </a:lnTo>
                  <a:lnTo>
                    <a:pt x="1021480" y="139472"/>
                  </a:lnTo>
                  <a:lnTo>
                    <a:pt x="1035050" y="133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8" name="SMARTInkShape-732">
              <a:extLst>
                <a:ext uri="{FF2B5EF4-FFF2-40B4-BE49-F238E27FC236}">
                  <a16:creationId xmlns:a16="http://schemas.microsoft.com/office/drawing/2014/main" xmlns="" id="{4C086CBB-A839-4C8F-9D6F-857741F491E0}"/>
                </a:ext>
              </a:extLst>
            </p:cNvPr>
            <p:cNvSpPr/>
            <p:nvPr>
              <p:custDataLst>
                <p:tags r:id="rId37"/>
              </p:custDataLst>
            </p:nvPr>
          </p:nvSpPr>
          <p:spPr>
            <a:xfrm>
              <a:off x="7254875" y="5459465"/>
              <a:ext cx="3176" cy="4711"/>
            </a:xfrm>
            <a:custGeom>
              <a:avLst/>
              <a:gdLst/>
              <a:ahLst/>
              <a:cxnLst/>
              <a:rect l="0" t="0" r="0" b="0"/>
              <a:pathLst>
                <a:path w="3176" h="4711">
                  <a:moveTo>
                    <a:pt x="3175" y="4710"/>
                  </a:moveTo>
                  <a:lnTo>
                    <a:pt x="3175" y="4710"/>
                  </a:lnTo>
                  <a:lnTo>
                    <a:pt x="1490" y="3024"/>
                  </a:lnTo>
                  <a:lnTo>
                    <a:pt x="662" y="1256"/>
                  </a:lnTo>
                  <a:lnTo>
                    <a:pt x="441" y="291"/>
                  </a:lnTo>
                  <a:lnTo>
                    <a:pt x="295" y="0"/>
                  </a:lnTo>
                  <a:lnTo>
                    <a:pt x="196" y="159"/>
                  </a:lnTo>
                  <a:lnTo>
                    <a:pt x="0" y="47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9" name="SMARTInkShape-733">
              <a:extLst>
                <a:ext uri="{FF2B5EF4-FFF2-40B4-BE49-F238E27FC236}">
                  <a16:creationId xmlns:a16="http://schemas.microsoft.com/office/drawing/2014/main" xmlns="" id="{3592BD81-0865-4C40-AED5-546F68125D98}"/>
                </a:ext>
              </a:extLst>
            </p:cNvPr>
            <p:cNvSpPr/>
            <p:nvPr>
              <p:custDataLst>
                <p:tags r:id="rId38"/>
              </p:custDataLst>
            </p:nvPr>
          </p:nvSpPr>
          <p:spPr>
            <a:xfrm>
              <a:off x="7402236" y="5578656"/>
              <a:ext cx="81240" cy="123935"/>
            </a:xfrm>
            <a:custGeom>
              <a:avLst/>
              <a:gdLst/>
              <a:ahLst/>
              <a:cxnLst/>
              <a:rect l="0" t="0" r="0" b="0"/>
              <a:pathLst>
                <a:path w="81240" h="123935">
                  <a:moveTo>
                    <a:pt x="30439" y="9344"/>
                  </a:moveTo>
                  <a:lnTo>
                    <a:pt x="30439" y="9344"/>
                  </a:lnTo>
                  <a:lnTo>
                    <a:pt x="28754" y="9344"/>
                  </a:lnTo>
                  <a:lnTo>
                    <a:pt x="28257" y="8991"/>
                  </a:lnTo>
                  <a:lnTo>
                    <a:pt x="27926" y="8403"/>
                  </a:lnTo>
                  <a:lnTo>
                    <a:pt x="27395" y="4925"/>
                  </a:lnTo>
                  <a:lnTo>
                    <a:pt x="27276" y="430"/>
                  </a:lnTo>
                  <a:lnTo>
                    <a:pt x="26919" y="226"/>
                  </a:lnTo>
                  <a:lnTo>
                    <a:pt x="25582" y="0"/>
                  </a:lnTo>
                  <a:lnTo>
                    <a:pt x="17789" y="1558"/>
                  </a:lnTo>
                  <a:lnTo>
                    <a:pt x="12353" y="6119"/>
                  </a:lnTo>
                  <a:lnTo>
                    <a:pt x="7584" y="14261"/>
                  </a:lnTo>
                  <a:lnTo>
                    <a:pt x="0" y="43745"/>
                  </a:lnTo>
                  <a:lnTo>
                    <a:pt x="4534" y="88580"/>
                  </a:lnTo>
                  <a:lnTo>
                    <a:pt x="7872" y="101357"/>
                  </a:lnTo>
                  <a:lnTo>
                    <a:pt x="14529" y="112210"/>
                  </a:lnTo>
                  <a:lnTo>
                    <a:pt x="24432" y="122491"/>
                  </a:lnTo>
                  <a:lnTo>
                    <a:pt x="26434" y="123934"/>
                  </a:lnTo>
                  <a:lnTo>
                    <a:pt x="35244" y="122714"/>
                  </a:lnTo>
                  <a:lnTo>
                    <a:pt x="51266" y="116078"/>
                  </a:lnTo>
                  <a:lnTo>
                    <a:pt x="55965" y="113308"/>
                  </a:lnTo>
                  <a:lnTo>
                    <a:pt x="81239" y="79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0" name="SMARTInkShape-734">
              <a:extLst>
                <a:ext uri="{FF2B5EF4-FFF2-40B4-BE49-F238E27FC236}">
                  <a16:creationId xmlns:a16="http://schemas.microsoft.com/office/drawing/2014/main" xmlns="" id="{01AEA9D3-5280-40F3-87A8-EA1E635B5148}"/>
                </a:ext>
              </a:extLst>
            </p:cNvPr>
            <p:cNvSpPr/>
            <p:nvPr>
              <p:custDataLst>
                <p:tags r:id="rId39"/>
              </p:custDataLst>
            </p:nvPr>
          </p:nvSpPr>
          <p:spPr>
            <a:xfrm>
              <a:off x="7141907" y="5566909"/>
              <a:ext cx="263322" cy="141834"/>
            </a:xfrm>
            <a:custGeom>
              <a:avLst/>
              <a:gdLst/>
              <a:ahLst/>
              <a:cxnLst/>
              <a:rect l="0" t="0" r="0" b="0"/>
              <a:pathLst>
                <a:path w="263322" h="141834">
                  <a:moveTo>
                    <a:pt x="27243" y="40141"/>
                  </a:moveTo>
                  <a:lnTo>
                    <a:pt x="27243" y="40141"/>
                  </a:lnTo>
                  <a:lnTo>
                    <a:pt x="36587" y="40141"/>
                  </a:lnTo>
                  <a:lnTo>
                    <a:pt x="41770" y="31661"/>
                  </a:lnTo>
                  <a:lnTo>
                    <a:pt x="42220" y="30254"/>
                  </a:lnTo>
                  <a:lnTo>
                    <a:pt x="41778" y="26810"/>
                  </a:lnTo>
                  <a:lnTo>
                    <a:pt x="40406" y="23280"/>
                  </a:lnTo>
                  <a:lnTo>
                    <a:pt x="38620" y="20535"/>
                  </a:lnTo>
                  <a:lnTo>
                    <a:pt x="30575" y="17006"/>
                  </a:lnTo>
                  <a:lnTo>
                    <a:pt x="22625" y="15412"/>
                  </a:lnTo>
                  <a:lnTo>
                    <a:pt x="18017" y="15980"/>
                  </a:lnTo>
                  <a:lnTo>
                    <a:pt x="15801" y="16625"/>
                  </a:lnTo>
                  <a:lnTo>
                    <a:pt x="10516" y="22987"/>
                  </a:lnTo>
                  <a:lnTo>
                    <a:pt x="5698" y="31811"/>
                  </a:lnTo>
                  <a:lnTo>
                    <a:pt x="0" y="62101"/>
                  </a:lnTo>
                  <a:lnTo>
                    <a:pt x="528" y="93079"/>
                  </a:lnTo>
                  <a:lnTo>
                    <a:pt x="8195" y="114544"/>
                  </a:lnTo>
                  <a:lnTo>
                    <a:pt x="16034" y="126431"/>
                  </a:lnTo>
                  <a:lnTo>
                    <a:pt x="27881" y="133873"/>
                  </a:lnTo>
                  <a:lnTo>
                    <a:pt x="39191" y="137175"/>
                  </a:lnTo>
                  <a:lnTo>
                    <a:pt x="52616" y="134783"/>
                  </a:lnTo>
                  <a:lnTo>
                    <a:pt x="62709" y="131291"/>
                  </a:lnTo>
                  <a:lnTo>
                    <a:pt x="73539" y="119595"/>
                  </a:lnTo>
                  <a:lnTo>
                    <a:pt x="80628" y="102724"/>
                  </a:lnTo>
                  <a:lnTo>
                    <a:pt x="83278" y="87690"/>
                  </a:lnTo>
                  <a:lnTo>
                    <a:pt x="76921" y="59411"/>
                  </a:lnTo>
                  <a:lnTo>
                    <a:pt x="69557" y="44557"/>
                  </a:lnTo>
                  <a:lnTo>
                    <a:pt x="54625" y="27856"/>
                  </a:lnTo>
                  <a:lnTo>
                    <a:pt x="51848" y="25601"/>
                  </a:lnTo>
                  <a:lnTo>
                    <a:pt x="31057" y="19800"/>
                  </a:lnTo>
                  <a:lnTo>
                    <a:pt x="22588" y="18753"/>
                  </a:lnTo>
                  <a:lnTo>
                    <a:pt x="10185" y="21535"/>
                  </a:lnTo>
                  <a:lnTo>
                    <a:pt x="7405" y="23151"/>
                  </a:lnTo>
                  <a:lnTo>
                    <a:pt x="5551" y="24934"/>
                  </a:lnTo>
                  <a:lnTo>
                    <a:pt x="4315" y="26828"/>
                  </a:lnTo>
                  <a:lnTo>
                    <a:pt x="3844" y="28443"/>
                  </a:lnTo>
                  <a:lnTo>
                    <a:pt x="3882" y="29873"/>
                  </a:lnTo>
                  <a:lnTo>
                    <a:pt x="4261" y="31179"/>
                  </a:lnTo>
                  <a:lnTo>
                    <a:pt x="9850" y="36388"/>
                  </a:lnTo>
                  <a:lnTo>
                    <a:pt x="23266" y="40715"/>
                  </a:lnTo>
                  <a:lnTo>
                    <a:pt x="44227" y="40267"/>
                  </a:lnTo>
                  <a:lnTo>
                    <a:pt x="70641" y="34099"/>
                  </a:lnTo>
                  <a:lnTo>
                    <a:pt x="95233" y="20398"/>
                  </a:lnTo>
                  <a:lnTo>
                    <a:pt x="109875" y="8085"/>
                  </a:lnTo>
                  <a:lnTo>
                    <a:pt x="115430" y="0"/>
                  </a:lnTo>
                  <a:lnTo>
                    <a:pt x="113536" y="5923"/>
                  </a:lnTo>
                  <a:lnTo>
                    <a:pt x="107200" y="52567"/>
                  </a:lnTo>
                  <a:lnTo>
                    <a:pt x="111501" y="94922"/>
                  </a:lnTo>
                  <a:lnTo>
                    <a:pt x="116590" y="119295"/>
                  </a:lnTo>
                  <a:lnTo>
                    <a:pt x="127635" y="136363"/>
                  </a:lnTo>
                  <a:lnTo>
                    <a:pt x="133833" y="140292"/>
                  </a:lnTo>
                  <a:lnTo>
                    <a:pt x="137461" y="141833"/>
                  </a:lnTo>
                  <a:lnTo>
                    <a:pt x="148078" y="141665"/>
                  </a:lnTo>
                  <a:lnTo>
                    <a:pt x="159264" y="139238"/>
                  </a:lnTo>
                  <a:lnTo>
                    <a:pt x="166587" y="135807"/>
                  </a:lnTo>
                  <a:lnTo>
                    <a:pt x="187010" y="111073"/>
                  </a:lnTo>
                  <a:lnTo>
                    <a:pt x="199028" y="65158"/>
                  </a:lnTo>
                  <a:lnTo>
                    <a:pt x="201794" y="17809"/>
                  </a:lnTo>
                  <a:lnTo>
                    <a:pt x="201863" y="3642"/>
                  </a:lnTo>
                  <a:lnTo>
                    <a:pt x="201866" y="4281"/>
                  </a:lnTo>
                  <a:lnTo>
                    <a:pt x="233384" y="51514"/>
                  </a:lnTo>
                  <a:lnTo>
                    <a:pt x="258816" y="93985"/>
                  </a:lnTo>
                  <a:lnTo>
                    <a:pt x="262878" y="106973"/>
                  </a:lnTo>
                  <a:lnTo>
                    <a:pt x="263321" y="114059"/>
                  </a:lnTo>
                  <a:lnTo>
                    <a:pt x="262945" y="116936"/>
                  </a:lnTo>
                  <a:lnTo>
                    <a:pt x="259705" y="122956"/>
                  </a:lnTo>
                  <a:lnTo>
                    <a:pt x="257359" y="126042"/>
                  </a:lnTo>
                  <a:lnTo>
                    <a:pt x="250990" y="130413"/>
                  </a:lnTo>
                  <a:lnTo>
                    <a:pt x="240411" y="133916"/>
                  </a:lnTo>
                  <a:lnTo>
                    <a:pt x="222323" y="134844"/>
                  </a:lnTo>
                  <a:lnTo>
                    <a:pt x="205043" y="132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1" name="SMARTInkShape-735">
              <a:extLst>
                <a:ext uri="{FF2B5EF4-FFF2-40B4-BE49-F238E27FC236}">
                  <a16:creationId xmlns:a16="http://schemas.microsoft.com/office/drawing/2014/main" xmlns="" id="{DE83320D-B690-4A2B-A380-1FBA1A89798F}"/>
                </a:ext>
              </a:extLst>
            </p:cNvPr>
            <p:cNvSpPr/>
            <p:nvPr>
              <p:custDataLst>
                <p:tags r:id="rId40"/>
              </p:custDataLst>
            </p:nvPr>
          </p:nvSpPr>
          <p:spPr>
            <a:xfrm>
              <a:off x="7048631" y="5635625"/>
              <a:ext cx="95120" cy="66598"/>
            </a:xfrm>
            <a:custGeom>
              <a:avLst/>
              <a:gdLst/>
              <a:ahLst/>
              <a:cxnLst/>
              <a:rect l="0" t="0" r="0" b="0"/>
              <a:pathLst>
                <a:path w="95120" h="66598">
                  <a:moveTo>
                    <a:pt x="3044" y="60325"/>
                  </a:moveTo>
                  <a:lnTo>
                    <a:pt x="3044" y="60325"/>
                  </a:lnTo>
                  <a:lnTo>
                    <a:pt x="0" y="60325"/>
                  </a:lnTo>
                  <a:lnTo>
                    <a:pt x="1593" y="63696"/>
                  </a:lnTo>
                  <a:lnTo>
                    <a:pt x="2429" y="64689"/>
                  </a:lnTo>
                  <a:lnTo>
                    <a:pt x="4300" y="65792"/>
                  </a:lnTo>
                  <a:lnTo>
                    <a:pt x="11518" y="66597"/>
                  </a:lnTo>
                  <a:lnTo>
                    <a:pt x="20685" y="64967"/>
                  </a:lnTo>
                  <a:lnTo>
                    <a:pt x="44686" y="52136"/>
                  </a:lnTo>
                  <a:lnTo>
                    <a:pt x="84630" y="13442"/>
                  </a:lnTo>
                  <a:lnTo>
                    <a:pt x="951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2" name="SMARTInkShape-736">
              <a:extLst>
                <a:ext uri="{FF2B5EF4-FFF2-40B4-BE49-F238E27FC236}">
                  <a16:creationId xmlns:a16="http://schemas.microsoft.com/office/drawing/2014/main" xmlns="" id="{FF843059-C8EB-4915-8C00-99CB73A0AD8F}"/>
                </a:ext>
              </a:extLst>
            </p:cNvPr>
            <p:cNvSpPr/>
            <p:nvPr>
              <p:custDataLst>
                <p:tags r:id="rId41"/>
              </p:custDataLst>
            </p:nvPr>
          </p:nvSpPr>
          <p:spPr>
            <a:xfrm>
              <a:off x="6905625" y="5543750"/>
              <a:ext cx="151663" cy="168376"/>
            </a:xfrm>
            <a:custGeom>
              <a:avLst/>
              <a:gdLst/>
              <a:ahLst/>
              <a:cxnLst/>
              <a:rect l="0" t="0" r="0" b="0"/>
              <a:pathLst>
                <a:path w="151663" h="168376">
                  <a:moveTo>
                    <a:pt x="0" y="155375"/>
                  </a:moveTo>
                  <a:lnTo>
                    <a:pt x="0" y="155375"/>
                  </a:lnTo>
                  <a:lnTo>
                    <a:pt x="9886" y="167995"/>
                  </a:lnTo>
                  <a:lnTo>
                    <a:pt x="12588" y="168375"/>
                  </a:lnTo>
                  <a:lnTo>
                    <a:pt x="26776" y="164855"/>
                  </a:lnTo>
                  <a:lnTo>
                    <a:pt x="29493" y="163811"/>
                  </a:lnTo>
                  <a:lnTo>
                    <a:pt x="38372" y="155601"/>
                  </a:lnTo>
                  <a:lnTo>
                    <a:pt x="61593" y="113612"/>
                  </a:lnTo>
                  <a:lnTo>
                    <a:pt x="83210" y="70174"/>
                  </a:lnTo>
                  <a:lnTo>
                    <a:pt x="103230" y="25307"/>
                  </a:lnTo>
                  <a:lnTo>
                    <a:pt x="120549" y="629"/>
                  </a:lnTo>
                  <a:lnTo>
                    <a:pt x="122347" y="0"/>
                  </a:lnTo>
                  <a:lnTo>
                    <a:pt x="124251" y="286"/>
                  </a:lnTo>
                  <a:lnTo>
                    <a:pt x="126226" y="1182"/>
                  </a:lnTo>
                  <a:lnTo>
                    <a:pt x="127542" y="2485"/>
                  </a:lnTo>
                  <a:lnTo>
                    <a:pt x="129005" y="5815"/>
                  </a:lnTo>
                  <a:lnTo>
                    <a:pt x="131758" y="50474"/>
                  </a:lnTo>
                  <a:lnTo>
                    <a:pt x="135963" y="90979"/>
                  </a:lnTo>
                  <a:lnTo>
                    <a:pt x="144150" y="136455"/>
                  </a:lnTo>
                  <a:lnTo>
                    <a:pt x="151662" y="164154"/>
                  </a:lnTo>
                  <a:lnTo>
                    <a:pt x="151555" y="165461"/>
                  </a:lnTo>
                  <a:lnTo>
                    <a:pt x="151131" y="166332"/>
                  </a:lnTo>
                  <a:lnTo>
                    <a:pt x="150496" y="166913"/>
                  </a:lnTo>
                  <a:lnTo>
                    <a:pt x="149367" y="166595"/>
                  </a:lnTo>
                  <a:lnTo>
                    <a:pt x="131597" y="152070"/>
                  </a:lnTo>
                  <a:lnTo>
                    <a:pt x="119935" y="149927"/>
                  </a:lnTo>
                  <a:lnTo>
                    <a:pt x="110365" y="150978"/>
                  </a:lnTo>
                  <a:lnTo>
                    <a:pt x="95250" y="155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26" name="SMARTInkShape-Group261">
            <a:extLst>
              <a:ext uri="{FF2B5EF4-FFF2-40B4-BE49-F238E27FC236}">
                <a16:creationId xmlns:a16="http://schemas.microsoft.com/office/drawing/2014/main" xmlns="" id="{D6750428-5A7F-49A8-A8B0-0690D245FC29}"/>
              </a:ext>
            </a:extLst>
          </p:cNvPr>
          <p:cNvGrpSpPr/>
          <p:nvPr/>
        </p:nvGrpSpPr>
        <p:grpSpPr>
          <a:xfrm>
            <a:off x="4868577" y="5380979"/>
            <a:ext cx="519399" cy="323022"/>
            <a:chOff x="4868577" y="5380979"/>
            <a:chExt cx="519399" cy="323022"/>
          </a:xfrm>
        </p:grpSpPr>
        <p:sp>
          <p:nvSpPr>
            <p:cNvPr id="224" name="SMARTInkShape-737">
              <a:extLst>
                <a:ext uri="{FF2B5EF4-FFF2-40B4-BE49-F238E27FC236}">
                  <a16:creationId xmlns:a16="http://schemas.microsoft.com/office/drawing/2014/main" xmlns="" id="{A7E94E0E-F687-4639-9AD4-E7D8673D2014}"/>
                </a:ext>
              </a:extLst>
            </p:cNvPr>
            <p:cNvSpPr/>
            <p:nvPr>
              <p:custDataLst>
                <p:tags r:id="rId34"/>
              </p:custDataLst>
            </p:nvPr>
          </p:nvSpPr>
          <p:spPr>
            <a:xfrm>
              <a:off x="4868577" y="5380979"/>
              <a:ext cx="519399" cy="323022"/>
            </a:xfrm>
            <a:custGeom>
              <a:avLst/>
              <a:gdLst/>
              <a:ahLst/>
              <a:cxnLst/>
              <a:rect l="0" t="0" r="0" b="0"/>
              <a:pathLst>
                <a:path w="519399" h="323022">
                  <a:moveTo>
                    <a:pt x="103473" y="235596"/>
                  </a:moveTo>
                  <a:lnTo>
                    <a:pt x="103473" y="235596"/>
                  </a:lnTo>
                  <a:lnTo>
                    <a:pt x="105302" y="235596"/>
                  </a:lnTo>
                  <a:lnTo>
                    <a:pt x="104521" y="235596"/>
                  </a:lnTo>
                  <a:lnTo>
                    <a:pt x="104172" y="235243"/>
                  </a:lnTo>
                  <a:lnTo>
                    <a:pt x="103500" y="232552"/>
                  </a:lnTo>
                  <a:lnTo>
                    <a:pt x="78777" y="206369"/>
                  </a:lnTo>
                  <a:lnTo>
                    <a:pt x="67341" y="199262"/>
                  </a:lnTo>
                  <a:lnTo>
                    <a:pt x="60133" y="196752"/>
                  </a:lnTo>
                  <a:lnTo>
                    <a:pt x="46456" y="196727"/>
                  </a:lnTo>
                  <a:lnTo>
                    <a:pt x="34603" y="198954"/>
                  </a:lnTo>
                  <a:lnTo>
                    <a:pt x="19332" y="211961"/>
                  </a:lnTo>
                  <a:lnTo>
                    <a:pt x="9829" y="224712"/>
                  </a:lnTo>
                  <a:lnTo>
                    <a:pt x="1628" y="247583"/>
                  </a:lnTo>
                  <a:lnTo>
                    <a:pt x="0" y="257622"/>
                  </a:lnTo>
                  <a:lnTo>
                    <a:pt x="2455" y="281320"/>
                  </a:lnTo>
                  <a:lnTo>
                    <a:pt x="6718" y="294018"/>
                  </a:lnTo>
                  <a:lnTo>
                    <a:pt x="13551" y="303895"/>
                  </a:lnTo>
                  <a:lnTo>
                    <a:pt x="24820" y="314164"/>
                  </a:lnTo>
                  <a:lnTo>
                    <a:pt x="37119" y="319904"/>
                  </a:lnTo>
                  <a:lnTo>
                    <a:pt x="53121" y="322195"/>
                  </a:lnTo>
                  <a:lnTo>
                    <a:pt x="57205" y="321904"/>
                  </a:lnTo>
                  <a:lnTo>
                    <a:pt x="60986" y="319946"/>
                  </a:lnTo>
                  <a:lnTo>
                    <a:pt x="68009" y="313066"/>
                  </a:lnTo>
                  <a:lnTo>
                    <a:pt x="71836" y="306010"/>
                  </a:lnTo>
                  <a:lnTo>
                    <a:pt x="74293" y="292858"/>
                  </a:lnTo>
                  <a:lnTo>
                    <a:pt x="69377" y="246369"/>
                  </a:lnTo>
                  <a:lnTo>
                    <a:pt x="67085" y="223509"/>
                  </a:lnTo>
                  <a:lnTo>
                    <a:pt x="68251" y="219640"/>
                  </a:lnTo>
                  <a:lnTo>
                    <a:pt x="69055" y="218609"/>
                  </a:lnTo>
                  <a:lnTo>
                    <a:pt x="69945" y="217921"/>
                  </a:lnTo>
                  <a:lnTo>
                    <a:pt x="70890" y="217816"/>
                  </a:lnTo>
                  <a:lnTo>
                    <a:pt x="72881" y="218639"/>
                  </a:lnTo>
                  <a:lnTo>
                    <a:pt x="79217" y="229294"/>
                  </a:lnTo>
                  <a:lnTo>
                    <a:pt x="83077" y="240549"/>
                  </a:lnTo>
                  <a:lnTo>
                    <a:pt x="93579" y="283108"/>
                  </a:lnTo>
                  <a:lnTo>
                    <a:pt x="104304" y="302590"/>
                  </a:lnTo>
                  <a:lnTo>
                    <a:pt x="117200" y="316758"/>
                  </a:lnTo>
                  <a:lnTo>
                    <a:pt x="120385" y="317927"/>
                  </a:lnTo>
                  <a:lnTo>
                    <a:pt x="127687" y="318284"/>
                  </a:lnTo>
                  <a:lnTo>
                    <a:pt x="138046" y="316501"/>
                  </a:lnTo>
                  <a:lnTo>
                    <a:pt x="145532" y="310948"/>
                  </a:lnTo>
                  <a:lnTo>
                    <a:pt x="153211" y="301541"/>
                  </a:lnTo>
                  <a:lnTo>
                    <a:pt x="166637" y="272864"/>
                  </a:lnTo>
                  <a:lnTo>
                    <a:pt x="172269" y="226806"/>
                  </a:lnTo>
                  <a:lnTo>
                    <a:pt x="173716" y="215392"/>
                  </a:lnTo>
                  <a:lnTo>
                    <a:pt x="178749" y="206507"/>
                  </a:lnTo>
                  <a:lnTo>
                    <a:pt x="180468" y="206326"/>
                  </a:lnTo>
                  <a:lnTo>
                    <a:pt x="193897" y="211233"/>
                  </a:lnTo>
                  <a:lnTo>
                    <a:pt x="202350" y="221165"/>
                  </a:lnTo>
                  <a:lnTo>
                    <a:pt x="217616" y="257148"/>
                  </a:lnTo>
                  <a:lnTo>
                    <a:pt x="223797" y="303488"/>
                  </a:lnTo>
                  <a:lnTo>
                    <a:pt x="223727" y="318751"/>
                  </a:lnTo>
                  <a:lnTo>
                    <a:pt x="222418" y="321707"/>
                  </a:lnTo>
                  <a:lnTo>
                    <a:pt x="221575" y="321578"/>
                  </a:lnTo>
                  <a:lnTo>
                    <a:pt x="219698" y="318613"/>
                  </a:lnTo>
                  <a:lnTo>
                    <a:pt x="218344" y="310994"/>
                  </a:lnTo>
                  <a:lnTo>
                    <a:pt x="220341" y="273983"/>
                  </a:lnTo>
                  <a:lnTo>
                    <a:pt x="226926" y="247358"/>
                  </a:lnTo>
                  <a:lnTo>
                    <a:pt x="239206" y="224475"/>
                  </a:lnTo>
                  <a:lnTo>
                    <a:pt x="244467" y="218541"/>
                  </a:lnTo>
                  <a:lnTo>
                    <a:pt x="250098" y="215669"/>
                  </a:lnTo>
                  <a:lnTo>
                    <a:pt x="253081" y="214903"/>
                  </a:lnTo>
                  <a:lnTo>
                    <a:pt x="255776" y="216156"/>
                  </a:lnTo>
                  <a:lnTo>
                    <a:pt x="260651" y="222252"/>
                  </a:lnTo>
                  <a:lnTo>
                    <a:pt x="263288" y="228960"/>
                  </a:lnTo>
                  <a:lnTo>
                    <a:pt x="274754" y="273492"/>
                  </a:lnTo>
                  <a:lnTo>
                    <a:pt x="285055" y="311392"/>
                  </a:lnTo>
                  <a:lnTo>
                    <a:pt x="289304" y="317026"/>
                  </a:lnTo>
                  <a:lnTo>
                    <a:pt x="295765" y="322283"/>
                  </a:lnTo>
                  <a:lnTo>
                    <a:pt x="297284" y="323021"/>
                  </a:lnTo>
                  <a:lnTo>
                    <a:pt x="300854" y="322900"/>
                  </a:lnTo>
                  <a:lnTo>
                    <a:pt x="304792" y="321317"/>
                  </a:lnTo>
                  <a:lnTo>
                    <a:pt x="308895" y="318262"/>
                  </a:lnTo>
                  <a:lnTo>
                    <a:pt x="327765" y="277454"/>
                  </a:lnTo>
                  <a:lnTo>
                    <a:pt x="338404" y="233255"/>
                  </a:lnTo>
                  <a:lnTo>
                    <a:pt x="343865" y="193582"/>
                  </a:lnTo>
                  <a:lnTo>
                    <a:pt x="344594" y="151724"/>
                  </a:lnTo>
                  <a:lnTo>
                    <a:pt x="344367" y="117651"/>
                  </a:lnTo>
                  <a:lnTo>
                    <a:pt x="342575" y="78706"/>
                  </a:lnTo>
                  <a:lnTo>
                    <a:pt x="338356" y="37388"/>
                  </a:lnTo>
                  <a:lnTo>
                    <a:pt x="332285" y="205"/>
                  </a:lnTo>
                  <a:lnTo>
                    <a:pt x="331861" y="0"/>
                  </a:lnTo>
                  <a:lnTo>
                    <a:pt x="330450" y="1652"/>
                  </a:lnTo>
                  <a:lnTo>
                    <a:pt x="328989" y="39708"/>
                  </a:lnTo>
                  <a:lnTo>
                    <a:pt x="328916" y="81334"/>
                  </a:lnTo>
                  <a:lnTo>
                    <a:pt x="327963" y="114277"/>
                  </a:lnTo>
                  <a:lnTo>
                    <a:pt x="326387" y="152612"/>
                  </a:lnTo>
                  <a:lnTo>
                    <a:pt x="329225" y="197802"/>
                  </a:lnTo>
                  <a:lnTo>
                    <a:pt x="334398" y="238923"/>
                  </a:lnTo>
                  <a:lnTo>
                    <a:pt x="343882" y="285732"/>
                  </a:lnTo>
                  <a:lnTo>
                    <a:pt x="351807" y="312027"/>
                  </a:lnTo>
                  <a:lnTo>
                    <a:pt x="355308" y="317190"/>
                  </a:lnTo>
                  <a:lnTo>
                    <a:pt x="358039" y="319485"/>
                  </a:lnTo>
                  <a:lnTo>
                    <a:pt x="364192" y="315802"/>
                  </a:lnTo>
                  <a:lnTo>
                    <a:pt x="404788" y="272728"/>
                  </a:lnTo>
                  <a:lnTo>
                    <a:pt x="414441" y="255012"/>
                  </a:lnTo>
                  <a:lnTo>
                    <a:pt x="417341" y="254678"/>
                  </a:lnTo>
                  <a:lnTo>
                    <a:pt x="427644" y="254649"/>
                  </a:lnTo>
                  <a:lnTo>
                    <a:pt x="430171" y="253707"/>
                  </a:lnTo>
                  <a:lnTo>
                    <a:pt x="431338" y="252961"/>
                  </a:lnTo>
                  <a:lnTo>
                    <a:pt x="432116" y="252112"/>
                  </a:lnTo>
                  <a:lnTo>
                    <a:pt x="439080" y="241313"/>
                  </a:lnTo>
                  <a:lnTo>
                    <a:pt x="445776" y="209621"/>
                  </a:lnTo>
                  <a:lnTo>
                    <a:pt x="444226" y="204531"/>
                  </a:lnTo>
                  <a:lnTo>
                    <a:pt x="441268" y="198640"/>
                  </a:lnTo>
                  <a:lnTo>
                    <a:pt x="440853" y="197200"/>
                  </a:lnTo>
                  <a:lnTo>
                    <a:pt x="439165" y="196946"/>
                  </a:lnTo>
                  <a:lnTo>
                    <a:pt x="425790" y="201726"/>
                  </a:lnTo>
                  <a:lnTo>
                    <a:pt x="421232" y="206667"/>
                  </a:lnTo>
                  <a:lnTo>
                    <a:pt x="403438" y="235330"/>
                  </a:lnTo>
                  <a:lnTo>
                    <a:pt x="400137" y="252333"/>
                  </a:lnTo>
                  <a:lnTo>
                    <a:pt x="400845" y="264035"/>
                  </a:lnTo>
                  <a:lnTo>
                    <a:pt x="417820" y="290362"/>
                  </a:lnTo>
                  <a:lnTo>
                    <a:pt x="432386" y="301565"/>
                  </a:lnTo>
                  <a:lnTo>
                    <a:pt x="446737" y="308216"/>
                  </a:lnTo>
                  <a:lnTo>
                    <a:pt x="466667" y="312420"/>
                  </a:lnTo>
                  <a:lnTo>
                    <a:pt x="488761" y="310845"/>
                  </a:lnTo>
                  <a:lnTo>
                    <a:pt x="504206" y="305909"/>
                  </a:lnTo>
                  <a:lnTo>
                    <a:pt x="511000" y="300125"/>
                  </a:lnTo>
                  <a:lnTo>
                    <a:pt x="519398" y="289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5" name="SMARTInkShape-738">
              <a:extLst>
                <a:ext uri="{FF2B5EF4-FFF2-40B4-BE49-F238E27FC236}">
                  <a16:creationId xmlns:a16="http://schemas.microsoft.com/office/drawing/2014/main" xmlns="" id="{0450C3D5-71B0-41D5-BB4A-79B4F19C8BF6}"/>
                </a:ext>
              </a:extLst>
            </p:cNvPr>
            <p:cNvSpPr/>
            <p:nvPr>
              <p:custDataLst>
                <p:tags r:id="rId35"/>
              </p:custDataLst>
            </p:nvPr>
          </p:nvSpPr>
          <p:spPr>
            <a:xfrm>
              <a:off x="5194300" y="5499159"/>
              <a:ext cx="177801" cy="9467"/>
            </a:xfrm>
            <a:custGeom>
              <a:avLst/>
              <a:gdLst/>
              <a:ahLst/>
              <a:cxnLst/>
              <a:rect l="0" t="0" r="0" b="0"/>
              <a:pathLst>
                <a:path w="177801" h="9467">
                  <a:moveTo>
                    <a:pt x="0" y="3116"/>
                  </a:moveTo>
                  <a:lnTo>
                    <a:pt x="0" y="3116"/>
                  </a:lnTo>
                  <a:lnTo>
                    <a:pt x="45522" y="382"/>
                  </a:lnTo>
                  <a:lnTo>
                    <a:pt x="87721" y="0"/>
                  </a:lnTo>
                  <a:lnTo>
                    <a:pt x="134435" y="3400"/>
                  </a:lnTo>
                  <a:lnTo>
                    <a:pt x="177800" y="9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27" name="SMARTInkShape-739">
            <a:extLst>
              <a:ext uri="{FF2B5EF4-FFF2-40B4-BE49-F238E27FC236}">
                <a16:creationId xmlns:a16="http://schemas.microsoft.com/office/drawing/2014/main" xmlns="" id="{88AE092C-2F9F-4DA1-BF69-B98306D6F969}"/>
              </a:ext>
            </a:extLst>
          </p:cNvPr>
          <p:cNvSpPr/>
          <p:nvPr>
            <p:custDataLst>
              <p:tags r:id="rId3"/>
            </p:custDataLst>
          </p:nvPr>
        </p:nvSpPr>
        <p:spPr>
          <a:xfrm>
            <a:off x="4502150" y="5302326"/>
            <a:ext cx="358776" cy="584534"/>
          </a:xfrm>
          <a:custGeom>
            <a:avLst/>
            <a:gdLst/>
            <a:ahLst/>
            <a:cxnLst/>
            <a:rect l="0" t="0" r="0" b="0"/>
            <a:pathLst>
              <a:path w="358776" h="584534">
                <a:moveTo>
                  <a:pt x="0" y="377749"/>
                </a:moveTo>
                <a:lnTo>
                  <a:pt x="0" y="377749"/>
                </a:lnTo>
                <a:lnTo>
                  <a:pt x="6181" y="383930"/>
                </a:lnTo>
                <a:lnTo>
                  <a:pt x="7986" y="384049"/>
                </a:lnTo>
                <a:lnTo>
                  <a:pt x="34630" y="367055"/>
                </a:lnTo>
                <a:lnTo>
                  <a:pt x="40991" y="358353"/>
                </a:lnTo>
                <a:lnTo>
                  <a:pt x="58452" y="314789"/>
                </a:lnTo>
                <a:lnTo>
                  <a:pt x="66289" y="271643"/>
                </a:lnTo>
                <a:lnTo>
                  <a:pt x="69641" y="237922"/>
                </a:lnTo>
                <a:lnTo>
                  <a:pt x="68816" y="233524"/>
                </a:lnTo>
                <a:lnTo>
                  <a:pt x="67098" y="229512"/>
                </a:lnTo>
                <a:lnTo>
                  <a:pt x="61956" y="270185"/>
                </a:lnTo>
                <a:lnTo>
                  <a:pt x="60647" y="315279"/>
                </a:lnTo>
                <a:lnTo>
                  <a:pt x="60389" y="357844"/>
                </a:lnTo>
                <a:lnTo>
                  <a:pt x="60344" y="396311"/>
                </a:lnTo>
                <a:lnTo>
                  <a:pt x="62014" y="443230"/>
                </a:lnTo>
                <a:lnTo>
                  <a:pt x="63207" y="484784"/>
                </a:lnTo>
                <a:lnTo>
                  <a:pt x="63442" y="529524"/>
                </a:lnTo>
                <a:lnTo>
                  <a:pt x="62554" y="573294"/>
                </a:lnTo>
                <a:lnTo>
                  <a:pt x="60765" y="584533"/>
                </a:lnTo>
                <a:lnTo>
                  <a:pt x="58770" y="576366"/>
                </a:lnTo>
                <a:lnTo>
                  <a:pt x="56892" y="529318"/>
                </a:lnTo>
                <a:lnTo>
                  <a:pt x="54429" y="482097"/>
                </a:lnTo>
                <a:lnTo>
                  <a:pt x="51883" y="434854"/>
                </a:lnTo>
                <a:lnTo>
                  <a:pt x="52896" y="397143"/>
                </a:lnTo>
                <a:lnTo>
                  <a:pt x="59830" y="350826"/>
                </a:lnTo>
                <a:lnTo>
                  <a:pt x="75064" y="307894"/>
                </a:lnTo>
                <a:lnTo>
                  <a:pt x="86312" y="288998"/>
                </a:lnTo>
                <a:lnTo>
                  <a:pt x="87528" y="288596"/>
                </a:lnTo>
                <a:lnTo>
                  <a:pt x="88691" y="289033"/>
                </a:lnTo>
                <a:lnTo>
                  <a:pt x="96172" y="297097"/>
                </a:lnTo>
                <a:lnTo>
                  <a:pt x="115446" y="322077"/>
                </a:lnTo>
                <a:lnTo>
                  <a:pt x="128389" y="369414"/>
                </a:lnTo>
                <a:lnTo>
                  <a:pt x="134055" y="386255"/>
                </a:lnTo>
                <a:lnTo>
                  <a:pt x="139190" y="392230"/>
                </a:lnTo>
                <a:lnTo>
                  <a:pt x="159161" y="406674"/>
                </a:lnTo>
                <a:lnTo>
                  <a:pt x="165283" y="407303"/>
                </a:lnTo>
                <a:lnTo>
                  <a:pt x="186263" y="403146"/>
                </a:lnTo>
                <a:lnTo>
                  <a:pt x="220507" y="384064"/>
                </a:lnTo>
                <a:lnTo>
                  <a:pt x="246297" y="360040"/>
                </a:lnTo>
                <a:lnTo>
                  <a:pt x="277149" y="314713"/>
                </a:lnTo>
                <a:lnTo>
                  <a:pt x="297979" y="267460"/>
                </a:lnTo>
                <a:lnTo>
                  <a:pt x="309372" y="221908"/>
                </a:lnTo>
                <a:lnTo>
                  <a:pt x="316228" y="182859"/>
                </a:lnTo>
                <a:lnTo>
                  <a:pt x="319639" y="151666"/>
                </a:lnTo>
                <a:lnTo>
                  <a:pt x="322602" y="109796"/>
                </a:lnTo>
                <a:lnTo>
                  <a:pt x="323604" y="66783"/>
                </a:lnTo>
                <a:lnTo>
                  <a:pt x="318379" y="33239"/>
                </a:lnTo>
                <a:lnTo>
                  <a:pt x="307868" y="5870"/>
                </a:lnTo>
                <a:lnTo>
                  <a:pt x="301460" y="1626"/>
                </a:lnTo>
                <a:lnTo>
                  <a:pt x="297282" y="0"/>
                </a:lnTo>
                <a:lnTo>
                  <a:pt x="287936" y="1017"/>
                </a:lnTo>
                <a:lnTo>
                  <a:pt x="278960" y="4996"/>
                </a:lnTo>
                <a:lnTo>
                  <a:pt x="272619" y="10292"/>
                </a:lnTo>
                <a:lnTo>
                  <a:pt x="259000" y="50874"/>
                </a:lnTo>
                <a:lnTo>
                  <a:pt x="248246" y="95557"/>
                </a:lnTo>
                <a:lnTo>
                  <a:pt x="242672" y="138393"/>
                </a:lnTo>
                <a:lnTo>
                  <a:pt x="242412" y="176693"/>
                </a:lnTo>
                <a:lnTo>
                  <a:pt x="247195" y="214147"/>
                </a:lnTo>
                <a:lnTo>
                  <a:pt x="257236" y="256053"/>
                </a:lnTo>
                <a:lnTo>
                  <a:pt x="268443" y="296928"/>
                </a:lnTo>
                <a:lnTo>
                  <a:pt x="280789" y="335835"/>
                </a:lnTo>
                <a:lnTo>
                  <a:pt x="298955" y="382649"/>
                </a:lnTo>
                <a:lnTo>
                  <a:pt x="301962" y="388424"/>
                </a:lnTo>
                <a:lnTo>
                  <a:pt x="305730" y="392274"/>
                </a:lnTo>
                <a:lnTo>
                  <a:pt x="314621" y="396552"/>
                </a:lnTo>
                <a:lnTo>
                  <a:pt x="319461" y="396282"/>
                </a:lnTo>
                <a:lnTo>
                  <a:pt x="329543" y="392218"/>
                </a:lnTo>
                <a:lnTo>
                  <a:pt x="358775" y="365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30" name="SMARTInkShape-Group263">
            <a:extLst>
              <a:ext uri="{FF2B5EF4-FFF2-40B4-BE49-F238E27FC236}">
                <a16:creationId xmlns:a16="http://schemas.microsoft.com/office/drawing/2014/main" xmlns="" id="{0275160E-8C6C-4836-8057-36BD50EDBBB7}"/>
              </a:ext>
            </a:extLst>
          </p:cNvPr>
          <p:cNvGrpSpPr/>
          <p:nvPr/>
        </p:nvGrpSpPr>
        <p:grpSpPr>
          <a:xfrm>
            <a:off x="3826891" y="5283200"/>
            <a:ext cx="408560" cy="455033"/>
            <a:chOff x="3826891" y="5283200"/>
            <a:chExt cx="408560" cy="455033"/>
          </a:xfrm>
        </p:grpSpPr>
        <p:sp>
          <p:nvSpPr>
            <p:cNvPr id="228" name="SMARTInkShape-740">
              <a:extLst>
                <a:ext uri="{FF2B5EF4-FFF2-40B4-BE49-F238E27FC236}">
                  <a16:creationId xmlns:a16="http://schemas.microsoft.com/office/drawing/2014/main" xmlns="" id="{63D3249D-476A-4AF8-B092-64E14A9ED881}"/>
                </a:ext>
              </a:extLst>
            </p:cNvPr>
            <p:cNvSpPr/>
            <p:nvPr>
              <p:custDataLst>
                <p:tags r:id="rId32"/>
              </p:custDataLst>
            </p:nvPr>
          </p:nvSpPr>
          <p:spPr>
            <a:xfrm>
              <a:off x="4054985" y="5572506"/>
              <a:ext cx="180466" cy="142945"/>
            </a:xfrm>
            <a:custGeom>
              <a:avLst/>
              <a:gdLst/>
              <a:ahLst/>
              <a:cxnLst/>
              <a:rect l="0" t="0" r="0" b="0"/>
              <a:pathLst>
                <a:path w="180466" h="142945">
                  <a:moveTo>
                    <a:pt x="82040" y="44069"/>
                  </a:moveTo>
                  <a:lnTo>
                    <a:pt x="82040" y="44069"/>
                  </a:lnTo>
                  <a:lnTo>
                    <a:pt x="82040" y="42383"/>
                  </a:lnTo>
                  <a:lnTo>
                    <a:pt x="83922" y="40615"/>
                  </a:lnTo>
                  <a:lnTo>
                    <a:pt x="86404" y="38653"/>
                  </a:lnTo>
                  <a:lnTo>
                    <a:pt x="91412" y="31553"/>
                  </a:lnTo>
                  <a:lnTo>
                    <a:pt x="84399" y="10564"/>
                  </a:lnTo>
                  <a:lnTo>
                    <a:pt x="77683" y="3959"/>
                  </a:lnTo>
                  <a:lnTo>
                    <a:pt x="71989" y="1548"/>
                  </a:lnTo>
                  <a:lnTo>
                    <a:pt x="56340" y="0"/>
                  </a:lnTo>
                  <a:lnTo>
                    <a:pt x="49334" y="1670"/>
                  </a:lnTo>
                  <a:lnTo>
                    <a:pt x="30659" y="13547"/>
                  </a:lnTo>
                  <a:lnTo>
                    <a:pt x="5298" y="45308"/>
                  </a:lnTo>
                  <a:lnTo>
                    <a:pt x="637" y="75188"/>
                  </a:lnTo>
                  <a:lnTo>
                    <a:pt x="0" y="86945"/>
                  </a:lnTo>
                  <a:lnTo>
                    <a:pt x="6383" y="109925"/>
                  </a:lnTo>
                  <a:lnTo>
                    <a:pt x="15526" y="125044"/>
                  </a:lnTo>
                  <a:lnTo>
                    <a:pt x="29994" y="135677"/>
                  </a:lnTo>
                  <a:lnTo>
                    <a:pt x="51057" y="142160"/>
                  </a:lnTo>
                  <a:lnTo>
                    <a:pt x="65060" y="142944"/>
                  </a:lnTo>
                  <a:lnTo>
                    <a:pt x="78733" y="135885"/>
                  </a:lnTo>
                  <a:lnTo>
                    <a:pt x="85039" y="129679"/>
                  </a:lnTo>
                  <a:lnTo>
                    <a:pt x="91513" y="117413"/>
                  </a:lnTo>
                  <a:lnTo>
                    <a:pt x="96018" y="100373"/>
                  </a:lnTo>
                  <a:lnTo>
                    <a:pt x="96366" y="88143"/>
                  </a:lnTo>
                  <a:lnTo>
                    <a:pt x="86655" y="42197"/>
                  </a:lnTo>
                  <a:lnTo>
                    <a:pt x="85405" y="31249"/>
                  </a:lnTo>
                  <a:lnTo>
                    <a:pt x="85694" y="30230"/>
                  </a:lnTo>
                  <a:lnTo>
                    <a:pt x="86240" y="29552"/>
                  </a:lnTo>
                  <a:lnTo>
                    <a:pt x="86957" y="29099"/>
                  </a:lnTo>
                  <a:lnTo>
                    <a:pt x="87787" y="29503"/>
                  </a:lnTo>
                  <a:lnTo>
                    <a:pt x="89651" y="31833"/>
                  </a:lnTo>
                  <a:lnTo>
                    <a:pt x="103708" y="74424"/>
                  </a:lnTo>
                  <a:lnTo>
                    <a:pt x="114903" y="113796"/>
                  </a:lnTo>
                  <a:lnTo>
                    <a:pt x="125330" y="129562"/>
                  </a:lnTo>
                  <a:lnTo>
                    <a:pt x="133265" y="134982"/>
                  </a:lnTo>
                  <a:lnTo>
                    <a:pt x="137357" y="136428"/>
                  </a:lnTo>
                  <a:lnTo>
                    <a:pt x="149429" y="135212"/>
                  </a:lnTo>
                  <a:lnTo>
                    <a:pt x="162438" y="131144"/>
                  </a:lnTo>
                  <a:lnTo>
                    <a:pt x="180465" y="120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9" name="SMARTInkShape-741">
              <a:extLst>
                <a:ext uri="{FF2B5EF4-FFF2-40B4-BE49-F238E27FC236}">
                  <a16:creationId xmlns:a16="http://schemas.microsoft.com/office/drawing/2014/main" xmlns="" id="{692F97AB-3619-436D-8BA7-33C199539183}"/>
                </a:ext>
              </a:extLst>
            </p:cNvPr>
            <p:cNvSpPr/>
            <p:nvPr>
              <p:custDataLst>
                <p:tags r:id="rId33"/>
              </p:custDataLst>
            </p:nvPr>
          </p:nvSpPr>
          <p:spPr>
            <a:xfrm>
              <a:off x="3826891" y="5283200"/>
              <a:ext cx="306567" cy="455033"/>
            </a:xfrm>
            <a:custGeom>
              <a:avLst/>
              <a:gdLst/>
              <a:ahLst/>
              <a:cxnLst/>
              <a:rect l="0" t="0" r="0" b="0"/>
              <a:pathLst>
                <a:path w="306567" h="455033">
                  <a:moveTo>
                    <a:pt x="119634" y="0"/>
                  </a:moveTo>
                  <a:lnTo>
                    <a:pt x="119634" y="0"/>
                  </a:lnTo>
                  <a:lnTo>
                    <a:pt x="119634" y="1685"/>
                  </a:lnTo>
                  <a:lnTo>
                    <a:pt x="118693" y="3454"/>
                  </a:lnTo>
                  <a:lnTo>
                    <a:pt x="117948" y="4419"/>
                  </a:lnTo>
                  <a:lnTo>
                    <a:pt x="117805" y="5416"/>
                  </a:lnTo>
                  <a:lnTo>
                    <a:pt x="125334" y="50631"/>
                  </a:lnTo>
                  <a:lnTo>
                    <a:pt x="130271" y="92662"/>
                  </a:lnTo>
                  <a:lnTo>
                    <a:pt x="139911" y="127988"/>
                  </a:lnTo>
                  <a:lnTo>
                    <a:pt x="159084" y="160004"/>
                  </a:lnTo>
                  <a:lnTo>
                    <a:pt x="183286" y="185360"/>
                  </a:lnTo>
                  <a:lnTo>
                    <a:pt x="198858" y="196817"/>
                  </a:lnTo>
                  <a:lnTo>
                    <a:pt x="215780" y="202994"/>
                  </a:lnTo>
                  <a:lnTo>
                    <a:pt x="239256" y="202002"/>
                  </a:lnTo>
                  <a:lnTo>
                    <a:pt x="262254" y="195346"/>
                  </a:lnTo>
                  <a:lnTo>
                    <a:pt x="276204" y="185356"/>
                  </a:lnTo>
                  <a:lnTo>
                    <a:pt x="284824" y="175514"/>
                  </a:lnTo>
                  <a:lnTo>
                    <a:pt x="302900" y="141339"/>
                  </a:lnTo>
                  <a:lnTo>
                    <a:pt x="306566" y="124906"/>
                  </a:lnTo>
                  <a:lnTo>
                    <a:pt x="305104" y="92249"/>
                  </a:lnTo>
                  <a:lnTo>
                    <a:pt x="300490" y="78394"/>
                  </a:lnTo>
                  <a:lnTo>
                    <a:pt x="285992" y="54155"/>
                  </a:lnTo>
                  <a:lnTo>
                    <a:pt x="260963" y="28921"/>
                  </a:lnTo>
                  <a:lnTo>
                    <a:pt x="240179" y="22523"/>
                  </a:lnTo>
                  <a:lnTo>
                    <a:pt x="225710" y="20079"/>
                  </a:lnTo>
                  <a:lnTo>
                    <a:pt x="214874" y="25152"/>
                  </a:lnTo>
                  <a:lnTo>
                    <a:pt x="199594" y="38027"/>
                  </a:lnTo>
                  <a:lnTo>
                    <a:pt x="188717" y="56423"/>
                  </a:lnTo>
                  <a:lnTo>
                    <a:pt x="178438" y="88920"/>
                  </a:lnTo>
                  <a:lnTo>
                    <a:pt x="172015" y="133824"/>
                  </a:lnTo>
                  <a:lnTo>
                    <a:pt x="169217" y="178920"/>
                  </a:lnTo>
                  <a:lnTo>
                    <a:pt x="166940" y="226260"/>
                  </a:lnTo>
                  <a:lnTo>
                    <a:pt x="160540" y="267104"/>
                  </a:lnTo>
                  <a:lnTo>
                    <a:pt x="144494" y="311819"/>
                  </a:lnTo>
                  <a:lnTo>
                    <a:pt x="121971" y="352701"/>
                  </a:lnTo>
                  <a:lnTo>
                    <a:pt x="101629" y="375084"/>
                  </a:lnTo>
                  <a:lnTo>
                    <a:pt x="76787" y="391007"/>
                  </a:lnTo>
                  <a:lnTo>
                    <a:pt x="46690" y="402497"/>
                  </a:lnTo>
                  <a:lnTo>
                    <a:pt x="25897" y="401872"/>
                  </a:lnTo>
                  <a:lnTo>
                    <a:pt x="12524" y="397219"/>
                  </a:lnTo>
                  <a:lnTo>
                    <a:pt x="5708" y="387738"/>
                  </a:lnTo>
                  <a:lnTo>
                    <a:pt x="561" y="374117"/>
                  </a:lnTo>
                  <a:lnTo>
                    <a:pt x="0" y="352346"/>
                  </a:lnTo>
                  <a:lnTo>
                    <a:pt x="4851" y="336996"/>
                  </a:lnTo>
                  <a:lnTo>
                    <a:pt x="16893" y="316046"/>
                  </a:lnTo>
                  <a:lnTo>
                    <a:pt x="19390" y="313356"/>
                  </a:lnTo>
                  <a:lnTo>
                    <a:pt x="22113" y="311915"/>
                  </a:lnTo>
                  <a:lnTo>
                    <a:pt x="27961" y="311255"/>
                  </a:lnTo>
                  <a:lnTo>
                    <a:pt x="35028" y="315900"/>
                  </a:lnTo>
                  <a:lnTo>
                    <a:pt x="57052" y="344780"/>
                  </a:lnTo>
                  <a:lnTo>
                    <a:pt x="79943" y="386766"/>
                  </a:lnTo>
                  <a:lnTo>
                    <a:pt x="110949" y="433892"/>
                  </a:lnTo>
                  <a:lnTo>
                    <a:pt x="115961" y="440603"/>
                  </a:lnTo>
                  <a:lnTo>
                    <a:pt x="129055" y="449941"/>
                  </a:lnTo>
                  <a:lnTo>
                    <a:pt x="143224" y="455032"/>
                  </a:lnTo>
                  <a:lnTo>
                    <a:pt x="155401" y="454943"/>
                  </a:lnTo>
                  <a:lnTo>
                    <a:pt x="187795" y="437874"/>
                  </a:lnTo>
                  <a:lnTo>
                    <a:pt x="203330" y="425251"/>
                  </a:lnTo>
                  <a:lnTo>
                    <a:pt x="215302" y="409634"/>
                  </a:lnTo>
                  <a:lnTo>
                    <a:pt x="221234" y="393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34" name="SMARTInkShape-Group264">
            <a:extLst>
              <a:ext uri="{FF2B5EF4-FFF2-40B4-BE49-F238E27FC236}">
                <a16:creationId xmlns:a16="http://schemas.microsoft.com/office/drawing/2014/main" xmlns="" id="{C3A7590E-EAD8-4A98-A988-D5DC0D41BA93}"/>
              </a:ext>
            </a:extLst>
          </p:cNvPr>
          <p:cNvGrpSpPr/>
          <p:nvPr/>
        </p:nvGrpSpPr>
        <p:grpSpPr>
          <a:xfrm>
            <a:off x="7321681" y="3216596"/>
            <a:ext cx="517395" cy="352232"/>
            <a:chOff x="7321681" y="3216596"/>
            <a:chExt cx="517395" cy="352232"/>
          </a:xfrm>
        </p:grpSpPr>
        <p:sp>
          <p:nvSpPr>
            <p:cNvPr id="231" name="SMARTInkShape-742">
              <a:extLst>
                <a:ext uri="{FF2B5EF4-FFF2-40B4-BE49-F238E27FC236}">
                  <a16:creationId xmlns:a16="http://schemas.microsoft.com/office/drawing/2014/main" xmlns="" id="{D2F7D825-086B-41B2-A736-ED8660E4B67C}"/>
                </a:ext>
              </a:extLst>
            </p:cNvPr>
            <p:cNvSpPr/>
            <p:nvPr>
              <p:custDataLst>
                <p:tags r:id="rId29"/>
              </p:custDataLst>
            </p:nvPr>
          </p:nvSpPr>
          <p:spPr>
            <a:xfrm>
              <a:off x="7625200" y="3219279"/>
              <a:ext cx="213876" cy="324346"/>
            </a:xfrm>
            <a:custGeom>
              <a:avLst/>
              <a:gdLst/>
              <a:ahLst/>
              <a:cxnLst/>
              <a:rect l="0" t="0" r="0" b="0"/>
              <a:pathLst>
                <a:path w="213876" h="324346">
                  <a:moveTo>
                    <a:pt x="169425" y="120821"/>
                  </a:moveTo>
                  <a:lnTo>
                    <a:pt x="169425" y="120821"/>
                  </a:lnTo>
                  <a:lnTo>
                    <a:pt x="162992" y="128195"/>
                  </a:lnTo>
                  <a:lnTo>
                    <a:pt x="156787" y="136547"/>
                  </a:lnTo>
                  <a:lnTo>
                    <a:pt x="155224" y="138158"/>
                  </a:lnTo>
                  <a:lnTo>
                    <a:pt x="142248" y="141049"/>
                  </a:lnTo>
                  <a:lnTo>
                    <a:pt x="132416" y="139336"/>
                  </a:lnTo>
                  <a:lnTo>
                    <a:pt x="124401" y="135400"/>
                  </a:lnTo>
                  <a:lnTo>
                    <a:pt x="119664" y="131299"/>
                  </a:lnTo>
                  <a:lnTo>
                    <a:pt x="113328" y="116596"/>
                  </a:lnTo>
                  <a:lnTo>
                    <a:pt x="110353" y="99970"/>
                  </a:lnTo>
                  <a:lnTo>
                    <a:pt x="112941" y="67705"/>
                  </a:lnTo>
                  <a:lnTo>
                    <a:pt x="126483" y="26830"/>
                  </a:lnTo>
                  <a:lnTo>
                    <a:pt x="139802" y="6913"/>
                  </a:lnTo>
                  <a:lnTo>
                    <a:pt x="145206" y="1639"/>
                  </a:lnTo>
                  <a:lnTo>
                    <a:pt x="152781" y="0"/>
                  </a:lnTo>
                  <a:lnTo>
                    <a:pt x="160970" y="801"/>
                  </a:lnTo>
                  <a:lnTo>
                    <a:pt x="166960" y="3508"/>
                  </a:lnTo>
                  <a:lnTo>
                    <a:pt x="177671" y="17427"/>
                  </a:lnTo>
                  <a:lnTo>
                    <a:pt x="183040" y="32134"/>
                  </a:lnTo>
                  <a:lnTo>
                    <a:pt x="183121" y="74126"/>
                  </a:lnTo>
                  <a:lnTo>
                    <a:pt x="174718" y="111519"/>
                  </a:lnTo>
                  <a:lnTo>
                    <a:pt x="151576" y="152949"/>
                  </a:lnTo>
                  <a:lnTo>
                    <a:pt x="108761" y="196745"/>
                  </a:lnTo>
                  <a:lnTo>
                    <a:pt x="93321" y="208699"/>
                  </a:lnTo>
                  <a:lnTo>
                    <a:pt x="54413" y="221513"/>
                  </a:lnTo>
                  <a:lnTo>
                    <a:pt x="23365" y="226292"/>
                  </a:lnTo>
                  <a:lnTo>
                    <a:pt x="14903" y="225200"/>
                  </a:lnTo>
                  <a:lnTo>
                    <a:pt x="3618" y="220971"/>
                  </a:lnTo>
                  <a:lnTo>
                    <a:pt x="483" y="218484"/>
                  </a:lnTo>
                  <a:lnTo>
                    <a:pt x="0" y="217327"/>
                  </a:lnTo>
                  <a:lnTo>
                    <a:pt x="30" y="216203"/>
                  </a:lnTo>
                  <a:lnTo>
                    <a:pt x="404" y="215101"/>
                  </a:lnTo>
                  <a:lnTo>
                    <a:pt x="2700" y="212935"/>
                  </a:lnTo>
                  <a:lnTo>
                    <a:pt x="4300" y="211864"/>
                  </a:lnTo>
                  <a:lnTo>
                    <a:pt x="13293" y="210356"/>
                  </a:lnTo>
                  <a:lnTo>
                    <a:pt x="21525" y="211595"/>
                  </a:lnTo>
                  <a:lnTo>
                    <a:pt x="50300" y="227087"/>
                  </a:lnTo>
                  <a:lnTo>
                    <a:pt x="62672" y="242305"/>
                  </a:lnTo>
                  <a:lnTo>
                    <a:pt x="82049" y="286675"/>
                  </a:lnTo>
                  <a:lnTo>
                    <a:pt x="92932" y="307938"/>
                  </a:lnTo>
                  <a:lnTo>
                    <a:pt x="100973" y="316403"/>
                  </a:lnTo>
                  <a:lnTo>
                    <a:pt x="112073" y="321576"/>
                  </a:lnTo>
                  <a:lnTo>
                    <a:pt x="125239" y="324345"/>
                  </a:lnTo>
                  <a:lnTo>
                    <a:pt x="153811" y="322308"/>
                  </a:lnTo>
                  <a:lnTo>
                    <a:pt x="184851" y="313212"/>
                  </a:lnTo>
                  <a:lnTo>
                    <a:pt x="208330" y="302900"/>
                  </a:lnTo>
                  <a:lnTo>
                    <a:pt x="213875" y="295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2" name="SMARTInkShape-743">
              <a:extLst>
                <a:ext uri="{FF2B5EF4-FFF2-40B4-BE49-F238E27FC236}">
                  <a16:creationId xmlns:a16="http://schemas.microsoft.com/office/drawing/2014/main" xmlns="" id="{2B14F2D8-DD88-4903-81A0-8CB8555D3DBB}"/>
                </a:ext>
              </a:extLst>
            </p:cNvPr>
            <p:cNvSpPr/>
            <p:nvPr>
              <p:custDataLst>
                <p:tags r:id="rId30"/>
              </p:custDataLst>
            </p:nvPr>
          </p:nvSpPr>
          <p:spPr>
            <a:xfrm>
              <a:off x="7394575" y="3409950"/>
              <a:ext cx="152401" cy="19051"/>
            </a:xfrm>
            <a:custGeom>
              <a:avLst/>
              <a:gdLst/>
              <a:ahLst/>
              <a:cxnLst/>
              <a:rect l="0" t="0" r="0" b="0"/>
              <a:pathLst>
                <a:path w="152401" h="19051">
                  <a:moveTo>
                    <a:pt x="0" y="0"/>
                  </a:moveTo>
                  <a:lnTo>
                    <a:pt x="0" y="0"/>
                  </a:lnTo>
                  <a:lnTo>
                    <a:pt x="6474" y="5768"/>
                  </a:lnTo>
                  <a:lnTo>
                    <a:pt x="15755" y="10333"/>
                  </a:lnTo>
                  <a:lnTo>
                    <a:pt x="31495" y="12562"/>
                  </a:lnTo>
                  <a:lnTo>
                    <a:pt x="76424" y="16044"/>
                  </a:lnTo>
                  <a:lnTo>
                    <a:pt x="122755" y="18159"/>
                  </a:lnTo>
                  <a:lnTo>
                    <a:pt x="1524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3" name="SMARTInkShape-744">
              <a:extLst>
                <a:ext uri="{FF2B5EF4-FFF2-40B4-BE49-F238E27FC236}">
                  <a16:creationId xmlns:a16="http://schemas.microsoft.com/office/drawing/2014/main" xmlns="" id="{BBC68216-EE08-4BC1-8CCE-BA5058E593E7}"/>
                </a:ext>
              </a:extLst>
            </p:cNvPr>
            <p:cNvSpPr/>
            <p:nvPr>
              <p:custDataLst>
                <p:tags r:id="rId31"/>
              </p:custDataLst>
            </p:nvPr>
          </p:nvSpPr>
          <p:spPr>
            <a:xfrm>
              <a:off x="7321681" y="3216596"/>
              <a:ext cx="255206" cy="352232"/>
            </a:xfrm>
            <a:custGeom>
              <a:avLst/>
              <a:gdLst/>
              <a:ahLst/>
              <a:cxnLst/>
              <a:rect l="0" t="0" r="0" b="0"/>
              <a:pathLst>
                <a:path w="255206" h="352232">
                  <a:moveTo>
                    <a:pt x="3044" y="31429"/>
                  </a:moveTo>
                  <a:lnTo>
                    <a:pt x="3044" y="31429"/>
                  </a:lnTo>
                  <a:lnTo>
                    <a:pt x="3044" y="27010"/>
                  </a:lnTo>
                  <a:lnTo>
                    <a:pt x="2691" y="26366"/>
                  </a:lnTo>
                  <a:lnTo>
                    <a:pt x="2104" y="25937"/>
                  </a:lnTo>
                  <a:lnTo>
                    <a:pt x="310" y="25249"/>
                  </a:lnTo>
                  <a:lnTo>
                    <a:pt x="65" y="24214"/>
                  </a:lnTo>
                  <a:lnTo>
                    <a:pt x="0" y="23444"/>
                  </a:lnTo>
                  <a:lnTo>
                    <a:pt x="1593" y="18989"/>
                  </a:lnTo>
                  <a:lnTo>
                    <a:pt x="2077" y="18197"/>
                  </a:lnTo>
                  <a:lnTo>
                    <a:pt x="2399" y="18021"/>
                  </a:lnTo>
                  <a:lnTo>
                    <a:pt x="2917" y="18589"/>
                  </a:lnTo>
                  <a:lnTo>
                    <a:pt x="3006" y="20373"/>
                  </a:lnTo>
                  <a:lnTo>
                    <a:pt x="3372" y="20884"/>
                  </a:lnTo>
                  <a:lnTo>
                    <a:pt x="3968" y="21224"/>
                  </a:lnTo>
                  <a:lnTo>
                    <a:pt x="6493" y="21702"/>
                  </a:lnTo>
                  <a:lnTo>
                    <a:pt x="51189" y="25019"/>
                  </a:lnTo>
                  <a:lnTo>
                    <a:pt x="93706" y="25074"/>
                  </a:lnTo>
                  <a:lnTo>
                    <a:pt x="131176" y="21707"/>
                  </a:lnTo>
                  <a:lnTo>
                    <a:pt x="170165" y="16240"/>
                  </a:lnTo>
                  <a:lnTo>
                    <a:pt x="213750" y="8299"/>
                  </a:lnTo>
                  <a:lnTo>
                    <a:pt x="254815" y="0"/>
                  </a:lnTo>
                  <a:lnTo>
                    <a:pt x="255205" y="245"/>
                  </a:lnTo>
                  <a:lnTo>
                    <a:pt x="255113" y="762"/>
                  </a:lnTo>
                  <a:lnTo>
                    <a:pt x="227450" y="46070"/>
                  </a:lnTo>
                  <a:lnTo>
                    <a:pt x="205649" y="92375"/>
                  </a:lnTo>
                  <a:lnTo>
                    <a:pt x="189102" y="132825"/>
                  </a:lnTo>
                  <a:lnTo>
                    <a:pt x="171806" y="172480"/>
                  </a:lnTo>
                  <a:lnTo>
                    <a:pt x="153724" y="217597"/>
                  </a:lnTo>
                  <a:lnTo>
                    <a:pt x="136233" y="260164"/>
                  </a:lnTo>
                  <a:lnTo>
                    <a:pt x="123100" y="300115"/>
                  </a:lnTo>
                  <a:lnTo>
                    <a:pt x="114947" y="342980"/>
                  </a:lnTo>
                  <a:lnTo>
                    <a:pt x="115456" y="348167"/>
                  </a:lnTo>
                  <a:lnTo>
                    <a:pt x="116505" y="351765"/>
                  </a:lnTo>
                  <a:lnTo>
                    <a:pt x="116784" y="352231"/>
                  </a:lnTo>
                  <a:lnTo>
                    <a:pt x="116971" y="352188"/>
                  </a:lnTo>
                  <a:lnTo>
                    <a:pt x="117344" y="34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37" name="SMARTInkShape-Group265">
            <a:extLst>
              <a:ext uri="{FF2B5EF4-FFF2-40B4-BE49-F238E27FC236}">
                <a16:creationId xmlns:a16="http://schemas.microsoft.com/office/drawing/2014/main" xmlns="" id="{851183CA-1E06-44A2-9B8C-A02F1240B651}"/>
              </a:ext>
            </a:extLst>
          </p:cNvPr>
          <p:cNvGrpSpPr/>
          <p:nvPr/>
        </p:nvGrpSpPr>
        <p:grpSpPr>
          <a:xfrm>
            <a:off x="6864350" y="3448050"/>
            <a:ext cx="254001" cy="177801"/>
            <a:chOff x="6864350" y="3448050"/>
            <a:chExt cx="254001" cy="177801"/>
          </a:xfrm>
        </p:grpSpPr>
        <p:sp>
          <p:nvSpPr>
            <p:cNvPr id="235" name="SMARTInkShape-745">
              <a:extLst>
                <a:ext uri="{FF2B5EF4-FFF2-40B4-BE49-F238E27FC236}">
                  <a16:creationId xmlns:a16="http://schemas.microsoft.com/office/drawing/2014/main" xmlns="" id="{0E93BF82-1815-4BD9-B1E7-B5228F3B66C6}"/>
                </a:ext>
              </a:extLst>
            </p:cNvPr>
            <p:cNvSpPr/>
            <p:nvPr>
              <p:custDataLst>
                <p:tags r:id="rId27"/>
              </p:custDataLst>
            </p:nvPr>
          </p:nvSpPr>
          <p:spPr>
            <a:xfrm>
              <a:off x="6908800" y="3589370"/>
              <a:ext cx="209551" cy="36481"/>
            </a:xfrm>
            <a:custGeom>
              <a:avLst/>
              <a:gdLst/>
              <a:ahLst/>
              <a:cxnLst/>
              <a:rect l="0" t="0" r="0" b="0"/>
              <a:pathLst>
                <a:path w="209551" h="36481">
                  <a:moveTo>
                    <a:pt x="0" y="4730"/>
                  </a:moveTo>
                  <a:lnTo>
                    <a:pt x="0" y="4730"/>
                  </a:lnTo>
                  <a:lnTo>
                    <a:pt x="1685" y="4730"/>
                  </a:lnTo>
                  <a:lnTo>
                    <a:pt x="3453" y="3789"/>
                  </a:lnTo>
                  <a:lnTo>
                    <a:pt x="5778" y="1996"/>
                  </a:lnTo>
                  <a:lnTo>
                    <a:pt x="46334" y="0"/>
                  </a:lnTo>
                  <a:lnTo>
                    <a:pt x="83814" y="2976"/>
                  </a:lnTo>
                  <a:lnTo>
                    <a:pt x="122200" y="12089"/>
                  </a:lnTo>
                  <a:lnTo>
                    <a:pt x="168146" y="25373"/>
                  </a:lnTo>
                  <a:lnTo>
                    <a:pt x="209550" y="36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6" name="SMARTInkShape-746">
              <a:extLst>
                <a:ext uri="{FF2B5EF4-FFF2-40B4-BE49-F238E27FC236}">
                  <a16:creationId xmlns:a16="http://schemas.microsoft.com/office/drawing/2014/main" xmlns="" id="{4D3D1F19-CFC1-48F5-B597-1796CCC88AAE}"/>
                </a:ext>
              </a:extLst>
            </p:cNvPr>
            <p:cNvSpPr/>
            <p:nvPr>
              <p:custDataLst>
                <p:tags r:id="rId28"/>
              </p:custDataLst>
            </p:nvPr>
          </p:nvSpPr>
          <p:spPr>
            <a:xfrm>
              <a:off x="6864350" y="3448050"/>
              <a:ext cx="225426" cy="6153"/>
            </a:xfrm>
            <a:custGeom>
              <a:avLst/>
              <a:gdLst/>
              <a:ahLst/>
              <a:cxnLst/>
              <a:rect l="0" t="0" r="0" b="0"/>
              <a:pathLst>
                <a:path w="225426" h="6153">
                  <a:moveTo>
                    <a:pt x="0" y="3175"/>
                  </a:moveTo>
                  <a:lnTo>
                    <a:pt x="0" y="3175"/>
                  </a:lnTo>
                  <a:lnTo>
                    <a:pt x="1685" y="1489"/>
                  </a:lnTo>
                  <a:lnTo>
                    <a:pt x="3453" y="662"/>
                  </a:lnTo>
                  <a:lnTo>
                    <a:pt x="12520" y="131"/>
                  </a:lnTo>
                  <a:lnTo>
                    <a:pt x="52388" y="3502"/>
                  </a:lnTo>
                  <a:lnTo>
                    <a:pt x="98582" y="5350"/>
                  </a:lnTo>
                  <a:lnTo>
                    <a:pt x="136974" y="6152"/>
                  </a:lnTo>
                  <a:lnTo>
                    <a:pt x="182092" y="5971"/>
                  </a:lnTo>
                  <a:lnTo>
                    <a:pt x="2254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42" name="SMARTInkShape-Group266">
            <a:extLst>
              <a:ext uri="{FF2B5EF4-FFF2-40B4-BE49-F238E27FC236}">
                <a16:creationId xmlns:a16="http://schemas.microsoft.com/office/drawing/2014/main" xmlns="" id="{26963D7F-CAB1-4BC5-B232-6320218A7355}"/>
              </a:ext>
            </a:extLst>
          </p:cNvPr>
          <p:cNvGrpSpPr/>
          <p:nvPr/>
        </p:nvGrpSpPr>
        <p:grpSpPr>
          <a:xfrm>
            <a:off x="6078644" y="3185566"/>
            <a:ext cx="632281" cy="427585"/>
            <a:chOff x="6078644" y="3185566"/>
            <a:chExt cx="632281" cy="427585"/>
          </a:xfrm>
        </p:grpSpPr>
        <p:sp>
          <p:nvSpPr>
            <p:cNvPr id="238" name="SMARTInkShape-747">
              <a:extLst>
                <a:ext uri="{FF2B5EF4-FFF2-40B4-BE49-F238E27FC236}">
                  <a16:creationId xmlns:a16="http://schemas.microsoft.com/office/drawing/2014/main" xmlns="" id="{A97C954A-6D4D-4D04-B45C-3D8ADB454AE4}"/>
                </a:ext>
              </a:extLst>
            </p:cNvPr>
            <p:cNvSpPr/>
            <p:nvPr>
              <p:custDataLst>
                <p:tags r:id="rId23"/>
              </p:custDataLst>
            </p:nvPr>
          </p:nvSpPr>
          <p:spPr>
            <a:xfrm>
              <a:off x="6330950" y="3185566"/>
              <a:ext cx="138323" cy="427585"/>
            </a:xfrm>
            <a:custGeom>
              <a:avLst/>
              <a:gdLst/>
              <a:ahLst/>
              <a:cxnLst/>
              <a:rect l="0" t="0" r="0" b="0"/>
              <a:pathLst>
                <a:path w="138323" h="427585">
                  <a:moveTo>
                    <a:pt x="0" y="265659"/>
                  </a:moveTo>
                  <a:lnTo>
                    <a:pt x="0" y="265659"/>
                  </a:lnTo>
                  <a:lnTo>
                    <a:pt x="2734" y="265659"/>
                  </a:lnTo>
                  <a:lnTo>
                    <a:pt x="10747" y="260596"/>
                  </a:lnTo>
                  <a:lnTo>
                    <a:pt x="25269" y="254594"/>
                  </a:lnTo>
                  <a:lnTo>
                    <a:pt x="53525" y="233330"/>
                  </a:lnTo>
                  <a:lnTo>
                    <a:pt x="79407" y="196880"/>
                  </a:lnTo>
                  <a:lnTo>
                    <a:pt x="101416" y="149758"/>
                  </a:lnTo>
                  <a:lnTo>
                    <a:pt x="119502" y="105287"/>
                  </a:lnTo>
                  <a:lnTo>
                    <a:pt x="130659" y="60904"/>
                  </a:lnTo>
                  <a:lnTo>
                    <a:pt x="136161" y="15924"/>
                  </a:lnTo>
                  <a:lnTo>
                    <a:pt x="136770" y="6337"/>
                  </a:lnTo>
                  <a:lnTo>
                    <a:pt x="138322" y="1302"/>
                  </a:lnTo>
                  <a:lnTo>
                    <a:pt x="138076" y="521"/>
                  </a:lnTo>
                  <a:lnTo>
                    <a:pt x="137559" y="0"/>
                  </a:lnTo>
                  <a:lnTo>
                    <a:pt x="137214" y="359"/>
                  </a:lnTo>
                  <a:lnTo>
                    <a:pt x="136616" y="7889"/>
                  </a:lnTo>
                  <a:lnTo>
                    <a:pt x="136527" y="54397"/>
                  </a:lnTo>
                  <a:lnTo>
                    <a:pt x="136525" y="98161"/>
                  </a:lnTo>
                  <a:lnTo>
                    <a:pt x="136525" y="139354"/>
                  </a:lnTo>
                  <a:lnTo>
                    <a:pt x="135584" y="174025"/>
                  </a:lnTo>
                  <a:lnTo>
                    <a:pt x="133791" y="216083"/>
                  </a:lnTo>
                  <a:lnTo>
                    <a:pt x="130895" y="260210"/>
                  </a:lnTo>
                  <a:lnTo>
                    <a:pt x="129298" y="303145"/>
                  </a:lnTo>
                  <a:lnTo>
                    <a:pt x="127202" y="347389"/>
                  </a:lnTo>
                  <a:lnTo>
                    <a:pt x="129190" y="394855"/>
                  </a:lnTo>
                  <a:lnTo>
                    <a:pt x="130175" y="427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9" name="SMARTInkShape-748">
              <a:extLst>
                <a:ext uri="{FF2B5EF4-FFF2-40B4-BE49-F238E27FC236}">
                  <a16:creationId xmlns:a16="http://schemas.microsoft.com/office/drawing/2014/main" xmlns="" id="{CBF4CD0D-8C0F-4F09-9DCB-25237DE96DDE}"/>
                </a:ext>
              </a:extLst>
            </p:cNvPr>
            <p:cNvSpPr/>
            <p:nvPr>
              <p:custDataLst>
                <p:tags r:id="rId24"/>
              </p:custDataLst>
            </p:nvPr>
          </p:nvSpPr>
          <p:spPr>
            <a:xfrm>
              <a:off x="6137275" y="3368806"/>
              <a:ext cx="17618" cy="222006"/>
            </a:xfrm>
            <a:custGeom>
              <a:avLst/>
              <a:gdLst/>
              <a:ahLst/>
              <a:cxnLst/>
              <a:rect l="0" t="0" r="0" b="0"/>
              <a:pathLst>
                <a:path w="17618" h="222006">
                  <a:moveTo>
                    <a:pt x="0" y="3044"/>
                  </a:moveTo>
                  <a:lnTo>
                    <a:pt x="0" y="3044"/>
                  </a:lnTo>
                  <a:lnTo>
                    <a:pt x="3044" y="0"/>
                  </a:lnTo>
                  <a:lnTo>
                    <a:pt x="5897" y="2614"/>
                  </a:lnTo>
                  <a:lnTo>
                    <a:pt x="13491" y="43116"/>
                  </a:lnTo>
                  <a:lnTo>
                    <a:pt x="13980" y="86258"/>
                  </a:lnTo>
                  <a:lnTo>
                    <a:pt x="12869" y="128115"/>
                  </a:lnTo>
                  <a:lnTo>
                    <a:pt x="12715" y="171677"/>
                  </a:lnTo>
                  <a:lnTo>
                    <a:pt x="15934" y="214176"/>
                  </a:lnTo>
                  <a:lnTo>
                    <a:pt x="17617" y="221333"/>
                  </a:lnTo>
                  <a:lnTo>
                    <a:pt x="17389" y="221948"/>
                  </a:lnTo>
                  <a:lnTo>
                    <a:pt x="16884" y="222005"/>
                  </a:lnTo>
                  <a:lnTo>
                    <a:pt x="9525" y="218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0" name="SMARTInkShape-749">
              <a:extLst>
                <a:ext uri="{FF2B5EF4-FFF2-40B4-BE49-F238E27FC236}">
                  <a16:creationId xmlns:a16="http://schemas.microsoft.com/office/drawing/2014/main" xmlns="" id="{33C79229-2075-4CD5-A50A-8CA03FF4FDDC}"/>
                </a:ext>
              </a:extLst>
            </p:cNvPr>
            <p:cNvSpPr/>
            <p:nvPr>
              <p:custDataLst>
                <p:tags r:id="rId25"/>
              </p:custDataLst>
            </p:nvPr>
          </p:nvSpPr>
          <p:spPr>
            <a:xfrm>
              <a:off x="6572596" y="3194050"/>
              <a:ext cx="138329" cy="395583"/>
            </a:xfrm>
            <a:custGeom>
              <a:avLst/>
              <a:gdLst/>
              <a:ahLst/>
              <a:cxnLst/>
              <a:rect l="0" t="0" r="0" b="0"/>
              <a:pathLst>
                <a:path w="138329" h="395583">
                  <a:moveTo>
                    <a:pt x="59979" y="9525"/>
                  </a:moveTo>
                  <a:lnTo>
                    <a:pt x="59979" y="9525"/>
                  </a:lnTo>
                  <a:lnTo>
                    <a:pt x="44454" y="9525"/>
                  </a:lnTo>
                  <a:lnTo>
                    <a:pt x="11099" y="29608"/>
                  </a:lnTo>
                  <a:lnTo>
                    <a:pt x="5564" y="35384"/>
                  </a:lnTo>
                  <a:lnTo>
                    <a:pt x="2280" y="41479"/>
                  </a:lnTo>
                  <a:lnTo>
                    <a:pt x="0" y="55491"/>
                  </a:lnTo>
                  <a:lnTo>
                    <a:pt x="640" y="75076"/>
                  </a:lnTo>
                  <a:lnTo>
                    <a:pt x="9854" y="101093"/>
                  </a:lnTo>
                  <a:lnTo>
                    <a:pt x="37986" y="145119"/>
                  </a:lnTo>
                  <a:lnTo>
                    <a:pt x="73829" y="191873"/>
                  </a:lnTo>
                  <a:lnTo>
                    <a:pt x="101680" y="233967"/>
                  </a:lnTo>
                  <a:lnTo>
                    <a:pt x="123600" y="280100"/>
                  </a:lnTo>
                  <a:lnTo>
                    <a:pt x="127414" y="287120"/>
                  </a:lnTo>
                  <a:lnTo>
                    <a:pt x="137908" y="329797"/>
                  </a:lnTo>
                  <a:lnTo>
                    <a:pt x="138328" y="357717"/>
                  </a:lnTo>
                  <a:lnTo>
                    <a:pt x="135875" y="368339"/>
                  </a:lnTo>
                  <a:lnTo>
                    <a:pt x="128313" y="381071"/>
                  </a:lnTo>
                  <a:lnTo>
                    <a:pt x="124334" y="385852"/>
                  </a:lnTo>
                  <a:lnTo>
                    <a:pt x="113070" y="392512"/>
                  </a:lnTo>
                  <a:lnTo>
                    <a:pt x="101933" y="395582"/>
                  </a:lnTo>
                  <a:lnTo>
                    <a:pt x="70692" y="392342"/>
                  </a:lnTo>
                  <a:lnTo>
                    <a:pt x="59782" y="387692"/>
                  </a:lnTo>
                  <a:lnTo>
                    <a:pt x="45764" y="375436"/>
                  </a:lnTo>
                  <a:lnTo>
                    <a:pt x="31605" y="355984"/>
                  </a:lnTo>
                  <a:lnTo>
                    <a:pt x="24301" y="333717"/>
                  </a:lnTo>
                  <a:lnTo>
                    <a:pt x="22710" y="310943"/>
                  </a:lnTo>
                  <a:lnTo>
                    <a:pt x="25261" y="294469"/>
                  </a:lnTo>
                  <a:lnTo>
                    <a:pt x="45315" y="252304"/>
                  </a:lnTo>
                  <a:lnTo>
                    <a:pt x="77815" y="207676"/>
                  </a:lnTo>
                  <a:lnTo>
                    <a:pt x="105524" y="161536"/>
                  </a:lnTo>
                  <a:lnTo>
                    <a:pt x="124143" y="119817"/>
                  </a:lnTo>
                  <a:lnTo>
                    <a:pt x="125185" y="110755"/>
                  </a:lnTo>
                  <a:lnTo>
                    <a:pt x="122088" y="84452"/>
                  </a:lnTo>
                  <a:lnTo>
                    <a:pt x="96525" y="39176"/>
                  </a:lnTo>
                  <a:lnTo>
                    <a:pt x="69247" y="9422"/>
                  </a:lnTo>
                  <a:lnTo>
                    <a:pt x="59277" y="5011"/>
                  </a:lnTo>
                  <a:lnTo>
                    <a:pt x="409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1" name="SMARTInkShape-750">
              <a:extLst>
                <a:ext uri="{FF2B5EF4-FFF2-40B4-BE49-F238E27FC236}">
                  <a16:creationId xmlns:a16="http://schemas.microsoft.com/office/drawing/2014/main" xmlns="" id="{937011FE-2B37-4B34-83A6-B700DF01C180}"/>
                </a:ext>
              </a:extLst>
            </p:cNvPr>
            <p:cNvSpPr/>
            <p:nvPr>
              <p:custDataLst>
                <p:tags r:id="rId26"/>
              </p:custDataLst>
            </p:nvPr>
          </p:nvSpPr>
          <p:spPr>
            <a:xfrm>
              <a:off x="6078644" y="3467107"/>
              <a:ext cx="166582" cy="15418"/>
            </a:xfrm>
            <a:custGeom>
              <a:avLst/>
              <a:gdLst/>
              <a:ahLst/>
              <a:cxnLst/>
              <a:rect l="0" t="0" r="0" b="0"/>
              <a:pathLst>
                <a:path w="166582" h="15418">
                  <a:moveTo>
                    <a:pt x="7831" y="6343"/>
                  </a:moveTo>
                  <a:lnTo>
                    <a:pt x="7831" y="6343"/>
                  </a:lnTo>
                  <a:lnTo>
                    <a:pt x="9516" y="6343"/>
                  </a:lnTo>
                  <a:lnTo>
                    <a:pt x="10013" y="6696"/>
                  </a:lnTo>
                  <a:lnTo>
                    <a:pt x="10344" y="7284"/>
                  </a:lnTo>
                  <a:lnTo>
                    <a:pt x="10565" y="8029"/>
                  </a:lnTo>
                  <a:lnTo>
                    <a:pt x="11065" y="8525"/>
                  </a:lnTo>
                  <a:lnTo>
                    <a:pt x="14039" y="9479"/>
                  </a:lnTo>
                  <a:lnTo>
                    <a:pt x="11435" y="1313"/>
                  </a:lnTo>
                  <a:lnTo>
                    <a:pt x="10586" y="874"/>
                  </a:lnTo>
                  <a:lnTo>
                    <a:pt x="0" y="0"/>
                  </a:lnTo>
                  <a:lnTo>
                    <a:pt x="46136" y="4723"/>
                  </a:lnTo>
                  <a:lnTo>
                    <a:pt x="91170" y="11311"/>
                  </a:lnTo>
                  <a:lnTo>
                    <a:pt x="136976" y="15125"/>
                  </a:lnTo>
                  <a:lnTo>
                    <a:pt x="157299" y="15417"/>
                  </a:lnTo>
                  <a:lnTo>
                    <a:pt x="166581" y="12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47" name="SMARTInkShape-Group267">
            <a:extLst>
              <a:ext uri="{FF2B5EF4-FFF2-40B4-BE49-F238E27FC236}">
                <a16:creationId xmlns:a16="http://schemas.microsoft.com/office/drawing/2014/main" xmlns="" id="{254828B8-4F77-4BC6-8505-1F59DB03E3F2}"/>
              </a:ext>
            </a:extLst>
          </p:cNvPr>
          <p:cNvGrpSpPr/>
          <p:nvPr/>
        </p:nvGrpSpPr>
        <p:grpSpPr>
          <a:xfrm>
            <a:off x="5349875" y="3206750"/>
            <a:ext cx="536576" cy="508001"/>
            <a:chOff x="5349875" y="3206750"/>
            <a:chExt cx="536576" cy="508001"/>
          </a:xfrm>
        </p:grpSpPr>
        <p:sp>
          <p:nvSpPr>
            <p:cNvPr id="243" name="SMARTInkShape-751">
              <a:extLst>
                <a:ext uri="{FF2B5EF4-FFF2-40B4-BE49-F238E27FC236}">
                  <a16:creationId xmlns:a16="http://schemas.microsoft.com/office/drawing/2014/main" xmlns="" id="{20D7CAE9-E87D-455F-B67A-9217AA9BC403}"/>
                </a:ext>
              </a:extLst>
            </p:cNvPr>
            <p:cNvSpPr/>
            <p:nvPr>
              <p:custDataLst>
                <p:tags r:id="rId19"/>
              </p:custDataLst>
            </p:nvPr>
          </p:nvSpPr>
          <p:spPr>
            <a:xfrm>
              <a:off x="5762861" y="3448050"/>
              <a:ext cx="18815" cy="266701"/>
            </a:xfrm>
            <a:custGeom>
              <a:avLst/>
              <a:gdLst/>
              <a:ahLst/>
              <a:cxnLst/>
              <a:rect l="0" t="0" r="0" b="0"/>
              <a:pathLst>
                <a:path w="18815" h="266701">
                  <a:moveTo>
                    <a:pt x="18814" y="0"/>
                  </a:moveTo>
                  <a:lnTo>
                    <a:pt x="18814" y="0"/>
                  </a:lnTo>
                  <a:lnTo>
                    <a:pt x="18461" y="4292"/>
                  </a:lnTo>
                  <a:lnTo>
                    <a:pt x="11441" y="48670"/>
                  </a:lnTo>
                  <a:lnTo>
                    <a:pt x="3795" y="96045"/>
                  </a:lnTo>
                  <a:lnTo>
                    <a:pt x="560" y="136721"/>
                  </a:lnTo>
                  <a:lnTo>
                    <a:pt x="0" y="174683"/>
                  </a:lnTo>
                  <a:lnTo>
                    <a:pt x="752" y="214827"/>
                  </a:lnTo>
                  <a:lnTo>
                    <a:pt x="2939"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4" name="SMARTInkShape-752">
              <a:extLst>
                <a:ext uri="{FF2B5EF4-FFF2-40B4-BE49-F238E27FC236}">
                  <a16:creationId xmlns:a16="http://schemas.microsoft.com/office/drawing/2014/main" xmlns="" id="{0BE35F9F-6DB6-42DF-9C62-6C8B90BEE4CA}"/>
                </a:ext>
              </a:extLst>
            </p:cNvPr>
            <p:cNvSpPr/>
            <p:nvPr>
              <p:custDataLst>
                <p:tags r:id="rId20"/>
              </p:custDataLst>
            </p:nvPr>
          </p:nvSpPr>
          <p:spPr>
            <a:xfrm>
              <a:off x="5661172" y="3206750"/>
              <a:ext cx="225279" cy="361947"/>
            </a:xfrm>
            <a:custGeom>
              <a:avLst/>
              <a:gdLst/>
              <a:ahLst/>
              <a:cxnLst/>
              <a:rect l="0" t="0" r="0" b="0"/>
              <a:pathLst>
                <a:path w="225279" h="361947">
                  <a:moveTo>
                    <a:pt x="60178" y="0"/>
                  </a:moveTo>
                  <a:lnTo>
                    <a:pt x="60178" y="0"/>
                  </a:lnTo>
                  <a:lnTo>
                    <a:pt x="62007" y="0"/>
                  </a:lnTo>
                  <a:lnTo>
                    <a:pt x="61226" y="0"/>
                  </a:lnTo>
                  <a:lnTo>
                    <a:pt x="61585" y="2822"/>
                  </a:lnTo>
                  <a:lnTo>
                    <a:pt x="62174" y="5056"/>
                  </a:lnTo>
                  <a:lnTo>
                    <a:pt x="62214" y="6899"/>
                  </a:lnTo>
                  <a:lnTo>
                    <a:pt x="60278" y="12453"/>
                  </a:lnTo>
                  <a:lnTo>
                    <a:pt x="60530" y="54448"/>
                  </a:lnTo>
                  <a:lnTo>
                    <a:pt x="56654" y="98019"/>
                  </a:lnTo>
                  <a:lnTo>
                    <a:pt x="50166" y="138118"/>
                  </a:lnTo>
                  <a:lnTo>
                    <a:pt x="41482" y="180375"/>
                  </a:lnTo>
                  <a:lnTo>
                    <a:pt x="28740" y="225328"/>
                  </a:lnTo>
                  <a:lnTo>
                    <a:pt x="15673" y="267298"/>
                  </a:lnTo>
                  <a:lnTo>
                    <a:pt x="7320" y="312302"/>
                  </a:lnTo>
                  <a:lnTo>
                    <a:pt x="2370" y="330682"/>
                  </a:lnTo>
                  <a:lnTo>
                    <a:pt x="972" y="332531"/>
                  </a:lnTo>
                  <a:lnTo>
                    <a:pt x="184" y="335555"/>
                  </a:lnTo>
                  <a:lnTo>
                    <a:pt x="0" y="337636"/>
                  </a:lnTo>
                  <a:lnTo>
                    <a:pt x="657" y="338333"/>
                  </a:lnTo>
                  <a:lnTo>
                    <a:pt x="3268" y="339106"/>
                  </a:lnTo>
                  <a:lnTo>
                    <a:pt x="45996" y="339720"/>
                  </a:lnTo>
                  <a:lnTo>
                    <a:pt x="93248" y="347499"/>
                  </a:lnTo>
                  <a:lnTo>
                    <a:pt x="137161" y="354563"/>
                  </a:lnTo>
                  <a:lnTo>
                    <a:pt x="180823" y="359438"/>
                  </a:lnTo>
                  <a:lnTo>
                    <a:pt x="224090" y="361946"/>
                  </a:lnTo>
                  <a:lnTo>
                    <a:pt x="224486" y="361595"/>
                  </a:lnTo>
                  <a:lnTo>
                    <a:pt x="225278" y="358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5" name="SMARTInkShape-753">
              <a:extLst>
                <a:ext uri="{FF2B5EF4-FFF2-40B4-BE49-F238E27FC236}">
                  <a16:creationId xmlns:a16="http://schemas.microsoft.com/office/drawing/2014/main" xmlns="" id="{431A4CCC-CA3D-4CBF-961E-C9F8E2ACA971}"/>
                </a:ext>
              </a:extLst>
            </p:cNvPr>
            <p:cNvSpPr/>
            <p:nvPr>
              <p:custDataLst>
                <p:tags r:id="rId21"/>
              </p:custDataLst>
            </p:nvPr>
          </p:nvSpPr>
          <p:spPr>
            <a:xfrm>
              <a:off x="5349875" y="3206750"/>
              <a:ext cx="209263" cy="360610"/>
            </a:xfrm>
            <a:custGeom>
              <a:avLst/>
              <a:gdLst/>
              <a:ahLst/>
              <a:cxnLst/>
              <a:rect l="0" t="0" r="0" b="0"/>
              <a:pathLst>
                <a:path w="209263" h="360610">
                  <a:moveTo>
                    <a:pt x="9525" y="0"/>
                  </a:moveTo>
                  <a:lnTo>
                    <a:pt x="9525" y="0"/>
                  </a:lnTo>
                  <a:lnTo>
                    <a:pt x="7840" y="1686"/>
                  </a:lnTo>
                  <a:lnTo>
                    <a:pt x="7012" y="4394"/>
                  </a:lnTo>
                  <a:lnTo>
                    <a:pt x="3215" y="49468"/>
                  </a:lnTo>
                  <a:lnTo>
                    <a:pt x="664" y="96523"/>
                  </a:lnTo>
                  <a:lnTo>
                    <a:pt x="11" y="113454"/>
                  </a:lnTo>
                  <a:lnTo>
                    <a:pt x="0" y="109548"/>
                  </a:lnTo>
                  <a:lnTo>
                    <a:pt x="1882" y="107719"/>
                  </a:lnTo>
                  <a:lnTo>
                    <a:pt x="3371" y="106738"/>
                  </a:lnTo>
                  <a:lnTo>
                    <a:pt x="20404" y="102520"/>
                  </a:lnTo>
                  <a:lnTo>
                    <a:pt x="26355" y="101304"/>
                  </a:lnTo>
                  <a:lnTo>
                    <a:pt x="44088" y="96186"/>
                  </a:lnTo>
                  <a:lnTo>
                    <a:pt x="66512" y="98323"/>
                  </a:lnTo>
                  <a:lnTo>
                    <a:pt x="109608" y="111224"/>
                  </a:lnTo>
                  <a:lnTo>
                    <a:pt x="152298" y="137945"/>
                  </a:lnTo>
                  <a:lnTo>
                    <a:pt x="165055" y="147386"/>
                  </a:lnTo>
                  <a:lnTo>
                    <a:pt x="191588" y="190204"/>
                  </a:lnTo>
                  <a:lnTo>
                    <a:pt x="206274" y="222307"/>
                  </a:lnTo>
                  <a:lnTo>
                    <a:pt x="209262" y="254088"/>
                  </a:lnTo>
                  <a:lnTo>
                    <a:pt x="205118" y="287090"/>
                  </a:lnTo>
                  <a:lnTo>
                    <a:pt x="188751" y="324174"/>
                  </a:lnTo>
                  <a:lnTo>
                    <a:pt x="165561" y="353530"/>
                  </a:lnTo>
                  <a:lnTo>
                    <a:pt x="158837" y="357385"/>
                  </a:lnTo>
                  <a:lnTo>
                    <a:pt x="146076" y="360597"/>
                  </a:lnTo>
                  <a:lnTo>
                    <a:pt x="132417" y="360609"/>
                  </a:lnTo>
                  <a:lnTo>
                    <a:pt x="91424" y="351729"/>
                  </a:lnTo>
                  <a:lnTo>
                    <a:pt x="46839" y="331343"/>
                  </a:lnTo>
                  <a:lnTo>
                    <a:pt x="40103" y="325181"/>
                  </a:lnTo>
                  <a:lnTo>
                    <a:pt x="34225" y="316601"/>
                  </a:lnTo>
                  <a:lnTo>
                    <a:pt x="32850" y="312867"/>
                  </a:lnTo>
                  <a:lnTo>
                    <a:pt x="31750" y="30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6" name="SMARTInkShape-754">
              <a:extLst>
                <a:ext uri="{FF2B5EF4-FFF2-40B4-BE49-F238E27FC236}">
                  <a16:creationId xmlns:a16="http://schemas.microsoft.com/office/drawing/2014/main" xmlns="" id="{A120817D-A4FA-4AEF-8088-A79E6CB61541}"/>
                </a:ext>
              </a:extLst>
            </p:cNvPr>
            <p:cNvSpPr/>
            <p:nvPr>
              <p:custDataLst>
                <p:tags r:id="rId22"/>
              </p:custDataLst>
            </p:nvPr>
          </p:nvSpPr>
          <p:spPr>
            <a:xfrm>
              <a:off x="5365750" y="3213100"/>
              <a:ext cx="203201" cy="3176"/>
            </a:xfrm>
            <a:custGeom>
              <a:avLst/>
              <a:gdLst/>
              <a:ahLst/>
              <a:cxnLst/>
              <a:rect l="0" t="0" r="0" b="0"/>
              <a:pathLst>
                <a:path w="203201" h="3176">
                  <a:moveTo>
                    <a:pt x="0" y="0"/>
                  </a:moveTo>
                  <a:lnTo>
                    <a:pt x="0" y="0"/>
                  </a:lnTo>
                  <a:lnTo>
                    <a:pt x="38362" y="0"/>
                  </a:lnTo>
                  <a:lnTo>
                    <a:pt x="80864" y="0"/>
                  </a:lnTo>
                  <a:lnTo>
                    <a:pt x="119455" y="0"/>
                  </a:lnTo>
                  <a:lnTo>
                    <a:pt x="162151" y="2513"/>
                  </a:lnTo>
                  <a:lnTo>
                    <a:pt x="203200" y="3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51" name="SMARTInkShape-Group268">
            <a:extLst>
              <a:ext uri="{FF2B5EF4-FFF2-40B4-BE49-F238E27FC236}">
                <a16:creationId xmlns:a16="http://schemas.microsoft.com/office/drawing/2014/main" xmlns="" id="{6EC38DA5-A636-4520-B0AC-AE71163FFC08}"/>
              </a:ext>
            </a:extLst>
          </p:cNvPr>
          <p:cNvGrpSpPr/>
          <p:nvPr/>
        </p:nvGrpSpPr>
        <p:grpSpPr>
          <a:xfrm>
            <a:off x="2333625" y="3194465"/>
            <a:ext cx="619126" cy="235641"/>
            <a:chOff x="2333625" y="3194465"/>
            <a:chExt cx="619126" cy="235641"/>
          </a:xfrm>
        </p:grpSpPr>
        <p:sp>
          <p:nvSpPr>
            <p:cNvPr id="248" name="SMARTInkShape-755">
              <a:extLst>
                <a:ext uri="{FF2B5EF4-FFF2-40B4-BE49-F238E27FC236}">
                  <a16:creationId xmlns:a16="http://schemas.microsoft.com/office/drawing/2014/main" xmlns="" id="{46F25B10-C8A9-4489-9756-760D2BFA133A}"/>
                </a:ext>
              </a:extLst>
            </p:cNvPr>
            <p:cNvSpPr/>
            <p:nvPr>
              <p:custDataLst>
                <p:tags r:id="rId16"/>
              </p:custDataLst>
            </p:nvPr>
          </p:nvSpPr>
          <p:spPr>
            <a:xfrm>
              <a:off x="2517775" y="3205150"/>
              <a:ext cx="87508" cy="192298"/>
            </a:xfrm>
            <a:custGeom>
              <a:avLst/>
              <a:gdLst/>
              <a:ahLst/>
              <a:cxnLst/>
              <a:rect l="0" t="0" r="0" b="0"/>
              <a:pathLst>
                <a:path w="87508" h="192298">
                  <a:moveTo>
                    <a:pt x="53975" y="20650"/>
                  </a:moveTo>
                  <a:lnTo>
                    <a:pt x="53975" y="20650"/>
                  </a:lnTo>
                  <a:lnTo>
                    <a:pt x="56709" y="17916"/>
                  </a:lnTo>
                  <a:lnTo>
                    <a:pt x="55334" y="10864"/>
                  </a:lnTo>
                  <a:lnTo>
                    <a:pt x="52697" y="6541"/>
                  </a:lnTo>
                  <a:lnTo>
                    <a:pt x="49527" y="3796"/>
                  </a:lnTo>
                  <a:lnTo>
                    <a:pt x="43837" y="788"/>
                  </a:lnTo>
                  <a:lnTo>
                    <a:pt x="42983" y="0"/>
                  </a:lnTo>
                  <a:lnTo>
                    <a:pt x="28297" y="5634"/>
                  </a:lnTo>
                  <a:lnTo>
                    <a:pt x="20455" y="11507"/>
                  </a:lnTo>
                  <a:lnTo>
                    <a:pt x="17870" y="14554"/>
                  </a:lnTo>
                  <a:lnTo>
                    <a:pt x="14998" y="21704"/>
                  </a:lnTo>
                  <a:lnTo>
                    <a:pt x="14232" y="25586"/>
                  </a:lnTo>
                  <a:lnTo>
                    <a:pt x="17144" y="36484"/>
                  </a:lnTo>
                  <a:lnTo>
                    <a:pt x="25776" y="52741"/>
                  </a:lnTo>
                  <a:lnTo>
                    <a:pt x="57008" y="96837"/>
                  </a:lnTo>
                  <a:lnTo>
                    <a:pt x="78063" y="132183"/>
                  </a:lnTo>
                  <a:lnTo>
                    <a:pt x="87334" y="162211"/>
                  </a:lnTo>
                  <a:lnTo>
                    <a:pt x="86751" y="174346"/>
                  </a:lnTo>
                  <a:lnTo>
                    <a:pt x="84299" y="180799"/>
                  </a:lnTo>
                  <a:lnTo>
                    <a:pt x="82658" y="183508"/>
                  </a:lnTo>
                  <a:lnTo>
                    <a:pt x="73606" y="190691"/>
                  </a:lnTo>
                  <a:lnTo>
                    <a:pt x="64111" y="192297"/>
                  </a:lnTo>
                  <a:lnTo>
                    <a:pt x="50628" y="191217"/>
                  </a:lnTo>
                  <a:lnTo>
                    <a:pt x="44021" y="188885"/>
                  </a:lnTo>
                  <a:lnTo>
                    <a:pt x="36381" y="184321"/>
                  </a:lnTo>
                  <a:lnTo>
                    <a:pt x="31103" y="178765"/>
                  </a:lnTo>
                  <a:lnTo>
                    <a:pt x="29202" y="175802"/>
                  </a:lnTo>
                  <a:lnTo>
                    <a:pt x="28031" y="166865"/>
                  </a:lnTo>
                  <a:lnTo>
                    <a:pt x="29039" y="157248"/>
                  </a:lnTo>
                  <a:lnTo>
                    <a:pt x="34984" y="145398"/>
                  </a:lnTo>
                  <a:lnTo>
                    <a:pt x="61815" y="101870"/>
                  </a:lnTo>
                  <a:lnTo>
                    <a:pt x="83745" y="58010"/>
                  </a:lnTo>
                  <a:lnTo>
                    <a:pt x="87373" y="41715"/>
                  </a:lnTo>
                  <a:lnTo>
                    <a:pt x="87507" y="27244"/>
                  </a:lnTo>
                  <a:lnTo>
                    <a:pt x="86913" y="23988"/>
                  </a:lnTo>
                  <a:lnTo>
                    <a:pt x="77650" y="10977"/>
                  </a:lnTo>
                  <a:lnTo>
                    <a:pt x="66731" y="4827"/>
                  </a:lnTo>
                  <a:lnTo>
                    <a:pt x="54706" y="1623"/>
                  </a:lnTo>
                  <a:lnTo>
                    <a:pt x="44657" y="1375"/>
                  </a:lnTo>
                  <a:lnTo>
                    <a:pt x="22639" y="13332"/>
                  </a:lnTo>
                  <a:lnTo>
                    <a:pt x="9491" y="25772"/>
                  </a:lnTo>
                  <a:lnTo>
                    <a:pt x="0" y="46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9" name="SMARTInkShape-756">
              <a:extLst>
                <a:ext uri="{FF2B5EF4-FFF2-40B4-BE49-F238E27FC236}">
                  <a16:creationId xmlns:a16="http://schemas.microsoft.com/office/drawing/2014/main" xmlns="" id="{6A838E18-CFED-4167-AE1A-CD01E414139E}"/>
                </a:ext>
              </a:extLst>
            </p:cNvPr>
            <p:cNvSpPr/>
            <p:nvPr>
              <p:custDataLst>
                <p:tags r:id="rId17"/>
              </p:custDataLst>
            </p:nvPr>
          </p:nvSpPr>
          <p:spPr>
            <a:xfrm>
              <a:off x="2333625" y="3194465"/>
              <a:ext cx="123645" cy="235641"/>
            </a:xfrm>
            <a:custGeom>
              <a:avLst/>
              <a:gdLst/>
              <a:ahLst/>
              <a:cxnLst/>
              <a:rect l="0" t="0" r="0" b="0"/>
              <a:pathLst>
                <a:path w="123645" h="235641">
                  <a:moveTo>
                    <a:pt x="0" y="158335"/>
                  </a:moveTo>
                  <a:lnTo>
                    <a:pt x="0" y="158335"/>
                  </a:lnTo>
                  <a:lnTo>
                    <a:pt x="0" y="162754"/>
                  </a:lnTo>
                  <a:lnTo>
                    <a:pt x="706" y="163751"/>
                  </a:lnTo>
                  <a:lnTo>
                    <a:pt x="3371" y="165798"/>
                  </a:lnTo>
                  <a:lnTo>
                    <a:pt x="7848" y="166003"/>
                  </a:lnTo>
                  <a:lnTo>
                    <a:pt x="15405" y="164762"/>
                  </a:lnTo>
                  <a:lnTo>
                    <a:pt x="58028" y="119269"/>
                  </a:lnTo>
                  <a:lnTo>
                    <a:pt x="87701" y="72016"/>
                  </a:lnTo>
                  <a:lnTo>
                    <a:pt x="111536" y="24680"/>
                  </a:lnTo>
                  <a:lnTo>
                    <a:pt x="117400" y="0"/>
                  </a:lnTo>
                  <a:lnTo>
                    <a:pt x="117474" y="45360"/>
                  </a:lnTo>
                  <a:lnTo>
                    <a:pt x="117475" y="89513"/>
                  </a:lnTo>
                  <a:lnTo>
                    <a:pt x="115293" y="135895"/>
                  </a:lnTo>
                  <a:lnTo>
                    <a:pt x="114496" y="174272"/>
                  </a:lnTo>
                  <a:lnTo>
                    <a:pt x="117771" y="215978"/>
                  </a:lnTo>
                  <a:lnTo>
                    <a:pt x="120738" y="229036"/>
                  </a:lnTo>
                  <a:lnTo>
                    <a:pt x="122910" y="233847"/>
                  </a:lnTo>
                  <a:lnTo>
                    <a:pt x="123418" y="235640"/>
                  </a:lnTo>
                  <a:lnTo>
                    <a:pt x="123554" y="235624"/>
                  </a:lnTo>
                  <a:lnTo>
                    <a:pt x="123644" y="235261"/>
                  </a:lnTo>
                  <a:lnTo>
                    <a:pt x="120650" y="2250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0" name="SMARTInkShape-757">
              <a:extLst>
                <a:ext uri="{FF2B5EF4-FFF2-40B4-BE49-F238E27FC236}">
                  <a16:creationId xmlns:a16="http://schemas.microsoft.com/office/drawing/2014/main" xmlns="" id="{279F4DBA-2048-4698-96D6-758B004F1CD1}"/>
                </a:ext>
              </a:extLst>
            </p:cNvPr>
            <p:cNvSpPr/>
            <p:nvPr>
              <p:custDataLst>
                <p:tags r:id="rId18"/>
              </p:custDataLst>
            </p:nvPr>
          </p:nvSpPr>
          <p:spPr>
            <a:xfrm>
              <a:off x="2686689" y="3288846"/>
              <a:ext cx="266062" cy="129192"/>
            </a:xfrm>
            <a:custGeom>
              <a:avLst/>
              <a:gdLst/>
              <a:ahLst/>
              <a:cxnLst/>
              <a:rect l="0" t="0" r="0" b="0"/>
              <a:pathLst>
                <a:path w="266062" h="129192">
                  <a:moveTo>
                    <a:pt x="27936" y="9979"/>
                  </a:moveTo>
                  <a:lnTo>
                    <a:pt x="27936" y="9979"/>
                  </a:lnTo>
                  <a:lnTo>
                    <a:pt x="27936" y="5560"/>
                  </a:lnTo>
                  <a:lnTo>
                    <a:pt x="27230" y="4916"/>
                  </a:lnTo>
                  <a:lnTo>
                    <a:pt x="21847" y="3679"/>
                  </a:lnTo>
                  <a:lnTo>
                    <a:pt x="19978" y="1959"/>
                  </a:lnTo>
                  <a:lnTo>
                    <a:pt x="15345" y="6767"/>
                  </a:lnTo>
                  <a:lnTo>
                    <a:pt x="6684" y="21374"/>
                  </a:lnTo>
                  <a:lnTo>
                    <a:pt x="1531" y="37227"/>
                  </a:lnTo>
                  <a:lnTo>
                    <a:pt x="0" y="70103"/>
                  </a:lnTo>
                  <a:lnTo>
                    <a:pt x="5503" y="98408"/>
                  </a:lnTo>
                  <a:lnTo>
                    <a:pt x="14626" y="116104"/>
                  </a:lnTo>
                  <a:lnTo>
                    <a:pt x="22895" y="125777"/>
                  </a:lnTo>
                  <a:lnTo>
                    <a:pt x="27577" y="128472"/>
                  </a:lnTo>
                  <a:lnTo>
                    <a:pt x="29813" y="129191"/>
                  </a:lnTo>
                  <a:lnTo>
                    <a:pt x="41388" y="128518"/>
                  </a:lnTo>
                  <a:lnTo>
                    <a:pt x="54304" y="122713"/>
                  </a:lnTo>
                  <a:lnTo>
                    <a:pt x="60939" y="116292"/>
                  </a:lnTo>
                  <a:lnTo>
                    <a:pt x="66240" y="107677"/>
                  </a:lnTo>
                  <a:lnTo>
                    <a:pt x="73511" y="84846"/>
                  </a:lnTo>
                  <a:lnTo>
                    <a:pt x="83861" y="43319"/>
                  </a:lnTo>
                  <a:lnTo>
                    <a:pt x="94108" y="8944"/>
                  </a:lnTo>
                  <a:lnTo>
                    <a:pt x="98382" y="1284"/>
                  </a:lnTo>
                  <a:lnTo>
                    <a:pt x="99947" y="302"/>
                  </a:lnTo>
                  <a:lnTo>
                    <a:pt x="101696" y="0"/>
                  </a:lnTo>
                  <a:lnTo>
                    <a:pt x="103568" y="151"/>
                  </a:lnTo>
                  <a:lnTo>
                    <a:pt x="104815" y="605"/>
                  </a:lnTo>
                  <a:lnTo>
                    <a:pt x="105647" y="1260"/>
                  </a:lnTo>
                  <a:lnTo>
                    <a:pt x="106202" y="2050"/>
                  </a:lnTo>
                  <a:lnTo>
                    <a:pt x="114746" y="47421"/>
                  </a:lnTo>
                  <a:lnTo>
                    <a:pt x="118896" y="91245"/>
                  </a:lnTo>
                  <a:lnTo>
                    <a:pt x="119982" y="118219"/>
                  </a:lnTo>
                  <a:lnTo>
                    <a:pt x="119650" y="114683"/>
                  </a:lnTo>
                  <a:lnTo>
                    <a:pt x="116966" y="79485"/>
                  </a:lnTo>
                  <a:lnTo>
                    <a:pt x="120761" y="33648"/>
                  </a:lnTo>
                  <a:lnTo>
                    <a:pt x="124393" y="14693"/>
                  </a:lnTo>
                  <a:lnTo>
                    <a:pt x="126427" y="10310"/>
                  </a:lnTo>
                  <a:lnTo>
                    <a:pt x="127463" y="9141"/>
                  </a:lnTo>
                  <a:lnTo>
                    <a:pt x="131437" y="7843"/>
                  </a:lnTo>
                  <a:lnTo>
                    <a:pt x="133978" y="7497"/>
                  </a:lnTo>
                  <a:lnTo>
                    <a:pt x="136025" y="7971"/>
                  </a:lnTo>
                  <a:lnTo>
                    <a:pt x="139240" y="10380"/>
                  </a:lnTo>
                  <a:lnTo>
                    <a:pt x="148896" y="23098"/>
                  </a:lnTo>
                  <a:lnTo>
                    <a:pt x="163755" y="56546"/>
                  </a:lnTo>
                  <a:lnTo>
                    <a:pt x="169124" y="91388"/>
                  </a:lnTo>
                  <a:lnTo>
                    <a:pt x="167689" y="115709"/>
                  </a:lnTo>
                  <a:lnTo>
                    <a:pt x="167671" y="115743"/>
                  </a:lnTo>
                  <a:lnTo>
                    <a:pt x="171224" y="88492"/>
                  </a:lnTo>
                  <a:lnTo>
                    <a:pt x="181146" y="45825"/>
                  </a:lnTo>
                  <a:lnTo>
                    <a:pt x="190648" y="25605"/>
                  </a:lnTo>
                  <a:lnTo>
                    <a:pt x="194679" y="20452"/>
                  </a:lnTo>
                  <a:lnTo>
                    <a:pt x="196248" y="19077"/>
                  </a:lnTo>
                  <a:lnTo>
                    <a:pt x="197647" y="18514"/>
                  </a:lnTo>
                  <a:lnTo>
                    <a:pt x="198932" y="18491"/>
                  </a:lnTo>
                  <a:lnTo>
                    <a:pt x="200142" y="18829"/>
                  </a:lnTo>
                  <a:lnTo>
                    <a:pt x="202427" y="21085"/>
                  </a:lnTo>
                  <a:lnTo>
                    <a:pt x="203530" y="22675"/>
                  </a:lnTo>
                  <a:lnTo>
                    <a:pt x="213023" y="62597"/>
                  </a:lnTo>
                  <a:lnTo>
                    <a:pt x="222423" y="95867"/>
                  </a:lnTo>
                  <a:lnTo>
                    <a:pt x="231377" y="110295"/>
                  </a:lnTo>
                  <a:lnTo>
                    <a:pt x="240415" y="115477"/>
                  </a:lnTo>
                  <a:lnTo>
                    <a:pt x="250430" y="118250"/>
                  </a:lnTo>
                  <a:lnTo>
                    <a:pt x="266061" y="117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54" name="SMARTInkShape-Group269">
            <a:extLst>
              <a:ext uri="{FF2B5EF4-FFF2-40B4-BE49-F238E27FC236}">
                <a16:creationId xmlns:a16="http://schemas.microsoft.com/office/drawing/2014/main" xmlns="" id="{8D157BFD-2BD8-4D7E-9215-ACFF60D3A667}"/>
              </a:ext>
            </a:extLst>
          </p:cNvPr>
          <p:cNvGrpSpPr/>
          <p:nvPr/>
        </p:nvGrpSpPr>
        <p:grpSpPr>
          <a:xfrm>
            <a:off x="2984550" y="3067050"/>
            <a:ext cx="331087" cy="501651"/>
            <a:chOff x="2984550" y="3067050"/>
            <a:chExt cx="331087" cy="501651"/>
          </a:xfrm>
        </p:grpSpPr>
        <p:sp>
          <p:nvSpPr>
            <p:cNvPr id="252" name="SMARTInkShape-758">
              <a:extLst>
                <a:ext uri="{FF2B5EF4-FFF2-40B4-BE49-F238E27FC236}">
                  <a16:creationId xmlns:a16="http://schemas.microsoft.com/office/drawing/2014/main" xmlns="" id="{9D774816-ED81-408A-AF4B-592211EEA8B7}"/>
                </a:ext>
              </a:extLst>
            </p:cNvPr>
            <p:cNvSpPr/>
            <p:nvPr>
              <p:custDataLst>
                <p:tags r:id="rId14"/>
              </p:custDataLst>
            </p:nvPr>
          </p:nvSpPr>
          <p:spPr>
            <a:xfrm>
              <a:off x="2984550" y="3067050"/>
              <a:ext cx="331087" cy="19032"/>
            </a:xfrm>
            <a:custGeom>
              <a:avLst/>
              <a:gdLst/>
              <a:ahLst/>
              <a:cxnLst/>
              <a:rect l="0" t="0" r="0" b="0"/>
              <a:pathLst>
                <a:path w="331087" h="19032">
                  <a:moveTo>
                    <a:pt x="6300" y="0"/>
                  </a:moveTo>
                  <a:lnTo>
                    <a:pt x="6300" y="0"/>
                  </a:lnTo>
                  <a:lnTo>
                    <a:pt x="0" y="6300"/>
                  </a:lnTo>
                  <a:lnTo>
                    <a:pt x="15069" y="9228"/>
                  </a:lnTo>
                  <a:lnTo>
                    <a:pt x="58092" y="11699"/>
                  </a:lnTo>
                  <a:lnTo>
                    <a:pt x="103418" y="12612"/>
                  </a:lnTo>
                  <a:lnTo>
                    <a:pt x="150405" y="14874"/>
                  </a:lnTo>
                  <a:lnTo>
                    <a:pt x="191518" y="17429"/>
                  </a:lnTo>
                  <a:lnTo>
                    <a:pt x="236759" y="18908"/>
                  </a:lnTo>
                  <a:lnTo>
                    <a:pt x="276803" y="19031"/>
                  </a:lnTo>
                  <a:lnTo>
                    <a:pt x="322907" y="16536"/>
                  </a:lnTo>
                  <a:lnTo>
                    <a:pt x="327284" y="15816"/>
                  </a:lnTo>
                  <a:lnTo>
                    <a:pt x="330405" y="14320"/>
                  </a:lnTo>
                  <a:lnTo>
                    <a:pt x="331026" y="13427"/>
                  </a:lnTo>
                  <a:lnTo>
                    <a:pt x="331086" y="12479"/>
                  </a:lnTo>
                  <a:lnTo>
                    <a:pt x="3301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3" name="SMARTInkShape-759">
              <a:extLst>
                <a:ext uri="{FF2B5EF4-FFF2-40B4-BE49-F238E27FC236}">
                  <a16:creationId xmlns:a16="http://schemas.microsoft.com/office/drawing/2014/main" xmlns="" id="{EAB0779F-08CA-4F5E-99D4-88C1DDBFB3FC}"/>
                </a:ext>
              </a:extLst>
            </p:cNvPr>
            <p:cNvSpPr/>
            <p:nvPr>
              <p:custDataLst>
                <p:tags r:id="rId15"/>
              </p:custDataLst>
            </p:nvPr>
          </p:nvSpPr>
          <p:spPr>
            <a:xfrm>
              <a:off x="3092450" y="3086100"/>
              <a:ext cx="34511" cy="482601"/>
            </a:xfrm>
            <a:custGeom>
              <a:avLst/>
              <a:gdLst/>
              <a:ahLst/>
              <a:cxnLst/>
              <a:rect l="0" t="0" r="0" b="0"/>
              <a:pathLst>
                <a:path w="34511" h="482601">
                  <a:moveTo>
                    <a:pt x="22225" y="479425"/>
                  </a:moveTo>
                  <a:lnTo>
                    <a:pt x="22225" y="479425"/>
                  </a:lnTo>
                  <a:lnTo>
                    <a:pt x="25399" y="482599"/>
                  </a:lnTo>
                  <a:lnTo>
                    <a:pt x="33466" y="482600"/>
                  </a:lnTo>
                  <a:lnTo>
                    <a:pt x="32046" y="482600"/>
                  </a:lnTo>
                  <a:lnTo>
                    <a:pt x="34510" y="479866"/>
                  </a:lnTo>
                  <a:lnTo>
                    <a:pt x="34295" y="479719"/>
                  </a:lnTo>
                  <a:lnTo>
                    <a:pt x="32155" y="479464"/>
                  </a:lnTo>
                  <a:lnTo>
                    <a:pt x="31930" y="478501"/>
                  </a:lnTo>
                  <a:lnTo>
                    <a:pt x="30809" y="441051"/>
                  </a:lnTo>
                  <a:lnTo>
                    <a:pt x="29568" y="436264"/>
                  </a:lnTo>
                  <a:lnTo>
                    <a:pt x="28592" y="392438"/>
                  </a:lnTo>
                  <a:lnTo>
                    <a:pt x="28576" y="348390"/>
                  </a:lnTo>
                  <a:lnTo>
                    <a:pt x="24156" y="306309"/>
                  </a:lnTo>
                  <a:lnTo>
                    <a:pt x="19457" y="262195"/>
                  </a:lnTo>
                  <a:lnTo>
                    <a:pt x="16332" y="218303"/>
                  </a:lnTo>
                  <a:lnTo>
                    <a:pt x="13367" y="171029"/>
                  </a:lnTo>
                  <a:lnTo>
                    <a:pt x="7268" y="127699"/>
                  </a:lnTo>
                  <a:lnTo>
                    <a:pt x="5433" y="81079"/>
                  </a:lnTo>
                  <a:lnTo>
                    <a:pt x="2252" y="34028"/>
                  </a:lnTo>
                  <a:lnTo>
                    <a:pt x="1001" y="30293"/>
                  </a:lnTo>
                  <a:lnTo>
                    <a:pt x="39" y="16477"/>
                  </a:lnTo>
                  <a:lnTo>
                    <a:pt x="958" y="13438"/>
                  </a:lnTo>
                  <a:lnTo>
                    <a:pt x="2190" y="10911"/>
                  </a:lnTo>
                  <a:lnTo>
                    <a:pt x="2980" y="5474"/>
                  </a:lnTo>
                  <a:lnTo>
                    <a:pt x="3045" y="3649"/>
                  </a:lnTo>
                  <a:lnTo>
                    <a:pt x="2736" y="2433"/>
                  </a:lnTo>
                  <a:lnTo>
                    <a:pt x="2177" y="162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60" name="SMARTInkShape-Group270">
            <a:extLst>
              <a:ext uri="{FF2B5EF4-FFF2-40B4-BE49-F238E27FC236}">
                <a16:creationId xmlns:a16="http://schemas.microsoft.com/office/drawing/2014/main" xmlns="" id="{C1E3793E-8332-4770-BA96-51BF69B24011}"/>
              </a:ext>
            </a:extLst>
          </p:cNvPr>
          <p:cNvGrpSpPr/>
          <p:nvPr/>
        </p:nvGrpSpPr>
        <p:grpSpPr>
          <a:xfrm>
            <a:off x="2261121" y="4235450"/>
            <a:ext cx="678930" cy="374651"/>
            <a:chOff x="2261121" y="4235450"/>
            <a:chExt cx="678930" cy="374651"/>
          </a:xfrm>
        </p:grpSpPr>
        <p:sp>
          <p:nvSpPr>
            <p:cNvPr id="255" name="SMARTInkShape-760">
              <a:extLst>
                <a:ext uri="{FF2B5EF4-FFF2-40B4-BE49-F238E27FC236}">
                  <a16:creationId xmlns:a16="http://schemas.microsoft.com/office/drawing/2014/main" xmlns="" id="{F6A5DB85-6A81-4B63-8EDF-4363CD4ECFEE}"/>
                </a:ext>
              </a:extLst>
            </p:cNvPr>
            <p:cNvSpPr/>
            <p:nvPr>
              <p:custDataLst>
                <p:tags r:id="rId9"/>
              </p:custDataLst>
            </p:nvPr>
          </p:nvSpPr>
          <p:spPr>
            <a:xfrm>
              <a:off x="2464381" y="4270375"/>
              <a:ext cx="132770" cy="241301"/>
            </a:xfrm>
            <a:custGeom>
              <a:avLst/>
              <a:gdLst/>
              <a:ahLst/>
              <a:cxnLst/>
              <a:rect l="0" t="0" r="0" b="0"/>
              <a:pathLst>
                <a:path w="132770" h="241301">
                  <a:moveTo>
                    <a:pt x="85144" y="0"/>
                  </a:moveTo>
                  <a:lnTo>
                    <a:pt x="85144" y="0"/>
                  </a:lnTo>
                  <a:lnTo>
                    <a:pt x="87878" y="0"/>
                  </a:lnTo>
                  <a:lnTo>
                    <a:pt x="88025" y="353"/>
                  </a:lnTo>
                  <a:lnTo>
                    <a:pt x="88308" y="11245"/>
                  </a:lnTo>
                  <a:lnTo>
                    <a:pt x="73281" y="52797"/>
                  </a:lnTo>
                  <a:lnTo>
                    <a:pt x="59763" y="90140"/>
                  </a:lnTo>
                  <a:lnTo>
                    <a:pt x="41045" y="134737"/>
                  </a:lnTo>
                  <a:lnTo>
                    <a:pt x="19839" y="175578"/>
                  </a:lnTo>
                  <a:lnTo>
                    <a:pt x="2361" y="216337"/>
                  </a:lnTo>
                  <a:lnTo>
                    <a:pt x="0" y="230411"/>
                  </a:lnTo>
                  <a:lnTo>
                    <a:pt x="865" y="232277"/>
                  </a:lnTo>
                  <a:lnTo>
                    <a:pt x="4648" y="235291"/>
                  </a:lnTo>
                  <a:lnTo>
                    <a:pt x="6785" y="235883"/>
                  </a:lnTo>
                  <a:lnTo>
                    <a:pt x="41436" y="230588"/>
                  </a:lnTo>
                  <a:lnTo>
                    <a:pt x="57865" y="227516"/>
                  </a:lnTo>
                  <a:lnTo>
                    <a:pt x="103763" y="232623"/>
                  </a:lnTo>
                  <a:lnTo>
                    <a:pt x="127923" y="238199"/>
                  </a:lnTo>
                  <a:lnTo>
                    <a:pt x="132769" y="241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6" name="SMARTInkShape-761">
              <a:extLst>
                <a:ext uri="{FF2B5EF4-FFF2-40B4-BE49-F238E27FC236}">
                  <a16:creationId xmlns:a16="http://schemas.microsoft.com/office/drawing/2014/main" xmlns="" id="{47CAA47E-FFF3-41F4-A069-C9974CA933CC}"/>
                </a:ext>
              </a:extLst>
            </p:cNvPr>
            <p:cNvSpPr/>
            <p:nvPr>
              <p:custDataLst>
                <p:tags r:id="rId10"/>
              </p:custDataLst>
            </p:nvPr>
          </p:nvSpPr>
          <p:spPr>
            <a:xfrm>
              <a:off x="2261121" y="4235450"/>
              <a:ext cx="126247" cy="298216"/>
            </a:xfrm>
            <a:custGeom>
              <a:avLst/>
              <a:gdLst/>
              <a:ahLst/>
              <a:cxnLst/>
              <a:rect l="0" t="0" r="0" b="0"/>
              <a:pathLst>
                <a:path w="126247" h="298216">
                  <a:moveTo>
                    <a:pt x="72504" y="0"/>
                  </a:moveTo>
                  <a:lnTo>
                    <a:pt x="72504" y="0"/>
                  </a:lnTo>
                  <a:lnTo>
                    <a:pt x="72504" y="1686"/>
                  </a:lnTo>
                  <a:lnTo>
                    <a:pt x="71563" y="3454"/>
                  </a:lnTo>
                  <a:lnTo>
                    <a:pt x="64554" y="10685"/>
                  </a:lnTo>
                  <a:lnTo>
                    <a:pt x="53608" y="19023"/>
                  </a:lnTo>
                  <a:lnTo>
                    <a:pt x="35310" y="54192"/>
                  </a:lnTo>
                  <a:lnTo>
                    <a:pt x="26322" y="97892"/>
                  </a:lnTo>
                  <a:lnTo>
                    <a:pt x="24896" y="127365"/>
                  </a:lnTo>
                  <a:lnTo>
                    <a:pt x="24890" y="127243"/>
                  </a:lnTo>
                  <a:lnTo>
                    <a:pt x="47424" y="104809"/>
                  </a:lnTo>
                  <a:lnTo>
                    <a:pt x="52067" y="101498"/>
                  </a:lnTo>
                  <a:lnTo>
                    <a:pt x="69534" y="98830"/>
                  </a:lnTo>
                  <a:lnTo>
                    <a:pt x="71582" y="98695"/>
                  </a:lnTo>
                  <a:lnTo>
                    <a:pt x="82893" y="101876"/>
                  </a:lnTo>
                  <a:lnTo>
                    <a:pt x="110567" y="121560"/>
                  </a:lnTo>
                  <a:lnTo>
                    <a:pt x="125232" y="153448"/>
                  </a:lnTo>
                  <a:lnTo>
                    <a:pt x="126246" y="188199"/>
                  </a:lnTo>
                  <a:lnTo>
                    <a:pt x="122076" y="227073"/>
                  </a:lnTo>
                  <a:lnTo>
                    <a:pt x="108545" y="263916"/>
                  </a:lnTo>
                  <a:lnTo>
                    <a:pt x="97176" y="280221"/>
                  </a:lnTo>
                  <a:lnTo>
                    <a:pt x="81578" y="292422"/>
                  </a:lnTo>
                  <a:lnTo>
                    <a:pt x="72186" y="295771"/>
                  </a:lnTo>
                  <a:lnTo>
                    <a:pt x="40643" y="298215"/>
                  </a:lnTo>
                  <a:lnTo>
                    <a:pt x="19644" y="291505"/>
                  </a:lnTo>
                  <a:lnTo>
                    <a:pt x="5418" y="283206"/>
                  </a:lnTo>
                  <a:lnTo>
                    <a:pt x="2119" y="280151"/>
                  </a:lnTo>
                  <a:lnTo>
                    <a:pt x="652" y="277617"/>
                  </a:lnTo>
                  <a:lnTo>
                    <a:pt x="0" y="275315"/>
                  </a:lnTo>
                  <a:lnTo>
                    <a:pt x="532" y="274207"/>
                  </a:lnTo>
                  <a:lnTo>
                    <a:pt x="5829" y="269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7" name="SMARTInkShape-762">
              <a:extLst>
                <a:ext uri="{FF2B5EF4-FFF2-40B4-BE49-F238E27FC236}">
                  <a16:creationId xmlns:a16="http://schemas.microsoft.com/office/drawing/2014/main" xmlns="" id="{39E3A2A5-3B8B-4CD8-89C6-855D6E537F51}"/>
                </a:ext>
              </a:extLst>
            </p:cNvPr>
            <p:cNvSpPr/>
            <p:nvPr>
              <p:custDataLst>
                <p:tags r:id="rId11"/>
              </p:custDataLst>
            </p:nvPr>
          </p:nvSpPr>
          <p:spPr>
            <a:xfrm>
              <a:off x="2696582" y="4381201"/>
              <a:ext cx="243469" cy="162225"/>
            </a:xfrm>
            <a:custGeom>
              <a:avLst/>
              <a:gdLst/>
              <a:ahLst/>
              <a:cxnLst/>
              <a:rect l="0" t="0" r="0" b="0"/>
              <a:pathLst>
                <a:path w="243469" h="162225">
                  <a:moveTo>
                    <a:pt x="40268" y="19349"/>
                  </a:moveTo>
                  <a:lnTo>
                    <a:pt x="40268" y="19349"/>
                  </a:lnTo>
                  <a:lnTo>
                    <a:pt x="37034" y="8525"/>
                  </a:lnTo>
                  <a:lnTo>
                    <a:pt x="36348" y="7900"/>
                  </a:lnTo>
                  <a:lnTo>
                    <a:pt x="34645" y="7205"/>
                  </a:lnTo>
                  <a:lnTo>
                    <a:pt x="32713" y="6896"/>
                  </a:lnTo>
                  <a:lnTo>
                    <a:pt x="26270" y="8408"/>
                  </a:lnTo>
                  <a:lnTo>
                    <a:pt x="19344" y="12775"/>
                  </a:lnTo>
                  <a:lnTo>
                    <a:pt x="14509" y="18538"/>
                  </a:lnTo>
                  <a:lnTo>
                    <a:pt x="7532" y="32228"/>
                  </a:lnTo>
                  <a:lnTo>
                    <a:pt x="0" y="65536"/>
                  </a:lnTo>
                  <a:lnTo>
                    <a:pt x="2013" y="100142"/>
                  </a:lnTo>
                  <a:lnTo>
                    <a:pt x="9846" y="126011"/>
                  </a:lnTo>
                  <a:lnTo>
                    <a:pt x="15458" y="135899"/>
                  </a:lnTo>
                  <a:lnTo>
                    <a:pt x="21480" y="141469"/>
                  </a:lnTo>
                  <a:lnTo>
                    <a:pt x="26744" y="144180"/>
                  </a:lnTo>
                  <a:lnTo>
                    <a:pt x="29135" y="144903"/>
                  </a:lnTo>
                  <a:lnTo>
                    <a:pt x="35555" y="142884"/>
                  </a:lnTo>
                  <a:lnTo>
                    <a:pt x="42054" y="138459"/>
                  </a:lnTo>
                  <a:lnTo>
                    <a:pt x="46118" y="132965"/>
                  </a:lnTo>
                  <a:lnTo>
                    <a:pt x="63776" y="86976"/>
                  </a:lnTo>
                  <a:lnTo>
                    <a:pt x="78326" y="41097"/>
                  </a:lnTo>
                  <a:lnTo>
                    <a:pt x="87771" y="12224"/>
                  </a:lnTo>
                  <a:lnTo>
                    <a:pt x="88518" y="11424"/>
                  </a:lnTo>
                  <a:lnTo>
                    <a:pt x="89368" y="10891"/>
                  </a:lnTo>
                  <a:lnTo>
                    <a:pt x="90287" y="10888"/>
                  </a:lnTo>
                  <a:lnTo>
                    <a:pt x="92250" y="11825"/>
                  </a:lnTo>
                  <a:lnTo>
                    <a:pt x="95338" y="19394"/>
                  </a:lnTo>
                  <a:lnTo>
                    <a:pt x="102829" y="63883"/>
                  </a:lnTo>
                  <a:lnTo>
                    <a:pt x="102745" y="104480"/>
                  </a:lnTo>
                  <a:lnTo>
                    <a:pt x="97985" y="143514"/>
                  </a:lnTo>
                  <a:lnTo>
                    <a:pt x="97443" y="145164"/>
                  </a:lnTo>
                  <a:lnTo>
                    <a:pt x="96729" y="145912"/>
                  </a:lnTo>
                  <a:lnTo>
                    <a:pt x="95901" y="146058"/>
                  </a:lnTo>
                  <a:lnTo>
                    <a:pt x="94995" y="145449"/>
                  </a:lnTo>
                  <a:lnTo>
                    <a:pt x="93049" y="142891"/>
                  </a:lnTo>
                  <a:lnTo>
                    <a:pt x="91655" y="130743"/>
                  </a:lnTo>
                  <a:lnTo>
                    <a:pt x="96165" y="85723"/>
                  </a:lnTo>
                  <a:lnTo>
                    <a:pt x="105824" y="40212"/>
                  </a:lnTo>
                  <a:lnTo>
                    <a:pt x="112641" y="20138"/>
                  </a:lnTo>
                  <a:lnTo>
                    <a:pt x="122076" y="7823"/>
                  </a:lnTo>
                  <a:lnTo>
                    <a:pt x="127898" y="3643"/>
                  </a:lnTo>
                  <a:lnTo>
                    <a:pt x="130438" y="2528"/>
                  </a:lnTo>
                  <a:lnTo>
                    <a:pt x="133189" y="2491"/>
                  </a:lnTo>
                  <a:lnTo>
                    <a:pt x="141413" y="5456"/>
                  </a:lnTo>
                  <a:lnTo>
                    <a:pt x="144959" y="7647"/>
                  </a:lnTo>
                  <a:lnTo>
                    <a:pt x="151938" y="30443"/>
                  </a:lnTo>
                  <a:lnTo>
                    <a:pt x="156166" y="70436"/>
                  </a:lnTo>
                  <a:lnTo>
                    <a:pt x="154848" y="112002"/>
                  </a:lnTo>
                  <a:lnTo>
                    <a:pt x="148621" y="143096"/>
                  </a:lnTo>
                  <a:lnTo>
                    <a:pt x="148487" y="143122"/>
                  </a:lnTo>
                  <a:lnTo>
                    <a:pt x="146612" y="141473"/>
                  </a:lnTo>
                  <a:lnTo>
                    <a:pt x="145084" y="94620"/>
                  </a:lnTo>
                  <a:lnTo>
                    <a:pt x="147871" y="64695"/>
                  </a:lnTo>
                  <a:lnTo>
                    <a:pt x="161996" y="24472"/>
                  </a:lnTo>
                  <a:lnTo>
                    <a:pt x="174564" y="6168"/>
                  </a:lnTo>
                  <a:lnTo>
                    <a:pt x="180624" y="1144"/>
                  </a:lnTo>
                  <a:lnTo>
                    <a:pt x="183227" y="156"/>
                  </a:lnTo>
                  <a:lnTo>
                    <a:pt x="188002" y="0"/>
                  </a:lnTo>
                  <a:lnTo>
                    <a:pt x="189910" y="806"/>
                  </a:lnTo>
                  <a:lnTo>
                    <a:pt x="192971" y="3581"/>
                  </a:lnTo>
                  <a:lnTo>
                    <a:pt x="198363" y="19224"/>
                  </a:lnTo>
                  <a:lnTo>
                    <a:pt x="201857" y="66687"/>
                  </a:lnTo>
                  <a:lnTo>
                    <a:pt x="202479" y="111250"/>
                  </a:lnTo>
                  <a:lnTo>
                    <a:pt x="207515" y="140487"/>
                  </a:lnTo>
                  <a:lnTo>
                    <a:pt x="212672" y="152916"/>
                  </a:lnTo>
                  <a:lnTo>
                    <a:pt x="218492" y="159616"/>
                  </a:lnTo>
                  <a:lnTo>
                    <a:pt x="222584" y="161191"/>
                  </a:lnTo>
                  <a:lnTo>
                    <a:pt x="243468" y="1622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8" name="SMARTInkShape-763">
              <a:extLst>
                <a:ext uri="{FF2B5EF4-FFF2-40B4-BE49-F238E27FC236}">
                  <a16:creationId xmlns:a16="http://schemas.microsoft.com/office/drawing/2014/main" xmlns="" id="{B40EBEBA-FC2B-44E5-80D0-6BE05DF8C149}"/>
                </a:ext>
              </a:extLst>
            </p:cNvPr>
            <p:cNvSpPr/>
            <p:nvPr>
              <p:custDataLst>
                <p:tags r:id="rId12"/>
              </p:custDataLst>
            </p:nvPr>
          </p:nvSpPr>
          <p:spPr>
            <a:xfrm>
              <a:off x="2546350" y="4425950"/>
              <a:ext cx="19051" cy="184151"/>
            </a:xfrm>
            <a:custGeom>
              <a:avLst/>
              <a:gdLst/>
              <a:ahLst/>
              <a:cxnLst/>
              <a:rect l="0" t="0" r="0" b="0"/>
              <a:pathLst>
                <a:path w="19051" h="184151">
                  <a:moveTo>
                    <a:pt x="19050" y="0"/>
                  </a:moveTo>
                  <a:lnTo>
                    <a:pt x="19050" y="0"/>
                  </a:lnTo>
                  <a:lnTo>
                    <a:pt x="17364" y="3371"/>
                  </a:lnTo>
                  <a:lnTo>
                    <a:pt x="14824" y="37306"/>
                  </a:lnTo>
                  <a:lnTo>
                    <a:pt x="10822" y="73730"/>
                  </a:lnTo>
                  <a:lnTo>
                    <a:pt x="5990" y="114078"/>
                  </a:lnTo>
                  <a:lnTo>
                    <a:pt x="688" y="160432"/>
                  </a:lnTo>
                  <a:lnTo>
                    <a:pt x="0" y="184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9" name="SMARTInkShape-764">
              <a:extLst>
                <a:ext uri="{FF2B5EF4-FFF2-40B4-BE49-F238E27FC236}">
                  <a16:creationId xmlns:a16="http://schemas.microsoft.com/office/drawing/2014/main" xmlns="" id="{40D742AD-BE5A-45E9-AE38-0B01A041D3FE}"/>
                </a:ext>
              </a:extLst>
            </p:cNvPr>
            <p:cNvSpPr/>
            <p:nvPr>
              <p:custDataLst>
                <p:tags r:id="rId13"/>
              </p:custDataLst>
            </p:nvPr>
          </p:nvSpPr>
          <p:spPr>
            <a:xfrm>
              <a:off x="2301875" y="4238667"/>
              <a:ext cx="174626" cy="25359"/>
            </a:xfrm>
            <a:custGeom>
              <a:avLst/>
              <a:gdLst/>
              <a:ahLst/>
              <a:cxnLst/>
              <a:rect l="0" t="0" r="0" b="0"/>
              <a:pathLst>
                <a:path w="174626" h="25359">
                  <a:moveTo>
                    <a:pt x="0" y="6308"/>
                  </a:moveTo>
                  <a:lnTo>
                    <a:pt x="0" y="6308"/>
                  </a:lnTo>
                  <a:lnTo>
                    <a:pt x="1686" y="6308"/>
                  </a:lnTo>
                  <a:lnTo>
                    <a:pt x="3454" y="5367"/>
                  </a:lnTo>
                  <a:lnTo>
                    <a:pt x="4419" y="4622"/>
                  </a:lnTo>
                  <a:lnTo>
                    <a:pt x="43630" y="0"/>
                  </a:lnTo>
                  <a:lnTo>
                    <a:pt x="82973" y="5027"/>
                  </a:lnTo>
                  <a:lnTo>
                    <a:pt x="129878" y="13291"/>
                  </a:lnTo>
                  <a:lnTo>
                    <a:pt x="174625" y="253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63" name="SMARTInkShape-Group271">
            <a:extLst>
              <a:ext uri="{FF2B5EF4-FFF2-40B4-BE49-F238E27FC236}">
                <a16:creationId xmlns:a16="http://schemas.microsoft.com/office/drawing/2014/main" xmlns="" id="{DF76CF04-1070-4656-BC08-D15C138223D0}"/>
              </a:ext>
            </a:extLst>
          </p:cNvPr>
          <p:cNvGrpSpPr/>
          <p:nvPr/>
        </p:nvGrpSpPr>
        <p:grpSpPr>
          <a:xfrm>
            <a:off x="3003565" y="3572504"/>
            <a:ext cx="287545" cy="1612130"/>
            <a:chOff x="3003565" y="3572504"/>
            <a:chExt cx="287545" cy="1612130"/>
          </a:xfrm>
        </p:grpSpPr>
        <p:sp>
          <p:nvSpPr>
            <p:cNvPr id="261" name="SMARTInkShape-765">
              <a:extLst>
                <a:ext uri="{FF2B5EF4-FFF2-40B4-BE49-F238E27FC236}">
                  <a16:creationId xmlns:a16="http://schemas.microsoft.com/office/drawing/2014/main" xmlns="" id="{0F8D0A81-5A44-45BF-ADFA-9A09F5EC0DFB}"/>
                </a:ext>
              </a:extLst>
            </p:cNvPr>
            <p:cNvSpPr/>
            <p:nvPr>
              <p:custDataLst>
                <p:tags r:id="rId7"/>
              </p:custDataLst>
            </p:nvPr>
          </p:nvSpPr>
          <p:spPr>
            <a:xfrm>
              <a:off x="3003565" y="3575062"/>
              <a:ext cx="287545" cy="34914"/>
            </a:xfrm>
            <a:custGeom>
              <a:avLst/>
              <a:gdLst/>
              <a:ahLst/>
              <a:cxnLst/>
              <a:rect l="0" t="0" r="0" b="0"/>
              <a:pathLst>
                <a:path w="287545" h="34914">
                  <a:moveTo>
                    <a:pt x="6335" y="6338"/>
                  </a:moveTo>
                  <a:lnTo>
                    <a:pt x="6335" y="6338"/>
                  </a:lnTo>
                  <a:lnTo>
                    <a:pt x="4649" y="6338"/>
                  </a:lnTo>
                  <a:lnTo>
                    <a:pt x="2881" y="5397"/>
                  </a:lnTo>
                  <a:lnTo>
                    <a:pt x="557" y="3604"/>
                  </a:lnTo>
                  <a:lnTo>
                    <a:pt x="239" y="2418"/>
                  </a:lnTo>
                  <a:lnTo>
                    <a:pt x="0" y="130"/>
                  </a:lnTo>
                  <a:lnTo>
                    <a:pt x="8187" y="0"/>
                  </a:lnTo>
                  <a:lnTo>
                    <a:pt x="50464" y="12273"/>
                  </a:lnTo>
                  <a:lnTo>
                    <a:pt x="97187" y="19177"/>
                  </a:lnTo>
                  <a:lnTo>
                    <a:pt x="140210" y="24769"/>
                  </a:lnTo>
                  <a:lnTo>
                    <a:pt x="183547" y="28067"/>
                  </a:lnTo>
                  <a:lnTo>
                    <a:pt x="230898" y="28887"/>
                  </a:lnTo>
                  <a:lnTo>
                    <a:pt x="278432" y="31650"/>
                  </a:lnTo>
                  <a:lnTo>
                    <a:pt x="285492" y="32065"/>
                  </a:lnTo>
                  <a:lnTo>
                    <a:pt x="286631" y="32662"/>
                  </a:lnTo>
                  <a:lnTo>
                    <a:pt x="287391" y="33412"/>
                  </a:lnTo>
                  <a:lnTo>
                    <a:pt x="287544" y="33912"/>
                  </a:lnTo>
                  <a:lnTo>
                    <a:pt x="287294" y="34246"/>
                  </a:lnTo>
                  <a:lnTo>
                    <a:pt x="285735" y="349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2" name="SMARTInkShape-766">
              <a:extLst>
                <a:ext uri="{FF2B5EF4-FFF2-40B4-BE49-F238E27FC236}">
                  <a16:creationId xmlns:a16="http://schemas.microsoft.com/office/drawing/2014/main" xmlns="" id="{C4262C21-C5E1-436E-93E9-52FB1D1F846D}"/>
                </a:ext>
              </a:extLst>
            </p:cNvPr>
            <p:cNvSpPr/>
            <p:nvPr>
              <p:custDataLst>
                <p:tags r:id="rId8"/>
              </p:custDataLst>
            </p:nvPr>
          </p:nvSpPr>
          <p:spPr>
            <a:xfrm>
              <a:off x="3108325" y="3572504"/>
              <a:ext cx="37807" cy="1612130"/>
            </a:xfrm>
            <a:custGeom>
              <a:avLst/>
              <a:gdLst/>
              <a:ahLst/>
              <a:cxnLst/>
              <a:rect l="0" t="0" r="0" b="0"/>
              <a:pathLst>
                <a:path w="37807" h="1612130">
                  <a:moveTo>
                    <a:pt x="25400" y="1605921"/>
                  </a:moveTo>
                  <a:lnTo>
                    <a:pt x="25400" y="1605921"/>
                  </a:lnTo>
                  <a:lnTo>
                    <a:pt x="25400" y="1607606"/>
                  </a:lnTo>
                  <a:lnTo>
                    <a:pt x="25753" y="1608103"/>
                  </a:lnTo>
                  <a:lnTo>
                    <a:pt x="26341" y="1608434"/>
                  </a:lnTo>
                  <a:lnTo>
                    <a:pt x="27086" y="1608655"/>
                  </a:lnTo>
                  <a:lnTo>
                    <a:pt x="27582" y="1609155"/>
                  </a:lnTo>
                  <a:lnTo>
                    <a:pt x="28134" y="1610651"/>
                  </a:lnTo>
                  <a:lnTo>
                    <a:pt x="28634" y="1611191"/>
                  </a:lnTo>
                  <a:lnTo>
                    <a:pt x="30130" y="1611791"/>
                  </a:lnTo>
                  <a:lnTo>
                    <a:pt x="32956" y="1612129"/>
                  </a:lnTo>
                  <a:lnTo>
                    <a:pt x="33612" y="1611823"/>
                  </a:lnTo>
                  <a:lnTo>
                    <a:pt x="34050" y="1611267"/>
                  </a:lnTo>
                  <a:lnTo>
                    <a:pt x="34752" y="1609525"/>
                  </a:lnTo>
                  <a:lnTo>
                    <a:pt x="34910" y="1604714"/>
                  </a:lnTo>
                  <a:lnTo>
                    <a:pt x="31946" y="1591530"/>
                  </a:lnTo>
                  <a:lnTo>
                    <a:pt x="32103" y="1552046"/>
                  </a:lnTo>
                  <a:lnTo>
                    <a:pt x="33932" y="1545900"/>
                  </a:lnTo>
                  <a:lnTo>
                    <a:pt x="35864" y="1499991"/>
                  </a:lnTo>
                  <a:lnTo>
                    <a:pt x="37806" y="1486948"/>
                  </a:lnTo>
                  <a:lnTo>
                    <a:pt x="37158" y="1448834"/>
                  </a:lnTo>
                  <a:lnTo>
                    <a:pt x="34937" y="1402031"/>
                  </a:lnTo>
                  <a:lnTo>
                    <a:pt x="30196" y="1359939"/>
                  </a:lnTo>
                  <a:lnTo>
                    <a:pt x="25659" y="1313575"/>
                  </a:lnTo>
                  <a:lnTo>
                    <a:pt x="23228" y="1268166"/>
                  </a:lnTo>
                  <a:lnTo>
                    <a:pt x="22284" y="1226206"/>
                  </a:lnTo>
                  <a:lnTo>
                    <a:pt x="22228" y="1183536"/>
                  </a:lnTo>
                  <a:lnTo>
                    <a:pt x="27717" y="1137061"/>
                  </a:lnTo>
                  <a:lnTo>
                    <a:pt x="31013" y="1096266"/>
                  </a:lnTo>
                  <a:lnTo>
                    <a:pt x="31707" y="1051022"/>
                  </a:lnTo>
                  <a:lnTo>
                    <a:pt x="31746" y="1004221"/>
                  </a:lnTo>
                  <a:lnTo>
                    <a:pt x="34631" y="959709"/>
                  </a:lnTo>
                  <a:lnTo>
                    <a:pt x="34899" y="916240"/>
                  </a:lnTo>
                  <a:lnTo>
                    <a:pt x="34570" y="871068"/>
                  </a:lnTo>
                  <a:lnTo>
                    <a:pt x="33873" y="831605"/>
                  </a:lnTo>
                  <a:lnTo>
                    <a:pt x="29392" y="786399"/>
                  </a:lnTo>
                  <a:lnTo>
                    <a:pt x="27706" y="741805"/>
                  </a:lnTo>
                  <a:lnTo>
                    <a:pt x="25602" y="695735"/>
                  </a:lnTo>
                  <a:lnTo>
                    <a:pt x="23245" y="651951"/>
                  </a:lnTo>
                  <a:lnTo>
                    <a:pt x="24144" y="608238"/>
                  </a:lnTo>
                  <a:lnTo>
                    <a:pt x="22547" y="568627"/>
                  </a:lnTo>
                  <a:lnTo>
                    <a:pt x="22253" y="524296"/>
                  </a:lnTo>
                  <a:lnTo>
                    <a:pt x="22229" y="483542"/>
                  </a:lnTo>
                  <a:lnTo>
                    <a:pt x="22578" y="439074"/>
                  </a:lnTo>
                  <a:lnTo>
                    <a:pt x="24959" y="398480"/>
                  </a:lnTo>
                  <a:lnTo>
                    <a:pt x="25361" y="351912"/>
                  </a:lnTo>
                  <a:lnTo>
                    <a:pt x="25395" y="306621"/>
                  </a:lnTo>
                  <a:lnTo>
                    <a:pt x="25399" y="264156"/>
                  </a:lnTo>
                  <a:lnTo>
                    <a:pt x="25400" y="221762"/>
                  </a:lnTo>
                  <a:lnTo>
                    <a:pt x="25400" y="178072"/>
                  </a:lnTo>
                  <a:lnTo>
                    <a:pt x="21480" y="136055"/>
                  </a:lnTo>
                  <a:lnTo>
                    <a:pt x="13729" y="92354"/>
                  </a:lnTo>
                  <a:lnTo>
                    <a:pt x="6681" y="48025"/>
                  </a:lnTo>
                  <a:lnTo>
                    <a:pt x="6006" y="23863"/>
                  </a:lnTo>
                  <a:lnTo>
                    <a:pt x="3306" y="4689"/>
                  </a:lnTo>
                  <a:lnTo>
                    <a:pt x="3187" y="0"/>
                  </a:lnTo>
                  <a:lnTo>
                    <a:pt x="2830" y="143"/>
                  </a:lnTo>
                  <a:lnTo>
                    <a:pt x="1493" y="1243"/>
                  </a:lnTo>
                  <a:lnTo>
                    <a:pt x="664" y="3849"/>
                  </a:lnTo>
                  <a:lnTo>
                    <a:pt x="0" y="120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64" name="SMARTInkShape-767">
            <a:extLst>
              <a:ext uri="{FF2B5EF4-FFF2-40B4-BE49-F238E27FC236}">
                <a16:creationId xmlns:a16="http://schemas.microsoft.com/office/drawing/2014/main" xmlns="" id="{BEE19F60-2F26-4272-AA34-CB0C1226FE46}"/>
              </a:ext>
            </a:extLst>
          </p:cNvPr>
          <p:cNvSpPr/>
          <p:nvPr>
            <p:custDataLst>
              <p:tags r:id="rId4"/>
            </p:custDataLst>
          </p:nvPr>
        </p:nvSpPr>
        <p:spPr>
          <a:xfrm>
            <a:off x="3054428" y="5143992"/>
            <a:ext cx="270382" cy="32169"/>
          </a:xfrm>
          <a:custGeom>
            <a:avLst/>
            <a:gdLst/>
            <a:ahLst/>
            <a:cxnLst/>
            <a:rect l="0" t="0" r="0" b="0"/>
            <a:pathLst>
              <a:path w="270382" h="32169">
                <a:moveTo>
                  <a:pt x="6272" y="28083"/>
                </a:moveTo>
                <a:lnTo>
                  <a:pt x="6272" y="28083"/>
                </a:lnTo>
                <a:lnTo>
                  <a:pt x="4586" y="31454"/>
                </a:lnTo>
                <a:lnTo>
                  <a:pt x="4443" y="32094"/>
                </a:lnTo>
                <a:lnTo>
                  <a:pt x="4700" y="32168"/>
                </a:lnTo>
                <a:lnTo>
                  <a:pt x="5961" y="31438"/>
                </a:lnTo>
                <a:lnTo>
                  <a:pt x="6231" y="27828"/>
                </a:lnTo>
                <a:lnTo>
                  <a:pt x="6270" y="25079"/>
                </a:lnTo>
                <a:lnTo>
                  <a:pt x="0" y="21773"/>
                </a:lnTo>
                <a:lnTo>
                  <a:pt x="12587" y="21383"/>
                </a:lnTo>
                <a:lnTo>
                  <a:pt x="15899" y="20049"/>
                </a:lnTo>
                <a:lnTo>
                  <a:pt x="63459" y="24439"/>
                </a:lnTo>
                <a:lnTo>
                  <a:pt x="104972" y="22965"/>
                </a:lnTo>
                <a:lnTo>
                  <a:pt x="145438" y="17743"/>
                </a:lnTo>
                <a:lnTo>
                  <a:pt x="186906" y="8950"/>
                </a:lnTo>
                <a:lnTo>
                  <a:pt x="231208" y="1892"/>
                </a:lnTo>
                <a:lnTo>
                  <a:pt x="265145" y="0"/>
                </a:lnTo>
                <a:lnTo>
                  <a:pt x="269258" y="1256"/>
                </a:lnTo>
                <a:lnTo>
                  <a:pt x="270143" y="2084"/>
                </a:lnTo>
                <a:lnTo>
                  <a:pt x="270381" y="2990"/>
                </a:lnTo>
                <a:lnTo>
                  <a:pt x="270186" y="3946"/>
                </a:lnTo>
                <a:lnTo>
                  <a:pt x="269351" y="4583"/>
                </a:lnTo>
                <a:lnTo>
                  <a:pt x="257097" y="90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5" name="SMARTInkShape-768">
            <a:extLst>
              <a:ext uri="{FF2B5EF4-FFF2-40B4-BE49-F238E27FC236}">
                <a16:creationId xmlns:a16="http://schemas.microsoft.com/office/drawing/2014/main" xmlns="" id="{F4694B5B-26E2-46DE-A517-E68F8A98F8D2}"/>
              </a:ext>
            </a:extLst>
          </p:cNvPr>
          <p:cNvSpPr/>
          <p:nvPr>
            <p:custDataLst>
              <p:tags r:id="rId5"/>
            </p:custDataLst>
          </p:nvPr>
        </p:nvSpPr>
        <p:spPr>
          <a:xfrm>
            <a:off x="2933700" y="1489075"/>
            <a:ext cx="981076" cy="23735"/>
          </a:xfrm>
          <a:custGeom>
            <a:avLst/>
            <a:gdLst/>
            <a:ahLst/>
            <a:cxnLst/>
            <a:rect l="0" t="0" r="0" b="0"/>
            <a:pathLst>
              <a:path w="981076" h="23735">
                <a:moveTo>
                  <a:pt x="0" y="0"/>
                </a:moveTo>
                <a:lnTo>
                  <a:pt x="0" y="0"/>
                </a:lnTo>
                <a:lnTo>
                  <a:pt x="3371" y="1685"/>
                </a:lnTo>
                <a:lnTo>
                  <a:pt x="4364" y="1829"/>
                </a:lnTo>
                <a:lnTo>
                  <a:pt x="5026" y="1572"/>
                </a:lnTo>
                <a:lnTo>
                  <a:pt x="5467" y="1048"/>
                </a:lnTo>
                <a:lnTo>
                  <a:pt x="40601" y="3161"/>
                </a:lnTo>
                <a:lnTo>
                  <a:pt x="78235" y="3171"/>
                </a:lnTo>
                <a:lnTo>
                  <a:pt x="125752" y="3175"/>
                </a:lnTo>
                <a:lnTo>
                  <a:pt x="162849" y="3528"/>
                </a:lnTo>
                <a:lnTo>
                  <a:pt x="209445" y="5688"/>
                </a:lnTo>
                <a:lnTo>
                  <a:pt x="241606" y="6056"/>
                </a:lnTo>
                <a:lnTo>
                  <a:pt x="280595" y="6219"/>
                </a:lnTo>
                <a:lnTo>
                  <a:pt x="325654" y="6311"/>
                </a:lnTo>
                <a:lnTo>
                  <a:pt x="357460" y="6333"/>
                </a:lnTo>
                <a:lnTo>
                  <a:pt x="403541" y="7286"/>
                </a:lnTo>
                <a:lnTo>
                  <a:pt x="444241" y="9802"/>
                </a:lnTo>
                <a:lnTo>
                  <a:pt x="485110" y="11841"/>
                </a:lnTo>
                <a:lnTo>
                  <a:pt x="528839" y="12530"/>
                </a:lnTo>
                <a:lnTo>
                  <a:pt x="559948" y="12625"/>
                </a:lnTo>
                <a:lnTo>
                  <a:pt x="596352" y="13019"/>
                </a:lnTo>
                <a:lnTo>
                  <a:pt x="630170" y="14371"/>
                </a:lnTo>
                <a:lnTo>
                  <a:pt x="667543" y="15206"/>
                </a:lnTo>
                <a:lnTo>
                  <a:pt x="706967" y="15931"/>
                </a:lnTo>
                <a:lnTo>
                  <a:pt x="745654" y="17428"/>
                </a:lnTo>
                <a:lnTo>
                  <a:pt x="789652" y="18570"/>
                </a:lnTo>
                <a:lnTo>
                  <a:pt x="830087" y="20593"/>
                </a:lnTo>
                <a:lnTo>
                  <a:pt x="874697" y="22255"/>
                </a:lnTo>
                <a:lnTo>
                  <a:pt x="918787" y="23734"/>
                </a:lnTo>
                <a:lnTo>
                  <a:pt x="981075" y="15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6" name="SMARTInkShape-769">
            <a:extLst>
              <a:ext uri="{FF2B5EF4-FFF2-40B4-BE49-F238E27FC236}">
                <a16:creationId xmlns:a16="http://schemas.microsoft.com/office/drawing/2014/main" xmlns="" id="{9F215253-3868-4FC3-9B8A-82379F09DA96}"/>
              </a:ext>
            </a:extLst>
          </p:cNvPr>
          <p:cNvSpPr/>
          <p:nvPr>
            <p:custDataLst>
              <p:tags r:id="rId6"/>
            </p:custDataLst>
          </p:nvPr>
        </p:nvSpPr>
        <p:spPr>
          <a:xfrm>
            <a:off x="9591675" y="1518091"/>
            <a:ext cx="958851" cy="66235"/>
          </a:xfrm>
          <a:custGeom>
            <a:avLst/>
            <a:gdLst/>
            <a:ahLst/>
            <a:cxnLst/>
            <a:rect l="0" t="0" r="0" b="0"/>
            <a:pathLst>
              <a:path w="958851" h="66235">
                <a:moveTo>
                  <a:pt x="0" y="2734"/>
                </a:moveTo>
                <a:lnTo>
                  <a:pt x="0" y="2734"/>
                </a:lnTo>
                <a:lnTo>
                  <a:pt x="0" y="0"/>
                </a:lnTo>
                <a:lnTo>
                  <a:pt x="42705" y="1442"/>
                </a:lnTo>
                <a:lnTo>
                  <a:pt x="85561" y="6467"/>
                </a:lnTo>
                <a:lnTo>
                  <a:pt x="128065" y="12800"/>
                </a:lnTo>
                <a:lnTo>
                  <a:pt x="166003" y="16339"/>
                </a:lnTo>
                <a:lnTo>
                  <a:pt x="205702" y="19622"/>
                </a:lnTo>
                <a:lnTo>
                  <a:pt x="238061" y="20823"/>
                </a:lnTo>
                <a:lnTo>
                  <a:pt x="275844" y="22062"/>
                </a:lnTo>
                <a:lnTo>
                  <a:pt x="318507" y="24965"/>
                </a:lnTo>
                <a:lnTo>
                  <a:pt x="365933" y="27195"/>
                </a:lnTo>
                <a:lnTo>
                  <a:pt x="412441" y="29541"/>
                </a:lnTo>
                <a:lnTo>
                  <a:pt x="453541" y="32471"/>
                </a:lnTo>
                <a:lnTo>
                  <a:pt x="500366" y="36621"/>
                </a:lnTo>
                <a:lnTo>
                  <a:pt x="536783" y="39782"/>
                </a:lnTo>
                <a:lnTo>
                  <a:pt x="574423" y="42952"/>
                </a:lnTo>
                <a:lnTo>
                  <a:pt x="605843" y="45068"/>
                </a:lnTo>
                <a:lnTo>
                  <a:pt x="644501" y="46244"/>
                </a:lnTo>
                <a:lnTo>
                  <a:pt x="683673" y="46766"/>
                </a:lnTo>
                <a:lnTo>
                  <a:pt x="730717" y="47060"/>
                </a:lnTo>
                <a:lnTo>
                  <a:pt x="768087" y="47129"/>
                </a:lnTo>
                <a:lnTo>
                  <a:pt x="803511" y="48100"/>
                </a:lnTo>
                <a:lnTo>
                  <a:pt x="847560" y="50630"/>
                </a:lnTo>
                <a:lnTo>
                  <a:pt x="887517" y="54646"/>
                </a:lnTo>
                <a:lnTo>
                  <a:pt x="929394" y="61018"/>
                </a:lnTo>
                <a:lnTo>
                  <a:pt x="958850" y="66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4842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Deuxième situation</a:t>
            </a:r>
          </a:p>
        </p:txBody>
      </p:sp>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54" cstate="print">
            <a:extLst>
              <a:ext uri="{28A0092B-C50C-407E-A947-70E740481C1C}">
                <a14:useLocalDpi xmlns:a14="http://schemas.microsoft.com/office/drawing/2010/main" val="0"/>
              </a:ext>
            </a:extLst>
          </a:blip>
          <a:srcRect l="810" t="42760" r="810" b="1731"/>
          <a:stretch/>
        </p:blipFill>
        <p:spPr>
          <a:xfrm>
            <a:off x="1309586" y="2345605"/>
            <a:ext cx="9730983" cy="4119938"/>
          </a:xfrm>
          <a:prstGeom prst="rect">
            <a:avLst/>
          </a:prstGeom>
        </p:spPr>
      </p:pic>
      <p:sp>
        <p:nvSpPr>
          <p:cNvPr id="6" name="ZoneTexte 5"/>
          <p:cNvSpPr txBox="1"/>
          <p:nvPr/>
        </p:nvSpPr>
        <p:spPr>
          <a:xfrm>
            <a:off x="280577" y="688252"/>
            <a:ext cx="11613432" cy="1384995"/>
          </a:xfrm>
          <a:prstGeom prst="rect">
            <a:avLst/>
          </a:prstGeom>
          <a:noFill/>
        </p:spPr>
        <p:txBody>
          <a:bodyPr wrap="square" rtlCol="0">
            <a:spAutoFit/>
          </a:bodyPr>
          <a:lstStyle/>
          <a:p>
            <a:pPr algn="just"/>
            <a:r>
              <a:rPr lang="fr-FR" sz="2800" dirty="0"/>
              <a:t>Léo observe une plante. Il en mesure la hauteur chaque mardi. Mardi dernier, la plante mesurait 30 cm. Ce mardi, la plante mesure 50 cm.    </a:t>
            </a:r>
          </a:p>
          <a:p>
            <a:pPr algn="just"/>
            <a:r>
              <a:rPr lang="fr-FR" sz="2800" b="1" dirty="0"/>
              <a:t>De quelle longueur la plante a-t-elle grandi en une semaine ? </a:t>
            </a:r>
          </a:p>
        </p:txBody>
      </p:sp>
      <p:grpSp>
        <p:nvGrpSpPr>
          <p:cNvPr id="149" name="SMARTInkShape-Group289">
            <a:extLst>
              <a:ext uri="{FF2B5EF4-FFF2-40B4-BE49-F238E27FC236}">
                <a16:creationId xmlns:a16="http://schemas.microsoft.com/office/drawing/2014/main" xmlns="" id="{0289E6FC-953B-4E22-98B7-012B086165F0}"/>
              </a:ext>
            </a:extLst>
          </p:cNvPr>
          <p:cNvGrpSpPr/>
          <p:nvPr/>
        </p:nvGrpSpPr>
        <p:grpSpPr>
          <a:xfrm>
            <a:off x="2668828" y="3306299"/>
            <a:ext cx="91264" cy="417201"/>
            <a:chOff x="2668828" y="3306299"/>
            <a:chExt cx="91264" cy="417201"/>
          </a:xfrm>
        </p:grpSpPr>
        <p:sp>
          <p:nvSpPr>
            <p:cNvPr id="147" name="SMARTInkShape-821">
              <a:extLst>
                <a:ext uri="{FF2B5EF4-FFF2-40B4-BE49-F238E27FC236}">
                  <a16:creationId xmlns:a16="http://schemas.microsoft.com/office/drawing/2014/main" xmlns="" id="{C0F1D46C-96B7-4752-ACAA-81EBA8B50DF7}"/>
                </a:ext>
              </a:extLst>
            </p:cNvPr>
            <p:cNvSpPr/>
            <p:nvPr>
              <p:custDataLst>
                <p:tags r:id="rId50"/>
              </p:custDataLst>
            </p:nvPr>
          </p:nvSpPr>
          <p:spPr>
            <a:xfrm>
              <a:off x="2673651" y="3306299"/>
              <a:ext cx="86441" cy="268752"/>
            </a:xfrm>
            <a:custGeom>
              <a:avLst/>
              <a:gdLst/>
              <a:ahLst/>
              <a:cxnLst/>
              <a:rect l="0" t="0" r="0" b="0"/>
              <a:pathLst>
                <a:path w="86441" h="268752">
                  <a:moveTo>
                    <a:pt x="34624" y="122701"/>
                  </a:moveTo>
                  <a:lnTo>
                    <a:pt x="34624" y="122701"/>
                  </a:lnTo>
                  <a:lnTo>
                    <a:pt x="37358" y="125435"/>
                  </a:lnTo>
                  <a:lnTo>
                    <a:pt x="37152" y="125935"/>
                  </a:lnTo>
                  <a:lnTo>
                    <a:pt x="35530" y="128324"/>
                  </a:lnTo>
                  <a:lnTo>
                    <a:pt x="34659" y="132053"/>
                  </a:lnTo>
                  <a:lnTo>
                    <a:pt x="29578" y="132175"/>
                  </a:lnTo>
                  <a:lnTo>
                    <a:pt x="26149" y="131262"/>
                  </a:lnTo>
                  <a:lnTo>
                    <a:pt x="21294" y="127825"/>
                  </a:lnTo>
                  <a:lnTo>
                    <a:pt x="16328" y="122338"/>
                  </a:lnTo>
                  <a:lnTo>
                    <a:pt x="11682" y="112480"/>
                  </a:lnTo>
                  <a:lnTo>
                    <a:pt x="8905" y="101578"/>
                  </a:lnTo>
                  <a:lnTo>
                    <a:pt x="10798" y="68941"/>
                  </a:lnTo>
                  <a:lnTo>
                    <a:pt x="19096" y="39827"/>
                  </a:lnTo>
                  <a:lnTo>
                    <a:pt x="32341" y="19782"/>
                  </a:lnTo>
                  <a:lnTo>
                    <a:pt x="43472" y="8402"/>
                  </a:lnTo>
                  <a:lnTo>
                    <a:pt x="58530" y="562"/>
                  </a:lnTo>
                  <a:lnTo>
                    <a:pt x="63614" y="0"/>
                  </a:lnTo>
                  <a:lnTo>
                    <a:pt x="73026" y="2198"/>
                  </a:lnTo>
                  <a:lnTo>
                    <a:pt x="81202" y="6014"/>
                  </a:lnTo>
                  <a:lnTo>
                    <a:pt x="84488" y="14866"/>
                  </a:lnTo>
                  <a:lnTo>
                    <a:pt x="86440" y="31953"/>
                  </a:lnTo>
                  <a:lnTo>
                    <a:pt x="78606" y="76939"/>
                  </a:lnTo>
                  <a:lnTo>
                    <a:pt x="64065" y="120960"/>
                  </a:lnTo>
                  <a:lnTo>
                    <a:pt x="48440" y="162719"/>
                  </a:lnTo>
                  <a:lnTo>
                    <a:pt x="23116" y="205160"/>
                  </a:lnTo>
                  <a:lnTo>
                    <a:pt x="151" y="241905"/>
                  </a:lnTo>
                  <a:lnTo>
                    <a:pt x="0" y="246268"/>
                  </a:lnTo>
                  <a:lnTo>
                    <a:pt x="2655" y="255818"/>
                  </a:lnTo>
                  <a:lnTo>
                    <a:pt x="12399" y="268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8" name="SMARTInkShape-822">
              <a:extLst>
                <a:ext uri="{FF2B5EF4-FFF2-40B4-BE49-F238E27FC236}">
                  <a16:creationId xmlns:a16="http://schemas.microsoft.com/office/drawing/2014/main" xmlns="" id="{02BB9F6B-F48A-41E6-BFBD-95BCC2BCFFAB}"/>
                </a:ext>
              </a:extLst>
            </p:cNvPr>
            <p:cNvSpPr/>
            <p:nvPr>
              <p:custDataLst>
                <p:tags r:id="rId51"/>
              </p:custDataLst>
            </p:nvPr>
          </p:nvSpPr>
          <p:spPr>
            <a:xfrm>
              <a:off x="2668828" y="3693651"/>
              <a:ext cx="32890" cy="29849"/>
            </a:xfrm>
            <a:custGeom>
              <a:avLst/>
              <a:gdLst/>
              <a:ahLst/>
              <a:cxnLst/>
              <a:rect l="0" t="0" r="0" b="0"/>
              <a:pathLst>
                <a:path w="32890" h="29849">
                  <a:moveTo>
                    <a:pt x="29922" y="21099"/>
                  </a:moveTo>
                  <a:lnTo>
                    <a:pt x="29922" y="21099"/>
                  </a:lnTo>
                  <a:lnTo>
                    <a:pt x="31751" y="22928"/>
                  </a:lnTo>
                  <a:lnTo>
                    <a:pt x="28328" y="19505"/>
                  </a:lnTo>
                  <a:lnTo>
                    <a:pt x="27450" y="17686"/>
                  </a:lnTo>
                  <a:lnTo>
                    <a:pt x="26775" y="11277"/>
                  </a:lnTo>
                  <a:lnTo>
                    <a:pt x="26759" y="8385"/>
                  </a:lnTo>
                  <a:lnTo>
                    <a:pt x="23930" y="4747"/>
                  </a:lnTo>
                  <a:lnTo>
                    <a:pt x="21694" y="2790"/>
                  </a:lnTo>
                  <a:lnTo>
                    <a:pt x="16387" y="614"/>
                  </a:lnTo>
                  <a:lnTo>
                    <a:pt x="11207" y="0"/>
                  </a:lnTo>
                  <a:lnTo>
                    <a:pt x="7728" y="903"/>
                  </a:lnTo>
                  <a:lnTo>
                    <a:pt x="5006" y="4362"/>
                  </a:lnTo>
                  <a:lnTo>
                    <a:pt x="384" y="13520"/>
                  </a:lnTo>
                  <a:lnTo>
                    <a:pt x="0" y="15341"/>
                  </a:lnTo>
                  <a:lnTo>
                    <a:pt x="96" y="16907"/>
                  </a:lnTo>
                  <a:lnTo>
                    <a:pt x="513" y="18305"/>
                  </a:lnTo>
                  <a:lnTo>
                    <a:pt x="4471" y="23642"/>
                  </a:lnTo>
                  <a:lnTo>
                    <a:pt x="13483" y="28006"/>
                  </a:lnTo>
                  <a:lnTo>
                    <a:pt x="21719" y="29848"/>
                  </a:lnTo>
                  <a:lnTo>
                    <a:pt x="25453" y="29338"/>
                  </a:lnTo>
                  <a:lnTo>
                    <a:pt x="29538" y="27068"/>
                  </a:lnTo>
                  <a:lnTo>
                    <a:pt x="31516" y="25163"/>
                  </a:lnTo>
                  <a:lnTo>
                    <a:pt x="32394" y="23140"/>
                  </a:lnTo>
                  <a:lnTo>
                    <a:pt x="32889" y="18333"/>
                  </a:lnTo>
                  <a:lnTo>
                    <a:pt x="32605" y="17138"/>
                  </a:lnTo>
                  <a:lnTo>
                    <a:pt x="32064" y="16342"/>
                  </a:lnTo>
                  <a:lnTo>
                    <a:pt x="31350" y="15811"/>
                  </a:lnTo>
                  <a:lnTo>
                    <a:pt x="29616" y="15221"/>
                  </a:lnTo>
                  <a:lnTo>
                    <a:pt x="17028" y="14777"/>
                  </a:lnTo>
                  <a:lnTo>
                    <a:pt x="13491" y="16643"/>
                  </a:lnTo>
                  <a:lnTo>
                    <a:pt x="10272" y="19471"/>
                  </a:lnTo>
                  <a:lnTo>
                    <a:pt x="8842" y="21904"/>
                  </a:lnTo>
                  <a:lnTo>
                    <a:pt x="9166" y="23047"/>
                  </a:lnTo>
                  <a:lnTo>
                    <a:pt x="14047" y="27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52" name="SMARTInkShape-Group290">
            <a:extLst>
              <a:ext uri="{FF2B5EF4-FFF2-40B4-BE49-F238E27FC236}">
                <a16:creationId xmlns:a16="http://schemas.microsoft.com/office/drawing/2014/main" xmlns="" id="{486479E2-357C-4DDB-8B5B-8F76163BACB3}"/>
              </a:ext>
            </a:extLst>
          </p:cNvPr>
          <p:cNvGrpSpPr/>
          <p:nvPr/>
        </p:nvGrpSpPr>
        <p:grpSpPr>
          <a:xfrm>
            <a:off x="2905125" y="3017596"/>
            <a:ext cx="406392" cy="1036439"/>
            <a:chOff x="2905125" y="3017596"/>
            <a:chExt cx="406392" cy="1036439"/>
          </a:xfrm>
        </p:grpSpPr>
        <p:sp>
          <p:nvSpPr>
            <p:cNvPr id="150" name="SMARTInkShape-823">
              <a:extLst>
                <a:ext uri="{FF2B5EF4-FFF2-40B4-BE49-F238E27FC236}">
                  <a16:creationId xmlns:a16="http://schemas.microsoft.com/office/drawing/2014/main" xmlns="" id="{7578E67C-C8D1-4007-BB3C-82E35B79FD09}"/>
                </a:ext>
              </a:extLst>
            </p:cNvPr>
            <p:cNvSpPr/>
            <p:nvPr>
              <p:custDataLst>
                <p:tags r:id="rId48"/>
              </p:custDataLst>
            </p:nvPr>
          </p:nvSpPr>
          <p:spPr>
            <a:xfrm>
              <a:off x="3073400" y="3032125"/>
              <a:ext cx="60321" cy="1021910"/>
            </a:xfrm>
            <a:custGeom>
              <a:avLst/>
              <a:gdLst/>
              <a:ahLst/>
              <a:cxnLst/>
              <a:rect l="0" t="0" r="0" b="0"/>
              <a:pathLst>
                <a:path w="60321" h="1021910">
                  <a:moveTo>
                    <a:pt x="28575" y="1019175"/>
                  </a:moveTo>
                  <a:lnTo>
                    <a:pt x="28575" y="1019175"/>
                  </a:lnTo>
                  <a:lnTo>
                    <a:pt x="30261" y="1019175"/>
                  </a:lnTo>
                  <a:lnTo>
                    <a:pt x="30757" y="1019528"/>
                  </a:lnTo>
                  <a:lnTo>
                    <a:pt x="31088" y="1020116"/>
                  </a:lnTo>
                  <a:lnTo>
                    <a:pt x="31619" y="1021909"/>
                  </a:lnTo>
                  <a:lnTo>
                    <a:pt x="31711" y="1020534"/>
                  </a:lnTo>
                  <a:lnTo>
                    <a:pt x="32430" y="1020081"/>
                  </a:lnTo>
                  <a:lnTo>
                    <a:pt x="37837" y="1019210"/>
                  </a:lnTo>
                  <a:lnTo>
                    <a:pt x="41393" y="1015814"/>
                  </a:lnTo>
                  <a:lnTo>
                    <a:pt x="43091" y="1012272"/>
                  </a:lnTo>
                  <a:lnTo>
                    <a:pt x="44624" y="1004704"/>
                  </a:lnTo>
                  <a:lnTo>
                    <a:pt x="47868" y="1000193"/>
                  </a:lnTo>
                  <a:lnTo>
                    <a:pt x="48846" y="999112"/>
                  </a:lnTo>
                  <a:lnTo>
                    <a:pt x="49931" y="996030"/>
                  </a:lnTo>
                  <a:lnTo>
                    <a:pt x="54851" y="963875"/>
                  </a:lnTo>
                  <a:lnTo>
                    <a:pt x="55617" y="962200"/>
                  </a:lnTo>
                  <a:lnTo>
                    <a:pt x="58086" y="915000"/>
                  </a:lnTo>
                  <a:lnTo>
                    <a:pt x="59330" y="909375"/>
                  </a:lnTo>
                  <a:lnTo>
                    <a:pt x="60320" y="862826"/>
                  </a:lnTo>
                  <a:lnTo>
                    <a:pt x="57812" y="815883"/>
                  </a:lnTo>
                  <a:lnTo>
                    <a:pt x="50735" y="774232"/>
                  </a:lnTo>
                  <a:lnTo>
                    <a:pt x="46765" y="728513"/>
                  </a:lnTo>
                  <a:lnTo>
                    <a:pt x="44188" y="683497"/>
                  </a:lnTo>
                  <a:lnTo>
                    <a:pt x="39182" y="640729"/>
                  </a:lnTo>
                  <a:lnTo>
                    <a:pt x="38142" y="597062"/>
                  </a:lnTo>
                  <a:lnTo>
                    <a:pt x="37161" y="555684"/>
                  </a:lnTo>
                  <a:lnTo>
                    <a:pt x="32322" y="509082"/>
                  </a:lnTo>
                  <a:lnTo>
                    <a:pt x="28794" y="465319"/>
                  </a:lnTo>
                  <a:lnTo>
                    <a:pt x="28231" y="420234"/>
                  </a:lnTo>
                  <a:lnTo>
                    <a:pt x="25531" y="374540"/>
                  </a:lnTo>
                  <a:lnTo>
                    <a:pt x="22527" y="328948"/>
                  </a:lnTo>
                  <a:lnTo>
                    <a:pt x="22243" y="285387"/>
                  </a:lnTo>
                  <a:lnTo>
                    <a:pt x="22226" y="241434"/>
                  </a:lnTo>
                  <a:lnTo>
                    <a:pt x="19491" y="195250"/>
                  </a:lnTo>
                  <a:lnTo>
                    <a:pt x="14712" y="149455"/>
                  </a:lnTo>
                  <a:lnTo>
                    <a:pt x="9872" y="104573"/>
                  </a:lnTo>
                  <a:lnTo>
                    <a:pt x="7493" y="60702"/>
                  </a:lnTo>
                  <a:lnTo>
                    <a:pt x="9124" y="48522"/>
                  </a:lnTo>
                  <a:lnTo>
                    <a:pt x="3140" y="17257"/>
                  </a:lnTo>
                  <a:lnTo>
                    <a:pt x="725" y="938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1" name="SMARTInkShape-824">
              <a:extLst>
                <a:ext uri="{FF2B5EF4-FFF2-40B4-BE49-F238E27FC236}">
                  <a16:creationId xmlns:a16="http://schemas.microsoft.com/office/drawing/2014/main" xmlns="" id="{A35C1531-8F52-4D91-B07C-BA6C2B2EB44C}"/>
                </a:ext>
              </a:extLst>
            </p:cNvPr>
            <p:cNvSpPr/>
            <p:nvPr>
              <p:custDataLst>
                <p:tags r:id="rId49"/>
              </p:custDataLst>
            </p:nvPr>
          </p:nvSpPr>
          <p:spPr>
            <a:xfrm>
              <a:off x="2905125" y="3017596"/>
              <a:ext cx="406392" cy="11355"/>
            </a:xfrm>
            <a:custGeom>
              <a:avLst/>
              <a:gdLst/>
              <a:ahLst/>
              <a:cxnLst/>
              <a:rect l="0" t="0" r="0" b="0"/>
              <a:pathLst>
                <a:path w="406392" h="11355">
                  <a:moveTo>
                    <a:pt x="3175" y="8179"/>
                  </a:moveTo>
                  <a:lnTo>
                    <a:pt x="3175" y="8179"/>
                  </a:lnTo>
                  <a:lnTo>
                    <a:pt x="1489" y="8179"/>
                  </a:lnTo>
                  <a:lnTo>
                    <a:pt x="993" y="7826"/>
                  </a:lnTo>
                  <a:lnTo>
                    <a:pt x="662" y="7238"/>
                  </a:lnTo>
                  <a:lnTo>
                    <a:pt x="39" y="5135"/>
                  </a:lnTo>
                  <a:lnTo>
                    <a:pt x="0" y="1869"/>
                  </a:lnTo>
                  <a:lnTo>
                    <a:pt x="14042" y="1477"/>
                  </a:lnTo>
                  <a:lnTo>
                    <a:pt x="16589" y="144"/>
                  </a:lnTo>
                  <a:lnTo>
                    <a:pt x="17762" y="0"/>
                  </a:lnTo>
                  <a:lnTo>
                    <a:pt x="64486" y="1828"/>
                  </a:lnTo>
                  <a:lnTo>
                    <a:pt x="109114" y="4710"/>
                  </a:lnTo>
                  <a:lnTo>
                    <a:pt x="151124" y="5927"/>
                  </a:lnTo>
                  <a:lnTo>
                    <a:pt x="194326" y="8091"/>
                  </a:lnTo>
                  <a:lnTo>
                    <a:pt x="237051" y="8176"/>
                  </a:lnTo>
                  <a:lnTo>
                    <a:pt x="282884" y="8179"/>
                  </a:lnTo>
                  <a:lnTo>
                    <a:pt x="330180" y="8179"/>
                  </a:lnTo>
                  <a:lnTo>
                    <a:pt x="376283" y="8179"/>
                  </a:lnTo>
                  <a:lnTo>
                    <a:pt x="406391" y="8179"/>
                  </a:lnTo>
                  <a:lnTo>
                    <a:pt x="403665" y="8179"/>
                  </a:lnTo>
                  <a:lnTo>
                    <a:pt x="403519" y="8532"/>
                  </a:lnTo>
                  <a:lnTo>
                    <a:pt x="403225" y="113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56" name="SMARTInkShape-Group291">
            <a:extLst>
              <a:ext uri="{FF2B5EF4-FFF2-40B4-BE49-F238E27FC236}">
                <a16:creationId xmlns:a16="http://schemas.microsoft.com/office/drawing/2014/main" xmlns="" id="{A6A3737C-BEED-41D3-9DA5-B3F7B2F96B74}"/>
              </a:ext>
            </a:extLst>
          </p:cNvPr>
          <p:cNvGrpSpPr/>
          <p:nvPr/>
        </p:nvGrpSpPr>
        <p:grpSpPr>
          <a:xfrm>
            <a:off x="2070111" y="4695916"/>
            <a:ext cx="819140" cy="346331"/>
            <a:chOff x="2070111" y="4695916"/>
            <a:chExt cx="819140" cy="346331"/>
          </a:xfrm>
        </p:grpSpPr>
        <p:sp>
          <p:nvSpPr>
            <p:cNvPr id="153" name="SMARTInkShape-825">
              <a:extLst>
                <a:ext uri="{FF2B5EF4-FFF2-40B4-BE49-F238E27FC236}">
                  <a16:creationId xmlns:a16="http://schemas.microsoft.com/office/drawing/2014/main" xmlns="" id="{07DCC511-CA94-4F6D-B8F5-13F3198C177D}"/>
                </a:ext>
              </a:extLst>
            </p:cNvPr>
            <p:cNvSpPr/>
            <p:nvPr>
              <p:custDataLst>
                <p:tags r:id="rId45"/>
              </p:custDataLst>
            </p:nvPr>
          </p:nvSpPr>
          <p:spPr>
            <a:xfrm>
              <a:off x="2070111" y="4695916"/>
              <a:ext cx="169120" cy="330192"/>
            </a:xfrm>
            <a:custGeom>
              <a:avLst/>
              <a:gdLst/>
              <a:ahLst/>
              <a:cxnLst/>
              <a:rect l="0" t="0" r="0" b="0"/>
              <a:pathLst>
                <a:path w="169120" h="330192">
                  <a:moveTo>
                    <a:pt x="3164" y="38009"/>
                  </a:moveTo>
                  <a:lnTo>
                    <a:pt x="3164" y="38009"/>
                  </a:lnTo>
                  <a:lnTo>
                    <a:pt x="1478" y="36323"/>
                  </a:lnTo>
                  <a:lnTo>
                    <a:pt x="651" y="34555"/>
                  </a:lnTo>
                  <a:lnTo>
                    <a:pt x="0" y="28665"/>
                  </a:lnTo>
                  <a:lnTo>
                    <a:pt x="8301" y="18733"/>
                  </a:lnTo>
                  <a:lnTo>
                    <a:pt x="20248" y="10425"/>
                  </a:lnTo>
                  <a:lnTo>
                    <a:pt x="45140" y="2261"/>
                  </a:lnTo>
                  <a:lnTo>
                    <a:pt x="86883" y="0"/>
                  </a:lnTo>
                  <a:lnTo>
                    <a:pt x="104561" y="6678"/>
                  </a:lnTo>
                  <a:lnTo>
                    <a:pt x="126178" y="25235"/>
                  </a:lnTo>
                  <a:lnTo>
                    <a:pt x="134000" y="35674"/>
                  </a:lnTo>
                  <a:lnTo>
                    <a:pt x="139571" y="48763"/>
                  </a:lnTo>
                  <a:lnTo>
                    <a:pt x="139872" y="56194"/>
                  </a:lnTo>
                  <a:lnTo>
                    <a:pt x="136372" y="71384"/>
                  </a:lnTo>
                  <a:lnTo>
                    <a:pt x="132806" y="78477"/>
                  </a:lnTo>
                  <a:lnTo>
                    <a:pt x="117969" y="93772"/>
                  </a:lnTo>
                  <a:lnTo>
                    <a:pt x="89302" y="109505"/>
                  </a:lnTo>
                  <a:lnTo>
                    <a:pt x="74223" y="116667"/>
                  </a:lnTo>
                  <a:lnTo>
                    <a:pt x="74173" y="116906"/>
                  </a:lnTo>
                  <a:lnTo>
                    <a:pt x="74492" y="117066"/>
                  </a:lnTo>
                  <a:lnTo>
                    <a:pt x="110310" y="121802"/>
                  </a:lnTo>
                  <a:lnTo>
                    <a:pt x="137244" y="138235"/>
                  </a:lnTo>
                  <a:lnTo>
                    <a:pt x="155316" y="154586"/>
                  </a:lnTo>
                  <a:lnTo>
                    <a:pt x="167012" y="188200"/>
                  </a:lnTo>
                  <a:lnTo>
                    <a:pt x="169119" y="201422"/>
                  </a:lnTo>
                  <a:lnTo>
                    <a:pt x="167327" y="243408"/>
                  </a:lnTo>
                  <a:lnTo>
                    <a:pt x="155023" y="281310"/>
                  </a:lnTo>
                  <a:lnTo>
                    <a:pt x="135153" y="307300"/>
                  </a:lnTo>
                  <a:lnTo>
                    <a:pt x="113667" y="326021"/>
                  </a:lnTo>
                  <a:lnTo>
                    <a:pt x="109641" y="328442"/>
                  </a:lnTo>
                  <a:lnTo>
                    <a:pt x="100464" y="330191"/>
                  </a:lnTo>
                  <a:lnTo>
                    <a:pt x="83571" y="328440"/>
                  </a:lnTo>
                  <a:lnTo>
                    <a:pt x="58112" y="315494"/>
                  </a:lnTo>
                  <a:lnTo>
                    <a:pt x="49588" y="307317"/>
                  </a:lnTo>
                  <a:lnTo>
                    <a:pt x="43274" y="291413"/>
                  </a:lnTo>
                  <a:lnTo>
                    <a:pt x="41264" y="282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4" name="SMARTInkShape-826">
              <a:extLst>
                <a:ext uri="{FF2B5EF4-FFF2-40B4-BE49-F238E27FC236}">
                  <a16:creationId xmlns:a16="http://schemas.microsoft.com/office/drawing/2014/main" xmlns="" id="{49414A67-FBA7-46DB-A892-210CAA4EDA4D}"/>
                </a:ext>
              </a:extLst>
            </p:cNvPr>
            <p:cNvSpPr/>
            <p:nvPr>
              <p:custDataLst>
                <p:tags r:id="rId46"/>
              </p:custDataLst>
            </p:nvPr>
          </p:nvSpPr>
          <p:spPr>
            <a:xfrm>
              <a:off x="2296056" y="4723314"/>
              <a:ext cx="132262" cy="295118"/>
            </a:xfrm>
            <a:custGeom>
              <a:avLst/>
              <a:gdLst/>
              <a:ahLst/>
              <a:cxnLst/>
              <a:rect l="0" t="0" r="0" b="0"/>
              <a:pathLst>
                <a:path w="132262" h="295118">
                  <a:moveTo>
                    <a:pt x="107419" y="42361"/>
                  </a:moveTo>
                  <a:lnTo>
                    <a:pt x="107419" y="42361"/>
                  </a:lnTo>
                  <a:lnTo>
                    <a:pt x="105733" y="30152"/>
                  </a:lnTo>
                  <a:lnTo>
                    <a:pt x="99629" y="18596"/>
                  </a:lnTo>
                  <a:lnTo>
                    <a:pt x="84029" y="0"/>
                  </a:lnTo>
                  <a:lnTo>
                    <a:pt x="67445" y="1901"/>
                  </a:lnTo>
                  <a:lnTo>
                    <a:pt x="54022" y="9797"/>
                  </a:lnTo>
                  <a:lnTo>
                    <a:pt x="38328" y="25304"/>
                  </a:lnTo>
                  <a:lnTo>
                    <a:pt x="23334" y="53299"/>
                  </a:lnTo>
                  <a:lnTo>
                    <a:pt x="8548" y="99684"/>
                  </a:lnTo>
                  <a:lnTo>
                    <a:pt x="2159" y="144012"/>
                  </a:lnTo>
                  <a:lnTo>
                    <a:pt x="0" y="189754"/>
                  </a:lnTo>
                  <a:lnTo>
                    <a:pt x="7178" y="236275"/>
                  </a:lnTo>
                  <a:lnTo>
                    <a:pt x="23558" y="273401"/>
                  </a:lnTo>
                  <a:lnTo>
                    <a:pt x="32320" y="286226"/>
                  </a:lnTo>
                  <a:lnTo>
                    <a:pt x="44441" y="294495"/>
                  </a:lnTo>
                  <a:lnTo>
                    <a:pt x="49559" y="295117"/>
                  </a:lnTo>
                  <a:lnTo>
                    <a:pt x="60889" y="292986"/>
                  </a:lnTo>
                  <a:lnTo>
                    <a:pt x="74112" y="285836"/>
                  </a:lnTo>
                  <a:lnTo>
                    <a:pt x="101098" y="249611"/>
                  </a:lnTo>
                  <a:lnTo>
                    <a:pt x="119461" y="206984"/>
                  </a:lnTo>
                  <a:lnTo>
                    <a:pt x="129318" y="164210"/>
                  </a:lnTo>
                  <a:lnTo>
                    <a:pt x="131782" y="127501"/>
                  </a:lnTo>
                  <a:lnTo>
                    <a:pt x="132261" y="84775"/>
                  </a:lnTo>
                  <a:lnTo>
                    <a:pt x="128384" y="50464"/>
                  </a:lnTo>
                  <a:lnTo>
                    <a:pt x="123792" y="38554"/>
                  </a:lnTo>
                  <a:lnTo>
                    <a:pt x="107419" y="13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5" name="SMARTInkShape-827">
              <a:extLst>
                <a:ext uri="{FF2B5EF4-FFF2-40B4-BE49-F238E27FC236}">
                  <a16:creationId xmlns:a16="http://schemas.microsoft.com/office/drawing/2014/main" xmlns="" id="{CF782C77-75DD-49BE-A261-84318D304E86}"/>
                </a:ext>
              </a:extLst>
            </p:cNvPr>
            <p:cNvSpPr/>
            <p:nvPr>
              <p:custDataLst>
                <p:tags r:id="rId47"/>
              </p:custDataLst>
            </p:nvPr>
          </p:nvSpPr>
          <p:spPr>
            <a:xfrm>
              <a:off x="2477769" y="4851705"/>
              <a:ext cx="411482" cy="190542"/>
            </a:xfrm>
            <a:custGeom>
              <a:avLst/>
              <a:gdLst/>
              <a:ahLst/>
              <a:cxnLst/>
              <a:rect l="0" t="0" r="0" b="0"/>
              <a:pathLst>
                <a:path w="411482" h="190542">
                  <a:moveTo>
                    <a:pt x="52706" y="28270"/>
                  </a:moveTo>
                  <a:lnTo>
                    <a:pt x="52706" y="28270"/>
                  </a:lnTo>
                  <a:lnTo>
                    <a:pt x="55440" y="22803"/>
                  </a:lnTo>
                  <a:lnTo>
                    <a:pt x="61310" y="16530"/>
                  </a:lnTo>
                  <a:lnTo>
                    <a:pt x="61822" y="15056"/>
                  </a:lnTo>
                  <a:lnTo>
                    <a:pt x="61958" y="14169"/>
                  </a:lnTo>
                  <a:lnTo>
                    <a:pt x="60465" y="7864"/>
                  </a:lnTo>
                  <a:lnTo>
                    <a:pt x="58741" y="5090"/>
                  </a:lnTo>
                  <a:lnTo>
                    <a:pt x="57788" y="4350"/>
                  </a:lnTo>
                  <a:lnTo>
                    <a:pt x="52965" y="5409"/>
                  </a:lnTo>
                  <a:lnTo>
                    <a:pt x="41743" y="10153"/>
                  </a:lnTo>
                  <a:lnTo>
                    <a:pt x="21271" y="28189"/>
                  </a:lnTo>
                  <a:lnTo>
                    <a:pt x="9024" y="47853"/>
                  </a:lnTo>
                  <a:lnTo>
                    <a:pt x="2476" y="70761"/>
                  </a:lnTo>
                  <a:lnTo>
                    <a:pt x="0" y="116689"/>
                  </a:lnTo>
                  <a:lnTo>
                    <a:pt x="2823" y="128951"/>
                  </a:lnTo>
                  <a:lnTo>
                    <a:pt x="18834" y="161747"/>
                  </a:lnTo>
                  <a:lnTo>
                    <a:pt x="37880" y="183413"/>
                  </a:lnTo>
                  <a:lnTo>
                    <a:pt x="40705" y="185674"/>
                  </a:lnTo>
                  <a:lnTo>
                    <a:pt x="54795" y="190541"/>
                  </a:lnTo>
                  <a:lnTo>
                    <a:pt x="64453" y="189290"/>
                  </a:lnTo>
                  <a:lnTo>
                    <a:pt x="72391" y="185560"/>
                  </a:lnTo>
                  <a:lnTo>
                    <a:pt x="77095" y="181549"/>
                  </a:lnTo>
                  <a:lnTo>
                    <a:pt x="89182" y="157247"/>
                  </a:lnTo>
                  <a:lnTo>
                    <a:pt x="100459" y="115021"/>
                  </a:lnTo>
                  <a:lnTo>
                    <a:pt x="112987" y="68584"/>
                  </a:lnTo>
                  <a:lnTo>
                    <a:pt x="126730" y="31267"/>
                  </a:lnTo>
                  <a:lnTo>
                    <a:pt x="142739" y="6414"/>
                  </a:lnTo>
                  <a:lnTo>
                    <a:pt x="151467" y="0"/>
                  </a:lnTo>
                  <a:lnTo>
                    <a:pt x="155235" y="251"/>
                  </a:lnTo>
                  <a:lnTo>
                    <a:pt x="164127" y="4293"/>
                  </a:lnTo>
                  <a:lnTo>
                    <a:pt x="167203" y="6994"/>
                  </a:lnTo>
                  <a:lnTo>
                    <a:pt x="170621" y="12817"/>
                  </a:lnTo>
                  <a:lnTo>
                    <a:pt x="178022" y="51561"/>
                  </a:lnTo>
                  <a:lnTo>
                    <a:pt x="179558" y="98627"/>
                  </a:lnTo>
                  <a:lnTo>
                    <a:pt x="177505" y="140742"/>
                  </a:lnTo>
                  <a:lnTo>
                    <a:pt x="173498" y="186399"/>
                  </a:lnTo>
                  <a:lnTo>
                    <a:pt x="173451" y="186253"/>
                  </a:lnTo>
                  <a:lnTo>
                    <a:pt x="176945" y="152206"/>
                  </a:lnTo>
                  <a:lnTo>
                    <a:pt x="185155" y="113449"/>
                  </a:lnTo>
                  <a:lnTo>
                    <a:pt x="196746" y="68896"/>
                  </a:lnTo>
                  <a:lnTo>
                    <a:pt x="216488" y="24684"/>
                  </a:lnTo>
                  <a:lnTo>
                    <a:pt x="223766" y="15096"/>
                  </a:lnTo>
                  <a:lnTo>
                    <a:pt x="226012" y="13137"/>
                  </a:lnTo>
                  <a:lnTo>
                    <a:pt x="228216" y="12537"/>
                  </a:lnTo>
                  <a:lnTo>
                    <a:pt x="230390" y="12843"/>
                  </a:lnTo>
                  <a:lnTo>
                    <a:pt x="232546" y="13752"/>
                  </a:lnTo>
                  <a:lnTo>
                    <a:pt x="235881" y="19465"/>
                  </a:lnTo>
                  <a:lnTo>
                    <a:pt x="243121" y="49221"/>
                  </a:lnTo>
                  <a:lnTo>
                    <a:pt x="245952" y="96541"/>
                  </a:lnTo>
                  <a:lnTo>
                    <a:pt x="246343" y="140139"/>
                  </a:lnTo>
                  <a:lnTo>
                    <a:pt x="246380" y="187164"/>
                  </a:lnTo>
                  <a:lnTo>
                    <a:pt x="246381" y="187907"/>
                  </a:lnTo>
                  <a:lnTo>
                    <a:pt x="246734" y="186003"/>
                  </a:lnTo>
                  <a:lnTo>
                    <a:pt x="249360" y="156609"/>
                  </a:lnTo>
                  <a:lnTo>
                    <a:pt x="252065" y="115099"/>
                  </a:lnTo>
                  <a:lnTo>
                    <a:pt x="259886" y="68238"/>
                  </a:lnTo>
                  <a:lnTo>
                    <a:pt x="264610" y="41235"/>
                  </a:lnTo>
                  <a:lnTo>
                    <a:pt x="277106" y="15622"/>
                  </a:lnTo>
                  <a:lnTo>
                    <a:pt x="284026" y="7597"/>
                  </a:lnTo>
                  <a:lnTo>
                    <a:pt x="290981" y="3207"/>
                  </a:lnTo>
                  <a:lnTo>
                    <a:pt x="298777" y="1256"/>
                  </a:lnTo>
                  <a:lnTo>
                    <a:pt x="309413" y="1843"/>
                  </a:lnTo>
                  <a:lnTo>
                    <a:pt x="316023" y="8058"/>
                  </a:lnTo>
                  <a:lnTo>
                    <a:pt x="323813" y="21576"/>
                  </a:lnTo>
                  <a:lnTo>
                    <a:pt x="326656" y="31998"/>
                  </a:lnTo>
                  <a:lnTo>
                    <a:pt x="328379" y="79192"/>
                  </a:lnTo>
                  <a:lnTo>
                    <a:pt x="326378" y="120474"/>
                  </a:lnTo>
                  <a:lnTo>
                    <a:pt x="329250" y="155962"/>
                  </a:lnTo>
                  <a:lnTo>
                    <a:pt x="335540" y="169101"/>
                  </a:lnTo>
                  <a:lnTo>
                    <a:pt x="344216" y="179408"/>
                  </a:lnTo>
                  <a:lnTo>
                    <a:pt x="353951" y="185166"/>
                  </a:lnTo>
                  <a:lnTo>
                    <a:pt x="411481" y="1838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60" name="SMARTInkShape-Group292">
            <a:extLst>
              <a:ext uri="{FF2B5EF4-FFF2-40B4-BE49-F238E27FC236}">
                <a16:creationId xmlns:a16="http://schemas.microsoft.com/office/drawing/2014/main" xmlns="" id="{54B46A01-866D-4CA8-BF89-901FBB2B2D71}"/>
              </a:ext>
            </a:extLst>
          </p:cNvPr>
          <p:cNvGrpSpPr/>
          <p:nvPr/>
        </p:nvGrpSpPr>
        <p:grpSpPr>
          <a:xfrm>
            <a:off x="2952750" y="4046346"/>
            <a:ext cx="436939" cy="1659130"/>
            <a:chOff x="2952750" y="4046346"/>
            <a:chExt cx="436939" cy="1659130"/>
          </a:xfrm>
        </p:grpSpPr>
        <p:sp>
          <p:nvSpPr>
            <p:cNvPr id="157" name="SMARTInkShape-828">
              <a:extLst>
                <a:ext uri="{FF2B5EF4-FFF2-40B4-BE49-F238E27FC236}">
                  <a16:creationId xmlns:a16="http://schemas.microsoft.com/office/drawing/2014/main" xmlns="" id="{92EB04AF-DB98-4295-9151-A72B5733D52D}"/>
                </a:ext>
              </a:extLst>
            </p:cNvPr>
            <p:cNvSpPr/>
            <p:nvPr>
              <p:custDataLst>
                <p:tags r:id="rId42"/>
              </p:custDataLst>
            </p:nvPr>
          </p:nvSpPr>
          <p:spPr>
            <a:xfrm>
              <a:off x="2992204" y="5622925"/>
              <a:ext cx="344722" cy="82551"/>
            </a:xfrm>
            <a:custGeom>
              <a:avLst/>
              <a:gdLst/>
              <a:ahLst/>
              <a:cxnLst/>
              <a:rect l="0" t="0" r="0" b="0"/>
              <a:pathLst>
                <a:path w="344722" h="82551">
                  <a:moveTo>
                    <a:pt x="8171" y="0"/>
                  </a:moveTo>
                  <a:lnTo>
                    <a:pt x="8171" y="0"/>
                  </a:lnTo>
                  <a:lnTo>
                    <a:pt x="149" y="15627"/>
                  </a:lnTo>
                  <a:lnTo>
                    <a:pt x="0" y="18532"/>
                  </a:lnTo>
                  <a:lnTo>
                    <a:pt x="607" y="20821"/>
                  </a:lnTo>
                  <a:lnTo>
                    <a:pt x="3163" y="24305"/>
                  </a:lnTo>
                  <a:lnTo>
                    <a:pt x="4832" y="25729"/>
                  </a:lnTo>
                  <a:lnTo>
                    <a:pt x="8569" y="27310"/>
                  </a:lnTo>
                  <a:lnTo>
                    <a:pt x="14173" y="28501"/>
                  </a:lnTo>
                  <a:lnTo>
                    <a:pt x="56968" y="26731"/>
                  </a:lnTo>
                  <a:lnTo>
                    <a:pt x="101824" y="30318"/>
                  </a:lnTo>
                  <a:lnTo>
                    <a:pt x="145466" y="43000"/>
                  </a:lnTo>
                  <a:lnTo>
                    <a:pt x="186687" y="51733"/>
                  </a:lnTo>
                  <a:lnTo>
                    <a:pt x="233006" y="56367"/>
                  </a:lnTo>
                  <a:lnTo>
                    <a:pt x="276196" y="56106"/>
                  </a:lnTo>
                  <a:lnTo>
                    <a:pt x="312147" y="55103"/>
                  </a:lnTo>
                  <a:lnTo>
                    <a:pt x="336491" y="57423"/>
                  </a:lnTo>
                  <a:lnTo>
                    <a:pt x="340811" y="59873"/>
                  </a:lnTo>
                  <a:lnTo>
                    <a:pt x="341219" y="61065"/>
                  </a:lnTo>
                  <a:lnTo>
                    <a:pt x="341856" y="65714"/>
                  </a:lnTo>
                  <a:lnTo>
                    <a:pt x="343715" y="69173"/>
                  </a:lnTo>
                  <a:lnTo>
                    <a:pt x="344721"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8" name="SMARTInkShape-829">
              <a:extLst>
                <a:ext uri="{FF2B5EF4-FFF2-40B4-BE49-F238E27FC236}">
                  <a16:creationId xmlns:a16="http://schemas.microsoft.com/office/drawing/2014/main" xmlns="" id="{4288D9E8-6746-4236-A870-A09C3889D7B8}"/>
                </a:ext>
              </a:extLst>
            </p:cNvPr>
            <p:cNvSpPr/>
            <p:nvPr>
              <p:custDataLst>
                <p:tags r:id="rId43"/>
              </p:custDataLst>
            </p:nvPr>
          </p:nvSpPr>
          <p:spPr>
            <a:xfrm>
              <a:off x="3121025" y="4046346"/>
              <a:ext cx="41276" cy="1601980"/>
            </a:xfrm>
            <a:custGeom>
              <a:avLst/>
              <a:gdLst/>
              <a:ahLst/>
              <a:cxnLst/>
              <a:rect l="0" t="0" r="0" b="0"/>
              <a:pathLst>
                <a:path w="41276" h="1601980">
                  <a:moveTo>
                    <a:pt x="19050" y="1601979"/>
                  </a:moveTo>
                  <a:lnTo>
                    <a:pt x="19050" y="1601979"/>
                  </a:lnTo>
                  <a:lnTo>
                    <a:pt x="15914" y="1601979"/>
                  </a:lnTo>
                  <a:lnTo>
                    <a:pt x="21346" y="1599245"/>
                  </a:lnTo>
                  <a:lnTo>
                    <a:pt x="21639" y="1598745"/>
                  </a:lnTo>
                  <a:lnTo>
                    <a:pt x="22148" y="1596109"/>
                  </a:lnTo>
                  <a:lnTo>
                    <a:pt x="21821" y="1595949"/>
                  </a:lnTo>
                  <a:lnTo>
                    <a:pt x="20517" y="1595771"/>
                  </a:lnTo>
                  <a:lnTo>
                    <a:pt x="20028" y="1595371"/>
                  </a:lnTo>
                  <a:lnTo>
                    <a:pt x="17493" y="1591222"/>
                  </a:lnTo>
                  <a:lnTo>
                    <a:pt x="11598" y="1585030"/>
                  </a:lnTo>
                  <a:lnTo>
                    <a:pt x="10446" y="1581982"/>
                  </a:lnTo>
                  <a:lnTo>
                    <a:pt x="9707" y="1577646"/>
                  </a:lnTo>
                  <a:lnTo>
                    <a:pt x="18879" y="1531629"/>
                  </a:lnTo>
                  <a:lnTo>
                    <a:pt x="25186" y="1486230"/>
                  </a:lnTo>
                  <a:lnTo>
                    <a:pt x="25397" y="1441150"/>
                  </a:lnTo>
                  <a:lnTo>
                    <a:pt x="25400" y="1395880"/>
                  </a:lnTo>
                  <a:lnTo>
                    <a:pt x="25400" y="1350353"/>
                  </a:lnTo>
                  <a:lnTo>
                    <a:pt x="25400" y="1305125"/>
                  </a:lnTo>
                  <a:lnTo>
                    <a:pt x="25400" y="1260968"/>
                  </a:lnTo>
                  <a:lnTo>
                    <a:pt x="28379" y="1213823"/>
                  </a:lnTo>
                  <a:lnTo>
                    <a:pt x="28567" y="1170867"/>
                  </a:lnTo>
                  <a:lnTo>
                    <a:pt x="28575" y="1123802"/>
                  </a:lnTo>
                  <a:lnTo>
                    <a:pt x="30757" y="1078609"/>
                  </a:lnTo>
                  <a:lnTo>
                    <a:pt x="31692" y="1038432"/>
                  </a:lnTo>
                  <a:lnTo>
                    <a:pt x="36166" y="994951"/>
                  </a:lnTo>
                  <a:lnTo>
                    <a:pt x="37987" y="954296"/>
                  </a:lnTo>
                  <a:lnTo>
                    <a:pt x="38093" y="909076"/>
                  </a:lnTo>
                  <a:lnTo>
                    <a:pt x="37159" y="867442"/>
                  </a:lnTo>
                  <a:lnTo>
                    <a:pt x="35012" y="821199"/>
                  </a:lnTo>
                  <a:lnTo>
                    <a:pt x="35285" y="774274"/>
                  </a:lnTo>
                  <a:lnTo>
                    <a:pt x="37806" y="728254"/>
                  </a:lnTo>
                  <a:lnTo>
                    <a:pt x="40596" y="683428"/>
                  </a:lnTo>
                  <a:lnTo>
                    <a:pt x="41215" y="643644"/>
                  </a:lnTo>
                  <a:lnTo>
                    <a:pt x="41267" y="599870"/>
                  </a:lnTo>
                  <a:lnTo>
                    <a:pt x="41274" y="558314"/>
                  </a:lnTo>
                  <a:lnTo>
                    <a:pt x="41275" y="513731"/>
                  </a:lnTo>
                  <a:lnTo>
                    <a:pt x="39589" y="466964"/>
                  </a:lnTo>
                  <a:lnTo>
                    <a:pt x="37355" y="421796"/>
                  </a:lnTo>
                  <a:lnTo>
                    <a:pt x="32334" y="375050"/>
                  </a:lnTo>
                  <a:lnTo>
                    <a:pt x="27382" y="330580"/>
                  </a:lnTo>
                  <a:lnTo>
                    <a:pt x="22840" y="289012"/>
                  </a:lnTo>
                  <a:lnTo>
                    <a:pt x="17860" y="243455"/>
                  </a:lnTo>
                  <a:lnTo>
                    <a:pt x="16049" y="201705"/>
                  </a:lnTo>
                  <a:lnTo>
                    <a:pt x="13369" y="154692"/>
                  </a:lnTo>
                  <a:lnTo>
                    <a:pt x="11054" y="111034"/>
                  </a:lnTo>
                  <a:lnTo>
                    <a:pt x="7722" y="64581"/>
                  </a:lnTo>
                  <a:lnTo>
                    <a:pt x="7000" y="17697"/>
                  </a:lnTo>
                  <a:lnTo>
                    <a:pt x="3628" y="169"/>
                  </a:lnTo>
                  <a:lnTo>
                    <a:pt x="3477" y="0"/>
                  </a:lnTo>
                  <a:lnTo>
                    <a:pt x="3376" y="241"/>
                  </a:lnTo>
                  <a:lnTo>
                    <a:pt x="3215" y="3161"/>
                  </a:lnTo>
                  <a:lnTo>
                    <a:pt x="0" y="81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9" name="SMARTInkShape-830">
              <a:extLst>
                <a:ext uri="{FF2B5EF4-FFF2-40B4-BE49-F238E27FC236}">
                  <a16:creationId xmlns:a16="http://schemas.microsoft.com/office/drawing/2014/main" xmlns="" id="{E17B8213-B039-4639-B7FA-08D56A4A8552}"/>
                </a:ext>
              </a:extLst>
            </p:cNvPr>
            <p:cNvSpPr/>
            <p:nvPr>
              <p:custDataLst>
                <p:tags r:id="rId44"/>
              </p:custDataLst>
            </p:nvPr>
          </p:nvSpPr>
          <p:spPr>
            <a:xfrm>
              <a:off x="2952750" y="4064000"/>
              <a:ext cx="436939" cy="21552"/>
            </a:xfrm>
            <a:custGeom>
              <a:avLst/>
              <a:gdLst/>
              <a:ahLst/>
              <a:cxnLst/>
              <a:rect l="0" t="0" r="0" b="0"/>
              <a:pathLst>
                <a:path w="436939" h="21552">
                  <a:moveTo>
                    <a:pt x="0" y="0"/>
                  </a:moveTo>
                  <a:lnTo>
                    <a:pt x="0" y="0"/>
                  </a:lnTo>
                  <a:lnTo>
                    <a:pt x="0" y="2734"/>
                  </a:lnTo>
                  <a:lnTo>
                    <a:pt x="353" y="2881"/>
                  </a:lnTo>
                  <a:lnTo>
                    <a:pt x="3044" y="3163"/>
                  </a:lnTo>
                  <a:lnTo>
                    <a:pt x="20893" y="1696"/>
                  </a:lnTo>
                  <a:lnTo>
                    <a:pt x="62158" y="6957"/>
                  </a:lnTo>
                  <a:lnTo>
                    <a:pt x="102926" y="9187"/>
                  </a:lnTo>
                  <a:lnTo>
                    <a:pt x="147004" y="9458"/>
                  </a:lnTo>
                  <a:lnTo>
                    <a:pt x="194530" y="9512"/>
                  </a:lnTo>
                  <a:lnTo>
                    <a:pt x="231480" y="11207"/>
                  </a:lnTo>
                  <a:lnTo>
                    <a:pt x="273018" y="12758"/>
                  </a:lnTo>
                  <a:lnTo>
                    <a:pt x="312512" y="14794"/>
                  </a:lnTo>
                  <a:lnTo>
                    <a:pt x="359847" y="15733"/>
                  </a:lnTo>
                  <a:lnTo>
                    <a:pt x="399246" y="18369"/>
                  </a:lnTo>
                  <a:lnTo>
                    <a:pt x="435252" y="21551"/>
                  </a:lnTo>
                  <a:lnTo>
                    <a:pt x="436218" y="21070"/>
                  </a:lnTo>
                  <a:lnTo>
                    <a:pt x="436862" y="20397"/>
                  </a:lnTo>
                  <a:lnTo>
                    <a:pt x="436938" y="19595"/>
                  </a:lnTo>
                  <a:lnTo>
                    <a:pt x="434975"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61" name="SMARTInkShape-831">
            <a:extLst>
              <a:ext uri="{FF2B5EF4-FFF2-40B4-BE49-F238E27FC236}">
                <a16:creationId xmlns:a16="http://schemas.microsoft.com/office/drawing/2014/main" xmlns="" id="{FCB6B56C-A197-4DFE-B461-71EEE756E57C}"/>
              </a:ext>
            </a:extLst>
          </p:cNvPr>
          <p:cNvSpPr/>
          <p:nvPr>
            <p:custDataLst>
              <p:tags r:id="rId1"/>
            </p:custDataLst>
          </p:nvPr>
        </p:nvSpPr>
        <p:spPr>
          <a:xfrm>
            <a:off x="8026400" y="1543050"/>
            <a:ext cx="866776" cy="28576"/>
          </a:xfrm>
          <a:custGeom>
            <a:avLst/>
            <a:gdLst/>
            <a:ahLst/>
            <a:cxnLst/>
            <a:rect l="0" t="0" r="0" b="0"/>
            <a:pathLst>
              <a:path w="866776" h="28576">
                <a:moveTo>
                  <a:pt x="0" y="19050"/>
                </a:moveTo>
                <a:lnTo>
                  <a:pt x="0" y="19050"/>
                </a:lnTo>
                <a:lnTo>
                  <a:pt x="6834" y="21585"/>
                </a:lnTo>
                <a:lnTo>
                  <a:pt x="47135" y="26513"/>
                </a:lnTo>
                <a:lnTo>
                  <a:pt x="79372" y="28521"/>
                </a:lnTo>
                <a:lnTo>
                  <a:pt x="122295" y="28551"/>
                </a:lnTo>
                <a:lnTo>
                  <a:pt x="153497" y="28559"/>
                </a:lnTo>
                <a:lnTo>
                  <a:pt x="198513" y="28568"/>
                </a:lnTo>
                <a:lnTo>
                  <a:pt x="244733" y="28573"/>
                </a:lnTo>
                <a:lnTo>
                  <a:pt x="282652" y="28574"/>
                </a:lnTo>
                <a:lnTo>
                  <a:pt x="325401" y="28575"/>
                </a:lnTo>
                <a:lnTo>
                  <a:pt x="372287" y="28575"/>
                </a:lnTo>
                <a:lnTo>
                  <a:pt x="414284" y="28575"/>
                </a:lnTo>
                <a:lnTo>
                  <a:pt x="455420" y="27634"/>
                </a:lnTo>
                <a:lnTo>
                  <a:pt x="486042" y="26393"/>
                </a:lnTo>
                <a:lnTo>
                  <a:pt x="521994" y="25841"/>
                </a:lnTo>
                <a:lnTo>
                  <a:pt x="554672" y="24655"/>
                </a:lnTo>
                <a:lnTo>
                  <a:pt x="598852" y="22945"/>
                </a:lnTo>
                <a:lnTo>
                  <a:pt x="640988" y="21498"/>
                </a:lnTo>
                <a:lnTo>
                  <a:pt x="681577" y="18835"/>
                </a:lnTo>
                <a:lnTo>
                  <a:pt x="725119" y="14870"/>
                </a:lnTo>
                <a:lnTo>
                  <a:pt x="758308" y="11195"/>
                </a:lnTo>
                <a:lnTo>
                  <a:pt x="805199" y="5865"/>
                </a:lnTo>
                <a:lnTo>
                  <a:pt x="866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2" name="SMARTInkShape-832">
            <a:extLst>
              <a:ext uri="{FF2B5EF4-FFF2-40B4-BE49-F238E27FC236}">
                <a16:creationId xmlns:a16="http://schemas.microsoft.com/office/drawing/2014/main" xmlns="" id="{20B58EED-2422-40EE-B9EB-C202CFF37785}"/>
              </a:ext>
            </a:extLst>
          </p:cNvPr>
          <p:cNvSpPr/>
          <p:nvPr>
            <p:custDataLst>
              <p:tags r:id="rId2"/>
            </p:custDataLst>
          </p:nvPr>
        </p:nvSpPr>
        <p:spPr>
          <a:xfrm>
            <a:off x="3013075" y="1541221"/>
            <a:ext cx="844551" cy="24055"/>
          </a:xfrm>
          <a:custGeom>
            <a:avLst/>
            <a:gdLst/>
            <a:ahLst/>
            <a:cxnLst/>
            <a:rect l="0" t="0" r="0" b="0"/>
            <a:pathLst>
              <a:path w="844551" h="24055">
                <a:moveTo>
                  <a:pt x="0" y="5004"/>
                </a:moveTo>
                <a:lnTo>
                  <a:pt x="0" y="5004"/>
                </a:lnTo>
                <a:lnTo>
                  <a:pt x="36728" y="2491"/>
                </a:lnTo>
                <a:lnTo>
                  <a:pt x="78616" y="2025"/>
                </a:lnTo>
                <a:lnTo>
                  <a:pt x="123041" y="1832"/>
                </a:lnTo>
                <a:lnTo>
                  <a:pt x="169675" y="1477"/>
                </a:lnTo>
                <a:lnTo>
                  <a:pt x="203428" y="889"/>
                </a:lnTo>
                <a:lnTo>
                  <a:pt x="243568" y="144"/>
                </a:lnTo>
                <a:lnTo>
                  <a:pt x="275973" y="0"/>
                </a:lnTo>
                <a:lnTo>
                  <a:pt x="303221" y="257"/>
                </a:lnTo>
                <a:lnTo>
                  <a:pt x="347137" y="1483"/>
                </a:lnTo>
                <a:lnTo>
                  <a:pt x="380766" y="3204"/>
                </a:lnTo>
                <a:lnTo>
                  <a:pt x="420128" y="6156"/>
                </a:lnTo>
                <a:lnTo>
                  <a:pt x="457505" y="9265"/>
                </a:lnTo>
                <a:lnTo>
                  <a:pt x="503818" y="12421"/>
                </a:lnTo>
                <a:lnTo>
                  <a:pt x="548780" y="15590"/>
                </a:lnTo>
                <a:lnTo>
                  <a:pt x="582804" y="17705"/>
                </a:lnTo>
                <a:lnTo>
                  <a:pt x="627413" y="19939"/>
                </a:lnTo>
                <a:lnTo>
                  <a:pt x="666266" y="20600"/>
                </a:lnTo>
                <a:lnTo>
                  <a:pt x="701813" y="20402"/>
                </a:lnTo>
                <a:lnTo>
                  <a:pt x="741130" y="19138"/>
                </a:lnTo>
                <a:lnTo>
                  <a:pt x="781020" y="18129"/>
                </a:lnTo>
                <a:lnTo>
                  <a:pt x="825416" y="19970"/>
                </a:lnTo>
                <a:lnTo>
                  <a:pt x="838724" y="20962"/>
                </a:lnTo>
                <a:lnTo>
                  <a:pt x="844550" y="24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68" name="SMARTInkShape-Group295">
            <a:extLst>
              <a:ext uri="{FF2B5EF4-FFF2-40B4-BE49-F238E27FC236}">
                <a16:creationId xmlns:a16="http://schemas.microsoft.com/office/drawing/2014/main" xmlns="" id="{ED5DCF04-4A53-485B-B581-2C68D753B49E}"/>
              </a:ext>
            </a:extLst>
          </p:cNvPr>
          <p:cNvGrpSpPr/>
          <p:nvPr/>
        </p:nvGrpSpPr>
        <p:grpSpPr>
          <a:xfrm>
            <a:off x="3397250" y="3032125"/>
            <a:ext cx="1758951" cy="2598946"/>
            <a:chOff x="3397250" y="3032125"/>
            <a:chExt cx="1758951" cy="2598946"/>
          </a:xfrm>
        </p:grpSpPr>
        <p:sp>
          <p:nvSpPr>
            <p:cNvPr id="163" name="SMARTInkShape-833">
              <a:extLst>
                <a:ext uri="{FF2B5EF4-FFF2-40B4-BE49-F238E27FC236}">
                  <a16:creationId xmlns:a16="http://schemas.microsoft.com/office/drawing/2014/main" xmlns="" id="{D1CC0624-37DB-4CF6-AAF1-0AABA77CA374}"/>
                </a:ext>
              </a:extLst>
            </p:cNvPr>
            <p:cNvSpPr/>
            <p:nvPr>
              <p:custDataLst>
                <p:tags r:id="rId37"/>
              </p:custDataLst>
            </p:nvPr>
          </p:nvSpPr>
          <p:spPr>
            <a:xfrm>
              <a:off x="3397250" y="3032125"/>
              <a:ext cx="726872" cy="2598946"/>
            </a:xfrm>
            <a:custGeom>
              <a:avLst/>
              <a:gdLst/>
              <a:ahLst/>
              <a:cxnLst/>
              <a:rect l="0" t="0" r="0" b="0"/>
              <a:pathLst>
                <a:path w="726872" h="2598946">
                  <a:moveTo>
                    <a:pt x="0" y="0"/>
                  </a:moveTo>
                  <a:lnTo>
                    <a:pt x="0" y="0"/>
                  </a:lnTo>
                  <a:lnTo>
                    <a:pt x="9002" y="353"/>
                  </a:lnTo>
                  <a:lnTo>
                    <a:pt x="30471" y="3136"/>
                  </a:lnTo>
                  <a:lnTo>
                    <a:pt x="66807" y="438"/>
                  </a:lnTo>
                  <a:lnTo>
                    <a:pt x="108838" y="2974"/>
                  </a:lnTo>
                  <a:lnTo>
                    <a:pt x="152073" y="10208"/>
                  </a:lnTo>
                  <a:lnTo>
                    <a:pt x="189305" y="17018"/>
                  </a:lnTo>
                  <a:lnTo>
                    <a:pt x="236252" y="25934"/>
                  </a:lnTo>
                  <a:lnTo>
                    <a:pt x="282420" y="34577"/>
                  </a:lnTo>
                  <a:lnTo>
                    <a:pt x="324370" y="48999"/>
                  </a:lnTo>
                  <a:lnTo>
                    <a:pt x="371882" y="72900"/>
                  </a:lnTo>
                  <a:lnTo>
                    <a:pt x="416562" y="105091"/>
                  </a:lnTo>
                  <a:lnTo>
                    <a:pt x="439005" y="127590"/>
                  </a:lnTo>
                  <a:lnTo>
                    <a:pt x="472739" y="172399"/>
                  </a:lnTo>
                  <a:lnTo>
                    <a:pt x="501582" y="216489"/>
                  </a:lnTo>
                  <a:lnTo>
                    <a:pt x="525474" y="262670"/>
                  </a:lnTo>
                  <a:lnTo>
                    <a:pt x="544638" y="305883"/>
                  </a:lnTo>
                  <a:lnTo>
                    <a:pt x="559378" y="346609"/>
                  </a:lnTo>
                  <a:lnTo>
                    <a:pt x="574998" y="388226"/>
                  </a:lnTo>
                  <a:lnTo>
                    <a:pt x="591520" y="428126"/>
                  </a:lnTo>
                  <a:lnTo>
                    <a:pt x="602440" y="464029"/>
                  </a:lnTo>
                  <a:lnTo>
                    <a:pt x="615790" y="511623"/>
                  </a:lnTo>
                  <a:lnTo>
                    <a:pt x="630304" y="558653"/>
                  </a:lnTo>
                  <a:lnTo>
                    <a:pt x="642585" y="603598"/>
                  </a:lnTo>
                  <a:lnTo>
                    <a:pt x="652831" y="650421"/>
                  </a:lnTo>
                  <a:lnTo>
                    <a:pt x="662704" y="695073"/>
                  </a:lnTo>
                  <a:lnTo>
                    <a:pt x="671117" y="729548"/>
                  </a:lnTo>
                  <a:lnTo>
                    <a:pt x="681175" y="774374"/>
                  </a:lnTo>
                  <a:lnTo>
                    <a:pt x="687565" y="809254"/>
                  </a:lnTo>
                  <a:lnTo>
                    <a:pt x="692934" y="842033"/>
                  </a:lnTo>
                  <a:lnTo>
                    <a:pt x="698849" y="876122"/>
                  </a:lnTo>
                  <a:lnTo>
                    <a:pt x="706247" y="922344"/>
                  </a:lnTo>
                  <a:lnTo>
                    <a:pt x="711614" y="965319"/>
                  </a:lnTo>
                  <a:lnTo>
                    <a:pt x="716732" y="1010038"/>
                  </a:lnTo>
                  <a:lnTo>
                    <a:pt x="720483" y="1053862"/>
                  </a:lnTo>
                  <a:lnTo>
                    <a:pt x="722887" y="1098833"/>
                  </a:lnTo>
                  <a:lnTo>
                    <a:pt x="723600" y="1141790"/>
                  </a:lnTo>
                  <a:lnTo>
                    <a:pt x="724752" y="1186151"/>
                  </a:lnTo>
                  <a:lnTo>
                    <a:pt x="726387" y="1231162"/>
                  </a:lnTo>
                  <a:lnTo>
                    <a:pt x="726871" y="1273662"/>
                  </a:lnTo>
                  <a:lnTo>
                    <a:pt x="726074" y="1309185"/>
                  </a:lnTo>
                  <a:lnTo>
                    <a:pt x="724329" y="1350687"/>
                  </a:lnTo>
                  <a:lnTo>
                    <a:pt x="722342" y="1396879"/>
                  </a:lnTo>
                  <a:lnTo>
                    <a:pt x="721204" y="1435025"/>
                  </a:lnTo>
                  <a:lnTo>
                    <a:pt x="719056" y="1466229"/>
                  </a:lnTo>
                  <a:lnTo>
                    <a:pt x="715762" y="1512174"/>
                  </a:lnTo>
                  <a:lnTo>
                    <a:pt x="711964" y="1553069"/>
                  </a:lnTo>
                  <a:lnTo>
                    <a:pt x="706017" y="1596936"/>
                  </a:lnTo>
                  <a:lnTo>
                    <a:pt x="700139" y="1639450"/>
                  </a:lnTo>
                  <a:lnTo>
                    <a:pt x="694995" y="1673383"/>
                  </a:lnTo>
                  <a:lnTo>
                    <a:pt x="687780" y="1717212"/>
                  </a:lnTo>
                  <a:lnTo>
                    <a:pt x="679096" y="1754423"/>
                  </a:lnTo>
                  <a:lnTo>
                    <a:pt x="670173" y="1793631"/>
                  </a:lnTo>
                  <a:lnTo>
                    <a:pt x="659717" y="1834017"/>
                  </a:lnTo>
                  <a:lnTo>
                    <a:pt x="650981" y="1877778"/>
                  </a:lnTo>
                  <a:lnTo>
                    <a:pt x="637771" y="1917852"/>
                  </a:lnTo>
                  <a:lnTo>
                    <a:pt x="619425" y="1960938"/>
                  </a:lnTo>
                  <a:lnTo>
                    <a:pt x="603074" y="2000912"/>
                  </a:lnTo>
                  <a:lnTo>
                    <a:pt x="581787" y="2045432"/>
                  </a:lnTo>
                  <a:lnTo>
                    <a:pt x="557437" y="2092242"/>
                  </a:lnTo>
                  <a:lnTo>
                    <a:pt x="534410" y="2135467"/>
                  </a:lnTo>
                  <a:lnTo>
                    <a:pt x="511086" y="2178257"/>
                  </a:lnTo>
                  <a:lnTo>
                    <a:pt x="480485" y="2224631"/>
                  </a:lnTo>
                  <a:lnTo>
                    <a:pt x="450667" y="2270751"/>
                  </a:lnTo>
                  <a:lnTo>
                    <a:pt x="419250" y="2313661"/>
                  </a:lnTo>
                  <a:lnTo>
                    <a:pt x="380348" y="2356977"/>
                  </a:lnTo>
                  <a:lnTo>
                    <a:pt x="342842" y="2403405"/>
                  </a:lnTo>
                  <a:lnTo>
                    <a:pt x="299137" y="2447610"/>
                  </a:lnTo>
                  <a:lnTo>
                    <a:pt x="252415" y="2489575"/>
                  </a:lnTo>
                  <a:lnTo>
                    <a:pt x="208979" y="2522650"/>
                  </a:lnTo>
                  <a:lnTo>
                    <a:pt x="171250" y="2543224"/>
                  </a:lnTo>
                  <a:lnTo>
                    <a:pt x="124481" y="2561286"/>
                  </a:lnTo>
                  <a:lnTo>
                    <a:pt x="77808" y="2579126"/>
                  </a:lnTo>
                  <a:lnTo>
                    <a:pt x="34330" y="2593208"/>
                  </a:lnTo>
                  <a:lnTo>
                    <a:pt x="28875" y="2596267"/>
                  </a:lnTo>
                  <a:lnTo>
                    <a:pt x="21494" y="2597386"/>
                  </a:lnTo>
                  <a:lnTo>
                    <a:pt x="20679" y="2598014"/>
                  </a:lnTo>
                  <a:lnTo>
                    <a:pt x="20136" y="2598784"/>
                  </a:lnTo>
                  <a:lnTo>
                    <a:pt x="19774" y="2598945"/>
                  </a:lnTo>
                  <a:lnTo>
                    <a:pt x="19533" y="2598699"/>
                  </a:lnTo>
                  <a:lnTo>
                    <a:pt x="19050" y="259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4" name="SMARTInkShape-834">
              <a:extLst>
                <a:ext uri="{FF2B5EF4-FFF2-40B4-BE49-F238E27FC236}">
                  <a16:creationId xmlns:a16="http://schemas.microsoft.com/office/drawing/2014/main" xmlns="" id="{4C113979-3AF9-49AE-BB73-6F4E1DC399E4}"/>
                </a:ext>
              </a:extLst>
            </p:cNvPr>
            <p:cNvSpPr/>
            <p:nvPr>
              <p:custDataLst>
                <p:tags r:id="rId38"/>
              </p:custDataLst>
            </p:nvPr>
          </p:nvSpPr>
          <p:spPr>
            <a:xfrm>
              <a:off x="4286250" y="3730625"/>
              <a:ext cx="184151" cy="6351"/>
            </a:xfrm>
            <a:custGeom>
              <a:avLst/>
              <a:gdLst/>
              <a:ahLst/>
              <a:cxnLst/>
              <a:rect l="0" t="0" r="0" b="0"/>
              <a:pathLst>
                <a:path w="184151" h="6351">
                  <a:moveTo>
                    <a:pt x="0" y="0"/>
                  </a:moveTo>
                  <a:lnTo>
                    <a:pt x="0" y="0"/>
                  </a:lnTo>
                  <a:lnTo>
                    <a:pt x="37679" y="353"/>
                  </a:lnTo>
                  <a:lnTo>
                    <a:pt x="45266" y="1829"/>
                  </a:lnTo>
                  <a:lnTo>
                    <a:pt x="84932" y="1079"/>
                  </a:lnTo>
                  <a:lnTo>
                    <a:pt x="126404" y="3932"/>
                  </a:lnTo>
                  <a:lnTo>
                    <a:pt x="171473" y="6255"/>
                  </a:lnTo>
                  <a:lnTo>
                    <a:pt x="18415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5" name="SMARTInkShape-835">
              <a:extLst>
                <a:ext uri="{FF2B5EF4-FFF2-40B4-BE49-F238E27FC236}">
                  <a16:creationId xmlns:a16="http://schemas.microsoft.com/office/drawing/2014/main" xmlns="" id="{54CEE545-2046-43EE-9AC1-86867F0DF7B2}"/>
                </a:ext>
              </a:extLst>
            </p:cNvPr>
            <p:cNvSpPr/>
            <p:nvPr>
              <p:custDataLst>
                <p:tags r:id="rId39"/>
              </p:custDataLst>
            </p:nvPr>
          </p:nvSpPr>
          <p:spPr>
            <a:xfrm>
              <a:off x="4283290" y="3730625"/>
              <a:ext cx="158293" cy="283289"/>
            </a:xfrm>
            <a:custGeom>
              <a:avLst/>
              <a:gdLst/>
              <a:ahLst/>
              <a:cxnLst/>
              <a:rect l="0" t="0" r="0" b="0"/>
              <a:pathLst>
                <a:path w="158293" h="283289">
                  <a:moveTo>
                    <a:pt x="22010" y="0"/>
                  </a:moveTo>
                  <a:lnTo>
                    <a:pt x="22010" y="0"/>
                  </a:lnTo>
                  <a:lnTo>
                    <a:pt x="22010" y="3044"/>
                  </a:lnTo>
                  <a:lnTo>
                    <a:pt x="4779" y="45939"/>
                  </a:lnTo>
                  <a:lnTo>
                    <a:pt x="0" y="79020"/>
                  </a:lnTo>
                  <a:lnTo>
                    <a:pt x="2538" y="92289"/>
                  </a:lnTo>
                  <a:lnTo>
                    <a:pt x="3031" y="93276"/>
                  </a:lnTo>
                  <a:lnTo>
                    <a:pt x="3713" y="93934"/>
                  </a:lnTo>
                  <a:lnTo>
                    <a:pt x="5657" y="94990"/>
                  </a:lnTo>
                  <a:lnTo>
                    <a:pt x="26169" y="79602"/>
                  </a:lnTo>
                  <a:lnTo>
                    <a:pt x="41808" y="73986"/>
                  </a:lnTo>
                  <a:lnTo>
                    <a:pt x="67541" y="73415"/>
                  </a:lnTo>
                  <a:lnTo>
                    <a:pt x="74819" y="74727"/>
                  </a:lnTo>
                  <a:lnTo>
                    <a:pt x="95354" y="88230"/>
                  </a:lnTo>
                  <a:lnTo>
                    <a:pt x="130134" y="123773"/>
                  </a:lnTo>
                  <a:lnTo>
                    <a:pt x="144419" y="146706"/>
                  </a:lnTo>
                  <a:lnTo>
                    <a:pt x="155760" y="183408"/>
                  </a:lnTo>
                  <a:lnTo>
                    <a:pt x="158292" y="222433"/>
                  </a:lnTo>
                  <a:lnTo>
                    <a:pt x="155092" y="240805"/>
                  </a:lnTo>
                  <a:lnTo>
                    <a:pt x="147990" y="255147"/>
                  </a:lnTo>
                  <a:lnTo>
                    <a:pt x="135403" y="269474"/>
                  </a:lnTo>
                  <a:lnTo>
                    <a:pt x="122009" y="278576"/>
                  </a:lnTo>
                  <a:lnTo>
                    <a:pt x="113256" y="282326"/>
                  </a:lnTo>
                  <a:lnTo>
                    <a:pt x="104662" y="283288"/>
                  </a:lnTo>
                  <a:lnTo>
                    <a:pt x="96138" y="282186"/>
                  </a:lnTo>
                  <a:lnTo>
                    <a:pt x="51723" y="265995"/>
                  </a:lnTo>
                  <a:lnTo>
                    <a:pt x="38110" y="256408"/>
                  </a:lnTo>
                  <a:lnTo>
                    <a:pt x="34457" y="252366"/>
                  </a:lnTo>
                  <a:lnTo>
                    <a:pt x="33483" y="250794"/>
                  </a:lnTo>
                  <a:lnTo>
                    <a:pt x="33186" y="249040"/>
                  </a:lnTo>
                  <a:lnTo>
                    <a:pt x="33798" y="245211"/>
                  </a:lnTo>
                  <a:lnTo>
                    <a:pt x="37885"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6" name="SMARTInkShape-836">
              <a:extLst>
                <a:ext uri="{FF2B5EF4-FFF2-40B4-BE49-F238E27FC236}">
                  <a16:creationId xmlns:a16="http://schemas.microsoft.com/office/drawing/2014/main" xmlns="" id="{E8CD5405-66BA-47CC-B0D6-3B105048B51A}"/>
                </a:ext>
              </a:extLst>
            </p:cNvPr>
            <p:cNvSpPr/>
            <p:nvPr>
              <p:custDataLst>
                <p:tags r:id="rId40"/>
              </p:custDataLst>
            </p:nvPr>
          </p:nvSpPr>
          <p:spPr>
            <a:xfrm>
              <a:off x="4550720" y="3742296"/>
              <a:ext cx="140644" cy="289975"/>
            </a:xfrm>
            <a:custGeom>
              <a:avLst/>
              <a:gdLst/>
              <a:ahLst/>
              <a:cxnLst/>
              <a:rect l="0" t="0" r="0" b="0"/>
              <a:pathLst>
                <a:path w="140644" h="289975">
                  <a:moveTo>
                    <a:pt x="81605" y="61354"/>
                  </a:moveTo>
                  <a:lnTo>
                    <a:pt x="81605" y="61354"/>
                  </a:lnTo>
                  <a:lnTo>
                    <a:pt x="83290" y="61354"/>
                  </a:lnTo>
                  <a:lnTo>
                    <a:pt x="85059" y="59472"/>
                  </a:lnTo>
                  <a:lnTo>
                    <a:pt x="86024" y="57983"/>
                  </a:lnTo>
                  <a:lnTo>
                    <a:pt x="85697" y="45774"/>
                  </a:lnTo>
                  <a:lnTo>
                    <a:pt x="82127" y="31349"/>
                  </a:lnTo>
                  <a:lnTo>
                    <a:pt x="72275" y="10311"/>
                  </a:lnTo>
                  <a:lnTo>
                    <a:pt x="67345" y="5154"/>
                  </a:lnTo>
                  <a:lnTo>
                    <a:pt x="58918" y="566"/>
                  </a:lnTo>
                  <a:lnTo>
                    <a:pt x="52824" y="0"/>
                  </a:lnTo>
                  <a:lnTo>
                    <a:pt x="49718" y="343"/>
                  </a:lnTo>
                  <a:lnTo>
                    <a:pt x="36918" y="7568"/>
                  </a:lnTo>
                  <a:lnTo>
                    <a:pt x="27011" y="18645"/>
                  </a:lnTo>
                  <a:lnTo>
                    <a:pt x="13331" y="44817"/>
                  </a:lnTo>
                  <a:lnTo>
                    <a:pt x="3147" y="86571"/>
                  </a:lnTo>
                  <a:lnTo>
                    <a:pt x="268" y="125388"/>
                  </a:lnTo>
                  <a:lnTo>
                    <a:pt x="0" y="165921"/>
                  </a:lnTo>
                  <a:lnTo>
                    <a:pt x="5069" y="210093"/>
                  </a:lnTo>
                  <a:lnTo>
                    <a:pt x="12943" y="238431"/>
                  </a:lnTo>
                  <a:lnTo>
                    <a:pt x="23317" y="259675"/>
                  </a:lnTo>
                  <a:lnTo>
                    <a:pt x="43756" y="278238"/>
                  </a:lnTo>
                  <a:lnTo>
                    <a:pt x="66549" y="288168"/>
                  </a:lnTo>
                  <a:lnTo>
                    <a:pt x="85571" y="289974"/>
                  </a:lnTo>
                  <a:lnTo>
                    <a:pt x="104064" y="284903"/>
                  </a:lnTo>
                  <a:lnTo>
                    <a:pt x="112871" y="277714"/>
                  </a:lnTo>
                  <a:lnTo>
                    <a:pt x="127645" y="255355"/>
                  </a:lnTo>
                  <a:lnTo>
                    <a:pt x="134915" y="234390"/>
                  </a:lnTo>
                  <a:lnTo>
                    <a:pt x="140178" y="193214"/>
                  </a:lnTo>
                  <a:lnTo>
                    <a:pt x="140643" y="148496"/>
                  </a:lnTo>
                  <a:lnTo>
                    <a:pt x="137433" y="108811"/>
                  </a:lnTo>
                  <a:lnTo>
                    <a:pt x="131713" y="64848"/>
                  </a:lnTo>
                  <a:lnTo>
                    <a:pt x="119934" y="31509"/>
                  </a:lnTo>
                  <a:lnTo>
                    <a:pt x="113457" y="22102"/>
                  </a:lnTo>
                  <a:lnTo>
                    <a:pt x="100465" y="16509"/>
                  </a:lnTo>
                  <a:lnTo>
                    <a:pt x="65730" y="137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7" name="SMARTInkShape-837">
              <a:extLst>
                <a:ext uri="{FF2B5EF4-FFF2-40B4-BE49-F238E27FC236}">
                  <a16:creationId xmlns:a16="http://schemas.microsoft.com/office/drawing/2014/main" xmlns="" id="{B1DD1D74-B38A-45DB-A485-967890B937F5}"/>
                </a:ext>
              </a:extLst>
            </p:cNvPr>
            <p:cNvSpPr/>
            <p:nvPr>
              <p:custDataLst>
                <p:tags r:id="rId41"/>
              </p:custDataLst>
            </p:nvPr>
          </p:nvSpPr>
          <p:spPr>
            <a:xfrm>
              <a:off x="4766449" y="3865903"/>
              <a:ext cx="389752" cy="201273"/>
            </a:xfrm>
            <a:custGeom>
              <a:avLst/>
              <a:gdLst/>
              <a:ahLst/>
              <a:cxnLst/>
              <a:rect l="0" t="0" r="0" b="0"/>
              <a:pathLst>
                <a:path w="389752" h="201273">
                  <a:moveTo>
                    <a:pt x="53201" y="32997"/>
                  </a:moveTo>
                  <a:lnTo>
                    <a:pt x="53201" y="32997"/>
                  </a:lnTo>
                  <a:lnTo>
                    <a:pt x="54886" y="34683"/>
                  </a:lnTo>
                  <a:lnTo>
                    <a:pt x="55383" y="34473"/>
                  </a:lnTo>
                  <a:lnTo>
                    <a:pt x="56787" y="30808"/>
                  </a:lnTo>
                  <a:lnTo>
                    <a:pt x="68423" y="11703"/>
                  </a:lnTo>
                  <a:lnTo>
                    <a:pt x="68883" y="9362"/>
                  </a:lnTo>
                  <a:lnTo>
                    <a:pt x="57221" y="3064"/>
                  </a:lnTo>
                  <a:lnTo>
                    <a:pt x="50519" y="1231"/>
                  </a:lnTo>
                  <a:lnTo>
                    <a:pt x="48238" y="1237"/>
                  </a:lnTo>
                  <a:lnTo>
                    <a:pt x="30780" y="8497"/>
                  </a:lnTo>
                  <a:lnTo>
                    <a:pt x="24304" y="12818"/>
                  </a:lnTo>
                  <a:lnTo>
                    <a:pt x="10386" y="37674"/>
                  </a:lnTo>
                  <a:lnTo>
                    <a:pt x="3142" y="66677"/>
                  </a:lnTo>
                  <a:lnTo>
                    <a:pt x="0" y="97348"/>
                  </a:lnTo>
                  <a:lnTo>
                    <a:pt x="9165" y="126429"/>
                  </a:lnTo>
                  <a:lnTo>
                    <a:pt x="18752" y="145347"/>
                  </a:lnTo>
                  <a:lnTo>
                    <a:pt x="26366" y="153016"/>
                  </a:lnTo>
                  <a:lnTo>
                    <a:pt x="35395" y="155953"/>
                  </a:lnTo>
                  <a:lnTo>
                    <a:pt x="44934" y="155731"/>
                  </a:lnTo>
                  <a:lnTo>
                    <a:pt x="53878" y="153279"/>
                  </a:lnTo>
                  <a:lnTo>
                    <a:pt x="70217" y="142876"/>
                  </a:lnTo>
                  <a:lnTo>
                    <a:pt x="95067" y="113865"/>
                  </a:lnTo>
                  <a:lnTo>
                    <a:pt x="98266" y="106686"/>
                  </a:lnTo>
                  <a:lnTo>
                    <a:pt x="110563" y="61740"/>
                  </a:lnTo>
                  <a:lnTo>
                    <a:pt x="118322" y="27106"/>
                  </a:lnTo>
                  <a:lnTo>
                    <a:pt x="127539" y="11124"/>
                  </a:lnTo>
                  <a:lnTo>
                    <a:pt x="135787" y="2410"/>
                  </a:lnTo>
                  <a:lnTo>
                    <a:pt x="140588" y="0"/>
                  </a:lnTo>
                  <a:lnTo>
                    <a:pt x="143209" y="63"/>
                  </a:lnTo>
                  <a:lnTo>
                    <a:pt x="148944" y="2014"/>
                  </a:lnTo>
                  <a:lnTo>
                    <a:pt x="159807" y="17193"/>
                  </a:lnTo>
                  <a:lnTo>
                    <a:pt x="165221" y="29451"/>
                  </a:lnTo>
                  <a:lnTo>
                    <a:pt x="170035" y="71346"/>
                  </a:lnTo>
                  <a:lnTo>
                    <a:pt x="168367" y="108867"/>
                  </a:lnTo>
                  <a:lnTo>
                    <a:pt x="167577" y="153959"/>
                  </a:lnTo>
                  <a:lnTo>
                    <a:pt x="167860" y="176744"/>
                  </a:lnTo>
                  <a:lnTo>
                    <a:pt x="168446" y="178570"/>
                  </a:lnTo>
                  <a:lnTo>
                    <a:pt x="170235" y="181501"/>
                  </a:lnTo>
                  <a:lnTo>
                    <a:pt x="171021" y="140232"/>
                  </a:lnTo>
                  <a:lnTo>
                    <a:pt x="176444" y="96520"/>
                  </a:lnTo>
                  <a:lnTo>
                    <a:pt x="185915" y="53554"/>
                  </a:lnTo>
                  <a:lnTo>
                    <a:pt x="198637" y="20357"/>
                  </a:lnTo>
                  <a:lnTo>
                    <a:pt x="209844" y="5544"/>
                  </a:lnTo>
                  <a:lnTo>
                    <a:pt x="211605" y="4112"/>
                  </a:lnTo>
                  <a:lnTo>
                    <a:pt x="216383" y="2520"/>
                  </a:lnTo>
                  <a:lnTo>
                    <a:pt x="219139" y="2096"/>
                  </a:lnTo>
                  <a:lnTo>
                    <a:pt x="221682" y="2871"/>
                  </a:lnTo>
                  <a:lnTo>
                    <a:pt x="226389" y="6555"/>
                  </a:lnTo>
                  <a:lnTo>
                    <a:pt x="236701" y="34183"/>
                  </a:lnTo>
                  <a:lnTo>
                    <a:pt x="242924" y="68467"/>
                  </a:lnTo>
                  <a:lnTo>
                    <a:pt x="242658" y="111046"/>
                  </a:lnTo>
                  <a:lnTo>
                    <a:pt x="238200" y="157794"/>
                  </a:lnTo>
                  <a:lnTo>
                    <a:pt x="237373" y="176747"/>
                  </a:lnTo>
                  <a:lnTo>
                    <a:pt x="237366" y="176455"/>
                  </a:lnTo>
                  <a:lnTo>
                    <a:pt x="239866" y="162765"/>
                  </a:lnTo>
                  <a:lnTo>
                    <a:pt x="240487" y="120002"/>
                  </a:lnTo>
                  <a:lnTo>
                    <a:pt x="240523" y="73171"/>
                  </a:lnTo>
                  <a:lnTo>
                    <a:pt x="250412" y="34616"/>
                  </a:lnTo>
                  <a:lnTo>
                    <a:pt x="268333" y="9259"/>
                  </a:lnTo>
                  <a:lnTo>
                    <a:pt x="274286" y="6572"/>
                  </a:lnTo>
                  <a:lnTo>
                    <a:pt x="281283" y="5730"/>
                  </a:lnTo>
                  <a:lnTo>
                    <a:pt x="287921" y="6532"/>
                  </a:lnTo>
                  <a:lnTo>
                    <a:pt x="295340" y="12768"/>
                  </a:lnTo>
                  <a:lnTo>
                    <a:pt x="309914" y="34018"/>
                  </a:lnTo>
                  <a:lnTo>
                    <a:pt x="316393" y="54035"/>
                  </a:lnTo>
                  <a:lnTo>
                    <a:pt x="319593" y="101419"/>
                  </a:lnTo>
                  <a:lnTo>
                    <a:pt x="321559" y="149022"/>
                  </a:lnTo>
                  <a:lnTo>
                    <a:pt x="327683" y="172464"/>
                  </a:lnTo>
                  <a:lnTo>
                    <a:pt x="333556" y="179244"/>
                  </a:lnTo>
                  <a:lnTo>
                    <a:pt x="351370" y="190541"/>
                  </a:lnTo>
                  <a:lnTo>
                    <a:pt x="389751" y="2012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72" name="SMARTInkShape-Group296">
            <a:extLst>
              <a:ext uri="{FF2B5EF4-FFF2-40B4-BE49-F238E27FC236}">
                <a16:creationId xmlns:a16="http://schemas.microsoft.com/office/drawing/2014/main" xmlns="" id="{E772B0F7-86D4-49B8-804C-83B879F0F248}"/>
              </a:ext>
            </a:extLst>
          </p:cNvPr>
          <p:cNvGrpSpPr/>
          <p:nvPr/>
        </p:nvGrpSpPr>
        <p:grpSpPr>
          <a:xfrm>
            <a:off x="5712992" y="2641600"/>
            <a:ext cx="544159" cy="362252"/>
            <a:chOff x="5712992" y="2641600"/>
            <a:chExt cx="544159" cy="362252"/>
          </a:xfrm>
        </p:grpSpPr>
        <p:sp>
          <p:nvSpPr>
            <p:cNvPr id="169" name="SMARTInkShape-838">
              <a:extLst>
                <a:ext uri="{FF2B5EF4-FFF2-40B4-BE49-F238E27FC236}">
                  <a16:creationId xmlns:a16="http://schemas.microsoft.com/office/drawing/2014/main" xmlns="" id="{6CBCDFE5-528B-468C-8FBE-EF7599ECFD88}"/>
                </a:ext>
              </a:extLst>
            </p:cNvPr>
            <p:cNvSpPr/>
            <p:nvPr>
              <p:custDataLst>
                <p:tags r:id="rId34"/>
              </p:custDataLst>
            </p:nvPr>
          </p:nvSpPr>
          <p:spPr>
            <a:xfrm>
              <a:off x="5712992" y="2641600"/>
              <a:ext cx="210563" cy="362252"/>
            </a:xfrm>
            <a:custGeom>
              <a:avLst/>
              <a:gdLst/>
              <a:ahLst/>
              <a:cxnLst/>
              <a:rect l="0" t="0" r="0" b="0"/>
              <a:pathLst>
                <a:path w="210563" h="362252">
                  <a:moveTo>
                    <a:pt x="5183" y="0"/>
                  </a:moveTo>
                  <a:lnTo>
                    <a:pt x="5183" y="0"/>
                  </a:lnTo>
                  <a:lnTo>
                    <a:pt x="6868" y="0"/>
                  </a:lnTo>
                  <a:lnTo>
                    <a:pt x="7365" y="353"/>
                  </a:lnTo>
                  <a:lnTo>
                    <a:pt x="7696" y="941"/>
                  </a:lnTo>
                  <a:lnTo>
                    <a:pt x="8227" y="2734"/>
                  </a:lnTo>
                  <a:lnTo>
                    <a:pt x="3993" y="47205"/>
                  </a:lnTo>
                  <a:lnTo>
                    <a:pt x="0" y="91340"/>
                  </a:lnTo>
                  <a:lnTo>
                    <a:pt x="1045" y="137501"/>
                  </a:lnTo>
                  <a:lnTo>
                    <a:pt x="1881" y="146540"/>
                  </a:lnTo>
                  <a:lnTo>
                    <a:pt x="2276" y="147435"/>
                  </a:lnTo>
                  <a:lnTo>
                    <a:pt x="2892" y="148031"/>
                  </a:lnTo>
                  <a:lnTo>
                    <a:pt x="3656" y="148429"/>
                  </a:lnTo>
                  <a:lnTo>
                    <a:pt x="4518" y="148342"/>
                  </a:lnTo>
                  <a:lnTo>
                    <a:pt x="6416" y="147304"/>
                  </a:lnTo>
                  <a:lnTo>
                    <a:pt x="32505" y="125140"/>
                  </a:lnTo>
                  <a:lnTo>
                    <a:pt x="51843" y="116059"/>
                  </a:lnTo>
                  <a:lnTo>
                    <a:pt x="71419" y="115588"/>
                  </a:lnTo>
                  <a:lnTo>
                    <a:pt x="92115" y="118788"/>
                  </a:lnTo>
                  <a:lnTo>
                    <a:pt x="118488" y="132648"/>
                  </a:lnTo>
                  <a:lnTo>
                    <a:pt x="164285" y="169458"/>
                  </a:lnTo>
                  <a:lnTo>
                    <a:pt x="194545" y="208726"/>
                  </a:lnTo>
                  <a:lnTo>
                    <a:pt x="206517" y="234118"/>
                  </a:lnTo>
                  <a:lnTo>
                    <a:pt x="210562" y="266928"/>
                  </a:lnTo>
                  <a:lnTo>
                    <a:pt x="209578" y="288600"/>
                  </a:lnTo>
                  <a:lnTo>
                    <a:pt x="196651" y="319749"/>
                  </a:lnTo>
                  <a:lnTo>
                    <a:pt x="184681" y="335452"/>
                  </a:lnTo>
                  <a:lnTo>
                    <a:pt x="165455" y="350924"/>
                  </a:lnTo>
                  <a:lnTo>
                    <a:pt x="136073" y="361112"/>
                  </a:lnTo>
                  <a:lnTo>
                    <a:pt x="118205" y="362251"/>
                  </a:lnTo>
                  <a:lnTo>
                    <a:pt x="100054" y="356982"/>
                  </a:lnTo>
                  <a:lnTo>
                    <a:pt x="76722" y="343892"/>
                  </a:lnTo>
                  <a:lnTo>
                    <a:pt x="53346" y="318473"/>
                  </a:lnTo>
                  <a:lnTo>
                    <a:pt x="51283" y="314287"/>
                  </a:lnTo>
                  <a:lnTo>
                    <a:pt x="49959" y="309222"/>
                  </a:lnTo>
                  <a:lnTo>
                    <a:pt x="50203" y="308453"/>
                  </a:lnTo>
                  <a:lnTo>
                    <a:pt x="52808" y="304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0" name="SMARTInkShape-839">
              <a:extLst>
                <a:ext uri="{FF2B5EF4-FFF2-40B4-BE49-F238E27FC236}">
                  <a16:creationId xmlns:a16="http://schemas.microsoft.com/office/drawing/2014/main" xmlns="" id="{D1FF30FD-1C7D-4B34-B7F3-6BE34D23EA7F}"/>
                </a:ext>
              </a:extLst>
            </p:cNvPr>
            <p:cNvSpPr/>
            <p:nvPr>
              <p:custDataLst>
                <p:tags r:id="rId35"/>
              </p:custDataLst>
            </p:nvPr>
          </p:nvSpPr>
          <p:spPr>
            <a:xfrm>
              <a:off x="6046048" y="2648980"/>
              <a:ext cx="211103" cy="345832"/>
            </a:xfrm>
            <a:custGeom>
              <a:avLst/>
              <a:gdLst/>
              <a:ahLst/>
              <a:cxnLst/>
              <a:rect l="0" t="0" r="0" b="0"/>
              <a:pathLst>
                <a:path w="211103" h="345832">
                  <a:moveTo>
                    <a:pt x="151552" y="37070"/>
                  </a:moveTo>
                  <a:lnTo>
                    <a:pt x="151552" y="37070"/>
                  </a:lnTo>
                  <a:lnTo>
                    <a:pt x="149867" y="37070"/>
                  </a:lnTo>
                  <a:lnTo>
                    <a:pt x="148098" y="35189"/>
                  </a:lnTo>
                  <a:lnTo>
                    <a:pt x="132752" y="16676"/>
                  </a:lnTo>
                  <a:lnTo>
                    <a:pt x="111987" y="614"/>
                  </a:lnTo>
                  <a:lnTo>
                    <a:pt x="78656" y="0"/>
                  </a:lnTo>
                  <a:lnTo>
                    <a:pt x="65414" y="2485"/>
                  </a:lnTo>
                  <a:lnTo>
                    <a:pt x="56707" y="6883"/>
                  </a:lnTo>
                  <a:lnTo>
                    <a:pt x="35411" y="27529"/>
                  </a:lnTo>
                  <a:lnTo>
                    <a:pt x="14689" y="56854"/>
                  </a:lnTo>
                  <a:lnTo>
                    <a:pt x="5500" y="87139"/>
                  </a:lnTo>
                  <a:lnTo>
                    <a:pt x="0" y="134685"/>
                  </a:lnTo>
                  <a:lnTo>
                    <a:pt x="1005" y="177629"/>
                  </a:lnTo>
                  <a:lnTo>
                    <a:pt x="4601" y="222735"/>
                  </a:lnTo>
                  <a:lnTo>
                    <a:pt x="9077" y="244678"/>
                  </a:lnTo>
                  <a:lnTo>
                    <a:pt x="29442" y="289041"/>
                  </a:lnTo>
                  <a:lnTo>
                    <a:pt x="54353" y="321341"/>
                  </a:lnTo>
                  <a:lnTo>
                    <a:pt x="78910" y="336815"/>
                  </a:lnTo>
                  <a:lnTo>
                    <a:pt x="110393" y="344658"/>
                  </a:lnTo>
                  <a:lnTo>
                    <a:pt x="135739" y="345831"/>
                  </a:lnTo>
                  <a:lnTo>
                    <a:pt x="157483" y="337949"/>
                  </a:lnTo>
                  <a:lnTo>
                    <a:pt x="169890" y="330321"/>
                  </a:lnTo>
                  <a:lnTo>
                    <a:pt x="187385" y="310829"/>
                  </a:lnTo>
                  <a:lnTo>
                    <a:pt x="199502" y="282931"/>
                  </a:lnTo>
                  <a:lnTo>
                    <a:pt x="207601" y="238797"/>
                  </a:lnTo>
                  <a:lnTo>
                    <a:pt x="211102" y="199004"/>
                  </a:lnTo>
                  <a:lnTo>
                    <a:pt x="208874" y="152756"/>
                  </a:lnTo>
                  <a:lnTo>
                    <a:pt x="205365" y="126283"/>
                  </a:lnTo>
                  <a:lnTo>
                    <a:pt x="191045" y="87324"/>
                  </a:lnTo>
                  <a:lnTo>
                    <a:pt x="174204" y="62568"/>
                  </a:lnTo>
                  <a:lnTo>
                    <a:pt x="154419" y="48104"/>
                  </a:lnTo>
                  <a:lnTo>
                    <a:pt x="116627" y="30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1" name="SMARTInkShape-840">
              <a:extLst>
                <a:ext uri="{FF2B5EF4-FFF2-40B4-BE49-F238E27FC236}">
                  <a16:creationId xmlns:a16="http://schemas.microsoft.com/office/drawing/2014/main" xmlns="" id="{B34BF5B3-BD52-4AA1-BC7D-B0F3B8F943CF}"/>
                </a:ext>
              </a:extLst>
            </p:cNvPr>
            <p:cNvSpPr/>
            <p:nvPr>
              <p:custDataLst>
                <p:tags r:id="rId36"/>
              </p:custDataLst>
            </p:nvPr>
          </p:nvSpPr>
          <p:spPr>
            <a:xfrm>
              <a:off x="5721350" y="2641600"/>
              <a:ext cx="244476" cy="25401"/>
            </a:xfrm>
            <a:custGeom>
              <a:avLst/>
              <a:gdLst/>
              <a:ahLst/>
              <a:cxnLst/>
              <a:rect l="0" t="0" r="0" b="0"/>
              <a:pathLst>
                <a:path w="244476" h="25401">
                  <a:moveTo>
                    <a:pt x="0" y="0"/>
                  </a:moveTo>
                  <a:lnTo>
                    <a:pt x="0" y="0"/>
                  </a:lnTo>
                  <a:lnTo>
                    <a:pt x="26332" y="3234"/>
                  </a:lnTo>
                  <a:lnTo>
                    <a:pt x="67647" y="14735"/>
                  </a:lnTo>
                  <a:lnTo>
                    <a:pt x="109581" y="23752"/>
                  </a:lnTo>
                  <a:lnTo>
                    <a:pt x="149704" y="25074"/>
                  </a:lnTo>
                  <a:lnTo>
                    <a:pt x="196138" y="24416"/>
                  </a:lnTo>
                  <a:lnTo>
                    <a:pt x="244475" y="25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78" name="SMARTInkShape-Group297">
            <a:extLst>
              <a:ext uri="{FF2B5EF4-FFF2-40B4-BE49-F238E27FC236}">
                <a16:creationId xmlns:a16="http://schemas.microsoft.com/office/drawing/2014/main" xmlns="" id="{E05D558F-4CDA-4376-A90C-6D1272880B71}"/>
              </a:ext>
            </a:extLst>
          </p:cNvPr>
          <p:cNvGrpSpPr/>
          <p:nvPr/>
        </p:nvGrpSpPr>
        <p:grpSpPr>
          <a:xfrm>
            <a:off x="6356350" y="2644775"/>
            <a:ext cx="1260476" cy="349959"/>
            <a:chOff x="6356350" y="2644775"/>
            <a:chExt cx="1260476" cy="349959"/>
          </a:xfrm>
        </p:grpSpPr>
        <p:sp>
          <p:nvSpPr>
            <p:cNvPr id="173" name="SMARTInkShape-841">
              <a:extLst>
                <a:ext uri="{FF2B5EF4-FFF2-40B4-BE49-F238E27FC236}">
                  <a16:creationId xmlns:a16="http://schemas.microsoft.com/office/drawing/2014/main" xmlns="" id="{27CA2374-075C-4450-B675-B217B6D01A14}"/>
                </a:ext>
              </a:extLst>
            </p:cNvPr>
            <p:cNvSpPr/>
            <p:nvPr>
              <p:custDataLst>
                <p:tags r:id="rId29"/>
              </p:custDataLst>
            </p:nvPr>
          </p:nvSpPr>
          <p:spPr>
            <a:xfrm>
              <a:off x="6963280" y="2644775"/>
              <a:ext cx="202426" cy="346405"/>
            </a:xfrm>
            <a:custGeom>
              <a:avLst/>
              <a:gdLst/>
              <a:ahLst/>
              <a:cxnLst/>
              <a:rect l="0" t="0" r="0" b="0"/>
              <a:pathLst>
                <a:path w="202426" h="346405">
                  <a:moveTo>
                    <a:pt x="145545" y="63500"/>
                  </a:moveTo>
                  <a:lnTo>
                    <a:pt x="145545" y="63500"/>
                  </a:lnTo>
                  <a:lnTo>
                    <a:pt x="143010" y="60612"/>
                  </a:lnTo>
                  <a:lnTo>
                    <a:pt x="126522" y="28769"/>
                  </a:lnTo>
                  <a:lnTo>
                    <a:pt x="93942" y="4875"/>
                  </a:lnTo>
                  <a:lnTo>
                    <a:pt x="81062" y="1444"/>
                  </a:lnTo>
                  <a:lnTo>
                    <a:pt x="72553" y="2523"/>
                  </a:lnTo>
                  <a:lnTo>
                    <a:pt x="57279" y="8965"/>
                  </a:lnTo>
                  <a:lnTo>
                    <a:pt x="36603" y="33831"/>
                  </a:lnTo>
                  <a:lnTo>
                    <a:pt x="12990" y="81442"/>
                  </a:lnTo>
                  <a:lnTo>
                    <a:pt x="3332" y="124759"/>
                  </a:lnTo>
                  <a:lnTo>
                    <a:pt x="0" y="167915"/>
                  </a:lnTo>
                  <a:lnTo>
                    <a:pt x="2933" y="215099"/>
                  </a:lnTo>
                  <a:lnTo>
                    <a:pt x="18645" y="259090"/>
                  </a:lnTo>
                  <a:lnTo>
                    <a:pt x="44647" y="303884"/>
                  </a:lnTo>
                  <a:lnTo>
                    <a:pt x="75816" y="337880"/>
                  </a:lnTo>
                  <a:lnTo>
                    <a:pt x="89176" y="345332"/>
                  </a:lnTo>
                  <a:lnTo>
                    <a:pt x="107128" y="346404"/>
                  </a:lnTo>
                  <a:lnTo>
                    <a:pt x="123030" y="342801"/>
                  </a:lnTo>
                  <a:lnTo>
                    <a:pt x="146467" y="329135"/>
                  </a:lnTo>
                  <a:lnTo>
                    <a:pt x="173362" y="303436"/>
                  </a:lnTo>
                  <a:lnTo>
                    <a:pt x="189056" y="260451"/>
                  </a:lnTo>
                  <a:lnTo>
                    <a:pt x="200644" y="216003"/>
                  </a:lnTo>
                  <a:lnTo>
                    <a:pt x="202425" y="172483"/>
                  </a:lnTo>
                  <a:lnTo>
                    <a:pt x="199049" y="138297"/>
                  </a:lnTo>
                  <a:lnTo>
                    <a:pt x="185338" y="97630"/>
                  </a:lnTo>
                  <a:lnTo>
                    <a:pt x="160698" y="54946"/>
                  </a:lnTo>
                  <a:lnTo>
                    <a:pt x="137602" y="25396"/>
                  </a:lnTo>
                  <a:lnTo>
                    <a:pt x="1106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4" name="SMARTInkShape-842">
              <a:extLst>
                <a:ext uri="{FF2B5EF4-FFF2-40B4-BE49-F238E27FC236}">
                  <a16:creationId xmlns:a16="http://schemas.microsoft.com/office/drawing/2014/main" xmlns="" id="{9F6A451E-835F-4D2B-AD88-8AC6B9F5A507}"/>
                </a:ext>
              </a:extLst>
            </p:cNvPr>
            <p:cNvSpPr/>
            <p:nvPr>
              <p:custDataLst>
                <p:tags r:id="rId30"/>
              </p:custDataLst>
            </p:nvPr>
          </p:nvSpPr>
          <p:spPr>
            <a:xfrm>
              <a:off x="7377015" y="2809875"/>
              <a:ext cx="195361" cy="22226"/>
            </a:xfrm>
            <a:custGeom>
              <a:avLst/>
              <a:gdLst/>
              <a:ahLst/>
              <a:cxnLst/>
              <a:rect l="0" t="0" r="0" b="0"/>
              <a:pathLst>
                <a:path w="195361" h="22226">
                  <a:moveTo>
                    <a:pt x="1685" y="22225"/>
                  </a:moveTo>
                  <a:lnTo>
                    <a:pt x="1685" y="22225"/>
                  </a:lnTo>
                  <a:lnTo>
                    <a:pt x="1685" y="20539"/>
                  </a:lnTo>
                  <a:lnTo>
                    <a:pt x="745" y="18771"/>
                  </a:lnTo>
                  <a:lnTo>
                    <a:pt x="0" y="17806"/>
                  </a:lnTo>
                  <a:lnTo>
                    <a:pt x="208" y="17162"/>
                  </a:lnTo>
                  <a:lnTo>
                    <a:pt x="1053" y="16733"/>
                  </a:lnTo>
                  <a:lnTo>
                    <a:pt x="2322" y="16447"/>
                  </a:lnTo>
                  <a:lnTo>
                    <a:pt x="3168" y="15903"/>
                  </a:lnTo>
                  <a:lnTo>
                    <a:pt x="3732" y="15188"/>
                  </a:lnTo>
                  <a:lnTo>
                    <a:pt x="4637" y="13192"/>
                  </a:lnTo>
                  <a:lnTo>
                    <a:pt x="5702" y="12919"/>
                  </a:lnTo>
                  <a:lnTo>
                    <a:pt x="51226" y="5560"/>
                  </a:lnTo>
                  <a:lnTo>
                    <a:pt x="93456" y="3384"/>
                  </a:lnTo>
                  <a:lnTo>
                    <a:pt x="137549" y="1508"/>
                  </a:lnTo>
                  <a:lnTo>
                    <a:pt x="183198" y="88"/>
                  </a:lnTo>
                  <a:lnTo>
                    <a:pt x="19536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5" name="SMARTInkShape-843">
              <a:extLst>
                <a:ext uri="{FF2B5EF4-FFF2-40B4-BE49-F238E27FC236}">
                  <a16:creationId xmlns:a16="http://schemas.microsoft.com/office/drawing/2014/main" xmlns="" id="{D47484D8-15FD-4973-8862-5FF3E642DD24}"/>
                </a:ext>
              </a:extLst>
            </p:cNvPr>
            <p:cNvSpPr/>
            <p:nvPr>
              <p:custDataLst>
                <p:tags r:id="rId31"/>
              </p:custDataLst>
            </p:nvPr>
          </p:nvSpPr>
          <p:spPr>
            <a:xfrm>
              <a:off x="7396065" y="2974975"/>
              <a:ext cx="220761" cy="3176"/>
            </a:xfrm>
            <a:custGeom>
              <a:avLst/>
              <a:gdLst/>
              <a:ahLst/>
              <a:cxnLst/>
              <a:rect l="0" t="0" r="0" b="0"/>
              <a:pathLst>
                <a:path w="220761" h="3176">
                  <a:moveTo>
                    <a:pt x="1685" y="3175"/>
                  </a:moveTo>
                  <a:lnTo>
                    <a:pt x="1685" y="3175"/>
                  </a:lnTo>
                  <a:lnTo>
                    <a:pt x="0" y="3175"/>
                  </a:lnTo>
                  <a:lnTo>
                    <a:pt x="7599" y="2822"/>
                  </a:lnTo>
                  <a:lnTo>
                    <a:pt x="17110" y="131"/>
                  </a:lnTo>
                  <a:lnTo>
                    <a:pt x="59899" y="17"/>
                  </a:lnTo>
                  <a:lnTo>
                    <a:pt x="101857" y="2"/>
                  </a:lnTo>
                  <a:lnTo>
                    <a:pt x="148401" y="0"/>
                  </a:lnTo>
                  <a:lnTo>
                    <a:pt x="195491" y="2182"/>
                  </a:lnTo>
                  <a:lnTo>
                    <a:pt x="220760" y="3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6" name="SMARTInkShape-844">
              <a:extLst>
                <a:ext uri="{FF2B5EF4-FFF2-40B4-BE49-F238E27FC236}">
                  <a16:creationId xmlns:a16="http://schemas.microsoft.com/office/drawing/2014/main" xmlns="" id="{85BEE276-74E2-4C51-9E5D-29B4BE93591C}"/>
                </a:ext>
              </a:extLst>
            </p:cNvPr>
            <p:cNvSpPr/>
            <p:nvPr>
              <p:custDataLst>
                <p:tags r:id="rId32"/>
              </p:custDataLst>
            </p:nvPr>
          </p:nvSpPr>
          <p:spPr>
            <a:xfrm>
              <a:off x="6356350" y="2851150"/>
              <a:ext cx="219076" cy="22226"/>
            </a:xfrm>
            <a:custGeom>
              <a:avLst/>
              <a:gdLst/>
              <a:ahLst/>
              <a:cxnLst/>
              <a:rect l="0" t="0" r="0" b="0"/>
              <a:pathLst>
                <a:path w="219076" h="22226">
                  <a:moveTo>
                    <a:pt x="0" y="0"/>
                  </a:moveTo>
                  <a:lnTo>
                    <a:pt x="0" y="0"/>
                  </a:lnTo>
                  <a:lnTo>
                    <a:pt x="1685" y="1686"/>
                  </a:lnTo>
                  <a:lnTo>
                    <a:pt x="3454" y="2513"/>
                  </a:lnTo>
                  <a:lnTo>
                    <a:pt x="44841" y="5055"/>
                  </a:lnTo>
                  <a:lnTo>
                    <a:pt x="89487" y="8642"/>
                  </a:lnTo>
                  <a:lnTo>
                    <a:pt x="130392" y="10350"/>
                  </a:lnTo>
                  <a:lnTo>
                    <a:pt x="174013" y="14572"/>
                  </a:lnTo>
                  <a:lnTo>
                    <a:pt x="219075" y="22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7" name="SMARTInkShape-845">
              <a:extLst>
                <a:ext uri="{FF2B5EF4-FFF2-40B4-BE49-F238E27FC236}">
                  <a16:creationId xmlns:a16="http://schemas.microsoft.com/office/drawing/2014/main" xmlns="" id="{CA9A8CAA-2E16-4E2F-AACE-A440FBD8C261}"/>
                </a:ext>
              </a:extLst>
            </p:cNvPr>
            <p:cNvSpPr/>
            <p:nvPr>
              <p:custDataLst>
                <p:tags r:id="rId33"/>
              </p:custDataLst>
            </p:nvPr>
          </p:nvSpPr>
          <p:spPr>
            <a:xfrm>
              <a:off x="6629400" y="2645821"/>
              <a:ext cx="262105" cy="348913"/>
            </a:xfrm>
            <a:custGeom>
              <a:avLst/>
              <a:gdLst/>
              <a:ahLst/>
              <a:cxnLst/>
              <a:rect l="0" t="0" r="0" b="0"/>
              <a:pathLst>
                <a:path w="262105" h="348913">
                  <a:moveTo>
                    <a:pt x="0" y="81504"/>
                  </a:moveTo>
                  <a:lnTo>
                    <a:pt x="0" y="81504"/>
                  </a:lnTo>
                  <a:lnTo>
                    <a:pt x="1829" y="79675"/>
                  </a:lnTo>
                  <a:lnTo>
                    <a:pt x="27" y="81477"/>
                  </a:lnTo>
                  <a:lnTo>
                    <a:pt x="7543" y="70508"/>
                  </a:lnTo>
                  <a:lnTo>
                    <a:pt x="11760" y="63312"/>
                  </a:lnTo>
                  <a:lnTo>
                    <a:pt x="39006" y="27393"/>
                  </a:lnTo>
                  <a:lnTo>
                    <a:pt x="53812" y="15886"/>
                  </a:lnTo>
                  <a:lnTo>
                    <a:pt x="83265" y="2464"/>
                  </a:lnTo>
                  <a:lnTo>
                    <a:pt x="111384" y="0"/>
                  </a:lnTo>
                  <a:lnTo>
                    <a:pt x="122647" y="948"/>
                  </a:lnTo>
                  <a:lnTo>
                    <a:pt x="143663" y="11892"/>
                  </a:lnTo>
                  <a:lnTo>
                    <a:pt x="167385" y="32018"/>
                  </a:lnTo>
                  <a:lnTo>
                    <a:pt x="180732" y="54883"/>
                  </a:lnTo>
                  <a:lnTo>
                    <a:pt x="185304" y="80178"/>
                  </a:lnTo>
                  <a:lnTo>
                    <a:pt x="182687" y="105336"/>
                  </a:lnTo>
                  <a:lnTo>
                    <a:pt x="176426" y="119335"/>
                  </a:lnTo>
                  <a:lnTo>
                    <a:pt x="169553" y="127913"/>
                  </a:lnTo>
                  <a:lnTo>
                    <a:pt x="159677" y="134374"/>
                  </a:lnTo>
                  <a:lnTo>
                    <a:pt x="149500" y="137386"/>
                  </a:lnTo>
                  <a:lnTo>
                    <a:pt x="133570" y="135809"/>
                  </a:lnTo>
                  <a:lnTo>
                    <a:pt x="113978" y="129710"/>
                  </a:lnTo>
                  <a:lnTo>
                    <a:pt x="113733" y="129516"/>
                  </a:lnTo>
                  <a:lnTo>
                    <a:pt x="120214" y="129180"/>
                  </a:lnTo>
                  <a:lnTo>
                    <a:pt x="145013" y="134471"/>
                  </a:lnTo>
                  <a:lnTo>
                    <a:pt x="190783" y="152465"/>
                  </a:lnTo>
                  <a:lnTo>
                    <a:pt x="220301" y="169910"/>
                  </a:lnTo>
                  <a:lnTo>
                    <a:pt x="253062" y="210387"/>
                  </a:lnTo>
                  <a:lnTo>
                    <a:pt x="259876" y="229797"/>
                  </a:lnTo>
                  <a:lnTo>
                    <a:pt x="262104" y="267073"/>
                  </a:lnTo>
                  <a:lnTo>
                    <a:pt x="261519" y="271892"/>
                  </a:lnTo>
                  <a:lnTo>
                    <a:pt x="243413" y="304875"/>
                  </a:lnTo>
                  <a:lnTo>
                    <a:pt x="218590" y="328122"/>
                  </a:lnTo>
                  <a:lnTo>
                    <a:pt x="196510" y="338922"/>
                  </a:lnTo>
                  <a:lnTo>
                    <a:pt x="156461" y="348912"/>
                  </a:lnTo>
                  <a:lnTo>
                    <a:pt x="144092" y="347460"/>
                  </a:lnTo>
                  <a:lnTo>
                    <a:pt x="127949" y="341634"/>
                  </a:lnTo>
                  <a:lnTo>
                    <a:pt x="96630" y="321557"/>
                  </a:lnTo>
                  <a:lnTo>
                    <a:pt x="76200" y="3005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81" name="SMARTInkShape-Group298">
            <a:extLst>
              <a:ext uri="{FF2B5EF4-FFF2-40B4-BE49-F238E27FC236}">
                <a16:creationId xmlns:a16="http://schemas.microsoft.com/office/drawing/2014/main" xmlns="" id="{F7504B1A-EC74-425A-840A-36C99FD72F98}"/>
              </a:ext>
            </a:extLst>
          </p:cNvPr>
          <p:cNvGrpSpPr/>
          <p:nvPr/>
        </p:nvGrpSpPr>
        <p:grpSpPr>
          <a:xfrm>
            <a:off x="7782826" y="2666776"/>
            <a:ext cx="491076" cy="383172"/>
            <a:chOff x="7782826" y="2666776"/>
            <a:chExt cx="491076" cy="383172"/>
          </a:xfrm>
        </p:grpSpPr>
        <p:sp>
          <p:nvSpPr>
            <p:cNvPr id="179" name="SMARTInkShape-846">
              <a:extLst>
                <a:ext uri="{FF2B5EF4-FFF2-40B4-BE49-F238E27FC236}">
                  <a16:creationId xmlns:a16="http://schemas.microsoft.com/office/drawing/2014/main" xmlns="" id="{EF1E4986-6F30-4D40-9B7B-1AE75C4289F0}"/>
                </a:ext>
              </a:extLst>
            </p:cNvPr>
            <p:cNvSpPr/>
            <p:nvPr>
              <p:custDataLst>
                <p:tags r:id="rId27"/>
              </p:custDataLst>
            </p:nvPr>
          </p:nvSpPr>
          <p:spPr>
            <a:xfrm>
              <a:off x="7782826" y="2666776"/>
              <a:ext cx="215000" cy="383172"/>
            </a:xfrm>
            <a:custGeom>
              <a:avLst/>
              <a:gdLst/>
              <a:ahLst/>
              <a:cxnLst/>
              <a:rect l="0" t="0" r="0" b="0"/>
              <a:pathLst>
                <a:path w="215000" h="383172">
                  <a:moveTo>
                    <a:pt x="122924" y="162149"/>
                  </a:moveTo>
                  <a:lnTo>
                    <a:pt x="122924" y="162149"/>
                  </a:lnTo>
                  <a:lnTo>
                    <a:pt x="122924" y="173308"/>
                  </a:lnTo>
                  <a:lnTo>
                    <a:pt x="116182" y="177763"/>
                  </a:lnTo>
                  <a:lnTo>
                    <a:pt x="110304" y="180181"/>
                  </a:lnTo>
                  <a:lnTo>
                    <a:pt x="99586" y="177526"/>
                  </a:lnTo>
                  <a:lnTo>
                    <a:pt x="93031" y="173217"/>
                  </a:lnTo>
                  <a:lnTo>
                    <a:pt x="88119" y="167773"/>
                  </a:lnTo>
                  <a:lnTo>
                    <a:pt x="84760" y="161827"/>
                  </a:lnTo>
                  <a:lnTo>
                    <a:pt x="80885" y="147472"/>
                  </a:lnTo>
                  <a:lnTo>
                    <a:pt x="80874" y="131499"/>
                  </a:lnTo>
                  <a:lnTo>
                    <a:pt x="93153" y="88776"/>
                  </a:lnTo>
                  <a:lnTo>
                    <a:pt x="114406" y="41929"/>
                  </a:lnTo>
                  <a:lnTo>
                    <a:pt x="135229" y="14100"/>
                  </a:lnTo>
                  <a:lnTo>
                    <a:pt x="148560" y="2101"/>
                  </a:lnTo>
                  <a:lnTo>
                    <a:pt x="151656" y="417"/>
                  </a:lnTo>
                  <a:lnTo>
                    <a:pt x="155132" y="0"/>
                  </a:lnTo>
                  <a:lnTo>
                    <a:pt x="162756" y="1418"/>
                  </a:lnTo>
                  <a:lnTo>
                    <a:pt x="169908" y="6282"/>
                  </a:lnTo>
                  <a:lnTo>
                    <a:pt x="173296" y="9554"/>
                  </a:lnTo>
                  <a:lnTo>
                    <a:pt x="181437" y="27644"/>
                  </a:lnTo>
                  <a:lnTo>
                    <a:pt x="185767" y="70127"/>
                  </a:lnTo>
                  <a:lnTo>
                    <a:pt x="184368" y="93028"/>
                  </a:lnTo>
                  <a:lnTo>
                    <a:pt x="175075" y="132849"/>
                  </a:lnTo>
                  <a:lnTo>
                    <a:pt x="166285" y="164012"/>
                  </a:lnTo>
                  <a:lnTo>
                    <a:pt x="138963" y="209071"/>
                  </a:lnTo>
                  <a:lnTo>
                    <a:pt x="125466" y="224631"/>
                  </a:lnTo>
                  <a:lnTo>
                    <a:pt x="79897" y="257583"/>
                  </a:lnTo>
                  <a:lnTo>
                    <a:pt x="54789" y="267527"/>
                  </a:lnTo>
                  <a:lnTo>
                    <a:pt x="38431" y="268838"/>
                  </a:lnTo>
                  <a:lnTo>
                    <a:pt x="20043" y="265610"/>
                  </a:lnTo>
                  <a:lnTo>
                    <a:pt x="12994" y="261754"/>
                  </a:lnTo>
                  <a:lnTo>
                    <a:pt x="7509" y="256512"/>
                  </a:lnTo>
                  <a:lnTo>
                    <a:pt x="2139" y="245926"/>
                  </a:lnTo>
                  <a:lnTo>
                    <a:pt x="0" y="237223"/>
                  </a:lnTo>
                  <a:lnTo>
                    <a:pt x="52" y="235482"/>
                  </a:lnTo>
                  <a:lnTo>
                    <a:pt x="440" y="234321"/>
                  </a:lnTo>
                  <a:lnTo>
                    <a:pt x="1052" y="233547"/>
                  </a:lnTo>
                  <a:lnTo>
                    <a:pt x="2165" y="234442"/>
                  </a:lnTo>
                  <a:lnTo>
                    <a:pt x="8080" y="245077"/>
                  </a:lnTo>
                  <a:lnTo>
                    <a:pt x="32629" y="289042"/>
                  </a:lnTo>
                  <a:lnTo>
                    <a:pt x="72065" y="326991"/>
                  </a:lnTo>
                  <a:lnTo>
                    <a:pt x="112511" y="355124"/>
                  </a:lnTo>
                  <a:lnTo>
                    <a:pt x="155641" y="377343"/>
                  </a:lnTo>
                  <a:lnTo>
                    <a:pt x="184398" y="383171"/>
                  </a:lnTo>
                  <a:lnTo>
                    <a:pt x="214999" y="3780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0" name="SMARTInkShape-847">
              <a:extLst>
                <a:ext uri="{FF2B5EF4-FFF2-40B4-BE49-F238E27FC236}">
                  <a16:creationId xmlns:a16="http://schemas.microsoft.com/office/drawing/2014/main" xmlns="" id="{A7A497DD-7E48-41DF-8ECC-86148A1669D4}"/>
                </a:ext>
              </a:extLst>
            </p:cNvPr>
            <p:cNvSpPr/>
            <p:nvPr>
              <p:custDataLst>
                <p:tags r:id="rId28"/>
              </p:custDataLst>
            </p:nvPr>
          </p:nvSpPr>
          <p:spPr>
            <a:xfrm>
              <a:off x="8088946" y="2685421"/>
              <a:ext cx="184956" cy="347977"/>
            </a:xfrm>
            <a:custGeom>
              <a:avLst/>
              <a:gdLst/>
              <a:ahLst/>
              <a:cxnLst/>
              <a:rect l="0" t="0" r="0" b="0"/>
              <a:pathLst>
                <a:path w="184956" h="347977">
                  <a:moveTo>
                    <a:pt x="134304" y="92704"/>
                  </a:moveTo>
                  <a:lnTo>
                    <a:pt x="134304" y="92704"/>
                  </a:lnTo>
                  <a:lnTo>
                    <a:pt x="133951" y="87282"/>
                  </a:lnTo>
                  <a:lnTo>
                    <a:pt x="123313" y="47648"/>
                  </a:lnTo>
                  <a:lnTo>
                    <a:pt x="105583" y="17408"/>
                  </a:lnTo>
                  <a:lnTo>
                    <a:pt x="80313" y="1067"/>
                  </a:lnTo>
                  <a:lnTo>
                    <a:pt x="71150" y="0"/>
                  </a:lnTo>
                  <a:lnTo>
                    <a:pt x="61080" y="1055"/>
                  </a:lnTo>
                  <a:lnTo>
                    <a:pt x="48755" y="6321"/>
                  </a:lnTo>
                  <a:lnTo>
                    <a:pt x="27352" y="22698"/>
                  </a:lnTo>
                  <a:lnTo>
                    <a:pt x="15440" y="37389"/>
                  </a:lnTo>
                  <a:lnTo>
                    <a:pt x="3599" y="78645"/>
                  </a:lnTo>
                  <a:lnTo>
                    <a:pt x="0" y="119560"/>
                  </a:lnTo>
                  <a:lnTo>
                    <a:pt x="2945" y="162319"/>
                  </a:lnTo>
                  <a:lnTo>
                    <a:pt x="8346" y="209355"/>
                  </a:lnTo>
                  <a:lnTo>
                    <a:pt x="21191" y="255505"/>
                  </a:lnTo>
                  <a:lnTo>
                    <a:pt x="40348" y="298463"/>
                  </a:lnTo>
                  <a:lnTo>
                    <a:pt x="47390" y="309742"/>
                  </a:lnTo>
                  <a:lnTo>
                    <a:pt x="69210" y="330466"/>
                  </a:lnTo>
                  <a:lnTo>
                    <a:pt x="87736" y="340246"/>
                  </a:lnTo>
                  <a:lnTo>
                    <a:pt x="112327" y="347976"/>
                  </a:lnTo>
                  <a:lnTo>
                    <a:pt x="140115" y="340422"/>
                  </a:lnTo>
                  <a:lnTo>
                    <a:pt x="152763" y="334651"/>
                  </a:lnTo>
                  <a:lnTo>
                    <a:pt x="160970" y="328177"/>
                  </a:lnTo>
                  <a:lnTo>
                    <a:pt x="171838" y="309856"/>
                  </a:lnTo>
                  <a:lnTo>
                    <a:pt x="179923" y="285699"/>
                  </a:lnTo>
                  <a:lnTo>
                    <a:pt x="184352" y="244544"/>
                  </a:lnTo>
                  <a:lnTo>
                    <a:pt x="184955" y="206214"/>
                  </a:lnTo>
                  <a:lnTo>
                    <a:pt x="184134" y="160856"/>
                  </a:lnTo>
                  <a:lnTo>
                    <a:pt x="177308" y="122433"/>
                  </a:lnTo>
                  <a:lnTo>
                    <a:pt x="163320" y="79773"/>
                  </a:lnTo>
                  <a:lnTo>
                    <a:pt x="146033" y="51148"/>
                  </a:lnTo>
                  <a:lnTo>
                    <a:pt x="128215" y="35667"/>
                  </a:lnTo>
                  <a:lnTo>
                    <a:pt x="102554" y="228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93" name="SMARTInkShape-Group299">
            <a:extLst>
              <a:ext uri="{FF2B5EF4-FFF2-40B4-BE49-F238E27FC236}">
                <a16:creationId xmlns:a16="http://schemas.microsoft.com/office/drawing/2014/main" xmlns="" id="{16060AB2-4907-4FCD-980A-A5E6A5987984}"/>
              </a:ext>
            </a:extLst>
          </p:cNvPr>
          <p:cNvGrpSpPr/>
          <p:nvPr/>
        </p:nvGrpSpPr>
        <p:grpSpPr>
          <a:xfrm>
            <a:off x="4260043" y="5737581"/>
            <a:ext cx="3769533" cy="686855"/>
            <a:chOff x="4260043" y="5737581"/>
            <a:chExt cx="3769533" cy="686855"/>
          </a:xfrm>
        </p:grpSpPr>
        <p:sp>
          <p:nvSpPr>
            <p:cNvPr id="182" name="SMARTInkShape-848">
              <a:extLst>
                <a:ext uri="{FF2B5EF4-FFF2-40B4-BE49-F238E27FC236}">
                  <a16:creationId xmlns:a16="http://schemas.microsoft.com/office/drawing/2014/main" xmlns="" id="{63DD231B-227E-4DC5-BB42-1456EA06D6F7}"/>
                </a:ext>
              </a:extLst>
            </p:cNvPr>
            <p:cNvSpPr/>
            <p:nvPr>
              <p:custDataLst>
                <p:tags r:id="rId16"/>
              </p:custDataLst>
            </p:nvPr>
          </p:nvSpPr>
          <p:spPr>
            <a:xfrm>
              <a:off x="4260043" y="5737581"/>
              <a:ext cx="274474" cy="433945"/>
            </a:xfrm>
            <a:custGeom>
              <a:avLst/>
              <a:gdLst/>
              <a:ahLst/>
              <a:cxnLst/>
              <a:rect l="0" t="0" r="0" b="0"/>
              <a:pathLst>
                <a:path w="274474" h="433945">
                  <a:moveTo>
                    <a:pt x="73832" y="15519"/>
                  </a:moveTo>
                  <a:lnTo>
                    <a:pt x="73832" y="15519"/>
                  </a:lnTo>
                  <a:lnTo>
                    <a:pt x="73832" y="20249"/>
                  </a:lnTo>
                  <a:lnTo>
                    <a:pt x="96843" y="63136"/>
                  </a:lnTo>
                  <a:lnTo>
                    <a:pt x="123835" y="110490"/>
                  </a:lnTo>
                  <a:lnTo>
                    <a:pt x="139723" y="126824"/>
                  </a:lnTo>
                  <a:lnTo>
                    <a:pt x="169784" y="143174"/>
                  </a:lnTo>
                  <a:lnTo>
                    <a:pt x="180683" y="145985"/>
                  </a:lnTo>
                  <a:lnTo>
                    <a:pt x="211632" y="144117"/>
                  </a:lnTo>
                  <a:lnTo>
                    <a:pt x="229785" y="136250"/>
                  </a:lnTo>
                  <a:lnTo>
                    <a:pt x="259957" y="112766"/>
                  </a:lnTo>
                  <a:lnTo>
                    <a:pt x="268445" y="101836"/>
                  </a:lnTo>
                  <a:lnTo>
                    <a:pt x="271804" y="93040"/>
                  </a:lnTo>
                  <a:lnTo>
                    <a:pt x="274473" y="78548"/>
                  </a:lnTo>
                  <a:lnTo>
                    <a:pt x="271217" y="54224"/>
                  </a:lnTo>
                  <a:lnTo>
                    <a:pt x="265235" y="37571"/>
                  </a:lnTo>
                  <a:lnTo>
                    <a:pt x="243096" y="14087"/>
                  </a:lnTo>
                  <a:lnTo>
                    <a:pt x="227857" y="3884"/>
                  </a:lnTo>
                  <a:lnTo>
                    <a:pt x="217547" y="0"/>
                  </a:lnTo>
                  <a:lnTo>
                    <a:pt x="204263" y="861"/>
                  </a:lnTo>
                  <a:lnTo>
                    <a:pt x="186562" y="6354"/>
                  </a:lnTo>
                  <a:lnTo>
                    <a:pt x="182852" y="8351"/>
                  </a:lnTo>
                  <a:lnTo>
                    <a:pt x="175908" y="18095"/>
                  </a:lnTo>
                  <a:lnTo>
                    <a:pt x="166197" y="40605"/>
                  </a:lnTo>
                  <a:lnTo>
                    <a:pt x="159734" y="81804"/>
                  </a:lnTo>
                  <a:lnTo>
                    <a:pt x="155359" y="124411"/>
                  </a:lnTo>
                  <a:lnTo>
                    <a:pt x="150474" y="171961"/>
                  </a:lnTo>
                  <a:lnTo>
                    <a:pt x="141444" y="219505"/>
                  </a:lnTo>
                  <a:lnTo>
                    <a:pt x="130044" y="257209"/>
                  </a:lnTo>
                  <a:lnTo>
                    <a:pt x="114791" y="299909"/>
                  </a:lnTo>
                  <a:lnTo>
                    <a:pt x="92153" y="336631"/>
                  </a:lnTo>
                  <a:lnTo>
                    <a:pt x="56563" y="365811"/>
                  </a:lnTo>
                  <a:lnTo>
                    <a:pt x="46402" y="370524"/>
                  </a:lnTo>
                  <a:lnTo>
                    <a:pt x="34830" y="372618"/>
                  </a:lnTo>
                  <a:lnTo>
                    <a:pt x="22631" y="369786"/>
                  </a:lnTo>
                  <a:lnTo>
                    <a:pt x="8567" y="362140"/>
                  </a:lnTo>
                  <a:lnTo>
                    <a:pt x="5980" y="359841"/>
                  </a:lnTo>
                  <a:lnTo>
                    <a:pt x="2165" y="351643"/>
                  </a:lnTo>
                  <a:lnTo>
                    <a:pt x="0" y="342354"/>
                  </a:lnTo>
                  <a:lnTo>
                    <a:pt x="213" y="335875"/>
                  </a:lnTo>
                  <a:lnTo>
                    <a:pt x="4002" y="326574"/>
                  </a:lnTo>
                  <a:lnTo>
                    <a:pt x="11279" y="318801"/>
                  </a:lnTo>
                  <a:lnTo>
                    <a:pt x="18984" y="316117"/>
                  </a:lnTo>
                  <a:lnTo>
                    <a:pt x="34932" y="314393"/>
                  </a:lnTo>
                  <a:lnTo>
                    <a:pt x="53448" y="322522"/>
                  </a:lnTo>
                  <a:lnTo>
                    <a:pt x="73437" y="337787"/>
                  </a:lnTo>
                  <a:lnTo>
                    <a:pt x="104334" y="381813"/>
                  </a:lnTo>
                  <a:lnTo>
                    <a:pt x="125248" y="411736"/>
                  </a:lnTo>
                  <a:lnTo>
                    <a:pt x="147157" y="429133"/>
                  </a:lnTo>
                  <a:lnTo>
                    <a:pt x="158397" y="433944"/>
                  </a:lnTo>
                  <a:lnTo>
                    <a:pt x="182771" y="431597"/>
                  </a:lnTo>
                  <a:lnTo>
                    <a:pt x="200331" y="421281"/>
                  </a:lnTo>
                  <a:lnTo>
                    <a:pt x="224487" y="398901"/>
                  </a:lnTo>
                  <a:lnTo>
                    <a:pt x="232582" y="3806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3" name="SMARTInkShape-849">
              <a:extLst>
                <a:ext uri="{FF2B5EF4-FFF2-40B4-BE49-F238E27FC236}">
                  <a16:creationId xmlns:a16="http://schemas.microsoft.com/office/drawing/2014/main" xmlns="" id="{ABC4DD90-0FF1-46B2-BDDE-1C72B0E450F6}"/>
                </a:ext>
              </a:extLst>
            </p:cNvPr>
            <p:cNvSpPr/>
            <p:nvPr>
              <p:custDataLst>
                <p:tags r:id="rId17"/>
              </p:custDataLst>
            </p:nvPr>
          </p:nvSpPr>
          <p:spPr>
            <a:xfrm>
              <a:off x="6087801" y="6049406"/>
              <a:ext cx="173300" cy="132560"/>
            </a:xfrm>
            <a:custGeom>
              <a:avLst/>
              <a:gdLst/>
              <a:ahLst/>
              <a:cxnLst/>
              <a:rect l="0" t="0" r="0" b="0"/>
              <a:pathLst>
                <a:path w="173300" h="132560">
                  <a:moveTo>
                    <a:pt x="84399" y="62469"/>
                  </a:moveTo>
                  <a:lnTo>
                    <a:pt x="84399" y="62469"/>
                  </a:lnTo>
                  <a:lnTo>
                    <a:pt x="84399" y="38836"/>
                  </a:lnTo>
                  <a:lnTo>
                    <a:pt x="81028" y="27480"/>
                  </a:lnTo>
                  <a:lnTo>
                    <a:pt x="67133" y="10709"/>
                  </a:lnTo>
                  <a:lnTo>
                    <a:pt x="55804" y="2447"/>
                  </a:lnTo>
                  <a:lnTo>
                    <a:pt x="47978" y="0"/>
                  </a:lnTo>
                  <a:lnTo>
                    <a:pt x="30285" y="3889"/>
                  </a:lnTo>
                  <a:lnTo>
                    <a:pt x="23777" y="6212"/>
                  </a:lnTo>
                  <a:lnTo>
                    <a:pt x="17592" y="12184"/>
                  </a:lnTo>
                  <a:lnTo>
                    <a:pt x="6684" y="28704"/>
                  </a:lnTo>
                  <a:lnTo>
                    <a:pt x="1596" y="46389"/>
                  </a:lnTo>
                  <a:lnTo>
                    <a:pt x="0" y="83034"/>
                  </a:lnTo>
                  <a:lnTo>
                    <a:pt x="4855" y="104670"/>
                  </a:lnTo>
                  <a:lnTo>
                    <a:pt x="10579" y="116327"/>
                  </a:lnTo>
                  <a:lnTo>
                    <a:pt x="26857" y="125934"/>
                  </a:lnTo>
                  <a:lnTo>
                    <a:pt x="42812" y="132112"/>
                  </a:lnTo>
                  <a:lnTo>
                    <a:pt x="53921" y="132110"/>
                  </a:lnTo>
                  <a:lnTo>
                    <a:pt x="71558" y="128044"/>
                  </a:lnTo>
                  <a:lnTo>
                    <a:pt x="81182" y="121527"/>
                  </a:lnTo>
                  <a:lnTo>
                    <a:pt x="85674" y="111178"/>
                  </a:lnTo>
                  <a:lnTo>
                    <a:pt x="95614" y="67208"/>
                  </a:lnTo>
                  <a:lnTo>
                    <a:pt x="102469" y="33876"/>
                  </a:lnTo>
                  <a:lnTo>
                    <a:pt x="102091" y="32824"/>
                  </a:lnTo>
                  <a:lnTo>
                    <a:pt x="101485" y="32122"/>
                  </a:lnTo>
                  <a:lnTo>
                    <a:pt x="100729" y="32360"/>
                  </a:lnTo>
                  <a:lnTo>
                    <a:pt x="98947" y="34506"/>
                  </a:lnTo>
                  <a:lnTo>
                    <a:pt x="95961" y="41366"/>
                  </a:lnTo>
                  <a:lnTo>
                    <a:pt x="94679" y="64428"/>
                  </a:lnTo>
                  <a:lnTo>
                    <a:pt x="100082" y="91859"/>
                  </a:lnTo>
                  <a:lnTo>
                    <a:pt x="105822" y="108650"/>
                  </a:lnTo>
                  <a:lnTo>
                    <a:pt x="117048" y="123111"/>
                  </a:lnTo>
                  <a:lnTo>
                    <a:pt x="128175" y="131276"/>
                  </a:lnTo>
                  <a:lnTo>
                    <a:pt x="146601" y="132559"/>
                  </a:lnTo>
                  <a:lnTo>
                    <a:pt x="173299" y="125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4" name="SMARTInkShape-850">
              <a:extLst>
                <a:ext uri="{FF2B5EF4-FFF2-40B4-BE49-F238E27FC236}">
                  <a16:creationId xmlns:a16="http://schemas.microsoft.com/office/drawing/2014/main" xmlns="" id="{489F2A1D-B80B-4248-B154-6919E8242E77}"/>
                </a:ext>
              </a:extLst>
            </p:cNvPr>
            <p:cNvSpPr/>
            <p:nvPr>
              <p:custDataLst>
                <p:tags r:id="rId18"/>
              </p:custDataLst>
            </p:nvPr>
          </p:nvSpPr>
          <p:spPr>
            <a:xfrm>
              <a:off x="4883150" y="5758884"/>
              <a:ext cx="415926" cy="628605"/>
            </a:xfrm>
            <a:custGeom>
              <a:avLst/>
              <a:gdLst/>
              <a:ahLst/>
              <a:cxnLst/>
              <a:rect l="0" t="0" r="0" b="0"/>
              <a:pathLst>
                <a:path w="415926" h="628605">
                  <a:moveTo>
                    <a:pt x="0" y="391091"/>
                  </a:moveTo>
                  <a:lnTo>
                    <a:pt x="0" y="391091"/>
                  </a:lnTo>
                  <a:lnTo>
                    <a:pt x="14927" y="383628"/>
                  </a:lnTo>
                  <a:lnTo>
                    <a:pt x="22885" y="375435"/>
                  </a:lnTo>
                  <a:lnTo>
                    <a:pt x="42269" y="339541"/>
                  </a:lnTo>
                  <a:lnTo>
                    <a:pt x="58444" y="295222"/>
                  </a:lnTo>
                  <a:lnTo>
                    <a:pt x="69735" y="250042"/>
                  </a:lnTo>
                  <a:lnTo>
                    <a:pt x="72050" y="242407"/>
                  </a:lnTo>
                  <a:lnTo>
                    <a:pt x="72832" y="236877"/>
                  </a:lnTo>
                  <a:lnTo>
                    <a:pt x="70805" y="243036"/>
                  </a:lnTo>
                  <a:lnTo>
                    <a:pt x="70486" y="252130"/>
                  </a:lnTo>
                  <a:lnTo>
                    <a:pt x="74306" y="296901"/>
                  </a:lnTo>
                  <a:lnTo>
                    <a:pt x="78713" y="335156"/>
                  </a:lnTo>
                  <a:lnTo>
                    <a:pt x="83334" y="376556"/>
                  </a:lnTo>
                  <a:lnTo>
                    <a:pt x="85722" y="410263"/>
                  </a:lnTo>
                  <a:lnTo>
                    <a:pt x="90232" y="456587"/>
                  </a:lnTo>
                  <a:lnTo>
                    <a:pt x="94154" y="502153"/>
                  </a:lnTo>
                  <a:lnTo>
                    <a:pt x="96807" y="544060"/>
                  </a:lnTo>
                  <a:lnTo>
                    <a:pt x="100653" y="588563"/>
                  </a:lnTo>
                  <a:lnTo>
                    <a:pt x="101593" y="628604"/>
                  </a:lnTo>
                  <a:lnTo>
                    <a:pt x="101247" y="589932"/>
                  </a:lnTo>
                  <a:lnTo>
                    <a:pt x="99065" y="553136"/>
                  </a:lnTo>
                  <a:lnTo>
                    <a:pt x="97049" y="507884"/>
                  </a:lnTo>
                  <a:lnTo>
                    <a:pt x="98153" y="462766"/>
                  </a:lnTo>
                  <a:lnTo>
                    <a:pt x="100554" y="422888"/>
                  </a:lnTo>
                  <a:lnTo>
                    <a:pt x="102334" y="378845"/>
                  </a:lnTo>
                  <a:lnTo>
                    <a:pt x="107074" y="332718"/>
                  </a:lnTo>
                  <a:lnTo>
                    <a:pt x="112551" y="304016"/>
                  </a:lnTo>
                  <a:lnTo>
                    <a:pt x="116565" y="293755"/>
                  </a:lnTo>
                  <a:lnTo>
                    <a:pt x="120128" y="289858"/>
                  </a:lnTo>
                  <a:lnTo>
                    <a:pt x="122418" y="289030"/>
                  </a:lnTo>
                  <a:lnTo>
                    <a:pt x="127786" y="289051"/>
                  </a:lnTo>
                  <a:lnTo>
                    <a:pt x="131818" y="290236"/>
                  </a:lnTo>
                  <a:lnTo>
                    <a:pt x="133387" y="291046"/>
                  </a:lnTo>
                  <a:lnTo>
                    <a:pt x="140651" y="302299"/>
                  </a:lnTo>
                  <a:lnTo>
                    <a:pt x="144450" y="313982"/>
                  </a:lnTo>
                  <a:lnTo>
                    <a:pt x="151725" y="355759"/>
                  </a:lnTo>
                  <a:lnTo>
                    <a:pt x="167697" y="401824"/>
                  </a:lnTo>
                  <a:lnTo>
                    <a:pt x="179999" y="417788"/>
                  </a:lnTo>
                  <a:lnTo>
                    <a:pt x="188773" y="423300"/>
                  </a:lnTo>
                  <a:lnTo>
                    <a:pt x="198905" y="426220"/>
                  </a:lnTo>
                  <a:lnTo>
                    <a:pt x="225499" y="424427"/>
                  </a:lnTo>
                  <a:lnTo>
                    <a:pt x="257373" y="405411"/>
                  </a:lnTo>
                  <a:lnTo>
                    <a:pt x="291024" y="372324"/>
                  </a:lnTo>
                  <a:lnTo>
                    <a:pt x="315000" y="324717"/>
                  </a:lnTo>
                  <a:lnTo>
                    <a:pt x="327421" y="288600"/>
                  </a:lnTo>
                  <a:lnTo>
                    <a:pt x="340169" y="243990"/>
                  </a:lnTo>
                  <a:lnTo>
                    <a:pt x="348676" y="202592"/>
                  </a:lnTo>
                  <a:lnTo>
                    <a:pt x="352287" y="168672"/>
                  </a:lnTo>
                  <a:lnTo>
                    <a:pt x="354619" y="132416"/>
                  </a:lnTo>
                  <a:lnTo>
                    <a:pt x="355309" y="92549"/>
                  </a:lnTo>
                  <a:lnTo>
                    <a:pt x="350458" y="48908"/>
                  </a:lnTo>
                  <a:lnTo>
                    <a:pt x="342317" y="21553"/>
                  </a:lnTo>
                  <a:lnTo>
                    <a:pt x="331517" y="6196"/>
                  </a:lnTo>
                  <a:lnTo>
                    <a:pt x="325376" y="1304"/>
                  </a:lnTo>
                  <a:lnTo>
                    <a:pt x="322751" y="0"/>
                  </a:lnTo>
                  <a:lnTo>
                    <a:pt x="319942" y="189"/>
                  </a:lnTo>
                  <a:lnTo>
                    <a:pt x="313999" y="3220"/>
                  </a:lnTo>
                  <a:lnTo>
                    <a:pt x="308771" y="10918"/>
                  </a:lnTo>
                  <a:lnTo>
                    <a:pt x="301351" y="29736"/>
                  </a:lnTo>
                  <a:lnTo>
                    <a:pt x="296841" y="69920"/>
                  </a:lnTo>
                  <a:lnTo>
                    <a:pt x="295585" y="115487"/>
                  </a:lnTo>
                  <a:lnTo>
                    <a:pt x="295366" y="158324"/>
                  </a:lnTo>
                  <a:lnTo>
                    <a:pt x="296243" y="195475"/>
                  </a:lnTo>
                  <a:lnTo>
                    <a:pt x="300618" y="242820"/>
                  </a:lnTo>
                  <a:lnTo>
                    <a:pt x="305795" y="286716"/>
                  </a:lnTo>
                  <a:lnTo>
                    <a:pt x="312033" y="320066"/>
                  </a:lnTo>
                  <a:lnTo>
                    <a:pt x="324887" y="355777"/>
                  </a:lnTo>
                  <a:lnTo>
                    <a:pt x="333483" y="366812"/>
                  </a:lnTo>
                  <a:lnTo>
                    <a:pt x="348341" y="378135"/>
                  </a:lnTo>
                  <a:lnTo>
                    <a:pt x="357665" y="381805"/>
                  </a:lnTo>
                  <a:lnTo>
                    <a:pt x="367689" y="383436"/>
                  </a:lnTo>
                  <a:lnTo>
                    <a:pt x="389991" y="377612"/>
                  </a:lnTo>
                  <a:lnTo>
                    <a:pt x="415925" y="359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5" name="SMARTInkShape-851">
              <a:extLst>
                <a:ext uri="{FF2B5EF4-FFF2-40B4-BE49-F238E27FC236}">
                  <a16:creationId xmlns:a16="http://schemas.microsoft.com/office/drawing/2014/main" xmlns="" id="{E5691C41-38EF-44D9-AEDA-F579FBE6D83C}"/>
                </a:ext>
              </a:extLst>
            </p:cNvPr>
            <p:cNvSpPr/>
            <p:nvPr>
              <p:custDataLst>
                <p:tags r:id="rId19"/>
              </p:custDataLst>
            </p:nvPr>
          </p:nvSpPr>
          <p:spPr>
            <a:xfrm>
              <a:off x="5313386" y="5827559"/>
              <a:ext cx="598465" cy="358030"/>
            </a:xfrm>
            <a:custGeom>
              <a:avLst/>
              <a:gdLst/>
              <a:ahLst/>
              <a:cxnLst/>
              <a:rect l="0" t="0" r="0" b="0"/>
              <a:pathLst>
                <a:path w="598465" h="358030">
                  <a:moveTo>
                    <a:pt x="74589" y="258916"/>
                  </a:moveTo>
                  <a:lnTo>
                    <a:pt x="74589" y="258916"/>
                  </a:lnTo>
                  <a:lnTo>
                    <a:pt x="76274" y="258916"/>
                  </a:lnTo>
                  <a:lnTo>
                    <a:pt x="82379" y="255545"/>
                  </a:lnTo>
                  <a:lnTo>
                    <a:pt x="85107" y="252949"/>
                  </a:lnTo>
                  <a:lnTo>
                    <a:pt x="85834" y="251763"/>
                  </a:lnTo>
                  <a:lnTo>
                    <a:pt x="86858" y="246723"/>
                  </a:lnTo>
                  <a:lnTo>
                    <a:pt x="86157" y="243737"/>
                  </a:lnTo>
                  <a:lnTo>
                    <a:pt x="83964" y="240528"/>
                  </a:lnTo>
                  <a:lnTo>
                    <a:pt x="70976" y="228521"/>
                  </a:lnTo>
                  <a:lnTo>
                    <a:pt x="65810" y="226004"/>
                  </a:lnTo>
                  <a:lnTo>
                    <a:pt x="31250" y="216009"/>
                  </a:lnTo>
                  <a:lnTo>
                    <a:pt x="25811" y="216681"/>
                  </a:lnTo>
                  <a:lnTo>
                    <a:pt x="17098" y="222413"/>
                  </a:lnTo>
                  <a:lnTo>
                    <a:pt x="11184" y="227443"/>
                  </a:lnTo>
                  <a:lnTo>
                    <a:pt x="3826" y="241281"/>
                  </a:lnTo>
                  <a:lnTo>
                    <a:pt x="0" y="261021"/>
                  </a:lnTo>
                  <a:lnTo>
                    <a:pt x="1595" y="285450"/>
                  </a:lnTo>
                  <a:lnTo>
                    <a:pt x="8338" y="309561"/>
                  </a:lnTo>
                  <a:lnTo>
                    <a:pt x="21521" y="329990"/>
                  </a:lnTo>
                  <a:lnTo>
                    <a:pt x="30956" y="339751"/>
                  </a:lnTo>
                  <a:lnTo>
                    <a:pt x="43277" y="346563"/>
                  </a:lnTo>
                  <a:lnTo>
                    <a:pt x="52088" y="348082"/>
                  </a:lnTo>
                  <a:lnTo>
                    <a:pt x="60355" y="347229"/>
                  </a:lnTo>
                  <a:lnTo>
                    <a:pt x="67558" y="344498"/>
                  </a:lnTo>
                  <a:lnTo>
                    <a:pt x="74286" y="337169"/>
                  </a:lnTo>
                  <a:lnTo>
                    <a:pt x="83858" y="318588"/>
                  </a:lnTo>
                  <a:lnTo>
                    <a:pt x="89721" y="280198"/>
                  </a:lnTo>
                  <a:lnTo>
                    <a:pt x="84278" y="240673"/>
                  </a:lnTo>
                  <a:lnTo>
                    <a:pt x="84162" y="243476"/>
                  </a:lnTo>
                  <a:lnTo>
                    <a:pt x="90531" y="287470"/>
                  </a:lnTo>
                  <a:lnTo>
                    <a:pt x="96052" y="314456"/>
                  </a:lnTo>
                  <a:lnTo>
                    <a:pt x="105130" y="333544"/>
                  </a:lnTo>
                  <a:lnTo>
                    <a:pt x="113272" y="342490"/>
                  </a:lnTo>
                  <a:lnTo>
                    <a:pt x="117664" y="343559"/>
                  </a:lnTo>
                  <a:lnTo>
                    <a:pt x="129129" y="342867"/>
                  </a:lnTo>
                  <a:lnTo>
                    <a:pt x="137752" y="340207"/>
                  </a:lnTo>
                  <a:lnTo>
                    <a:pt x="141039" y="338510"/>
                  </a:lnTo>
                  <a:lnTo>
                    <a:pt x="152408" y="326008"/>
                  </a:lnTo>
                  <a:lnTo>
                    <a:pt x="159657" y="312270"/>
                  </a:lnTo>
                  <a:lnTo>
                    <a:pt x="165853" y="267940"/>
                  </a:lnTo>
                  <a:lnTo>
                    <a:pt x="168189" y="251409"/>
                  </a:lnTo>
                  <a:lnTo>
                    <a:pt x="170987" y="245819"/>
                  </a:lnTo>
                  <a:lnTo>
                    <a:pt x="174936" y="242159"/>
                  </a:lnTo>
                  <a:lnTo>
                    <a:pt x="180218" y="239356"/>
                  </a:lnTo>
                  <a:lnTo>
                    <a:pt x="182756" y="239173"/>
                  </a:lnTo>
                  <a:lnTo>
                    <a:pt x="187457" y="240852"/>
                  </a:lnTo>
                  <a:lnTo>
                    <a:pt x="199126" y="252505"/>
                  </a:lnTo>
                  <a:lnTo>
                    <a:pt x="207013" y="265993"/>
                  </a:lnTo>
                  <a:lnTo>
                    <a:pt x="217481" y="305657"/>
                  </a:lnTo>
                  <a:lnTo>
                    <a:pt x="223649" y="351135"/>
                  </a:lnTo>
                  <a:lnTo>
                    <a:pt x="223781" y="356977"/>
                  </a:lnTo>
                  <a:lnTo>
                    <a:pt x="221285" y="313675"/>
                  </a:lnTo>
                  <a:lnTo>
                    <a:pt x="226782" y="273252"/>
                  </a:lnTo>
                  <a:lnTo>
                    <a:pt x="232533" y="259793"/>
                  </a:lnTo>
                  <a:lnTo>
                    <a:pt x="246051" y="243314"/>
                  </a:lnTo>
                  <a:lnTo>
                    <a:pt x="248516" y="242870"/>
                  </a:lnTo>
                  <a:lnTo>
                    <a:pt x="258023" y="245264"/>
                  </a:lnTo>
                  <a:lnTo>
                    <a:pt x="263242" y="247321"/>
                  </a:lnTo>
                  <a:lnTo>
                    <a:pt x="276353" y="262780"/>
                  </a:lnTo>
                  <a:lnTo>
                    <a:pt x="292842" y="293569"/>
                  </a:lnTo>
                  <a:lnTo>
                    <a:pt x="307857" y="336839"/>
                  </a:lnTo>
                  <a:lnTo>
                    <a:pt x="317673" y="351567"/>
                  </a:lnTo>
                  <a:lnTo>
                    <a:pt x="325854" y="355715"/>
                  </a:lnTo>
                  <a:lnTo>
                    <a:pt x="335487" y="358029"/>
                  </a:lnTo>
                  <a:lnTo>
                    <a:pt x="343297" y="357882"/>
                  </a:lnTo>
                  <a:lnTo>
                    <a:pt x="352177" y="350056"/>
                  </a:lnTo>
                  <a:lnTo>
                    <a:pt x="376041" y="312572"/>
                  </a:lnTo>
                  <a:lnTo>
                    <a:pt x="386541" y="276414"/>
                  </a:lnTo>
                  <a:lnTo>
                    <a:pt x="393541" y="232739"/>
                  </a:lnTo>
                  <a:lnTo>
                    <a:pt x="394924" y="186182"/>
                  </a:lnTo>
                  <a:lnTo>
                    <a:pt x="395197" y="140035"/>
                  </a:lnTo>
                  <a:lnTo>
                    <a:pt x="394303" y="101043"/>
                  </a:lnTo>
                  <a:lnTo>
                    <a:pt x="390841" y="58790"/>
                  </a:lnTo>
                  <a:lnTo>
                    <a:pt x="384664" y="13056"/>
                  </a:lnTo>
                  <a:lnTo>
                    <a:pt x="382748" y="0"/>
                  </a:lnTo>
                  <a:lnTo>
                    <a:pt x="387637" y="31928"/>
                  </a:lnTo>
                  <a:lnTo>
                    <a:pt x="389602" y="67990"/>
                  </a:lnTo>
                  <a:lnTo>
                    <a:pt x="391598" y="114938"/>
                  </a:lnTo>
                  <a:lnTo>
                    <a:pt x="391943" y="161144"/>
                  </a:lnTo>
                  <a:lnTo>
                    <a:pt x="392046" y="197060"/>
                  </a:lnTo>
                  <a:lnTo>
                    <a:pt x="393762" y="235140"/>
                  </a:lnTo>
                  <a:lnTo>
                    <a:pt x="400037" y="279933"/>
                  </a:lnTo>
                  <a:lnTo>
                    <a:pt x="407418" y="310730"/>
                  </a:lnTo>
                  <a:lnTo>
                    <a:pt x="421326" y="333848"/>
                  </a:lnTo>
                  <a:lnTo>
                    <a:pt x="429072" y="341373"/>
                  </a:lnTo>
                  <a:lnTo>
                    <a:pt x="437924" y="344953"/>
                  </a:lnTo>
                  <a:lnTo>
                    <a:pt x="447032" y="346191"/>
                  </a:lnTo>
                  <a:lnTo>
                    <a:pt x="454608" y="345565"/>
                  </a:lnTo>
                  <a:lnTo>
                    <a:pt x="466509" y="339858"/>
                  </a:lnTo>
                  <a:lnTo>
                    <a:pt x="473915" y="333150"/>
                  </a:lnTo>
                  <a:lnTo>
                    <a:pt x="487358" y="309378"/>
                  </a:lnTo>
                  <a:lnTo>
                    <a:pt x="494397" y="275461"/>
                  </a:lnTo>
                  <a:lnTo>
                    <a:pt x="496821" y="271682"/>
                  </a:lnTo>
                  <a:lnTo>
                    <a:pt x="500222" y="273321"/>
                  </a:lnTo>
                  <a:lnTo>
                    <a:pt x="503766" y="273197"/>
                  </a:lnTo>
                  <a:lnTo>
                    <a:pt x="511789" y="270243"/>
                  </a:lnTo>
                  <a:lnTo>
                    <a:pt x="519748" y="263918"/>
                  </a:lnTo>
                  <a:lnTo>
                    <a:pt x="525438" y="255342"/>
                  </a:lnTo>
                  <a:lnTo>
                    <a:pt x="527987" y="241133"/>
                  </a:lnTo>
                  <a:lnTo>
                    <a:pt x="528335" y="235608"/>
                  </a:lnTo>
                  <a:lnTo>
                    <a:pt x="525668" y="229859"/>
                  </a:lnTo>
                  <a:lnTo>
                    <a:pt x="518703" y="220917"/>
                  </a:lnTo>
                  <a:lnTo>
                    <a:pt x="516362" y="220178"/>
                  </a:lnTo>
                  <a:lnTo>
                    <a:pt x="509998" y="220297"/>
                  </a:lnTo>
                  <a:lnTo>
                    <a:pt x="498482" y="224033"/>
                  </a:lnTo>
                  <a:lnTo>
                    <a:pt x="493115" y="227656"/>
                  </a:lnTo>
                  <a:lnTo>
                    <a:pt x="488848" y="233028"/>
                  </a:lnTo>
                  <a:lnTo>
                    <a:pt x="477791" y="256317"/>
                  </a:lnTo>
                  <a:lnTo>
                    <a:pt x="475573" y="271042"/>
                  </a:lnTo>
                  <a:lnTo>
                    <a:pt x="476601" y="288261"/>
                  </a:lnTo>
                  <a:lnTo>
                    <a:pt x="484197" y="306769"/>
                  </a:lnTo>
                  <a:lnTo>
                    <a:pt x="501940" y="330927"/>
                  </a:lnTo>
                  <a:lnTo>
                    <a:pt x="512055" y="339604"/>
                  </a:lnTo>
                  <a:lnTo>
                    <a:pt x="531037" y="347068"/>
                  </a:lnTo>
                  <a:lnTo>
                    <a:pt x="545560" y="349829"/>
                  </a:lnTo>
                  <a:lnTo>
                    <a:pt x="574869" y="343510"/>
                  </a:lnTo>
                  <a:lnTo>
                    <a:pt x="583980" y="339317"/>
                  </a:lnTo>
                  <a:lnTo>
                    <a:pt x="598464" y="3255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6" name="SMARTInkShape-852">
              <a:extLst>
                <a:ext uri="{FF2B5EF4-FFF2-40B4-BE49-F238E27FC236}">
                  <a16:creationId xmlns:a16="http://schemas.microsoft.com/office/drawing/2014/main" xmlns="" id="{971DF73B-F865-4AEF-B684-C7F3A28DA3B9}"/>
                </a:ext>
              </a:extLst>
            </p:cNvPr>
            <p:cNvSpPr/>
            <p:nvPr>
              <p:custDataLst>
                <p:tags r:id="rId20"/>
              </p:custDataLst>
            </p:nvPr>
          </p:nvSpPr>
          <p:spPr>
            <a:xfrm>
              <a:off x="6446677" y="6034298"/>
              <a:ext cx="316074" cy="390138"/>
            </a:xfrm>
            <a:custGeom>
              <a:avLst/>
              <a:gdLst/>
              <a:ahLst/>
              <a:cxnLst/>
              <a:rect l="0" t="0" r="0" b="0"/>
              <a:pathLst>
                <a:path w="316074" h="390138">
                  <a:moveTo>
                    <a:pt x="74773" y="83927"/>
                  </a:moveTo>
                  <a:lnTo>
                    <a:pt x="74773" y="83927"/>
                  </a:lnTo>
                  <a:lnTo>
                    <a:pt x="76458" y="85612"/>
                  </a:lnTo>
                  <a:lnTo>
                    <a:pt x="76955" y="85756"/>
                  </a:lnTo>
                  <a:lnTo>
                    <a:pt x="77286" y="85499"/>
                  </a:lnTo>
                  <a:lnTo>
                    <a:pt x="77507" y="84975"/>
                  </a:lnTo>
                  <a:lnTo>
                    <a:pt x="90398" y="74618"/>
                  </a:lnTo>
                  <a:lnTo>
                    <a:pt x="90574" y="72781"/>
                  </a:lnTo>
                  <a:lnTo>
                    <a:pt x="87393" y="37746"/>
                  </a:lnTo>
                  <a:lnTo>
                    <a:pt x="82852" y="25302"/>
                  </a:lnTo>
                  <a:lnTo>
                    <a:pt x="74483" y="17184"/>
                  </a:lnTo>
                  <a:lnTo>
                    <a:pt x="64414" y="12283"/>
                  </a:lnTo>
                  <a:lnTo>
                    <a:pt x="55235" y="11281"/>
                  </a:lnTo>
                  <a:lnTo>
                    <a:pt x="38762" y="16071"/>
                  </a:lnTo>
                  <a:lnTo>
                    <a:pt x="25533" y="22507"/>
                  </a:lnTo>
                  <a:lnTo>
                    <a:pt x="13225" y="37310"/>
                  </a:lnTo>
                  <a:lnTo>
                    <a:pt x="4012" y="53965"/>
                  </a:lnTo>
                  <a:lnTo>
                    <a:pt x="0" y="88134"/>
                  </a:lnTo>
                  <a:lnTo>
                    <a:pt x="736" y="100731"/>
                  </a:lnTo>
                  <a:lnTo>
                    <a:pt x="9876" y="122498"/>
                  </a:lnTo>
                  <a:lnTo>
                    <a:pt x="19824" y="133878"/>
                  </a:lnTo>
                  <a:lnTo>
                    <a:pt x="38402" y="146436"/>
                  </a:lnTo>
                  <a:lnTo>
                    <a:pt x="43117" y="146767"/>
                  </a:lnTo>
                  <a:lnTo>
                    <a:pt x="54001" y="144311"/>
                  </a:lnTo>
                  <a:lnTo>
                    <a:pt x="66972" y="136979"/>
                  </a:lnTo>
                  <a:lnTo>
                    <a:pt x="72247" y="128320"/>
                  </a:lnTo>
                  <a:lnTo>
                    <a:pt x="83082" y="83768"/>
                  </a:lnTo>
                  <a:lnTo>
                    <a:pt x="90044" y="45119"/>
                  </a:lnTo>
                  <a:lnTo>
                    <a:pt x="89892" y="43238"/>
                  </a:lnTo>
                  <a:lnTo>
                    <a:pt x="89439" y="41984"/>
                  </a:lnTo>
                  <a:lnTo>
                    <a:pt x="88784" y="41149"/>
                  </a:lnTo>
                  <a:lnTo>
                    <a:pt x="88347" y="41297"/>
                  </a:lnTo>
                  <a:lnTo>
                    <a:pt x="87861" y="43343"/>
                  </a:lnTo>
                  <a:lnTo>
                    <a:pt x="88429" y="81509"/>
                  </a:lnTo>
                  <a:lnTo>
                    <a:pt x="93581" y="120726"/>
                  </a:lnTo>
                  <a:lnTo>
                    <a:pt x="101042" y="156410"/>
                  </a:lnTo>
                  <a:lnTo>
                    <a:pt x="110510" y="203986"/>
                  </a:lnTo>
                  <a:lnTo>
                    <a:pt x="116681" y="242659"/>
                  </a:lnTo>
                  <a:lnTo>
                    <a:pt x="122105" y="287568"/>
                  </a:lnTo>
                  <a:lnTo>
                    <a:pt x="124888" y="331312"/>
                  </a:lnTo>
                  <a:lnTo>
                    <a:pt x="123602" y="372647"/>
                  </a:lnTo>
                  <a:lnTo>
                    <a:pt x="120111" y="383697"/>
                  </a:lnTo>
                  <a:lnTo>
                    <a:pt x="115031" y="389784"/>
                  </a:lnTo>
                  <a:lnTo>
                    <a:pt x="110431" y="390137"/>
                  </a:lnTo>
                  <a:lnTo>
                    <a:pt x="97794" y="386767"/>
                  </a:lnTo>
                  <a:lnTo>
                    <a:pt x="88415" y="381506"/>
                  </a:lnTo>
                  <a:lnTo>
                    <a:pt x="80836" y="373876"/>
                  </a:lnTo>
                  <a:lnTo>
                    <a:pt x="59836" y="344747"/>
                  </a:lnTo>
                  <a:lnTo>
                    <a:pt x="51336" y="315802"/>
                  </a:lnTo>
                  <a:lnTo>
                    <a:pt x="49406" y="291664"/>
                  </a:lnTo>
                  <a:lnTo>
                    <a:pt x="58042" y="252497"/>
                  </a:lnTo>
                  <a:lnTo>
                    <a:pt x="79965" y="205983"/>
                  </a:lnTo>
                  <a:lnTo>
                    <a:pt x="111923" y="162328"/>
                  </a:lnTo>
                  <a:lnTo>
                    <a:pt x="142275" y="119459"/>
                  </a:lnTo>
                  <a:lnTo>
                    <a:pt x="169270" y="78676"/>
                  </a:lnTo>
                  <a:lnTo>
                    <a:pt x="187872" y="45584"/>
                  </a:lnTo>
                  <a:lnTo>
                    <a:pt x="189266" y="27254"/>
                  </a:lnTo>
                  <a:lnTo>
                    <a:pt x="187444" y="14610"/>
                  </a:lnTo>
                  <a:lnTo>
                    <a:pt x="181882" y="7964"/>
                  </a:lnTo>
                  <a:lnTo>
                    <a:pt x="174588" y="2541"/>
                  </a:lnTo>
                  <a:lnTo>
                    <a:pt x="168994" y="130"/>
                  </a:lnTo>
                  <a:lnTo>
                    <a:pt x="163216" y="0"/>
                  </a:lnTo>
                  <a:lnTo>
                    <a:pt x="152568" y="2790"/>
                  </a:lnTo>
                  <a:lnTo>
                    <a:pt x="139099" y="15828"/>
                  </a:lnTo>
                  <a:lnTo>
                    <a:pt x="133348" y="25674"/>
                  </a:lnTo>
                  <a:lnTo>
                    <a:pt x="131814" y="30275"/>
                  </a:lnTo>
                  <a:lnTo>
                    <a:pt x="131851" y="33695"/>
                  </a:lnTo>
                  <a:lnTo>
                    <a:pt x="132933" y="36328"/>
                  </a:lnTo>
                  <a:lnTo>
                    <a:pt x="134714" y="38436"/>
                  </a:lnTo>
                  <a:lnTo>
                    <a:pt x="145646" y="44774"/>
                  </a:lnTo>
                  <a:lnTo>
                    <a:pt x="155000" y="47749"/>
                  </a:lnTo>
                  <a:lnTo>
                    <a:pt x="189675" y="41739"/>
                  </a:lnTo>
                  <a:lnTo>
                    <a:pt x="237045" y="23838"/>
                  </a:lnTo>
                  <a:lnTo>
                    <a:pt x="237988" y="24465"/>
                  </a:lnTo>
                  <a:lnTo>
                    <a:pt x="238616" y="25588"/>
                  </a:lnTo>
                  <a:lnTo>
                    <a:pt x="239625" y="30776"/>
                  </a:lnTo>
                  <a:lnTo>
                    <a:pt x="226314" y="72479"/>
                  </a:lnTo>
                  <a:lnTo>
                    <a:pt x="225244" y="105102"/>
                  </a:lnTo>
                  <a:lnTo>
                    <a:pt x="227374" y="114505"/>
                  </a:lnTo>
                  <a:lnTo>
                    <a:pt x="231849" y="124563"/>
                  </a:lnTo>
                  <a:lnTo>
                    <a:pt x="238306" y="132092"/>
                  </a:lnTo>
                  <a:lnTo>
                    <a:pt x="242003" y="135087"/>
                  </a:lnTo>
                  <a:lnTo>
                    <a:pt x="251756" y="138415"/>
                  </a:lnTo>
                  <a:lnTo>
                    <a:pt x="270208" y="140551"/>
                  </a:lnTo>
                  <a:lnTo>
                    <a:pt x="290841" y="130808"/>
                  </a:lnTo>
                  <a:lnTo>
                    <a:pt x="302389" y="119345"/>
                  </a:lnTo>
                  <a:lnTo>
                    <a:pt x="316073" y="99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7" name="SMARTInkShape-853">
              <a:extLst>
                <a:ext uri="{FF2B5EF4-FFF2-40B4-BE49-F238E27FC236}">
                  <a16:creationId xmlns:a16="http://schemas.microsoft.com/office/drawing/2014/main" xmlns="" id="{E0EB9605-095F-452F-8B60-C4F5E6589D94}"/>
                </a:ext>
              </a:extLst>
            </p:cNvPr>
            <p:cNvSpPr/>
            <p:nvPr>
              <p:custDataLst>
                <p:tags r:id="rId21"/>
              </p:custDataLst>
            </p:nvPr>
          </p:nvSpPr>
          <p:spPr>
            <a:xfrm>
              <a:off x="6778006" y="6052643"/>
              <a:ext cx="397495" cy="137127"/>
            </a:xfrm>
            <a:custGeom>
              <a:avLst/>
              <a:gdLst/>
              <a:ahLst/>
              <a:cxnLst/>
              <a:rect l="0" t="0" r="0" b="0"/>
              <a:pathLst>
                <a:path w="397495" h="137127">
                  <a:moveTo>
                    <a:pt x="51419" y="52882"/>
                  </a:moveTo>
                  <a:lnTo>
                    <a:pt x="51419" y="52882"/>
                  </a:lnTo>
                  <a:lnTo>
                    <a:pt x="57852" y="45509"/>
                  </a:lnTo>
                  <a:lnTo>
                    <a:pt x="60763" y="40494"/>
                  </a:lnTo>
                  <a:lnTo>
                    <a:pt x="58021" y="17718"/>
                  </a:lnTo>
                  <a:lnTo>
                    <a:pt x="54823" y="9502"/>
                  </a:lnTo>
                  <a:lnTo>
                    <a:pt x="51051" y="4439"/>
                  </a:lnTo>
                  <a:lnTo>
                    <a:pt x="47022" y="1366"/>
                  </a:lnTo>
                  <a:lnTo>
                    <a:pt x="42880" y="0"/>
                  </a:lnTo>
                  <a:lnTo>
                    <a:pt x="36805" y="3156"/>
                  </a:lnTo>
                  <a:lnTo>
                    <a:pt x="23093" y="14994"/>
                  </a:lnTo>
                  <a:lnTo>
                    <a:pt x="5502" y="46471"/>
                  </a:lnTo>
                  <a:lnTo>
                    <a:pt x="380" y="63329"/>
                  </a:lnTo>
                  <a:lnTo>
                    <a:pt x="0" y="90158"/>
                  </a:lnTo>
                  <a:lnTo>
                    <a:pt x="5492" y="110885"/>
                  </a:lnTo>
                  <a:lnTo>
                    <a:pt x="12780" y="119348"/>
                  </a:lnTo>
                  <a:lnTo>
                    <a:pt x="17193" y="122593"/>
                  </a:lnTo>
                  <a:lnTo>
                    <a:pt x="25859" y="125257"/>
                  </a:lnTo>
                  <a:lnTo>
                    <a:pt x="30146" y="125474"/>
                  </a:lnTo>
                  <a:lnTo>
                    <a:pt x="38672" y="122892"/>
                  </a:lnTo>
                  <a:lnTo>
                    <a:pt x="42920" y="120722"/>
                  </a:lnTo>
                  <a:lnTo>
                    <a:pt x="50464" y="112666"/>
                  </a:lnTo>
                  <a:lnTo>
                    <a:pt x="60560" y="95305"/>
                  </a:lnTo>
                  <a:lnTo>
                    <a:pt x="69805" y="48395"/>
                  </a:lnTo>
                  <a:lnTo>
                    <a:pt x="70457" y="25652"/>
                  </a:lnTo>
                  <a:lnTo>
                    <a:pt x="75186" y="70059"/>
                  </a:lnTo>
                  <a:lnTo>
                    <a:pt x="82662" y="95374"/>
                  </a:lnTo>
                  <a:lnTo>
                    <a:pt x="93681" y="111882"/>
                  </a:lnTo>
                  <a:lnTo>
                    <a:pt x="103060" y="121203"/>
                  </a:lnTo>
                  <a:lnTo>
                    <a:pt x="110824" y="123816"/>
                  </a:lnTo>
                  <a:lnTo>
                    <a:pt x="125125" y="125494"/>
                  </a:lnTo>
                  <a:lnTo>
                    <a:pt x="132978" y="121960"/>
                  </a:lnTo>
                  <a:lnTo>
                    <a:pt x="147336" y="111565"/>
                  </a:lnTo>
                  <a:lnTo>
                    <a:pt x="161330" y="85680"/>
                  </a:lnTo>
                  <a:lnTo>
                    <a:pt x="174832" y="42311"/>
                  </a:lnTo>
                  <a:lnTo>
                    <a:pt x="179396" y="26178"/>
                  </a:lnTo>
                  <a:lnTo>
                    <a:pt x="187684" y="17571"/>
                  </a:lnTo>
                  <a:lnTo>
                    <a:pt x="194021" y="13374"/>
                  </a:lnTo>
                  <a:lnTo>
                    <a:pt x="198759" y="13333"/>
                  </a:lnTo>
                  <a:lnTo>
                    <a:pt x="208738" y="16182"/>
                  </a:lnTo>
                  <a:lnTo>
                    <a:pt x="213179" y="23753"/>
                  </a:lnTo>
                  <a:lnTo>
                    <a:pt x="227037" y="70996"/>
                  </a:lnTo>
                  <a:lnTo>
                    <a:pt x="234562" y="117663"/>
                  </a:lnTo>
                  <a:lnTo>
                    <a:pt x="235510" y="137126"/>
                  </a:lnTo>
                  <a:lnTo>
                    <a:pt x="237739" y="128528"/>
                  </a:lnTo>
                  <a:lnTo>
                    <a:pt x="236172" y="87984"/>
                  </a:lnTo>
                  <a:lnTo>
                    <a:pt x="237290" y="42701"/>
                  </a:lnTo>
                  <a:lnTo>
                    <a:pt x="245055" y="26347"/>
                  </a:lnTo>
                  <a:lnTo>
                    <a:pt x="252922" y="16523"/>
                  </a:lnTo>
                  <a:lnTo>
                    <a:pt x="263093" y="11378"/>
                  </a:lnTo>
                  <a:lnTo>
                    <a:pt x="266618" y="11807"/>
                  </a:lnTo>
                  <a:lnTo>
                    <a:pt x="273357" y="16047"/>
                  </a:lnTo>
                  <a:lnTo>
                    <a:pt x="281417" y="24682"/>
                  </a:lnTo>
                  <a:lnTo>
                    <a:pt x="291683" y="55619"/>
                  </a:lnTo>
                  <a:lnTo>
                    <a:pt x="305534" y="102578"/>
                  </a:lnTo>
                  <a:lnTo>
                    <a:pt x="316115" y="118485"/>
                  </a:lnTo>
                  <a:lnTo>
                    <a:pt x="325460" y="125313"/>
                  </a:lnTo>
                  <a:lnTo>
                    <a:pt x="330421" y="127628"/>
                  </a:lnTo>
                  <a:lnTo>
                    <a:pt x="339697" y="128318"/>
                  </a:lnTo>
                  <a:lnTo>
                    <a:pt x="349581" y="125215"/>
                  </a:lnTo>
                  <a:lnTo>
                    <a:pt x="367618" y="113903"/>
                  </a:lnTo>
                  <a:lnTo>
                    <a:pt x="397494" y="87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8" name="SMARTInkShape-854">
              <a:extLst>
                <a:ext uri="{FF2B5EF4-FFF2-40B4-BE49-F238E27FC236}">
                  <a16:creationId xmlns:a16="http://schemas.microsoft.com/office/drawing/2014/main" xmlns="" id="{3925678F-7775-448E-883C-009D517A7E5B}"/>
                </a:ext>
              </a:extLst>
            </p:cNvPr>
            <p:cNvSpPr/>
            <p:nvPr>
              <p:custDataLst>
                <p:tags r:id="rId22"/>
              </p:custDataLst>
            </p:nvPr>
          </p:nvSpPr>
          <p:spPr>
            <a:xfrm>
              <a:off x="7206207" y="5902171"/>
              <a:ext cx="305844" cy="283638"/>
            </a:xfrm>
            <a:custGeom>
              <a:avLst/>
              <a:gdLst/>
              <a:ahLst/>
              <a:cxnLst/>
              <a:rect l="0" t="0" r="0" b="0"/>
              <a:pathLst>
                <a:path w="305844" h="283638">
                  <a:moveTo>
                    <a:pt x="70893" y="193829"/>
                  </a:moveTo>
                  <a:lnTo>
                    <a:pt x="70893" y="193829"/>
                  </a:lnTo>
                  <a:lnTo>
                    <a:pt x="69208" y="193829"/>
                  </a:lnTo>
                  <a:lnTo>
                    <a:pt x="69064" y="193476"/>
                  </a:lnTo>
                  <a:lnTo>
                    <a:pt x="70195" y="190589"/>
                  </a:lnTo>
                  <a:lnTo>
                    <a:pt x="70891" y="162626"/>
                  </a:lnTo>
                  <a:lnTo>
                    <a:pt x="69010" y="152562"/>
                  </a:lnTo>
                  <a:lnTo>
                    <a:pt x="67521" y="149384"/>
                  </a:lnTo>
                  <a:lnTo>
                    <a:pt x="62104" y="143972"/>
                  </a:lnTo>
                  <a:lnTo>
                    <a:pt x="58684" y="141541"/>
                  </a:lnTo>
                  <a:lnTo>
                    <a:pt x="49239" y="139781"/>
                  </a:lnTo>
                  <a:lnTo>
                    <a:pt x="39750" y="140527"/>
                  </a:lnTo>
                  <a:lnTo>
                    <a:pt x="34356" y="143210"/>
                  </a:lnTo>
                  <a:lnTo>
                    <a:pt x="14855" y="163079"/>
                  </a:lnTo>
                  <a:lnTo>
                    <a:pt x="8239" y="174165"/>
                  </a:lnTo>
                  <a:lnTo>
                    <a:pt x="126" y="200515"/>
                  </a:lnTo>
                  <a:lnTo>
                    <a:pt x="0" y="229840"/>
                  </a:lnTo>
                  <a:lnTo>
                    <a:pt x="7476" y="252594"/>
                  </a:lnTo>
                  <a:lnTo>
                    <a:pt x="15257" y="266000"/>
                  </a:lnTo>
                  <a:lnTo>
                    <a:pt x="19339" y="268401"/>
                  </a:lnTo>
                  <a:lnTo>
                    <a:pt x="30458" y="271069"/>
                  </a:lnTo>
                  <a:lnTo>
                    <a:pt x="45546" y="270886"/>
                  </a:lnTo>
                  <a:lnTo>
                    <a:pt x="65696" y="260170"/>
                  </a:lnTo>
                  <a:lnTo>
                    <a:pt x="74815" y="251301"/>
                  </a:lnTo>
                  <a:lnTo>
                    <a:pt x="88601" y="225682"/>
                  </a:lnTo>
                  <a:lnTo>
                    <a:pt x="96956" y="179843"/>
                  </a:lnTo>
                  <a:lnTo>
                    <a:pt x="98031" y="139744"/>
                  </a:lnTo>
                  <a:lnTo>
                    <a:pt x="94950" y="101693"/>
                  </a:lnTo>
                  <a:lnTo>
                    <a:pt x="90945" y="59226"/>
                  </a:lnTo>
                  <a:lnTo>
                    <a:pt x="82017" y="12273"/>
                  </a:lnTo>
                  <a:lnTo>
                    <a:pt x="80734" y="0"/>
                  </a:lnTo>
                  <a:lnTo>
                    <a:pt x="80629" y="51"/>
                  </a:lnTo>
                  <a:lnTo>
                    <a:pt x="80420" y="46478"/>
                  </a:lnTo>
                  <a:lnTo>
                    <a:pt x="81359" y="93495"/>
                  </a:lnTo>
                  <a:lnTo>
                    <a:pt x="86523" y="135596"/>
                  </a:lnTo>
                  <a:lnTo>
                    <a:pt x="91803" y="180432"/>
                  </a:lnTo>
                  <a:lnTo>
                    <a:pt x="100689" y="222356"/>
                  </a:lnTo>
                  <a:lnTo>
                    <a:pt x="110227" y="247468"/>
                  </a:lnTo>
                  <a:lnTo>
                    <a:pt x="118884" y="258758"/>
                  </a:lnTo>
                  <a:lnTo>
                    <a:pt x="125031" y="263021"/>
                  </a:lnTo>
                  <a:lnTo>
                    <a:pt x="135053" y="264210"/>
                  </a:lnTo>
                  <a:lnTo>
                    <a:pt x="145975" y="263209"/>
                  </a:lnTo>
                  <a:lnTo>
                    <a:pt x="153182" y="260413"/>
                  </a:lnTo>
                  <a:lnTo>
                    <a:pt x="170102" y="241253"/>
                  </a:lnTo>
                  <a:lnTo>
                    <a:pt x="188131" y="208330"/>
                  </a:lnTo>
                  <a:lnTo>
                    <a:pt x="200901" y="162978"/>
                  </a:lnTo>
                  <a:lnTo>
                    <a:pt x="200604" y="163031"/>
                  </a:lnTo>
                  <a:lnTo>
                    <a:pt x="199332" y="164030"/>
                  </a:lnTo>
                  <a:lnTo>
                    <a:pt x="198019" y="193347"/>
                  </a:lnTo>
                  <a:lnTo>
                    <a:pt x="205694" y="230428"/>
                  </a:lnTo>
                  <a:lnTo>
                    <a:pt x="217582" y="254863"/>
                  </a:lnTo>
                  <a:lnTo>
                    <a:pt x="229441" y="270278"/>
                  </a:lnTo>
                  <a:lnTo>
                    <a:pt x="238960" y="278254"/>
                  </a:lnTo>
                  <a:lnTo>
                    <a:pt x="250953" y="282504"/>
                  </a:lnTo>
                  <a:lnTo>
                    <a:pt x="257607" y="283637"/>
                  </a:lnTo>
                  <a:lnTo>
                    <a:pt x="272528" y="278311"/>
                  </a:lnTo>
                  <a:lnTo>
                    <a:pt x="305843" y="2478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9" name="SMARTInkShape-855">
              <a:extLst>
                <a:ext uri="{FF2B5EF4-FFF2-40B4-BE49-F238E27FC236}">
                  <a16:creationId xmlns:a16="http://schemas.microsoft.com/office/drawing/2014/main" xmlns="" id="{CBB3E386-83B9-4337-9D2E-E1EB7836D222}"/>
                </a:ext>
              </a:extLst>
            </p:cNvPr>
            <p:cNvSpPr/>
            <p:nvPr>
              <p:custDataLst>
                <p:tags r:id="rId23"/>
              </p:custDataLst>
            </p:nvPr>
          </p:nvSpPr>
          <p:spPr>
            <a:xfrm>
              <a:off x="7688362" y="5923161"/>
              <a:ext cx="341214" cy="255004"/>
            </a:xfrm>
            <a:custGeom>
              <a:avLst/>
              <a:gdLst/>
              <a:ahLst/>
              <a:cxnLst/>
              <a:rect l="0" t="0" r="0" b="0"/>
              <a:pathLst>
                <a:path w="341214" h="255004">
                  <a:moveTo>
                    <a:pt x="71338" y="185539"/>
                  </a:moveTo>
                  <a:lnTo>
                    <a:pt x="71338" y="185539"/>
                  </a:lnTo>
                  <a:lnTo>
                    <a:pt x="73023" y="185539"/>
                  </a:lnTo>
                  <a:lnTo>
                    <a:pt x="73520" y="185186"/>
                  </a:lnTo>
                  <a:lnTo>
                    <a:pt x="73851" y="184598"/>
                  </a:lnTo>
                  <a:lnTo>
                    <a:pt x="74072" y="183853"/>
                  </a:lnTo>
                  <a:lnTo>
                    <a:pt x="77753" y="179434"/>
                  </a:lnTo>
                  <a:lnTo>
                    <a:pt x="85671" y="172391"/>
                  </a:lnTo>
                  <a:lnTo>
                    <a:pt x="99636" y="144908"/>
                  </a:lnTo>
                  <a:lnTo>
                    <a:pt x="93089" y="125914"/>
                  </a:lnTo>
                  <a:lnTo>
                    <a:pt x="85121" y="115765"/>
                  </a:lnTo>
                  <a:lnTo>
                    <a:pt x="80527" y="112565"/>
                  </a:lnTo>
                  <a:lnTo>
                    <a:pt x="71659" y="109949"/>
                  </a:lnTo>
                  <a:lnTo>
                    <a:pt x="67319" y="109746"/>
                  </a:lnTo>
                  <a:lnTo>
                    <a:pt x="49411" y="116202"/>
                  </a:lnTo>
                  <a:lnTo>
                    <a:pt x="35208" y="125366"/>
                  </a:lnTo>
                  <a:lnTo>
                    <a:pt x="11025" y="160581"/>
                  </a:lnTo>
                  <a:lnTo>
                    <a:pt x="0" y="190683"/>
                  </a:lnTo>
                  <a:lnTo>
                    <a:pt x="2003" y="211461"/>
                  </a:lnTo>
                  <a:lnTo>
                    <a:pt x="9478" y="231985"/>
                  </a:lnTo>
                  <a:lnTo>
                    <a:pt x="21032" y="245810"/>
                  </a:lnTo>
                  <a:lnTo>
                    <a:pt x="31576" y="252896"/>
                  </a:lnTo>
                  <a:lnTo>
                    <a:pt x="36363" y="254785"/>
                  </a:lnTo>
                  <a:lnTo>
                    <a:pt x="48267" y="255003"/>
                  </a:lnTo>
                  <a:lnTo>
                    <a:pt x="60379" y="252395"/>
                  </a:lnTo>
                  <a:lnTo>
                    <a:pt x="69289" y="247708"/>
                  </a:lnTo>
                  <a:lnTo>
                    <a:pt x="86998" y="227321"/>
                  </a:lnTo>
                  <a:lnTo>
                    <a:pt x="97772" y="205680"/>
                  </a:lnTo>
                  <a:lnTo>
                    <a:pt x="106569" y="170693"/>
                  </a:lnTo>
                  <a:lnTo>
                    <a:pt x="112508" y="128498"/>
                  </a:lnTo>
                  <a:lnTo>
                    <a:pt x="114787" y="89631"/>
                  </a:lnTo>
                  <a:lnTo>
                    <a:pt x="112206" y="47094"/>
                  </a:lnTo>
                  <a:lnTo>
                    <a:pt x="102447" y="5471"/>
                  </a:lnTo>
                  <a:lnTo>
                    <a:pt x="100098" y="1439"/>
                  </a:lnTo>
                  <a:lnTo>
                    <a:pt x="98978" y="364"/>
                  </a:lnTo>
                  <a:lnTo>
                    <a:pt x="98232" y="0"/>
                  </a:lnTo>
                  <a:lnTo>
                    <a:pt x="97734" y="110"/>
                  </a:lnTo>
                  <a:lnTo>
                    <a:pt x="97402" y="537"/>
                  </a:lnTo>
                  <a:lnTo>
                    <a:pt x="103197" y="47015"/>
                  </a:lnTo>
                  <a:lnTo>
                    <a:pt x="107343" y="86641"/>
                  </a:lnTo>
                  <a:lnTo>
                    <a:pt x="109377" y="125081"/>
                  </a:lnTo>
                  <a:lnTo>
                    <a:pt x="113751" y="168632"/>
                  </a:lnTo>
                  <a:lnTo>
                    <a:pt x="123699" y="210098"/>
                  </a:lnTo>
                  <a:lnTo>
                    <a:pt x="129182" y="220443"/>
                  </a:lnTo>
                  <a:lnTo>
                    <a:pt x="139850" y="227628"/>
                  </a:lnTo>
                  <a:lnTo>
                    <a:pt x="146646" y="230532"/>
                  </a:lnTo>
                  <a:lnTo>
                    <a:pt x="160782" y="229995"/>
                  </a:lnTo>
                  <a:lnTo>
                    <a:pt x="183237" y="221524"/>
                  </a:lnTo>
                  <a:lnTo>
                    <a:pt x="210597" y="195183"/>
                  </a:lnTo>
                  <a:lnTo>
                    <a:pt x="216424" y="186948"/>
                  </a:lnTo>
                  <a:lnTo>
                    <a:pt x="217197" y="183635"/>
                  </a:lnTo>
                  <a:lnTo>
                    <a:pt x="217363" y="182531"/>
                  </a:lnTo>
                  <a:lnTo>
                    <a:pt x="219918" y="184579"/>
                  </a:lnTo>
                  <a:lnTo>
                    <a:pt x="222802" y="185255"/>
                  </a:lnTo>
                  <a:lnTo>
                    <a:pt x="234463" y="185161"/>
                  </a:lnTo>
                  <a:lnTo>
                    <a:pt x="245221" y="182644"/>
                  </a:lnTo>
                  <a:lnTo>
                    <a:pt x="257575" y="175651"/>
                  </a:lnTo>
                  <a:lnTo>
                    <a:pt x="270932" y="163201"/>
                  </a:lnTo>
                  <a:lnTo>
                    <a:pt x="274464" y="158443"/>
                  </a:lnTo>
                  <a:lnTo>
                    <a:pt x="278435" y="146740"/>
                  </a:lnTo>
                  <a:lnTo>
                    <a:pt x="278858" y="139955"/>
                  </a:lnTo>
                  <a:lnTo>
                    <a:pt x="277516" y="134235"/>
                  </a:lnTo>
                  <a:lnTo>
                    <a:pt x="274568" y="128165"/>
                  </a:lnTo>
                  <a:lnTo>
                    <a:pt x="272794" y="126123"/>
                  </a:lnTo>
                  <a:lnTo>
                    <a:pt x="268941" y="123854"/>
                  </a:lnTo>
                  <a:lnTo>
                    <a:pt x="264877" y="123787"/>
                  </a:lnTo>
                  <a:lnTo>
                    <a:pt x="256520" y="126617"/>
                  </a:lnTo>
                  <a:lnTo>
                    <a:pt x="246817" y="139663"/>
                  </a:lnTo>
                  <a:lnTo>
                    <a:pt x="231386" y="181689"/>
                  </a:lnTo>
                  <a:lnTo>
                    <a:pt x="226398" y="207147"/>
                  </a:lnTo>
                  <a:lnTo>
                    <a:pt x="226570" y="211586"/>
                  </a:lnTo>
                  <a:lnTo>
                    <a:pt x="235239" y="227946"/>
                  </a:lnTo>
                  <a:lnTo>
                    <a:pt x="245077" y="236254"/>
                  </a:lnTo>
                  <a:lnTo>
                    <a:pt x="258269" y="242298"/>
                  </a:lnTo>
                  <a:lnTo>
                    <a:pt x="299355" y="250769"/>
                  </a:lnTo>
                  <a:lnTo>
                    <a:pt x="341213" y="252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0" name="SMARTInkShape-856">
              <a:extLst>
                <a:ext uri="{FF2B5EF4-FFF2-40B4-BE49-F238E27FC236}">
                  <a16:creationId xmlns:a16="http://schemas.microsoft.com/office/drawing/2014/main" xmlns="" id="{052EF49A-CF37-4B42-A9B1-9307955CD0C0}"/>
                </a:ext>
              </a:extLst>
            </p:cNvPr>
            <p:cNvSpPr/>
            <p:nvPr>
              <p:custDataLst>
                <p:tags r:id="rId24"/>
              </p:custDataLst>
            </p:nvPr>
          </p:nvSpPr>
          <p:spPr>
            <a:xfrm>
              <a:off x="7429500" y="5956300"/>
              <a:ext cx="28576" cy="19051"/>
            </a:xfrm>
            <a:custGeom>
              <a:avLst/>
              <a:gdLst/>
              <a:ahLst/>
              <a:cxnLst/>
              <a:rect l="0" t="0" r="0" b="0"/>
              <a:pathLst>
                <a:path w="28576" h="19051">
                  <a:moveTo>
                    <a:pt x="28575" y="19050"/>
                  </a:moveTo>
                  <a:lnTo>
                    <a:pt x="28575" y="19050"/>
                  </a:lnTo>
                  <a:lnTo>
                    <a:pt x="2932" y="6967"/>
                  </a:lnTo>
                  <a:lnTo>
                    <a:pt x="1955" y="6056"/>
                  </a:lnTo>
                  <a:lnTo>
                    <a:pt x="386" y="374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1" name="SMARTInkShape-857">
              <a:extLst>
                <a:ext uri="{FF2B5EF4-FFF2-40B4-BE49-F238E27FC236}">
                  <a16:creationId xmlns:a16="http://schemas.microsoft.com/office/drawing/2014/main" xmlns="" id="{08251C92-C041-4C40-B43E-CB1ED9A69E11}"/>
                </a:ext>
              </a:extLst>
            </p:cNvPr>
            <p:cNvSpPr/>
            <p:nvPr>
              <p:custDataLst>
                <p:tags r:id="rId25"/>
              </p:custDataLst>
            </p:nvPr>
          </p:nvSpPr>
          <p:spPr>
            <a:xfrm>
              <a:off x="5672040" y="5956300"/>
              <a:ext cx="150911" cy="15876"/>
            </a:xfrm>
            <a:custGeom>
              <a:avLst/>
              <a:gdLst/>
              <a:ahLst/>
              <a:cxnLst/>
              <a:rect l="0" t="0" r="0" b="0"/>
              <a:pathLst>
                <a:path w="150911" h="15876">
                  <a:moveTo>
                    <a:pt x="1685" y="15875"/>
                  </a:moveTo>
                  <a:lnTo>
                    <a:pt x="1685" y="15875"/>
                  </a:lnTo>
                  <a:lnTo>
                    <a:pt x="0" y="15875"/>
                  </a:lnTo>
                  <a:lnTo>
                    <a:pt x="33308" y="14111"/>
                  </a:lnTo>
                  <a:lnTo>
                    <a:pt x="55222" y="11171"/>
                  </a:lnTo>
                  <a:lnTo>
                    <a:pt x="102738" y="4965"/>
                  </a:lnTo>
                  <a:lnTo>
                    <a:pt x="1509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2" name="SMARTInkShape-858">
              <a:extLst>
                <a:ext uri="{FF2B5EF4-FFF2-40B4-BE49-F238E27FC236}">
                  <a16:creationId xmlns:a16="http://schemas.microsoft.com/office/drawing/2014/main" xmlns="" id="{ACEDAA45-E9AA-4833-AFA2-703B6AD60F44}"/>
                </a:ext>
              </a:extLst>
            </p:cNvPr>
            <p:cNvSpPr/>
            <p:nvPr>
              <p:custDataLst>
                <p:tags r:id="rId26"/>
              </p:custDataLst>
            </p:nvPr>
          </p:nvSpPr>
          <p:spPr>
            <a:xfrm>
              <a:off x="4487509" y="6035884"/>
              <a:ext cx="182917" cy="140011"/>
            </a:xfrm>
            <a:custGeom>
              <a:avLst/>
              <a:gdLst/>
              <a:ahLst/>
              <a:cxnLst/>
              <a:rect l="0" t="0" r="0" b="0"/>
              <a:pathLst>
                <a:path w="182917" h="140011">
                  <a:moveTo>
                    <a:pt x="87666" y="31541"/>
                  </a:moveTo>
                  <a:lnTo>
                    <a:pt x="87666" y="31541"/>
                  </a:lnTo>
                  <a:lnTo>
                    <a:pt x="89351" y="31541"/>
                  </a:lnTo>
                  <a:lnTo>
                    <a:pt x="89848" y="31188"/>
                  </a:lnTo>
                  <a:lnTo>
                    <a:pt x="90179" y="30600"/>
                  </a:lnTo>
                  <a:lnTo>
                    <a:pt x="90400" y="29855"/>
                  </a:lnTo>
                  <a:lnTo>
                    <a:pt x="90194" y="29359"/>
                  </a:lnTo>
                  <a:lnTo>
                    <a:pt x="89704" y="29028"/>
                  </a:lnTo>
                  <a:lnTo>
                    <a:pt x="87785" y="28405"/>
                  </a:lnTo>
                  <a:lnTo>
                    <a:pt x="67441" y="7506"/>
                  </a:lnTo>
                  <a:lnTo>
                    <a:pt x="57369" y="2177"/>
                  </a:lnTo>
                  <a:lnTo>
                    <a:pt x="40527" y="0"/>
                  </a:lnTo>
                  <a:lnTo>
                    <a:pt x="29523" y="6595"/>
                  </a:lnTo>
                  <a:lnTo>
                    <a:pt x="13596" y="23295"/>
                  </a:lnTo>
                  <a:lnTo>
                    <a:pt x="9120" y="30698"/>
                  </a:lnTo>
                  <a:lnTo>
                    <a:pt x="0" y="66919"/>
                  </a:lnTo>
                  <a:lnTo>
                    <a:pt x="4080" y="97077"/>
                  </a:lnTo>
                  <a:lnTo>
                    <a:pt x="7713" y="107588"/>
                  </a:lnTo>
                  <a:lnTo>
                    <a:pt x="20467" y="122826"/>
                  </a:lnTo>
                  <a:lnTo>
                    <a:pt x="35966" y="133455"/>
                  </a:lnTo>
                  <a:lnTo>
                    <a:pt x="53415" y="139388"/>
                  </a:lnTo>
                  <a:lnTo>
                    <a:pt x="66934" y="140010"/>
                  </a:lnTo>
                  <a:lnTo>
                    <a:pt x="74219" y="136899"/>
                  </a:lnTo>
                  <a:lnTo>
                    <a:pt x="77643" y="134588"/>
                  </a:lnTo>
                  <a:lnTo>
                    <a:pt x="85833" y="122908"/>
                  </a:lnTo>
                  <a:lnTo>
                    <a:pt x="91043" y="108276"/>
                  </a:lnTo>
                  <a:lnTo>
                    <a:pt x="92684" y="74102"/>
                  </a:lnTo>
                  <a:lnTo>
                    <a:pt x="87981" y="28337"/>
                  </a:lnTo>
                  <a:lnTo>
                    <a:pt x="87806" y="29647"/>
                  </a:lnTo>
                  <a:lnTo>
                    <a:pt x="100071" y="62864"/>
                  </a:lnTo>
                  <a:lnTo>
                    <a:pt x="125052" y="105519"/>
                  </a:lnTo>
                  <a:lnTo>
                    <a:pt x="143119" y="129225"/>
                  </a:lnTo>
                  <a:lnTo>
                    <a:pt x="145801" y="131589"/>
                  </a:lnTo>
                  <a:lnTo>
                    <a:pt x="154426" y="133274"/>
                  </a:lnTo>
                  <a:lnTo>
                    <a:pt x="159690" y="133230"/>
                  </a:lnTo>
                  <a:lnTo>
                    <a:pt x="164609" y="130731"/>
                  </a:lnTo>
                  <a:lnTo>
                    <a:pt x="182916" y="110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99" name="SMARTInkShape-Group300">
            <a:extLst>
              <a:ext uri="{FF2B5EF4-FFF2-40B4-BE49-F238E27FC236}">
                <a16:creationId xmlns:a16="http://schemas.microsoft.com/office/drawing/2014/main" xmlns="" id="{9FC51B66-3E23-46A3-875A-F8EF0525B1EF}"/>
              </a:ext>
            </a:extLst>
          </p:cNvPr>
          <p:cNvGrpSpPr/>
          <p:nvPr/>
        </p:nvGrpSpPr>
        <p:grpSpPr>
          <a:xfrm>
            <a:off x="8305800" y="5915025"/>
            <a:ext cx="885826" cy="447334"/>
            <a:chOff x="8305800" y="5915025"/>
            <a:chExt cx="885826" cy="447334"/>
          </a:xfrm>
        </p:grpSpPr>
        <p:sp>
          <p:nvSpPr>
            <p:cNvPr id="194" name="SMARTInkShape-859">
              <a:extLst>
                <a:ext uri="{FF2B5EF4-FFF2-40B4-BE49-F238E27FC236}">
                  <a16:creationId xmlns:a16="http://schemas.microsoft.com/office/drawing/2014/main" xmlns="" id="{3438C257-5A13-4DD2-8FFB-DB823D0B5CE9}"/>
                </a:ext>
              </a:extLst>
            </p:cNvPr>
            <p:cNvSpPr/>
            <p:nvPr>
              <p:custDataLst>
                <p:tags r:id="rId11"/>
              </p:custDataLst>
            </p:nvPr>
          </p:nvSpPr>
          <p:spPr>
            <a:xfrm>
              <a:off x="8921750" y="6059081"/>
              <a:ext cx="269876" cy="122844"/>
            </a:xfrm>
            <a:custGeom>
              <a:avLst/>
              <a:gdLst/>
              <a:ahLst/>
              <a:cxnLst/>
              <a:rect l="0" t="0" r="0" b="0"/>
              <a:pathLst>
                <a:path w="269876" h="122844">
                  <a:moveTo>
                    <a:pt x="0" y="100419"/>
                  </a:moveTo>
                  <a:lnTo>
                    <a:pt x="0" y="100419"/>
                  </a:lnTo>
                  <a:lnTo>
                    <a:pt x="2535" y="103306"/>
                  </a:lnTo>
                  <a:lnTo>
                    <a:pt x="9149" y="112302"/>
                  </a:lnTo>
                  <a:lnTo>
                    <a:pt x="16704" y="116797"/>
                  </a:lnTo>
                  <a:lnTo>
                    <a:pt x="35409" y="121968"/>
                  </a:lnTo>
                  <a:lnTo>
                    <a:pt x="36658" y="121841"/>
                  </a:lnTo>
                  <a:lnTo>
                    <a:pt x="62509" y="108053"/>
                  </a:lnTo>
                  <a:lnTo>
                    <a:pt x="92036" y="83047"/>
                  </a:lnTo>
                  <a:lnTo>
                    <a:pt x="108084" y="57901"/>
                  </a:lnTo>
                  <a:lnTo>
                    <a:pt x="124336" y="11111"/>
                  </a:lnTo>
                  <a:lnTo>
                    <a:pt x="126766" y="60"/>
                  </a:lnTo>
                  <a:lnTo>
                    <a:pt x="126843" y="0"/>
                  </a:lnTo>
                  <a:lnTo>
                    <a:pt x="126997" y="39283"/>
                  </a:lnTo>
                  <a:lnTo>
                    <a:pt x="127000" y="84547"/>
                  </a:lnTo>
                  <a:lnTo>
                    <a:pt x="127705" y="94070"/>
                  </a:lnTo>
                  <a:lnTo>
                    <a:pt x="130370" y="100655"/>
                  </a:lnTo>
                  <a:lnTo>
                    <a:pt x="139209" y="111699"/>
                  </a:lnTo>
                  <a:lnTo>
                    <a:pt x="146772" y="116016"/>
                  </a:lnTo>
                  <a:lnTo>
                    <a:pt x="154485" y="117582"/>
                  </a:lnTo>
                  <a:lnTo>
                    <a:pt x="161441" y="117101"/>
                  </a:lnTo>
                  <a:lnTo>
                    <a:pt x="168060" y="111949"/>
                  </a:lnTo>
                  <a:lnTo>
                    <a:pt x="173823" y="104132"/>
                  </a:lnTo>
                  <a:lnTo>
                    <a:pt x="186847" y="67591"/>
                  </a:lnTo>
                  <a:lnTo>
                    <a:pt x="189826" y="36306"/>
                  </a:lnTo>
                  <a:lnTo>
                    <a:pt x="187724" y="16273"/>
                  </a:lnTo>
                  <a:lnTo>
                    <a:pt x="186885" y="14688"/>
                  </a:lnTo>
                  <a:lnTo>
                    <a:pt x="185620" y="13632"/>
                  </a:lnTo>
                  <a:lnTo>
                    <a:pt x="184072" y="12927"/>
                  </a:lnTo>
                  <a:lnTo>
                    <a:pt x="183040" y="12811"/>
                  </a:lnTo>
                  <a:lnTo>
                    <a:pt x="182352" y="13086"/>
                  </a:lnTo>
                  <a:lnTo>
                    <a:pt x="181893" y="13622"/>
                  </a:lnTo>
                  <a:lnTo>
                    <a:pt x="179561" y="21118"/>
                  </a:lnTo>
                  <a:lnTo>
                    <a:pt x="181490" y="60571"/>
                  </a:lnTo>
                  <a:lnTo>
                    <a:pt x="189788" y="90398"/>
                  </a:lnTo>
                  <a:lnTo>
                    <a:pt x="200951" y="107563"/>
                  </a:lnTo>
                  <a:lnTo>
                    <a:pt x="212058" y="117626"/>
                  </a:lnTo>
                  <a:lnTo>
                    <a:pt x="225423" y="122843"/>
                  </a:lnTo>
                  <a:lnTo>
                    <a:pt x="235421" y="122615"/>
                  </a:lnTo>
                  <a:lnTo>
                    <a:pt x="246095" y="119103"/>
                  </a:lnTo>
                  <a:lnTo>
                    <a:pt x="269875" y="103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5" name="SMARTInkShape-860">
              <a:extLst>
                <a:ext uri="{FF2B5EF4-FFF2-40B4-BE49-F238E27FC236}">
                  <a16:creationId xmlns:a16="http://schemas.microsoft.com/office/drawing/2014/main" xmlns="" id="{98BF0586-2BC0-45EE-9415-B6B7ABB91348}"/>
                </a:ext>
              </a:extLst>
            </p:cNvPr>
            <p:cNvSpPr/>
            <p:nvPr>
              <p:custDataLst>
                <p:tags r:id="rId12"/>
              </p:custDataLst>
            </p:nvPr>
          </p:nvSpPr>
          <p:spPr>
            <a:xfrm>
              <a:off x="8828081" y="6025841"/>
              <a:ext cx="109545" cy="336518"/>
            </a:xfrm>
            <a:custGeom>
              <a:avLst/>
              <a:gdLst/>
              <a:ahLst/>
              <a:cxnLst/>
              <a:rect l="0" t="0" r="0" b="0"/>
              <a:pathLst>
                <a:path w="109545" h="336518">
                  <a:moveTo>
                    <a:pt x="87319" y="73334"/>
                  </a:moveTo>
                  <a:lnTo>
                    <a:pt x="87319" y="73334"/>
                  </a:lnTo>
                  <a:lnTo>
                    <a:pt x="89004" y="73334"/>
                  </a:lnTo>
                  <a:lnTo>
                    <a:pt x="89501" y="72981"/>
                  </a:lnTo>
                  <a:lnTo>
                    <a:pt x="89831" y="72393"/>
                  </a:lnTo>
                  <a:lnTo>
                    <a:pt x="90052" y="71648"/>
                  </a:lnTo>
                  <a:lnTo>
                    <a:pt x="94771" y="65384"/>
                  </a:lnTo>
                  <a:lnTo>
                    <a:pt x="97375" y="58293"/>
                  </a:lnTo>
                  <a:lnTo>
                    <a:pt x="99497" y="55076"/>
                  </a:lnTo>
                  <a:lnTo>
                    <a:pt x="99864" y="51147"/>
                  </a:lnTo>
                  <a:lnTo>
                    <a:pt x="96602" y="32031"/>
                  </a:lnTo>
                  <a:lnTo>
                    <a:pt x="90268" y="19464"/>
                  </a:lnTo>
                  <a:lnTo>
                    <a:pt x="76887" y="4955"/>
                  </a:lnTo>
                  <a:lnTo>
                    <a:pt x="61259" y="0"/>
                  </a:lnTo>
                  <a:lnTo>
                    <a:pt x="48925" y="1230"/>
                  </a:lnTo>
                  <a:lnTo>
                    <a:pt x="37447" y="5657"/>
                  </a:lnTo>
                  <a:lnTo>
                    <a:pt x="23976" y="17494"/>
                  </a:lnTo>
                  <a:lnTo>
                    <a:pt x="5702" y="42300"/>
                  </a:lnTo>
                  <a:lnTo>
                    <a:pt x="1656" y="53897"/>
                  </a:lnTo>
                  <a:lnTo>
                    <a:pt x="0" y="81567"/>
                  </a:lnTo>
                  <a:lnTo>
                    <a:pt x="530" y="86231"/>
                  </a:lnTo>
                  <a:lnTo>
                    <a:pt x="11392" y="106279"/>
                  </a:lnTo>
                  <a:lnTo>
                    <a:pt x="24645" y="123351"/>
                  </a:lnTo>
                  <a:lnTo>
                    <a:pt x="32300" y="129078"/>
                  </a:lnTo>
                  <a:lnTo>
                    <a:pt x="47523" y="134440"/>
                  </a:lnTo>
                  <a:lnTo>
                    <a:pt x="61612" y="134439"/>
                  </a:lnTo>
                  <a:lnTo>
                    <a:pt x="69897" y="130243"/>
                  </a:lnTo>
                  <a:lnTo>
                    <a:pt x="80467" y="119422"/>
                  </a:lnTo>
                  <a:lnTo>
                    <a:pt x="85600" y="101409"/>
                  </a:lnTo>
                  <a:lnTo>
                    <a:pt x="86815" y="68656"/>
                  </a:lnTo>
                  <a:lnTo>
                    <a:pt x="82880" y="47570"/>
                  </a:lnTo>
                  <a:lnTo>
                    <a:pt x="79164" y="38755"/>
                  </a:lnTo>
                  <a:lnTo>
                    <a:pt x="78708" y="38287"/>
                  </a:lnTo>
                  <a:lnTo>
                    <a:pt x="78403" y="38328"/>
                  </a:lnTo>
                  <a:lnTo>
                    <a:pt x="77847" y="49974"/>
                  </a:lnTo>
                  <a:lnTo>
                    <a:pt x="82218" y="90307"/>
                  </a:lnTo>
                  <a:lnTo>
                    <a:pt x="88127" y="133288"/>
                  </a:lnTo>
                  <a:lnTo>
                    <a:pt x="89792" y="173217"/>
                  </a:lnTo>
                  <a:lnTo>
                    <a:pt x="90286" y="210801"/>
                  </a:lnTo>
                  <a:lnTo>
                    <a:pt x="90785" y="252785"/>
                  </a:lnTo>
                  <a:lnTo>
                    <a:pt x="92153" y="287969"/>
                  </a:lnTo>
                  <a:lnTo>
                    <a:pt x="95350" y="331326"/>
                  </a:lnTo>
                  <a:lnTo>
                    <a:pt x="96907" y="335287"/>
                  </a:lnTo>
                  <a:lnTo>
                    <a:pt x="98297" y="336517"/>
                  </a:lnTo>
                  <a:lnTo>
                    <a:pt x="99576" y="335925"/>
                  </a:lnTo>
                  <a:lnTo>
                    <a:pt x="101939" y="331505"/>
                  </a:lnTo>
                  <a:lnTo>
                    <a:pt x="109544" y="298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6" name="SMARTInkShape-861">
              <a:extLst>
                <a:ext uri="{FF2B5EF4-FFF2-40B4-BE49-F238E27FC236}">
                  <a16:creationId xmlns:a16="http://schemas.microsoft.com/office/drawing/2014/main" xmlns="" id="{B1E4C60D-F24A-4D88-8A76-5A6F8DABD2E2}"/>
                </a:ext>
              </a:extLst>
            </p:cNvPr>
            <p:cNvSpPr/>
            <p:nvPr>
              <p:custDataLst>
                <p:tags r:id="rId13"/>
              </p:custDataLst>
            </p:nvPr>
          </p:nvSpPr>
          <p:spPr>
            <a:xfrm>
              <a:off x="8623300" y="5915025"/>
              <a:ext cx="5910" cy="3176"/>
            </a:xfrm>
            <a:custGeom>
              <a:avLst/>
              <a:gdLst/>
              <a:ahLst/>
              <a:cxnLst/>
              <a:rect l="0" t="0" r="0" b="0"/>
              <a:pathLst>
                <a:path w="5910" h="3176">
                  <a:moveTo>
                    <a:pt x="3175" y="0"/>
                  </a:moveTo>
                  <a:lnTo>
                    <a:pt x="3175" y="0"/>
                  </a:lnTo>
                  <a:lnTo>
                    <a:pt x="5909" y="0"/>
                  </a:lnTo>
                  <a:lnTo>
                    <a:pt x="2849" y="0"/>
                  </a:lnTo>
                  <a:lnTo>
                    <a:pt x="1899" y="353"/>
                  </a:lnTo>
                  <a:lnTo>
                    <a:pt x="0" y="3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7" name="SMARTInkShape-862">
              <a:extLst>
                <a:ext uri="{FF2B5EF4-FFF2-40B4-BE49-F238E27FC236}">
                  <a16:creationId xmlns:a16="http://schemas.microsoft.com/office/drawing/2014/main" xmlns="" id="{CB1F1010-1370-4492-83C5-386020D80F7F}"/>
                </a:ext>
              </a:extLst>
            </p:cNvPr>
            <p:cNvSpPr/>
            <p:nvPr>
              <p:custDataLst>
                <p:tags r:id="rId14"/>
              </p:custDataLst>
            </p:nvPr>
          </p:nvSpPr>
          <p:spPr>
            <a:xfrm>
              <a:off x="8305800" y="6124575"/>
              <a:ext cx="76201" cy="39930"/>
            </a:xfrm>
            <a:custGeom>
              <a:avLst/>
              <a:gdLst/>
              <a:ahLst/>
              <a:cxnLst/>
              <a:rect l="0" t="0" r="0" b="0"/>
              <a:pathLst>
                <a:path w="76201" h="39930">
                  <a:moveTo>
                    <a:pt x="0" y="38100"/>
                  </a:moveTo>
                  <a:lnTo>
                    <a:pt x="0" y="38100"/>
                  </a:lnTo>
                  <a:lnTo>
                    <a:pt x="1685" y="38100"/>
                  </a:lnTo>
                  <a:lnTo>
                    <a:pt x="2182" y="38453"/>
                  </a:lnTo>
                  <a:lnTo>
                    <a:pt x="2513" y="39041"/>
                  </a:lnTo>
                  <a:lnTo>
                    <a:pt x="2734" y="39785"/>
                  </a:lnTo>
                  <a:lnTo>
                    <a:pt x="3939" y="39929"/>
                  </a:lnTo>
                  <a:lnTo>
                    <a:pt x="17763" y="38192"/>
                  </a:lnTo>
                  <a:lnTo>
                    <a:pt x="19419" y="3720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8" name="SMARTInkShape-863">
              <a:extLst>
                <a:ext uri="{FF2B5EF4-FFF2-40B4-BE49-F238E27FC236}">
                  <a16:creationId xmlns:a16="http://schemas.microsoft.com/office/drawing/2014/main" xmlns="" id="{6EF751F0-D433-4F2B-B597-8DE9C8E30553}"/>
                </a:ext>
              </a:extLst>
            </p:cNvPr>
            <p:cNvSpPr/>
            <p:nvPr>
              <p:custDataLst>
                <p:tags r:id="rId15"/>
              </p:custDataLst>
            </p:nvPr>
          </p:nvSpPr>
          <p:spPr>
            <a:xfrm>
              <a:off x="8401291" y="6033577"/>
              <a:ext cx="422035" cy="147063"/>
            </a:xfrm>
            <a:custGeom>
              <a:avLst/>
              <a:gdLst/>
              <a:ahLst/>
              <a:cxnLst/>
              <a:rect l="0" t="0" r="0" b="0"/>
              <a:pathLst>
                <a:path w="422035" h="147063">
                  <a:moveTo>
                    <a:pt x="82309" y="30673"/>
                  </a:moveTo>
                  <a:lnTo>
                    <a:pt x="82309" y="30673"/>
                  </a:lnTo>
                  <a:lnTo>
                    <a:pt x="85043" y="30673"/>
                  </a:lnTo>
                  <a:lnTo>
                    <a:pt x="83668" y="27302"/>
                  </a:lnTo>
                  <a:lnTo>
                    <a:pt x="82862" y="26309"/>
                  </a:lnTo>
                  <a:lnTo>
                    <a:pt x="54739" y="6047"/>
                  </a:lnTo>
                  <a:lnTo>
                    <a:pt x="37059" y="0"/>
                  </a:lnTo>
                  <a:lnTo>
                    <a:pt x="31153" y="1284"/>
                  </a:lnTo>
                  <a:lnTo>
                    <a:pt x="15367" y="11227"/>
                  </a:lnTo>
                  <a:lnTo>
                    <a:pt x="7167" y="19345"/>
                  </a:lnTo>
                  <a:lnTo>
                    <a:pt x="2503" y="34646"/>
                  </a:lnTo>
                  <a:lnTo>
                    <a:pt x="0" y="61494"/>
                  </a:lnTo>
                  <a:lnTo>
                    <a:pt x="4887" y="75044"/>
                  </a:lnTo>
                  <a:lnTo>
                    <a:pt x="33727" y="108635"/>
                  </a:lnTo>
                  <a:lnTo>
                    <a:pt x="49530" y="119703"/>
                  </a:lnTo>
                  <a:lnTo>
                    <a:pt x="72150" y="126876"/>
                  </a:lnTo>
                  <a:lnTo>
                    <a:pt x="80616" y="128110"/>
                  </a:lnTo>
                  <a:lnTo>
                    <a:pt x="107414" y="123833"/>
                  </a:lnTo>
                  <a:lnTo>
                    <a:pt x="131428" y="110775"/>
                  </a:lnTo>
                  <a:lnTo>
                    <a:pt x="142684" y="99053"/>
                  </a:lnTo>
                  <a:lnTo>
                    <a:pt x="150489" y="81586"/>
                  </a:lnTo>
                  <a:lnTo>
                    <a:pt x="155145" y="34140"/>
                  </a:lnTo>
                  <a:lnTo>
                    <a:pt x="154337" y="23116"/>
                  </a:lnTo>
                  <a:lnTo>
                    <a:pt x="152286" y="12551"/>
                  </a:lnTo>
                  <a:lnTo>
                    <a:pt x="152597" y="12595"/>
                  </a:lnTo>
                  <a:lnTo>
                    <a:pt x="153882" y="13584"/>
                  </a:lnTo>
                  <a:lnTo>
                    <a:pt x="156982" y="57450"/>
                  </a:lnTo>
                  <a:lnTo>
                    <a:pt x="166165" y="100561"/>
                  </a:lnTo>
                  <a:lnTo>
                    <a:pt x="169715" y="116762"/>
                  </a:lnTo>
                  <a:lnTo>
                    <a:pt x="177130" y="126555"/>
                  </a:lnTo>
                  <a:lnTo>
                    <a:pt x="195270" y="140472"/>
                  </a:lnTo>
                  <a:lnTo>
                    <a:pt x="204245" y="142032"/>
                  </a:lnTo>
                  <a:lnTo>
                    <a:pt x="209108" y="141954"/>
                  </a:lnTo>
                  <a:lnTo>
                    <a:pt x="219215" y="138104"/>
                  </a:lnTo>
                  <a:lnTo>
                    <a:pt x="231059" y="129885"/>
                  </a:lnTo>
                  <a:lnTo>
                    <a:pt x="233334" y="127506"/>
                  </a:lnTo>
                  <a:lnTo>
                    <a:pt x="238221" y="108988"/>
                  </a:lnTo>
                  <a:lnTo>
                    <a:pt x="240948" y="62423"/>
                  </a:lnTo>
                  <a:lnTo>
                    <a:pt x="243932" y="32528"/>
                  </a:lnTo>
                  <a:lnTo>
                    <a:pt x="250002" y="15230"/>
                  </a:lnTo>
                  <a:lnTo>
                    <a:pt x="251254" y="12969"/>
                  </a:lnTo>
                  <a:lnTo>
                    <a:pt x="255468" y="9517"/>
                  </a:lnTo>
                  <a:lnTo>
                    <a:pt x="260163" y="7512"/>
                  </a:lnTo>
                  <a:lnTo>
                    <a:pt x="261909" y="7471"/>
                  </a:lnTo>
                  <a:lnTo>
                    <a:pt x="263426" y="7797"/>
                  </a:lnTo>
                  <a:lnTo>
                    <a:pt x="277765" y="34268"/>
                  </a:lnTo>
                  <a:lnTo>
                    <a:pt x="289271" y="66041"/>
                  </a:lnTo>
                  <a:lnTo>
                    <a:pt x="296127" y="112963"/>
                  </a:lnTo>
                  <a:lnTo>
                    <a:pt x="298155" y="137715"/>
                  </a:lnTo>
                  <a:lnTo>
                    <a:pt x="290410" y="90661"/>
                  </a:lnTo>
                  <a:lnTo>
                    <a:pt x="293284" y="53511"/>
                  </a:lnTo>
                  <a:lnTo>
                    <a:pt x="297887" y="39635"/>
                  </a:lnTo>
                  <a:lnTo>
                    <a:pt x="310963" y="21574"/>
                  </a:lnTo>
                  <a:lnTo>
                    <a:pt x="314120" y="21784"/>
                  </a:lnTo>
                  <a:lnTo>
                    <a:pt x="326912" y="28118"/>
                  </a:lnTo>
                  <a:lnTo>
                    <a:pt x="331897" y="32595"/>
                  </a:lnTo>
                  <a:lnTo>
                    <a:pt x="348711" y="75796"/>
                  </a:lnTo>
                  <a:lnTo>
                    <a:pt x="359966" y="118257"/>
                  </a:lnTo>
                  <a:lnTo>
                    <a:pt x="361993" y="129219"/>
                  </a:lnTo>
                  <a:lnTo>
                    <a:pt x="366421" y="138794"/>
                  </a:lnTo>
                  <a:lnTo>
                    <a:pt x="371917" y="144932"/>
                  </a:lnTo>
                  <a:lnTo>
                    <a:pt x="374865" y="147062"/>
                  </a:lnTo>
                  <a:lnTo>
                    <a:pt x="386606" y="145666"/>
                  </a:lnTo>
                  <a:lnTo>
                    <a:pt x="400644" y="140342"/>
                  </a:lnTo>
                  <a:lnTo>
                    <a:pt x="422034" y="125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02" name="SMARTInkShape-Group301">
            <a:extLst>
              <a:ext uri="{FF2B5EF4-FFF2-40B4-BE49-F238E27FC236}">
                <a16:creationId xmlns:a16="http://schemas.microsoft.com/office/drawing/2014/main" xmlns="" id="{A978F247-260B-468B-8C27-3281356866FB}"/>
              </a:ext>
            </a:extLst>
          </p:cNvPr>
          <p:cNvGrpSpPr/>
          <p:nvPr/>
        </p:nvGrpSpPr>
        <p:grpSpPr>
          <a:xfrm>
            <a:off x="9178941" y="5866412"/>
            <a:ext cx="504810" cy="331577"/>
            <a:chOff x="9178941" y="5866412"/>
            <a:chExt cx="504810" cy="331577"/>
          </a:xfrm>
        </p:grpSpPr>
        <p:sp>
          <p:nvSpPr>
            <p:cNvPr id="200" name="SMARTInkShape-864">
              <a:extLst>
                <a:ext uri="{FF2B5EF4-FFF2-40B4-BE49-F238E27FC236}">
                  <a16:creationId xmlns:a16="http://schemas.microsoft.com/office/drawing/2014/main" xmlns="" id="{0C83B3AC-C2E3-48BE-9C08-F6F0C81B7FCC}"/>
                </a:ext>
              </a:extLst>
            </p:cNvPr>
            <p:cNvSpPr/>
            <p:nvPr>
              <p:custDataLst>
                <p:tags r:id="rId9"/>
              </p:custDataLst>
            </p:nvPr>
          </p:nvSpPr>
          <p:spPr>
            <a:xfrm>
              <a:off x="9499600" y="5981700"/>
              <a:ext cx="73026" cy="6351"/>
            </a:xfrm>
            <a:custGeom>
              <a:avLst/>
              <a:gdLst/>
              <a:ahLst/>
              <a:cxnLst/>
              <a:rect l="0" t="0" r="0" b="0"/>
              <a:pathLst>
                <a:path w="73026" h="6351">
                  <a:moveTo>
                    <a:pt x="0" y="6350"/>
                  </a:moveTo>
                  <a:lnTo>
                    <a:pt x="0" y="6350"/>
                  </a:lnTo>
                  <a:lnTo>
                    <a:pt x="43929" y="3837"/>
                  </a:lnTo>
                  <a:lnTo>
                    <a:pt x="73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1" name="SMARTInkShape-865">
              <a:extLst>
                <a:ext uri="{FF2B5EF4-FFF2-40B4-BE49-F238E27FC236}">
                  <a16:creationId xmlns:a16="http://schemas.microsoft.com/office/drawing/2014/main" xmlns="" id="{3BB1DA0A-F159-4791-BB74-4392FE5FB670}"/>
                </a:ext>
              </a:extLst>
            </p:cNvPr>
            <p:cNvSpPr/>
            <p:nvPr>
              <p:custDataLst>
                <p:tags r:id="rId10"/>
              </p:custDataLst>
            </p:nvPr>
          </p:nvSpPr>
          <p:spPr>
            <a:xfrm>
              <a:off x="9178941" y="5866412"/>
              <a:ext cx="504810" cy="331577"/>
            </a:xfrm>
            <a:custGeom>
              <a:avLst/>
              <a:gdLst/>
              <a:ahLst/>
              <a:cxnLst/>
              <a:rect l="0" t="0" r="0" b="0"/>
              <a:pathLst>
                <a:path w="504810" h="331577">
                  <a:moveTo>
                    <a:pt x="63484" y="223238"/>
                  </a:moveTo>
                  <a:lnTo>
                    <a:pt x="63484" y="223238"/>
                  </a:lnTo>
                  <a:lnTo>
                    <a:pt x="65169" y="221552"/>
                  </a:lnTo>
                  <a:lnTo>
                    <a:pt x="65996" y="218843"/>
                  </a:lnTo>
                  <a:lnTo>
                    <a:pt x="66656" y="201470"/>
                  </a:lnTo>
                  <a:lnTo>
                    <a:pt x="58179" y="183482"/>
                  </a:lnTo>
                  <a:lnTo>
                    <a:pt x="56772" y="181918"/>
                  </a:lnTo>
                  <a:lnTo>
                    <a:pt x="50506" y="180179"/>
                  </a:lnTo>
                  <a:lnTo>
                    <a:pt x="42547" y="180112"/>
                  </a:lnTo>
                  <a:lnTo>
                    <a:pt x="35482" y="182434"/>
                  </a:lnTo>
                  <a:lnTo>
                    <a:pt x="22183" y="191079"/>
                  </a:lnTo>
                  <a:lnTo>
                    <a:pt x="15965" y="197656"/>
                  </a:lnTo>
                  <a:lnTo>
                    <a:pt x="0" y="228253"/>
                  </a:lnTo>
                  <a:lnTo>
                    <a:pt x="1050" y="240048"/>
                  </a:lnTo>
                  <a:lnTo>
                    <a:pt x="10347" y="267246"/>
                  </a:lnTo>
                  <a:lnTo>
                    <a:pt x="29395" y="288293"/>
                  </a:lnTo>
                  <a:lnTo>
                    <a:pt x="43349" y="298370"/>
                  </a:lnTo>
                  <a:lnTo>
                    <a:pt x="55323" y="301356"/>
                  </a:lnTo>
                  <a:lnTo>
                    <a:pt x="64437" y="300555"/>
                  </a:lnTo>
                  <a:lnTo>
                    <a:pt x="70258" y="294290"/>
                  </a:lnTo>
                  <a:lnTo>
                    <a:pt x="77603" y="279804"/>
                  </a:lnTo>
                  <a:lnTo>
                    <a:pt x="83246" y="254050"/>
                  </a:lnTo>
                  <a:lnTo>
                    <a:pt x="82687" y="227913"/>
                  </a:lnTo>
                  <a:lnTo>
                    <a:pt x="76579" y="203440"/>
                  </a:lnTo>
                  <a:lnTo>
                    <a:pt x="76448" y="203337"/>
                  </a:lnTo>
                  <a:lnTo>
                    <a:pt x="76301" y="204162"/>
                  </a:lnTo>
                  <a:lnTo>
                    <a:pt x="76237" y="205705"/>
                  </a:lnTo>
                  <a:lnTo>
                    <a:pt x="82755" y="251670"/>
                  </a:lnTo>
                  <a:lnTo>
                    <a:pt x="88496" y="277185"/>
                  </a:lnTo>
                  <a:lnTo>
                    <a:pt x="98607" y="296832"/>
                  </a:lnTo>
                  <a:lnTo>
                    <a:pt x="103318" y="303101"/>
                  </a:lnTo>
                  <a:lnTo>
                    <a:pt x="109646" y="307298"/>
                  </a:lnTo>
                  <a:lnTo>
                    <a:pt x="116456" y="309634"/>
                  </a:lnTo>
                  <a:lnTo>
                    <a:pt x="121834" y="309497"/>
                  </a:lnTo>
                  <a:lnTo>
                    <a:pt x="127517" y="306378"/>
                  </a:lnTo>
                  <a:lnTo>
                    <a:pt x="135727" y="298672"/>
                  </a:lnTo>
                  <a:lnTo>
                    <a:pt x="138104" y="295753"/>
                  </a:lnTo>
                  <a:lnTo>
                    <a:pt x="140745" y="285923"/>
                  </a:lnTo>
                  <a:lnTo>
                    <a:pt x="141214" y="273676"/>
                  </a:lnTo>
                  <a:lnTo>
                    <a:pt x="131596" y="226233"/>
                  </a:lnTo>
                  <a:lnTo>
                    <a:pt x="130798" y="219748"/>
                  </a:lnTo>
                  <a:lnTo>
                    <a:pt x="133265" y="212632"/>
                  </a:lnTo>
                  <a:lnTo>
                    <a:pt x="140102" y="201622"/>
                  </a:lnTo>
                  <a:lnTo>
                    <a:pt x="144456" y="198579"/>
                  </a:lnTo>
                  <a:lnTo>
                    <a:pt x="147098" y="197274"/>
                  </a:lnTo>
                  <a:lnTo>
                    <a:pt x="153798" y="196764"/>
                  </a:lnTo>
                  <a:lnTo>
                    <a:pt x="160421" y="198066"/>
                  </a:lnTo>
                  <a:lnTo>
                    <a:pt x="164541" y="200997"/>
                  </a:lnTo>
                  <a:lnTo>
                    <a:pt x="174776" y="216584"/>
                  </a:lnTo>
                  <a:lnTo>
                    <a:pt x="188290" y="257134"/>
                  </a:lnTo>
                  <a:lnTo>
                    <a:pt x="199848" y="300160"/>
                  </a:lnTo>
                  <a:lnTo>
                    <a:pt x="197480" y="255882"/>
                  </a:lnTo>
                  <a:lnTo>
                    <a:pt x="203284" y="211871"/>
                  </a:lnTo>
                  <a:lnTo>
                    <a:pt x="206050" y="204781"/>
                  </a:lnTo>
                  <a:lnTo>
                    <a:pt x="210808" y="198101"/>
                  </a:lnTo>
                  <a:lnTo>
                    <a:pt x="216451" y="194427"/>
                  </a:lnTo>
                  <a:lnTo>
                    <a:pt x="222486" y="193147"/>
                  </a:lnTo>
                  <a:lnTo>
                    <a:pt x="228696" y="193754"/>
                  </a:lnTo>
                  <a:lnTo>
                    <a:pt x="233102" y="196140"/>
                  </a:lnTo>
                  <a:lnTo>
                    <a:pt x="234771" y="197765"/>
                  </a:lnTo>
                  <a:lnTo>
                    <a:pt x="244348" y="220297"/>
                  </a:lnTo>
                  <a:lnTo>
                    <a:pt x="256675" y="267794"/>
                  </a:lnTo>
                  <a:lnTo>
                    <a:pt x="276621" y="308236"/>
                  </a:lnTo>
                  <a:lnTo>
                    <a:pt x="290820" y="325544"/>
                  </a:lnTo>
                  <a:lnTo>
                    <a:pt x="296343" y="330208"/>
                  </a:lnTo>
                  <a:lnTo>
                    <a:pt x="303032" y="331576"/>
                  </a:lnTo>
                  <a:lnTo>
                    <a:pt x="306791" y="331447"/>
                  </a:lnTo>
                  <a:lnTo>
                    <a:pt x="313790" y="327540"/>
                  </a:lnTo>
                  <a:lnTo>
                    <a:pt x="317138" y="324523"/>
                  </a:lnTo>
                  <a:lnTo>
                    <a:pt x="325221" y="305107"/>
                  </a:lnTo>
                  <a:lnTo>
                    <a:pt x="332044" y="261784"/>
                  </a:lnTo>
                  <a:lnTo>
                    <a:pt x="331414" y="218191"/>
                  </a:lnTo>
                  <a:lnTo>
                    <a:pt x="325357" y="175047"/>
                  </a:lnTo>
                  <a:lnTo>
                    <a:pt x="316426" y="132031"/>
                  </a:lnTo>
                  <a:lnTo>
                    <a:pt x="309631" y="86453"/>
                  </a:lnTo>
                  <a:lnTo>
                    <a:pt x="311633" y="41632"/>
                  </a:lnTo>
                  <a:lnTo>
                    <a:pt x="317307" y="35"/>
                  </a:lnTo>
                  <a:lnTo>
                    <a:pt x="316660" y="0"/>
                  </a:lnTo>
                  <a:lnTo>
                    <a:pt x="314060" y="1842"/>
                  </a:lnTo>
                  <a:lnTo>
                    <a:pt x="310315" y="11903"/>
                  </a:lnTo>
                  <a:lnTo>
                    <a:pt x="308166" y="58048"/>
                  </a:lnTo>
                  <a:lnTo>
                    <a:pt x="307647" y="95097"/>
                  </a:lnTo>
                  <a:lnTo>
                    <a:pt x="306396" y="136072"/>
                  </a:lnTo>
                  <a:lnTo>
                    <a:pt x="307650" y="180346"/>
                  </a:lnTo>
                  <a:lnTo>
                    <a:pt x="308859" y="225777"/>
                  </a:lnTo>
                  <a:lnTo>
                    <a:pt x="315741" y="266073"/>
                  </a:lnTo>
                  <a:lnTo>
                    <a:pt x="320888" y="287357"/>
                  </a:lnTo>
                  <a:lnTo>
                    <a:pt x="328169" y="298773"/>
                  </a:lnTo>
                  <a:lnTo>
                    <a:pt x="341663" y="313731"/>
                  </a:lnTo>
                  <a:lnTo>
                    <a:pt x="353184" y="318764"/>
                  </a:lnTo>
                  <a:lnTo>
                    <a:pt x="359927" y="319434"/>
                  </a:lnTo>
                  <a:lnTo>
                    <a:pt x="362712" y="319119"/>
                  </a:lnTo>
                  <a:lnTo>
                    <a:pt x="375060" y="311933"/>
                  </a:lnTo>
                  <a:lnTo>
                    <a:pt x="383149" y="304238"/>
                  </a:lnTo>
                  <a:lnTo>
                    <a:pt x="390872" y="286236"/>
                  </a:lnTo>
                  <a:lnTo>
                    <a:pt x="393681" y="264608"/>
                  </a:lnTo>
                  <a:lnTo>
                    <a:pt x="395368" y="264541"/>
                  </a:lnTo>
                  <a:lnTo>
                    <a:pt x="397137" y="263585"/>
                  </a:lnTo>
                  <a:lnTo>
                    <a:pt x="398102" y="262836"/>
                  </a:lnTo>
                  <a:lnTo>
                    <a:pt x="425729" y="252228"/>
                  </a:lnTo>
                  <a:lnTo>
                    <a:pt x="437487" y="242095"/>
                  </a:lnTo>
                  <a:lnTo>
                    <a:pt x="441138" y="237381"/>
                  </a:lnTo>
                  <a:lnTo>
                    <a:pt x="449070" y="216412"/>
                  </a:lnTo>
                  <a:lnTo>
                    <a:pt x="449658" y="213395"/>
                  </a:lnTo>
                  <a:lnTo>
                    <a:pt x="448430" y="207222"/>
                  </a:lnTo>
                  <a:lnTo>
                    <a:pt x="443772" y="198737"/>
                  </a:lnTo>
                  <a:lnTo>
                    <a:pt x="439934" y="194710"/>
                  </a:lnTo>
                  <a:lnTo>
                    <a:pt x="435877" y="192920"/>
                  </a:lnTo>
                  <a:lnTo>
                    <a:pt x="429840" y="194006"/>
                  </a:lnTo>
                  <a:lnTo>
                    <a:pt x="409668" y="204409"/>
                  </a:lnTo>
                  <a:lnTo>
                    <a:pt x="398566" y="212698"/>
                  </a:lnTo>
                  <a:lnTo>
                    <a:pt x="395854" y="221611"/>
                  </a:lnTo>
                  <a:lnTo>
                    <a:pt x="394113" y="240712"/>
                  </a:lnTo>
                  <a:lnTo>
                    <a:pt x="398867" y="254717"/>
                  </a:lnTo>
                  <a:lnTo>
                    <a:pt x="426015" y="291709"/>
                  </a:lnTo>
                  <a:lnTo>
                    <a:pt x="450105" y="314015"/>
                  </a:lnTo>
                  <a:lnTo>
                    <a:pt x="455920" y="315559"/>
                  </a:lnTo>
                  <a:lnTo>
                    <a:pt x="458458" y="315477"/>
                  </a:lnTo>
                  <a:lnTo>
                    <a:pt x="481751" y="302672"/>
                  </a:lnTo>
                  <a:lnTo>
                    <a:pt x="504809" y="283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09" name="SMARTInkShape-Group302">
            <a:extLst>
              <a:ext uri="{FF2B5EF4-FFF2-40B4-BE49-F238E27FC236}">
                <a16:creationId xmlns:a16="http://schemas.microsoft.com/office/drawing/2014/main" xmlns="" id="{17780311-D02F-4CAC-9B8B-8FF910C0B818}"/>
              </a:ext>
            </a:extLst>
          </p:cNvPr>
          <p:cNvGrpSpPr/>
          <p:nvPr/>
        </p:nvGrpSpPr>
        <p:grpSpPr>
          <a:xfrm>
            <a:off x="9827157" y="5826556"/>
            <a:ext cx="1259944" cy="365803"/>
            <a:chOff x="9827157" y="5826556"/>
            <a:chExt cx="1259944" cy="365803"/>
          </a:xfrm>
        </p:grpSpPr>
        <p:sp>
          <p:nvSpPr>
            <p:cNvPr id="203" name="SMARTInkShape-866">
              <a:extLst>
                <a:ext uri="{FF2B5EF4-FFF2-40B4-BE49-F238E27FC236}">
                  <a16:creationId xmlns:a16="http://schemas.microsoft.com/office/drawing/2014/main" xmlns="" id="{4C7F7C11-D42D-4487-9827-248409885826}"/>
                </a:ext>
              </a:extLst>
            </p:cNvPr>
            <p:cNvSpPr/>
            <p:nvPr>
              <p:custDataLst>
                <p:tags r:id="rId3"/>
              </p:custDataLst>
            </p:nvPr>
          </p:nvSpPr>
          <p:spPr>
            <a:xfrm>
              <a:off x="10671175" y="5966266"/>
              <a:ext cx="92076" cy="9085"/>
            </a:xfrm>
            <a:custGeom>
              <a:avLst/>
              <a:gdLst/>
              <a:ahLst/>
              <a:cxnLst/>
              <a:rect l="0" t="0" r="0" b="0"/>
              <a:pathLst>
                <a:path w="92076" h="9085">
                  <a:moveTo>
                    <a:pt x="0" y="2734"/>
                  </a:moveTo>
                  <a:lnTo>
                    <a:pt x="0" y="2734"/>
                  </a:lnTo>
                  <a:lnTo>
                    <a:pt x="2733" y="2734"/>
                  </a:lnTo>
                  <a:lnTo>
                    <a:pt x="4729" y="1048"/>
                  </a:lnTo>
                  <a:lnTo>
                    <a:pt x="10926" y="0"/>
                  </a:lnTo>
                  <a:lnTo>
                    <a:pt x="23463" y="272"/>
                  </a:lnTo>
                  <a:lnTo>
                    <a:pt x="69159" y="5674"/>
                  </a:lnTo>
                  <a:lnTo>
                    <a:pt x="92075" y="9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4" name="SMARTInkShape-867">
              <a:extLst>
                <a:ext uri="{FF2B5EF4-FFF2-40B4-BE49-F238E27FC236}">
                  <a16:creationId xmlns:a16="http://schemas.microsoft.com/office/drawing/2014/main" xmlns="" id="{39E6D07C-4A89-43EB-91C4-60E9913ABF19}"/>
                </a:ext>
              </a:extLst>
            </p:cNvPr>
            <p:cNvSpPr/>
            <p:nvPr>
              <p:custDataLst>
                <p:tags r:id="rId4"/>
              </p:custDataLst>
            </p:nvPr>
          </p:nvSpPr>
          <p:spPr>
            <a:xfrm>
              <a:off x="11083925" y="6172200"/>
              <a:ext cx="3176" cy="6351"/>
            </a:xfrm>
            <a:custGeom>
              <a:avLst/>
              <a:gdLst/>
              <a:ahLst/>
              <a:cxnLst/>
              <a:rect l="0" t="0" r="0" b="0"/>
              <a:pathLst>
                <a:path w="3176" h="6351">
                  <a:moveTo>
                    <a:pt x="0" y="6350"/>
                  </a:moveTo>
                  <a:lnTo>
                    <a:pt x="0" y="6350"/>
                  </a:lnTo>
                  <a:lnTo>
                    <a:pt x="3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5" name="SMARTInkShape-868">
              <a:extLst>
                <a:ext uri="{FF2B5EF4-FFF2-40B4-BE49-F238E27FC236}">
                  <a16:creationId xmlns:a16="http://schemas.microsoft.com/office/drawing/2014/main" xmlns="" id="{D975D214-ED30-4AAD-9793-CC75C2416470}"/>
                </a:ext>
              </a:extLst>
            </p:cNvPr>
            <p:cNvSpPr/>
            <p:nvPr>
              <p:custDataLst>
                <p:tags r:id="rId5"/>
              </p:custDataLst>
            </p:nvPr>
          </p:nvSpPr>
          <p:spPr>
            <a:xfrm>
              <a:off x="10515600" y="5899189"/>
              <a:ext cx="66676" cy="85687"/>
            </a:xfrm>
            <a:custGeom>
              <a:avLst/>
              <a:gdLst/>
              <a:ahLst/>
              <a:cxnLst/>
              <a:rect l="0" t="0" r="0" b="0"/>
              <a:pathLst>
                <a:path w="66676" h="85687">
                  <a:moveTo>
                    <a:pt x="0" y="3136"/>
                  </a:moveTo>
                  <a:lnTo>
                    <a:pt x="0" y="3136"/>
                  </a:lnTo>
                  <a:lnTo>
                    <a:pt x="3044" y="92"/>
                  </a:lnTo>
                  <a:lnTo>
                    <a:pt x="4821" y="0"/>
                  </a:lnTo>
                  <a:lnTo>
                    <a:pt x="6611" y="919"/>
                  </a:lnTo>
                  <a:lnTo>
                    <a:pt x="7582" y="1658"/>
                  </a:lnTo>
                  <a:lnTo>
                    <a:pt x="8662" y="4361"/>
                  </a:lnTo>
                  <a:lnTo>
                    <a:pt x="9475" y="10872"/>
                  </a:lnTo>
                  <a:lnTo>
                    <a:pt x="34957" y="57969"/>
                  </a:lnTo>
                  <a:lnTo>
                    <a:pt x="44111" y="69134"/>
                  </a:lnTo>
                  <a:lnTo>
                    <a:pt x="66675" y="85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6" name="SMARTInkShape-869">
              <a:extLst>
                <a:ext uri="{FF2B5EF4-FFF2-40B4-BE49-F238E27FC236}">
                  <a16:creationId xmlns:a16="http://schemas.microsoft.com/office/drawing/2014/main" xmlns="" id="{6C54BFAF-7CEB-4B87-810A-C055D13EF1A7}"/>
                </a:ext>
              </a:extLst>
            </p:cNvPr>
            <p:cNvSpPr/>
            <p:nvPr>
              <p:custDataLst>
                <p:tags r:id="rId6"/>
              </p:custDataLst>
            </p:nvPr>
          </p:nvSpPr>
          <p:spPr>
            <a:xfrm>
              <a:off x="10287000" y="5883275"/>
              <a:ext cx="1" cy="3176"/>
            </a:xfrm>
            <a:custGeom>
              <a:avLst/>
              <a:gdLst/>
              <a:ahLst/>
              <a:cxnLst/>
              <a:rect l="0" t="0" r="0" b="0"/>
              <a:pathLst>
                <a:path w="1" h="3176">
                  <a:moveTo>
                    <a:pt x="0" y="3175"/>
                  </a:moveTo>
                  <a:lnTo>
                    <a:pt x="0" y="31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7" name="SMARTInkShape-870">
              <a:extLst>
                <a:ext uri="{FF2B5EF4-FFF2-40B4-BE49-F238E27FC236}">
                  <a16:creationId xmlns:a16="http://schemas.microsoft.com/office/drawing/2014/main" xmlns="" id="{E517ED3C-7484-4579-81C5-77C53EA08211}"/>
                </a:ext>
              </a:extLst>
            </p:cNvPr>
            <p:cNvSpPr/>
            <p:nvPr>
              <p:custDataLst>
                <p:tags r:id="rId7"/>
              </p:custDataLst>
            </p:nvPr>
          </p:nvSpPr>
          <p:spPr>
            <a:xfrm>
              <a:off x="10153650" y="5930943"/>
              <a:ext cx="114301" cy="9483"/>
            </a:xfrm>
            <a:custGeom>
              <a:avLst/>
              <a:gdLst/>
              <a:ahLst/>
              <a:cxnLst/>
              <a:rect l="0" t="0" r="0" b="0"/>
              <a:pathLst>
                <a:path w="114301" h="9483">
                  <a:moveTo>
                    <a:pt x="0" y="3132"/>
                  </a:moveTo>
                  <a:lnTo>
                    <a:pt x="0" y="3132"/>
                  </a:lnTo>
                  <a:lnTo>
                    <a:pt x="5057" y="6503"/>
                  </a:lnTo>
                  <a:lnTo>
                    <a:pt x="7251" y="6790"/>
                  </a:lnTo>
                  <a:lnTo>
                    <a:pt x="31482" y="0"/>
                  </a:lnTo>
                  <a:lnTo>
                    <a:pt x="77101" y="4682"/>
                  </a:lnTo>
                  <a:lnTo>
                    <a:pt x="114300" y="9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8" name="SMARTInkShape-871">
              <a:extLst>
                <a:ext uri="{FF2B5EF4-FFF2-40B4-BE49-F238E27FC236}">
                  <a16:creationId xmlns:a16="http://schemas.microsoft.com/office/drawing/2014/main" xmlns="" id="{5294A8F9-166B-4EF0-A564-AE3E27FBDE32}"/>
                </a:ext>
              </a:extLst>
            </p:cNvPr>
            <p:cNvSpPr/>
            <p:nvPr>
              <p:custDataLst>
                <p:tags r:id="rId8"/>
              </p:custDataLst>
            </p:nvPr>
          </p:nvSpPr>
          <p:spPr>
            <a:xfrm>
              <a:off x="9827157" y="5826556"/>
              <a:ext cx="1216309" cy="365803"/>
            </a:xfrm>
            <a:custGeom>
              <a:avLst/>
              <a:gdLst/>
              <a:ahLst/>
              <a:cxnLst/>
              <a:rect l="0" t="0" r="0" b="0"/>
              <a:pathLst>
                <a:path w="1216309" h="365803">
                  <a:moveTo>
                    <a:pt x="56618" y="247219"/>
                  </a:moveTo>
                  <a:lnTo>
                    <a:pt x="56618" y="247219"/>
                  </a:lnTo>
                  <a:lnTo>
                    <a:pt x="61037" y="247219"/>
                  </a:lnTo>
                  <a:lnTo>
                    <a:pt x="61681" y="246866"/>
                  </a:lnTo>
                  <a:lnTo>
                    <a:pt x="62110" y="246278"/>
                  </a:lnTo>
                  <a:lnTo>
                    <a:pt x="62587" y="244332"/>
                  </a:lnTo>
                  <a:lnTo>
                    <a:pt x="63208" y="239621"/>
                  </a:lnTo>
                  <a:lnTo>
                    <a:pt x="66008" y="234739"/>
                  </a:lnTo>
                  <a:lnTo>
                    <a:pt x="54559" y="227386"/>
                  </a:lnTo>
                  <a:lnTo>
                    <a:pt x="49854" y="225702"/>
                  </a:lnTo>
                  <a:lnTo>
                    <a:pt x="42854" y="225204"/>
                  </a:lnTo>
                  <a:lnTo>
                    <a:pt x="38976" y="226028"/>
                  </a:lnTo>
                  <a:lnTo>
                    <a:pt x="35725" y="227218"/>
                  </a:lnTo>
                  <a:lnTo>
                    <a:pt x="22279" y="229817"/>
                  </a:lnTo>
                  <a:lnTo>
                    <a:pt x="12715" y="237941"/>
                  </a:lnTo>
                  <a:lnTo>
                    <a:pt x="4956" y="250713"/>
                  </a:lnTo>
                  <a:lnTo>
                    <a:pt x="0" y="274872"/>
                  </a:lnTo>
                  <a:lnTo>
                    <a:pt x="5260" y="308700"/>
                  </a:lnTo>
                  <a:lnTo>
                    <a:pt x="14224" y="326716"/>
                  </a:lnTo>
                  <a:lnTo>
                    <a:pt x="15656" y="328792"/>
                  </a:lnTo>
                  <a:lnTo>
                    <a:pt x="32573" y="339732"/>
                  </a:lnTo>
                  <a:lnTo>
                    <a:pt x="52298" y="342109"/>
                  </a:lnTo>
                  <a:lnTo>
                    <a:pt x="74434" y="342102"/>
                  </a:lnTo>
                  <a:lnTo>
                    <a:pt x="83299" y="339224"/>
                  </a:lnTo>
                  <a:lnTo>
                    <a:pt x="114166" y="317991"/>
                  </a:lnTo>
                  <a:lnTo>
                    <a:pt x="132452" y="299434"/>
                  </a:lnTo>
                  <a:lnTo>
                    <a:pt x="142075" y="283051"/>
                  </a:lnTo>
                  <a:lnTo>
                    <a:pt x="145384" y="240004"/>
                  </a:lnTo>
                  <a:lnTo>
                    <a:pt x="144537" y="227560"/>
                  </a:lnTo>
                  <a:lnTo>
                    <a:pt x="142965" y="222607"/>
                  </a:lnTo>
                  <a:lnTo>
                    <a:pt x="142052" y="221286"/>
                  </a:lnTo>
                  <a:lnTo>
                    <a:pt x="141091" y="220405"/>
                  </a:lnTo>
                  <a:lnTo>
                    <a:pt x="139392" y="220171"/>
                  </a:lnTo>
                  <a:lnTo>
                    <a:pt x="134681" y="220851"/>
                  </a:lnTo>
                  <a:lnTo>
                    <a:pt x="124394" y="226589"/>
                  </a:lnTo>
                  <a:lnTo>
                    <a:pt x="115780" y="234991"/>
                  </a:lnTo>
                  <a:lnTo>
                    <a:pt x="101162" y="259078"/>
                  </a:lnTo>
                  <a:lnTo>
                    <a:pt x="98181" y="287096"/>
                  </a:lnTo>
                  <a:lnTo>
                    <a:pt x="106406" y="304347"/>
                  </a:lnTo>
                  <a:lnTo>
                    <a:pt x="141728" y="348245"/>
                  </a:lnTo>
                  <a:lnTo>
                    <a:pt x="147596" y="350327"/>
                  </a:lnTo>
                  <a:lnTo>
                    <a:pt x="151137" y="350883"/>
                  </a:lnTo>
                  <a:lnTo>
                    <a:pt x="156952" y="349619"/>
                  </a:lnTo>
                  <a:lnTo>
                    <a:pt x="162241" y="345999"/>
                  </a:lnTo>
                  <a:lnTo>
                    <a:pt x="168120" y="339687"/>
                  </a:lnTo>
                  <a:lnTo>
                    <a:pt x="171438" y="333119"/>
                  </a:lnTo>
                  <a:lnTo>
                    <a:pt x="176671" y="301480"/>
                  </a:lnTo>
                  <a:lnTo>
                    <a:pt x="181950" y="260917"/>
                  </a:lnTo>
                  <a:lnTo>
                    <a:pt x="186965" y="247397"/>
                  </a:lnTo>
                  <a:lnTo>
                    <a:pt x="198289" y="232220"/>
                  </a:lnTo>
                  <a:lnTo>
                    <a:pt x="215210" y="219887"/>
                  </a:lnTo>
                  <a:lnTo>
                    <a:pt x="220707" y="218373"/>
                  </a:lnTo>
                  <a:lnTo>
                    <a:pt x="223161" y="218463"/>
                  </a:lnTo>
                  <a:lnTo>
                    <a:pt x="225502" y="219582"/>
                  </a:lnTo>
                  <a:lnTo>
                    <a:pt x="229985" y="223647"/>
                  </a:lnTo>
                  <a:lnTo>
                    <a:pt x="236475" y="236942"/>
                  </a:lnTo>
                  <a:lnTo>
                    <a:pt x="242715" y="264707"/>
                  </a:lnTo>
                  <a:lnTo>
                    <a:pt x="249657" y="309495"/>
                  </a:lnTo>
                  <a:lnTo>
                    <a:pt x="251108" y="322341"/>
                  </a:lnTo>
                  <a:lnTo>
                    <a:pt x="252067" y="326820"/>
                  </a:lnTo>
                  <a:lnTo>
                    <a:pt x="251316" y="329987"/>
                  </a:lnTo>
                  <a:lnTo>
                    <a:pt x="250975" y="330620"/>
                  </a:lnTo>
                  <a:lnTo>
                    <a:pt x="250748" y="330689"/>
                  </a:lnTo>
                  <a:lnTo>
                    <a:pt x="250383" y="329950"/>
                  </a:lnTo>
                  <a:lnTo>
                    <a:pt x="250294" y="287344"/>
                  </a:lnTo>
                  <a:lnTo>
                    <a:pt x="254687" y="250541"/>
                  </a:lnTo>
                  <a:lnTo>
                    <a:pt x="261120" y="231035"/>
                  </a:lnTo>
                  <a:lnTo>
                    <a:pt x="269404" y="216858"/>
                  </a:lnTo>
                  <a:lnTo>
                    <a:pt x="280983" y="206649"/>
                  </a:lnTo>
                  <a:lnTo>
                    <a:pt x="284865" y="204494"/>
                  </a:lnTo>
                  <a:lnTo>
                    <a:pt x="286747" y="204624"/>
                  </a:lnTo>
                  <a:lnTo>
                    <a:pt x="290718" y="206651"/>
                  </a:lnTo>
                  <a:lnTo>
                    <a:pt x="293896" y="210844"/>
                  </a:lnTo>
                  <a:lnTo>
                    <a:pt x="295236" y="213444"/>
                  </a:lnTo>
                  <a:lnTo>
                    <a:pt x="303287" y="258750"/>
                  </a:lnTo>
                  <a:lnTo>
                    <a:pt x="310622" y="302252"/>
                  </a:lnTo>
                  <a:lnTo>
                    <a:pt x="317256" y="340669"/>
                  </a:lnTo>
                  <a:lnTo>
                    <a:pt x="320153" y="346490"/>
                  </a:lnTo>
                  <a:lnTo>
                    <a:pt x="324734" y="350489"/>
                  </a:lnTo>
                  <a:lnTo>
                    <a:pt x="329945" y="353089"/>
                  </a:lnTo>
                  <a:lnTo>
                    <a:pt x="334613" y="354244"/>
                  </a:lnTo>
                  <a:lnTo>
                    <a:pt x="340920" y="351935"/>
                  </a:lnTo>
                  <a:lnTo>
                    <a:pt x="344578" y="349838"/>
                  </a:lnTo>
                  <a:lnTo>
                    <a:pt x="354782" y="336774"/>
                  </a:lnTo>
                  <a:lnTo>
                    <a:pt x="361137" y="322868"/>
                  </a:lnTo>
                  <a:lnTo>
                    <a:pt x="367023" y="277869"/>
                  </a:lnTo>
                  <a:lnTo>
                    <a:pt x="372696" y="233569"/>
                  </a:lnTo>
                  <a:lnTo>
                    <a:pt x="373837" y="197093"/>
                  </a:lnTo>
                  <a:lnTo>
                    <a:pt x="372349" y="159616"/>
                  </a:lnTo>
                  <a:lnTo>
                    <a:pt x="369556" y="115403"/>
                  </a:lnTo>
                  <a:lnTo>
                    <a:pt x="372703" y="68861"/>
                  </a:lnTo>
                  <a:lnTo>
                    <a:pt x="378710" y="24170"/>
                  </a:lnTo>
                  <a:lnTo>
                    <a:pt x="380454" y="0"/>
                  </a:lnTo>
                  <a:lnTo>
                    <a:pt x="383201" y="44705"/>
                  </a:lnTo>
                  <a:lnTo>
                    <a:pt x="380384" y="90856"/>
                  </a:lnTo>
                  <a:lnTo>
                    <a:pt x="377258" y="136804"/>
                  </a:lnTo>
                  <a:lnTo>
                    <a:pt x="376287" y="175433"/>
                  </a:lnTo>
                  <a:lnTo>
                    <a:pt x="380615" y="216259"/>
                  </a:lnTo>
                  <a:lnTo>
                    <a:pt x="386837" y="261114"/>
                  </a:lnTo>
                  <a:lnTo>
                    <a:pt x="395561" y="307796"/>
                  </a:lnTo>
                  <a:lnTo>
                    <a:pt x="400613" y="319149"/>
                  </a:lnTo>
                  <a:lnTo>
                    <a:pt x="409663" y="330197"/>
                  </a:lnTo>
                  <a:lnTo>
                    <a:pt x="412023" y="331723"/>
                  </a:lnTo>
                  <a:lnTo>
                    <a:pt x="413147" y="332130"/>
                  </a:lnTo>
                  <a:lnTo>
                    <a:pt x="417217" y="330701"/>
                  </a:lnTo>
                  <a:lnTo>
                    <a:pt x="422201" y="327361"/>
                  </a:lnTo>
                  <a:lnTo>
                    <a:pt x="447126" y="301542"/>
                  </a:lnTo>
                  <a:lnTo>
                    <a:pt x="454052" y="287100"/>
                  </a:lnTo>
                  <a:lnTo>
                    <a:pt x="455505" y="281289"/>
                  </a:lnTo>
                  <a:lnTo>
                    <a:pt x="451185" y="244681"/>
                  </a:lnTo>
                  <a:lnTo>
                    <a:pt x="440857" y="202951"/>
                  </a:lnTo>
                  <a:lnTo>
                    <a:pt x="440130" y="201832"/>
                  </a:lnTo>
                  <a:lnTo>
                    <a:pt x="439293" y="201086"/>
                  </a:lnTo>
                  <a:lnTo>
                    <a:pt x="438029" y="201647"/>
                  </a:lnTo>
                  <a:lnTo>
                    <a:pt x="434744" y="205093"/>
                  </a:lnTo>
                  <a:lnTo>
                    <a:pt x="429772" y="217405"/>
                  </a:lnTo>
                  <a:lnTo>
                    <a:pt x="428425" y="229034"/>
                  </a:lnTo>
                  <a:lnTo>
                    <a:pt x="430640" y="261188"/>
                  </a:lnTo>
                  <a:lnTo>
                    <a:pt x="443618" y="304972"/>
                  </a:lnTo>
                  <a:lnTo>
                    <a:pt x="459151" y="331434"/>
                  </a:lnTo>
                  <a:lnTo>
                    <a:pt x="463558" y="336416"/>
                  </a:lnTo>
                  <a:lnTo>
                    <a:pt x="466903" y="338015"/>
                  </a:lnTo>
                  <a:lnTo>
                    <a:pt x="468783" y="338441"/>
                  </a:lnTo>
                  <a:lnTo>
                    <a:pt x="470389" y="338373"/>
                  </a:lnTo>
                  <a:lnTo>
                    <a:pt x="473114" y="337356"/>
                  </a:lnTo>
                  <a:lnTo>
                    <a:pt x="475502" y="333846"/>
                  </a:lnTo>
                  <a:lnTo>
                    <a:pt x="483621" y="315297"/>
                  </a:lnTo>
                  <a:lnTo>
                    <a:pt x="494708" y="268619"/>
                  </a:lnTo>
                  <a:lnTo>
                    <a:pt x="502737" y="232997"/>
                  </a:lnTo>
                  <a:lnTo>
                    <a:pt x="506067" y="226425"/>
                  </a:lnTo>
                  <a:lnTo>
                    <a:pt x="508876" y="219358"/>
                  </a:lnTo>
                  <a:lnTo>
                    <a:pt x="510799" y="217198"/>
                  </a:lnTo>
                  <a:lnTo>
                    <a:pt x="512829" y="216237"/>
                  </a:lnTo>
                  <a:lnTo>
                    <a:pt x="518060" y="215570"/>
                  </a:lnTo>
                  <a:lnTo>
                    <a:pt x="526285" y="222241"/>
                  </a:lnTo>
                  <a:lnTo>
                    <a:pt x="529942" y="227416"/>
                  </a:lnTo>
                  <a:lnTo>
                    <a:pt x="533975" y="241543"/>
                  </a:lnTo>
                  <a:lnTo>
                    <a:pt x="538723" y="288102"/>
                  </a:lnTo>
                  <a:lnTo>
                    <a:pt x="542259" y="332785"/>
                  </a:lnTo>
                  <a:lnTo>
                    <a:pt x="542719" y="344555"/>
                  </a:lnTo>
                  <a:lnTo>
                    <a:pt x="543316" y="345976"/>
                  </a:lnTo>
                  <a:lnTo>
                    <a:pt x="545123" y="348257"/>
                  </a:lnTo>
                  <a:lnTo>
                    <a:pt x="546311" y="348569"/>
                  </a:lnTo>
                  <a:lnTo>
                    <a:pt x="547121" y="348653"/>
                  </a:lnTo>
                  <a:lnTo>
                    <a:pt x="547662" y="348002"/>
                  </a:lnTo>
                  <a:lnTo>
                    <a:pt x="554216" y="317319"/>
                  </a:lnTo>
                  <a:lnTo>
                    <a:pt x="554706" y="287576"/>
                  </a:lnTo>
                  <a:lnTo>
                    <a:pt x="553514" y="271288"/>
                  </a:lnTo>
                  <a:lnTo>
                    <a:pt x="556836" y="249232"/>
                  </a:lnTo>
                  <a:lnTo>
                    <a:pt x="563904" y="234917"/>
                  </a:lnTo>
                  <a:lnTo>
                    <a:pt x="571697" y="226797"/>
                  </a:lnTo>
                  <a:lnTo>
                    <a:pt x="576701" y="224031"/>
                  </a:lnTo>
                  <a:lnTo>
                    <a:pt x="580571" y="223155"/>
                  </a:lnTo>
                  <a:lnTo>
                    <a:pt x="581604" y="223415"/>
                  </a:lnTo>
                  <a:lnTo>
                    <a:pt x="582292" y="223941"/>
                  </a:lnTo>
                  <a:lnTo>
                    <a:pt x="588930" y="270407"/>
                  </a:lnTo>
                  <a:lnTo>
                    <a:pt x="592512" y="315878"/>
                  </a:lnTo>
                  <a:lnTo>
                    <a:pt x="593181" y="338426"/>
                  </a:lnTo>
                  <a:lnTo>
                    <a:pt x="593538" y="338715"/>
                  </a:lnTo>
                  <a:lnTo>
                    <a:pt x="594875" y="339037"/>
                  </a:lnTo>
                  <a:lnTo>
                    <a:pt x="595373" y="338770"/>
                  </a:lnTo>
                  <a:lnTo>
                    <a:pt x="595704" y="338239"/>
                  </a:lnTo>
                  <a:lnTo>
                    <a:pt x="598823" y="321549"/>
                  </a:lnTo>
                  <a:lnTo>
                    <a:pt x="599887" y="278118"/>
                  </a:lnTo>
                  <a:lnTo>
                    <a:pt x="604272" y="245789"/>
                  </a:lnTo>
                  <a:lnTo>
                    <a:pt x="608935" y="238470"/>
                  </a:lnTo>
                  <a:lnTo>
                    <a:pt x="615359" y="232394"/>
                  </a:lnTo>
                  <a:lnTo>
                    <a:pt x="621742" y="228518"/>
                  </a:lnTo>
                  <a:lnTo>
                    <a:pt x="635759" y="225303"/>
                  </a:lnTo>
                  <a:lnTo>
                    <a:pt x="636740" y="226259"/>
                  </a:lnTo>
                  <a:lnTo>
                    <a:pt x="638770" y="230142"/>
                  </a:lnTo>
                  <a:lnTo>
                    <a:pt x="640548" y="239909"/>
                  </a:lnTo>
                  <a:lnTo>
                    <a:pt x="644049" y="284247"/>
                  </a:lnTo>
                  <a:lnTo>
                    <a:pt x="653540" y="322228"/>
                  </a:lnTo>
                  <a:lnTo>
                    <a:pt x="657174" y="327358"/>
                  </a:lnTo>
                  <a:lnTo>
                    <a:pt x="659130" y="329220"/>
                  </a:lnTo>
                  <a:lnTo>
                    <a:pt x="665067" y="331289"/>
                  </a:lnTo>
                  <a:lnTo>
                    <a:pt x="672762" y="331856"/>
                  </a:lnTo>
                  <a:lnTo>
                    <a:pt x="692158" y="330114"/>
                  </a:lnTo>
                  <a:lnTo>
                    <a:pt x="697267" y="328040"/>
                  </a:lnTo>
                  <a:lnTo>
                    <a:pt x="725315" y="307240"/>
                  </a:lnTo>
                  <a:lnTo>
                    <a:pt x="752350" y="268299"/>
                  </a:lnTo>
                  <a:lnTo>
                    <a:pt x="759456" y="250131"/>
                  </a:lnTo>
                  <a:lnTo>
                    <a:pt x="760872" y="242476"/>
                  </a:lnTo>
                  <a:lnTo>
                    <a:pt x="758815" y="229558"/>
                  </a:lnTo>
                  <a:lnTo>
                    <a:pt x="756996" y="225494"/>
                  </a:lnTo>
                  <a:lnTo>
                    <a:pt x="750618" y="219537"/>
                  </a:lnTo>
                  <a:lnTo>
                    <a:pt x="745944" y="217277"/>
                  </a:lnTo>
                  <a:lnTo>
                    <a:pt x="738881" y="215826"/>
                  </a:lnTo>
                  <a:lnTo>
                    <a:pt x="737238" y="216765"/>
                  </a:lnTo>
                  <a:lnTo>
                    <a:pt x="729162" y="225387"/>
                  </a:lnTo>
                  <a:lnTo>
                    <a:pt x="727706" y="230696"/>
                  </a:lnTo>
                  <a:lnTo>
                    <a:pt x="723469" y="276740"/>
                  </a:lnTo>
                  <a:lnTo>
                    <a:pt x="725058" y="312780"/>
                  </a:lnTo>
                  <a:lnTo>
                    <a:pt x="733501" y="330385"/>
                  </a:lnTo>
                  <a:lnTo>
                    <a:pt x="742790" y="344109"/>
                  </a:lnTo>
                  <a:lnTo>
                    <a:pt x="756561" y="352480"/>
                  </a:lnTo>
                  <a:lnTo>
                    <a:pt x="772910" y="356607"/>
                  </a:lnTo>
                  <a:lnTo>
                    <a:pt x="782664" y="355690"/>
                  </a:lnTo>
                  <a:lnTo>
                    <a:pt x="800423" y="349353"/>
                  </a:lnTo>
                  <a:lnTo>
                    <a:pt x="813266" y="338315"/>
                  </a:lnTo>
                  <a:lnTo>
                    <a:pt x="833254" y="306101"/>
                  </a:lnTo>
                  <a:lnTo>
                    <a:pt x="848003" y="260353"/>
                  </a:lnTo>
                  <a:lnTo>
                    <a:pt x="858118" y="216476"/>
                  </a:lnTo>
                  <a:lnTo>
                    <a:pt x="863114" y="170024"/>
                  </a:lnTo>
                  <a:lnTo>
                    <a:pt x="866184" y="129156"/>
                  </a:lnTo>
                  <a:lnTo>
                    <a:pt x="871270" y="87591"/>
                  </a:lnTo>
                  <a:lnTo>
                    <a:pt x="870733" y="53598"/>
                  </a:lnTo>
                  <a:lnTo>
                    <a:pt x="867143" y="41194"/>
                  </a:lnTo>
                  <a:lnTo>
                    <a:pt x="865114" y="37707"/>
                  </a:lnTo>
                  <a:lnTo>
                    <a:pt x="864080" y="36989"/>
                  </a:lnTo>
                  <a:lnTo>
                    <a:pt x="863037" y="36863"/>
                  </a:lnTo>
                  <a:lnTo>
                    <a:pt x="860938" y="37664"/>
                  </a:lnTo>
                  <a:lnTo>
                    <a:pt x="858829" y="39195"/>
                  </a:lnTo>
                  <a:lnTo>
                    <a:pt x="857657" y="43874"/>
                  </a:lnTo>
                  <a:lnTo>
                    <a:pt x="855801" y="87978"/>
                  </a:lnTo>
                  <a:lnTo>
                    <a:pt x="853741" y="128407"/>
                  </a:lnTo>
                  <a:lnTo>
                    <a:pt x="853561" y="169360"/>
                  </a:lnTo>
                  <a:lnTo>
                    <a:pt x="853544" y="211621"/>
                  </a:lnTo>
                  <a:lnTo>
                    <a:pt x="856997" y="254172"/>
                  </a:lnTo>
                  <a:lnTo>
                    <a:pt x="864143" y="300406"/>
                  </a:lnTo>
                  <a:lnTo>
                    <a:pt x="874897" y="327490"/>
                  </a:lnTo>
                  <a:lnTo>
                    <a:pt x="882801" y="336933"/>
                  </a:lnTo>
                  <a:lnTo>
                    <a:pt x="890159" y="342514"/>
                  </a:lnTo>
                  <a:lnTo>
                    <a:pt x="896511" y="343312"/>
                  </a:lnTo>
                  <a:lnTo>
                    <a:pt x="904743" y="341785"/>
                  </a:lnTo>
                  <a:lnTo>
                    <a:pt x="926646" y="332632"/>
                  </a:lnTo>
                  <a:lnTo>
                    <a:pt x="941206" y="318448"/>
                  </a:lnTo>
                  <a:lnTo>
                    <a:pt x="949110" y="307542"/>
                  </a:lnTo>
                  <a:lnTo>
                    <a:pt x="953277" y="289299"/>
                  </a:lnTo>
                  <a:lnTo>
                    <a:pt x="950560" y="261562"/>
                  </a:lnTo>
                  <a:lnTo>
                    <a:pt x="943059" y="235846"/>
                  </a:lnTo>
                  <a:lnTo>
                    <a:pt x="938509" y="228562"/>
                  </a:lnTo>
                  <a:lnTo>
                    <a:pt x="934023" y="223151"/>
                  </a:lnTo>
                  <a:lnTo>
                    <a:pt x="932468" y="222411"/>
                  </a:lnTo>
                  <a:lnTo>
                    <a:pt x="931560" y="222214"/>
                  </a:lnTo>
                  <a:lnTo>
                    <a:pt x="930602" y="222435"/>
                  </a:lnTo>
                  <a:lnTo>
                    <a:pt x="928596" y="223622"/>
                  </a:lnTo>
                  <a:lnTo>
                    <a:pt x="928273" y="224432"/>
                  </a:lnTo>
                  <a:lnTo>
                    <a:pt x="928410" y="225325"/>
                  </a:lnTo>
                  <a:lnTo>
                    <a:pt x="935133" y="237889"/>
                  </a:lnTo>
                  <a:lnTo>
                    <a:pt x="939429" y="240485"/>
                  </a:lnTo>
                  <a:lnTo>
                    <a:pt x="950315" y="243341"/>
                  </a:lnTo>
                  <a:lnTo>
                    <a:pt x="963622" y="243552"/>
                  </a:lnTo>
                  <a:lnTo>
                    <a:pt x="1011056" y="237828"/>
                  </a:lnTo>
                  <a:lnTo>
                    <a:pt x="1013877" y="237720"/>
                  </a:lnTo>
                  <a:lnTo>
                    <a:pt x="1013232" y="237706"/>
                  </a:lnTo>
                  <a:lnTo>
                    <a:pt x="1010886" y="239383"/>
                  </a:lnTo>
                  <a:lnTo>
                    <a:pt x="1009903" y="241150"/>
                  </a:lnTo>
                  <a:lnTo>
                    <a:pt x="992408" y="288551"/>
                  </a:lnTo>
                  <a:lnTo>
                    <a:pt x="990376" y="308065"/>
                  </a:lnTo>
                  <a:lnTo>
                    <a:pt x="996075" y="327573"/>
                  </a:lnTo>
                  <a:lnTo>
                    <a:pt x="999088" y="333379"/>
                  </a:lnTo>
                  <a:lnTo>
                    <a:pt x="1003955" y="339487"/>
                  </a:lnTo>
                  <a:lnTo>
                    <a:pt x="1025704" y="352256"/>
                  </a:lnTo>
                  <a:lnTo>
                    <a:pt x="1031659" y="352933"/>
                  </a:lnTo>
                  <a:lnTo>
                    <a:pt x="1040021" y="351332"/>
                  </a:lnTo>
                  <a:lnTo>
                    <a:pt x="1045077" y="348877"/>
                  </a:lnTo>
                  <a:lnTo>
                    <a:pt x="1050853" y="344259"/>
                  </a:lnTo>
                  <a:lnTo>
                    <a:pt x="1059944" y="329012"/>
                  </a:lnTo>
                  <a:lnTo>
                    <a:pt x="1068338" y="300920"/>
                  </a:lnTo>
                  <a:lnTo>
                    <a:pt x="1070983" y="289656"/>
                  </a:lnTo>
                  <a:lnTo>
                    <a:pt x="1075208" y="282966"/>
                  </a:lnTo>
                  <a:lnTo>
                    <a:pt x="1081052" y="277858"/>
                  </a:lnTo>
                  <a:lnTo>
                    <a:pt x="1107968" y="253132"/>
                  </a:lnTo>
                  <a:lnTo>
                    <a:pt x="1111589" y="246149"/>
                  </a:lnTo>
                  <a:lnTo>
                    <a:pt x="1113210" y="237377"/>
                  </a:lnTo>
                  <a:lnTo>
                    <a:pt x="1112732" y="235013"/>
                  </a:lnTo>
                  <a:lnTo>
                    <a:pt x="1110320" y="231446"/>
                  </a:lnTo>
                  <a:lnTo>
                    <a:pt x="1095823" y="220064"/>
                  </a:lnTo>
                  <a:lnTo>
                    <a:pt x="1086766" y="216481"/>
                  </a:lnTo>
                  <a:lnTo>
                    <a:pt x="1085225" y="216144"/>
                  </a:lnTo>
                  <a:lnTo>
                    <a:pt x="1083845" y="216624"/>
                  </a:lnTo>
                  <a:lnTo>
                    <a:pt x="1077994" y="222681"/>
                  </a:lnTo>
                  <a:lnTo>
                    <a:pt x="1069682" y="238335"/>
                  </a:lnTo>
                  <a:lnTo>
                    <a:pt x="1065032" y="258779"/>
                  </a:lnTo>
                  <a:lnTo>
                    <a:pt x="1064181" y="293103"/>
                  </a:lnTo>
                  <a:lnTo>
                    <a:pt x="1073468" y="332316"/>
                  </a:lnTo>
                  <a:lnTo>
                    <a:pt x="1079566" y="346382"/>
                  </a:lnTo>
                  <a:lnTo>
                    <a:pt x="1086642" y="351382"/>
                  </a:lnTo>
                  <a:lnTo>
                    <a:pt x="1100644" y="356281"/>
                  </a:lnTo>
                  <a:lnTo>
                    <a:pt x="1114646" y="357936"/>
                  </a:lnTo>
                  <a:lnTo>
                    <a:pt x="1117570" y="356661"/>
                  </a:lnTo>
                  <a:lnTo>
                    <a:pt x="1141439" y="336681"/>
                  </a:lnTo>
                  <a:lnTo>
                    <a:pt x="1152430" y="318460"/>
                  </a:lnTo>
                  <a:lnTo>
                    <a:pt x="1164991" y="283714"/>
                  </a:lnTo>
                  <a:lnTo>
                    <a:pt x="1169521" y="237700"/>
                  </a:lnTo>
                  <a:lnTo>
                    <a:pt x="1171095" y="230065"/>
                  </a:lnTo>
                  <a:lnTo>
                    <a:pt x="1173737" y="225731"/>
                  </a:lnTo>
                  <a:lnTo>
                    <a:pt x="1173897" y="225838"/>
                  </a:lnTo>
                  <a:lnTo>
                    <a:pt x="1181359" y="245097"/>
                  </a:lnTo>
                  <a:lnTo>
                    <a:pt x="1207430" y="289569"/>
                  </a:lnTo>
                  <a:lnTo>
                    <a:pt x="1216308" y="315754"/>
                  </a:lnTo>
                  <a:lnTo>
                    <a:pt x="1215296" y="343258"/>
                  </a:lnTo>
                  <a:lnTo>
                    <a:pt x="1213005" y="353247"/>
                  </a:lnTo>
                  <a:lnTo>
                    <a:pt x="1204895" y="365298"/>
                  </a:lnTo>
                  <a:lnTo>
                    <a:pt x="1203842" y="365802"/>
                  </a:lnTo>
                  <a:lnTo>
                    <a:pt x="1202787" y="365785"/>
                  </a:lnTo>
                  <a:lnTo>
                    <a:pt x="1200321" y="365179"/>
                  </a:lnTo>
                  <a:lnTo>
                    <a:pt x="1190167" y="362908"/>
                  </a:lnTo>
                  <a:lnTo>
                    <a:pt x="1182011" y="359314"/>
                  </a:lnTo>
                  <a:lnTo>
                    <a:pt x="1172176" y="351694"/>
                  </a:lnTo>
                  <a:lnTo>
                    <a:pt x="1165656" y="344810"/>
                  </a:lnTo>
                  <a:lnTo>
                    <a:pt x="1155110" y="337104"/>
                  </a:lnTo>
                  <a:lnTo>
                    <a:pt x="1154071" y="335717"/>
                  </a:lnTo>
                  <a:lnTo>
                    <a:pt x="1150095" y="334176"/>
                  </a:lnTo>
                  <a:lnTo>
                    <a:pt x="1147552" y="333766"/>
                  </a:lnTo>
                  <a:lnTo>
                    <a:pt x="1145152" y="334197"/>
                  </a:lnTo>
                  <a:lnTo>
                    <a:pt x="1140604" y="336559"/>
                  </a:lnTo>
                  <a:lnTo>
                    <a:pt x="1139109" y="338882"/>
                  </a:lnTo>
                  <a:lnTo>
                    <a:pt x="1136118" y="351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199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Troisième situation</a:t>
            </a:r>
          </a:p>
        </p:txBody>
      </p:sp>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51" cstate="print">
            <a:extLst>
              <a:ext uri="{28A0092B-C50C-407E-A947-70E740481C1C}">
                <a14:useLocalDpi xmlns:a14="http://schemas.microsoft.com/office/drawing/2010/main" val="0"/>
              </a:ext>
            </a:extLst>
          </a:blip>
          <a:srcRect l="-1587" t="35003" r="3208" b="3398"/>
          <a:stretch/>
        </p:blipFill>
        <p:spPr>
          <a:xfrm>
            <a:off x="1155473" y="2046990"/>
            <a:ext cx="9730983" cy="4572000"/>
          </a:xfrm>
          <a:prstGeom prst="rect">
            <a:avLst/>
          </a:prstGeom>
        </p:spPr>
      </p:pic>
      <p:sp>
        <p:nvSpPr>
          <p:cNvPr id="6" name="ZoneTexte 5"/>
          <p:cNvSpPr txBox="1"/>
          <p:nvPr/>
        </p:nvSpPr>
        <p:spPr>
          <a:xfrm>
            <a:off x="280577" y="661995"/>
            <a:ext cx="11613432" cy="1384995"/>
          </a:xfrm>
          <a:prstGeom prst="rect">
            <a:avLst/>
          </a:prstGeom>
          <a:noFill/>
        </p:spPr>
        <p:txBody>
          <a:bodyPr wrap="square" rtlCol="0">
            <a:spAutoFit/>
          </a:bodyPr>
          <a:lstStyle/>
          <a:p>
            <a:pPr algn="just"/>
            <a:r>
              <a:rPr lang="fr-FR" sz="2800" dirty="0"/>
              <a:t>Léo observe une plante. Il en mesure la hauteur chaque mardi. Ce mardi, la plante mesure 40 cm. Léo voudrait que la plante mesure 80 cm.    </a:t>
            </a:r>
          </a:p>
          <a:p>
            <a:pPr algn="just"/>
            <a:r>
              <a:rPr lang="fr-FR" sz="2800" b="1" dirty="0"/>
              <a:t>De quelle longueur la plante </a:t>
            </a:r>
            <a:r>
              <a:rPr lang="fr-FR" sz="2800" b="1" dirty="0" err="1"/>
              <a:t>doit-elle</a:t>
            </a:r>
            <a:r>
              <a:rPr lang="fr-FR" sz="2800" b="1" dirty="0"/>
              <a:t> grandir pour mesurer 80 cm ? </a:t>
            </a:r>
          </a:p>
        </p:txBody>
      </p:sp>
      <p:grpSp>
        <p:nvGrpSpPr>
          <p:cNvPr id="19" name="SMARTInkShape-Group305">
            <a:extLst>
              <a:ext uri="{FF2B5EF4-FFF2-40B4-BE49-F238E27FC236}">
                <a16:creationId xmlns:a16="http://schemas.microsoft.com/office/drawing/2014/main" xmlns="" id="{95DE2EEE-E9A3-451D-8022-27638C4312D3}"/>
              </a:ext>
            </a:extLst>
          </p:cNvPr>
          <p:cNvGrpSpPr/>
          <p:nvPr/>
        </p:nvGrpSpPr>
        <p:grpSpPr>
          <a:xfrm>
            <a:off x="2312779" y="4895850"/>
            <a:ext cx="728872" cy="371476"/>
            <a:chOff x="2312779" y="4895850"/>
            <a:chExt cx="728872" cy="371476"/>
          </a:xfrm>
        </p:grpSpPr>
        <p:sp>
          <p:nvSpPr>
            <p:cNvPr id="15" name="SMARTInkShape-880">
              <a:extLst>
                <a:ext uri="{FF2B5EF4-FFF2-40B4-BE49-F238E27FC236}">
                  <a16:creationId xmlns:a16="http://schemas.microsoft.com/office/drawing/2014/main" xmlns="" id="{2682DA68-E1BB-418C-8A8A-8D05C92D534E}"/>
                </a:ext>
              </a:extLst>
            </p:cNvPr>
            <p:cNvSpPr/>
            <p:nvPr>
              <p:custDataLst>
                <p:tags r:id="rId45"/>
              </p:custDataLst>
            </p:nvPr>
          </p:nvSpPr>
          <p:spPr>
            <a:xfrm>
              <a:off x="2312779" y="4895850"/>
              <a:ext cx="162859" cy="278487"/>
            </a:xfrm>
            <a:custGeom>
              <a:avLst/>
              <a:gdLst/>
              <a:ahLst/>
              <a:cxnLst/>
              <a:rect l="0" t="0" r="0" b="0"/>
              <a:pathLst>
                <a:path w="162859" h="278487">
                  <a:moveTo>
                    <a:pt x="84346" y="0"/>
                  </a:moveTo>
                  <a:lnTo>
                    <a:pt x="84346" y="0"/>
                  </a:lnTo>
                  <a:lnTo>
                    <a:pt x="84346" y="24692"/>
                  </a:lnTo>
                  <a:lnTo>
                    <a:pt x="74233" y="60586"/>
                  </a:lnTo>
                  <a:lnTo>
                    <a:pt x="60933" y="100998"/>
                  </a:lnTo>
                  <a:lnTo>
                    <a:pt x="44300" y="141541"/>
                  </a:lnTo>
                  <a:lnTo>
                    <a:pt x="28063" y="183399"/>
                  </a:lnTo>
                  <a:lnTo>
                    <a:pt x="13451" y="227014"/>
                  </a:lnTo>
                  <a:lnTo>
                    <a:pt x="0" y="264530"/>
                  </a:lnTo>
                  <a:lnTo>
                    <a:pt x="175" y="269381"/>
                  </a:lnTo>
                  <a:lnTo>
                    <a:pt x="715" y="271662"/>
                  </a:lnTo>
                  <a:lnTo>
                    <a:pt x="3197" y="275138"/>
                  </a:lnTo>
                  <a:lnTo>
                    <a:pt x="4847" y="276558"/>
                  </a:lnTo>
                  <a:lnTo>
                    <a:pt x="10443" y="278137"/>
                  </a:lnTo>
                  <a:lnTo>
                    <a:pt x="17281" y="278486"/>
                  </a:lnTo>
                  <a:lnTo>
                    <a:pt x="64103" y="265810"/>
                  </a:lnTo>
                  <a:lnTo>
                    <a:pt x="109432" y="256306"/>
                  </a:lnTo>
                  <a:lnTo>
                    <a:pt x="131700" y="255396"/>
                  </a:lnTo>
                  <a:lnTo>
                    <a:pt x="155740" y="258756"/>
                  </a:lnTo>
                  <a:lnTo>
                    <a:pt x="162858" y="262944"/>
                  </a:lnTo>
                  <a:lnTo>
                    <a:pt x="162793" y="263490"/>
                  </a:lnTo>
                  <a:lnTo>
                    <a:pt x="160546"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881">
              <a:extLst>
                <a:ext uri="{FF2B5EF4-FFF2-40B4-BE49-F238E27FC236}">
                  <a16:creationId xmlns:a16="http://schemas.microsoft.com/office/drawing/2014/main" xmlns="" id="{69593EE1-AEC5-444A-8B06-863BD4171110}"/>
                </a:ext>
              </a:extLst>
            </p:cNvPr>
            <p:cNvSpPr/>
            <p:nvPr>
              <p:custDataLst>
                <p:tags r:id="rId46"/>
              </p:custDataLst>
            </p:nvPr>
          </p:nvSpPr>
          <p:spPr>
            <a:xfrm>
              <a:off x="2397125" y="5022850"/>
              <a:ext cx="41276" cy="244476"/>
            </a:xfrm>
            <a:custGeom>
              <a:avLst/>
              <a:gdLst/>
              <a:ahLst/>
              <a:cxnLst/>
              <a:rect l="0" t="0" r="0" b="0"/>
              <a:pathLst>
                <a:path w="41276" h="244476">
                  <a:moveTo>
                    <a:pt x="41275" y="0"/>
                  </a:moveTo>
                  <a:lnTo>
                    <a:pt x="41275" y="0"/>
                  </a:lnTo>
                  <a:lnTo>
                    <a:pt x="40922" y="6121"/>
                  </a:lnTo>
                  <a:lnTo>
                    <a:pt x="38394" y="22836"/>
                  </a:lnTo>
                  <a:lnTo>
                    <a:pt x="36224" y="61008"/>
                  </a:lnTo>
                  <a:lnTo>
                    <a:pt x="31194" y="101920"/>
                  </a:lnTo>
                  <a:lnTo>
                    <a:pt x="22923" y="141950"/>
                  </a:lnTo>
                  <a:lnTo>
                    <a:pt x="12570" y="187186"/>
                  </a:lnTo>
                  <a:lnTo>
                    <a:pt x="1760" y="231753"/>
                  </a:lnTo>
                  <a:lnTo>
                    <a:pt x="0" y="2444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SMARTInkShape-882">
              <a:extLst>
                <a:ext uri="{FF2B5EF4-FFF2-40B4-BE49-F238E27FC236}">
                  <a16:creationId xmlns:a16="http://schemas.microsoft.com/office/drawing/2014/main" xmlns="" id="{EAF280A2-A31F-4DDF-B092-FF7B670A441D}"/>
                </a:ext>
              </a:extLst>
            </p:cNvPr>
            <p:cNvSpPr/>
            <p:nvPr>
              <p:custDataLst>
                <p:tags r:id="rId47"/>
              </p:custDataLst>
            </p:nvPr>
          </p:nvSpPr>
          <p:spPr>
            <a:xfrm>
              <a:off x="2512491" y="4939753"/>
              <a:ext cx="124414" cy="237892"/>
            </a:xfrm>
            <a:custGeom>
              <a:avLst/>
              <a:gdLst/>
              <a:ahLst/>
              <a:cxnLst/>
              <a:rect l="0" t="0" r="0" b="0"/>
              <a:pathLst>
                <a:path w="124414" h="237892">
                  <a:moveTo>
                    <a:pt x="81484" y="86272"/>
                  </a:moveTo>
                  <a:lnTo>
                    <a:pt x="81484" y="86272"/>
                  </a:lnTo>
                  <a:lnTo>
                    <a:pt x="84855" y="84586"/>
                  </a:lnTo>
                  <a:lnTo>
                    <a:pt x="92008" y="76796"/>
                  </a:lnTo>
                  <a:lnTo>
                    <a:pt x="94981" y="71360"/>
                  </a:lnTo>
                  <a:lnTo>
                    <a:pt x="97220" y="64475"/>
                  </a:lnTo>
                  <a:lnTo>
                    <a:pt x="83041" y="27910"/>
                  </a:lnTo>
                  <a:lnTo>
                    <a:pt x="75708" y="21410"/>
                  </a:lnTo>
                  <a:lnTo>
                    <a:pt x="64486" y="15665"/>
                  </a:lnTo>
                  <a:lnTo>
                    <a:pt x="61685" y="14859"/>
                  </a:lnTo>
                  <a:lnTo>
                    <a:pt x="49316" y="15410"/>
                  </a:lnTo>
                  <a:lnTo>
                    <a:pt x="38612" y="21617"/>
                  </a:lnTo>
                  <a:lnTo>
                    <a:pt x="19550" y="39477"/>
                  </a:lnTo>
                  <a:lnTo>
                    <a:pt x="5176" y="83583"/>
                  </a:lnTo>
                  <a:lnTo>
                    <a:pt x="0" y="125337"/>
                  </a:lnTo>
                  <a:lnTo>
                    <a:pt x="2516" y="169444"/>
                  </a:lnTo>
                  <a:lnTo>
                    <a:pt x="14577" y="201501"/>
                  </a:lnTo>
                  <a:lnTo>
                    <a:pt x="28185" y="221544"/>
                  </a:lnTo>
                  <a:lnTo>
                    <a:pt x="46211" y="234185"/>
                  </a:lnTo>
                  <a:lnTo>
                    <a:pt x="57223" y="237501"/>
                  </a:lnTo>
                  <a:lnTo>
                    <a:pt x="62135" y="237891"/>
                  </a:lnTo>
                  <a:lnTo>
                    <a:pt x="74178" y="233621"/>
                  </a:lnTo>
                  <a:lnTo>
                    <a:pt x="90138" y="223182"/>
                  </a:lnTo>
                  <a:lnTo>
                    <a:pt x="93603" y="219879"/>
                  </a:lnTo>
                  <a:lnTo>
                    <a:pt x="114068" y="177401"/>
                  </a:lnTo>
                  <a:lnTo>
                    <a:pt x="124413" y="135866"/>
                  </a:lnTo>
                  <a:lnTo>
                    <a:pt x="124347" y="98615"/>
                  </a:lnTo>
                  <a:lnTo>
                    <a:pt x="116945" y="56058"/>
                  </a:lnTo>
                  <a:lnTo>
                    <a:pt x="101476" y="24813"/>
                  </a:lnTo>
                  <a:lnTo>
                    <a:pt x="97987" y="19899"/>
                  </a:lnTo>
                  <a:lnTo>
                    <a:pt x="74536" y="6242"/>
                  </a:lnTo>
                  <a:lnTo>
                    <a:pt x="54809" y="0"/>
                  </a:lnTo>
                  <a:lnTo>
                    <a:pt x="43758" y="421"/>
                  </a:lnTo>
                  <a:lnTo>
                    <a:pt x="27509" y="37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SMARTInkShape-883">
              <a:extLst>
                <a:ext uri="{FF2B5EF4-FFF2-40B4-BE49-F238E27FC236}">
                  <a16:creationId xmlns:a16="http://schemas.microsoft.com/office/drawing/2014/main" xmlns="" id="{37AA763A-70C6-48E5-9543-83E20EF74AF3}"/>
                </a:ext>
              </a:extLst>
            </p:cNvPr>
            <p:cNvSpPr/>
            <p:nvPr>
              <p:custDataLst>
                <p:tags r:id="rId48"/>
              </p:custDataLst>
            </p:nvPr>
          </p:nvSpPr>
          <p:spPr>
            <a:xfrm>
              <a:off x="2722022" y="5028532"/>
              <a:ext cx="319629" cy="159419"/>
            </a:xfrm>
            <a:custGeom>
              <a:avLst/>
              <a:gdLst/>
              <a:ahLst/>
              <a:cxnLst/>
              <a:rect l="0" t="0" r="0" b="0"/>
              <a:pathLst>
                <a:path w="319629" h="159419">
                  <a:moveTo>
                    <a:pt x="59278" y="19718"/>
                  </a:moveTo>
                  <a:lnTo>
                    <a:pt x="59278" y="19718"/>
                  </a:lnTo>
                  <a:lnTo>
                    <a:pt x="59278" y="6385"/>
                  </a:lnTo>
                  <a:lnTo>
                    <a:pt x="58337" y="4032"/>
                  </a:lnTo>
                  <a:lnTo>
                    <a:pt x="56544" y="1333"/>
                  </a:lnTo>
                  <a:lnTo>
                    <a:pt x="55358" y="964"/>
                  </a:lnTo>
                  <a:lnTo>
                    <a:pt x="54548" y="865"/>
                  </a:lnTo>
                  <a:lnTo>
                    <a:pt x="28541" y="10493"/>
                  </a:lnTo>
                  <a:lnTo>
                    <a:pt x="19629" y="16676"/>
                  </a:lnTo>
                  <a:lnTo>
                    <a:pt x="8960" y="29479"/>
                  </a:lnTo>
                  <a:lnTo>
                    <a:pt x="2467" y="46128"/>
                  </a:lnTo>
                  <a:lnTo>
                    <a:pt x="0" y="72194"/>
                  </a:lnTo>
                  <a:lnTo>
                    <a:pt x="5149" y="99871"/>
                  </a:lnTo>
                  <a:lnTo>
                    <a:pt x="22486" y="129696"/>
                  </a:lnTo>
                  <a:lnTo>
                    <a:pt x="34136" y="141631"/>
                  </a:lnTo>
                  <a:lnTo>
                    <a:pt x="40343" y="144457"/>
                  </a:lnTo>
                  <a:lnTo>
                    <a:pt x="43480" y="145211"/>
                  </a:lnTo>
                  <a:lnTo>
                    <a:pt x="46629" y="144302"/>
                  </a:lnTo>
                  <a:lnTo>
                    <a:pt x="52951" y="139529"/>
                  </a:lnTo>
                  <a:lnTo>
                    <a:pt x="73671" y="96164"/>
                  </a:lnTo>
                  <a:lnTo>
                    <a:pt x="88289" y="51731"/>
                  </a:lnTo>
                  <a:lnTo>
                    <a:pt x="101104" y="18928"/>
                  </a:lnTo>
                  <a:lnTo>
                    <a:pt x="104443" y="14898"/>
                  </a:lnTo>
                  <a:lnTo>
                    <a:pt x="108965" y="11122"/>
                  </a:lnTo>
                  <a:lnTo>
                    <a:pt x="109689" y="11518"/>
                  </a:lnTo>
                  <a:lnTo>
                    <a:pt x="111434" y="13839"/>
                  </a:lnTo>
                  <a:lnTo>
                    <a:pt x="114891" y="57782"/>
                  </a:lnTo>
                  <a:lnTo>
                    <a:pt x="116368" y="105328"/>
                  </a:lnTo>
                  <a:lnTo>
                    <a:pt x="113898" y="131348"/>
                  </a:lnTo>
                  <a:lnTo>
                    <a:pt x="114388" y="132238"/>
                  </a:lnTo>
                  <a:lnTo>
                    <a:pt x="115068" y="132832"/>
                  </a:lnTo>
                  <a:lnTo>
                    <a:pt x="115521" y="132169"/>
                  </a:lnTo>
                  <a:lnTo>
                    <a:pt x="119151" y="89279"/>
                  </a:lnTo>
                  <a:lnTo>
                    <a:pt x="129937" y="45902"/>
                  </a:lnTo>
                  <a:lnTo>
                    <a:pt x="139440" y="24106"/>
                  </a:lnTo>
                  <a:lnTo>
                    <a:pt x="146726" y="14864"/>
                  </a:lnTo>
                  <a:lnTo>
                    <a:pt x="155038" y="9891"/>
                  </a:lnTo>
                  <a:lnTo>
                    <a:pt x="160833" y="7869"/>
                  </a:lnTo>
                  <a:lnTo>
                    <a:pt x="166385" y="11159"/>
                  </a:lnTo>
                  <a:lnTo>
                    <a:pt x="172498" y="16972"/>
                  </a:lnTo>
                  <a:lnTo>
                    <a:pt x="176390" y="23084"/>
                  </a:lnTo>
                  <a:lnTo>
                    <a:pt x="181411" y="42529"/>
                  </a:lnTo>
                  <a:lnTo>
                    <a:pt x="183037" y="89849"/>
                  </a:lnTo>
                  <a:lnTo>
                    <a:pt x="180589" y="137280"/>
                  </a:lnTo>
                  <a:lnTo>
                    <a:pt x="180222" y="138643"/>
                  </a:lnTo>
                  <a:lnTo>
                    <a:pt x="180124" y="138512"/>
                  </a:lnTo>
                  <a:lnTo>
                    <a:pt x="180288" y="116000"/>
                  </a:lnTo>
                  <a:lnTo>
                    <a:pt x="184991" y="70543"/>
                  </a:lnTo>
                  <a:lnTo>
                    <a:pt x="189480" y="41389"/>
                  </a:lnTo>
                  <a:lnTo>
                    <a:pt x="200062" y="17027"/>
                  </a:lnTo>
                  <a:lnTo>
                    <a:pt x="208521" y="4762"/>
                  </a:lnTo>
                  <a:lnTo>
                    <a:pt x="214038" y="1547"/>
                  </a:lnTo>
                  <a:lnTo>
                    <a:pt x="217485" y="195"/>
                  </a:lnTo>
                  <a:lnTo>
                    <a:pt x="220841" y="0"/>
                  </a:lnTo>
                  <a:lnTo>
                    <a:pt x="227392" y="1664"/>
                  </a:lnTo>
                  <a:lnTo>
                    <a:pt x="231950" y="4756"/>
                  </a:lnTo>
                  <a:lnTo>
                    <a:pt x="233659" y="6568"/>
                  </a:lnTo>
                  <a:lnTo>
                    <a:pt x="238585" y="28697"/>
                  </a:lnTo>
                  <a:lnTo>
                    <a:pt x="240106" y="70991"/>
                  </a:lnTo>
                  <a:lnTo>
                    <a:pt x="240234" y="115200"/>
                  </a:lnTo>
                  <a:lnTo>
                    <a:pt x="243618" y="137419"/>
                  </a:lnTo>
                  <a:lnTo>
                    <a:pt x="250921" y="149053"/>
                  </a:lnTo>
                  <a:lnTo>
                    <a:pt x="255832" y="154624"/>
                  </a:lnTo>
                  <a:lnTo>
                    <a:pt x="277280" y="158934"/>
                  </a:lnTo>
                  <a:lnTo>
                    <a:pt x="319628" y="1594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4" name="SMARTInkShape-Group306">
            <a:extLst>
              <a:ext uri="{FF2B5EF4-FFF2-40B4-BE49-F238E27FC236}">
                <a16:creationId xmlns:a16="http://schemas.microsoft.com/office/drawing/2014/main" xmlns="" id="{19E0002B-AC8E-4057-BC6B-D1A63637C8C8}"/>
              </a:ext>
            </a:extLst>
          </p:cNvPr>
          <p:cNvGrpSpPr/>
          <p:nvPr/>
        </p:nvGrpSpPr>
        <p:grpSpPr>
          <a:xfrm>
            <a:off x="3077574" y="4340670"/>
            <a:ext cx="243477" cy="1612456"/>
            <a:chOff x="3077574" y="4340670"/>
            <a:chExt cx="243477" cy="1612456"/>
          </a:xfrm>
        </p:grpSpPr>
        <p:sp>
          <p:nvSpPr>
            <p:cNvPr id="20" name="SMARTInkShape-884">
              <a:extLst>
                <a:ext uri="{FF2B5EF4-FFF2-40B4-BE49-F238E27FC236}">
                  <a16:creationId xmlns:a16="http://schemas.microsoft.com/office/drawing/2014/main" xmlns="" id="{B8CBE8E5-C7E5-4C98-9145-1D303599ADC5}"/>
                </a:ext>
              </a:extLst>
            </p:cNvPr>
            <p:cNvSpPr/>
            <p:nvPr>
              <p:custDataLst>
                <p:tags r:id="rId41"/>
              </p:custDataLst>
            </p:nvPr>
          </p:nvSpPr>
          <p:spPr>
            <a:xfrm>
              <a:off x="3276600" y="5915025"/>
              <a:ext cx="15876" cy="9526"/>
            </a:xfrm>
            <a:custGeom>
              <a:avLst/>
              <a:gdLst/>
              <a:ahLst/>
              <a:cxnLst/>
              <a:rect l="0" t="0" r="0" b="0"/>
              <a:pathLst>
                <a:path w="15876" h="9526">
                  <a:moveTo>
                    <a:pt x="0" y="0"/>
                  </a:moveTo>
                  <a:lnTo>
                    <a:pt x="0" y="0"/>
                  </a:lnTo>
                  <a:lnTo>
                    <a:pt x="7251" y="6546"/>
                  </a:lnTo>
                  <a:lnTo>
                    <a:pt x="1587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885">
              <a:extLst>
                <a:ext uri="{FF2B5EF4-FFF2-40B4-BE49-F238E27FC236}">
                  <a16:creationId xmlns:a16="http://schemas.microsoft.com/office/drawing/2014/main" xmlns="" id="{8787DBB9-95F8-4286-A616-5EF89B160754}"/>
                </a:ext>
              </a:extLst>
            </p:cNvPr>
            <p:cNvSpPr/>
            <p:nvPr>
              <p:custDataLst>
                <p:tags r:id="rId42"/>
              </p:custDataLst>
            </p:nvPr>
          </p:nvSpPr>
          <p:spPr>
            <a:xfrm>
              <a:off x="3092450" y="5915025"/>
              <a:ext cx="228601" cy="38101"/>
            </a:xfrm>
            <a:custGeom>
              <a:avLst/>
              <a:gdLst/>
              <a:ahLst/>
              <a:cxnLst/>
              <a:rect l="0" t="0" r="0" b="0"/>
              <a:pathLst>
                <a:path w="228601" h="38101">
                  <a:moveTo>
                    <a:pt x="228600" y="0"/>
                  </a:moveTo>
                  <a:lnTo>
                    <a:pt x="228600" y="0"/>
                  </a:lnTo>
                  <a:lnTo>
                    <a:pt x="228600" y="1685"/>
                  </a:lnTo>
                  <a:lnTo>
                    <a:pt x="228247" y="2182"/>
                  </a:lnTo>
                  <a:lnTo>
                    <a:pt x="227659" y="2513"/>
                  </a:lnTo>
                  <a:lnTo>
                    <a:pt x="226914" y="2734"/>
                  </a:lnTo>
                  <a:lnTo>
                    <a:pt x="226771" y="2881"/>
                  </a:lnTo>
                  <a:lnTo>
                    <a:pt x="227028" y="2979"/>
                  </a:lnTo>
                  <a:lnTo>
                    <a:pt x="227552" y="3044"/>
                  </a:lnTo>
                  <a:lnTo>
                    <a:pt x="227549" y="3088"/>
                  </a:lnTo>
                  <a:lnTo>
                    <a:pt x="226604" y="3136"/>
                  </a:lnTo>
                  <a:lnTo>
                    <a:pt x="226564" y="3149"/>
                  </a:lnTo>
                  <a:lnTo>
                    <a:pt x="228500" y="3174"/>
                  </a:lnTo>
                  <a:lnTo>
                    <a:pt x="228571" y="6546"/>
                  </a:lnTo>
                  <a:lnTo>
                    <a:pt x="227875" y="7539"/>
                  </a:lnTo>
                  <a:lnTo>
                    <a:pt x="226705" y="8201"/>
                  </a:lnTo>
                  <a:lnTo>
                    <a:pt x="181589" y="20150"/>
                  </a:lnTo>
                  <a:lnTo>
                    <a:pt x="140242" y="27167"/>
                  </a:lnTo>
                  <a:lnTo>
                    <a:pt x="93141" y="28493"/>
                  </a:lnTo>
                  <a:lnTo>
                    <a:pt x="47176" y="28570"/>
                  </a:lnTo>
                  <a:lnTo>
                    <a:pt x="13555" y="33990"/>
                  </a:lnTo>
                  <a:lnTo>
                    <a:pt x="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SMARTInkShape-886">
              <a:extLst>
                <a:ext uri="{FF2B5EF4-FFF2-40B4-BE49-F238E27FC236}">
                  <a16:creationId xmlns:a16="http://schemas.microsoft.com/office/drawing/2014/main" xmlns="" id="{45C6A941-2D68-4201-9C4C-BD99060B5AE5}"/>
                </a:ext>
              </a:extLst>
            </p:cNvPr>
            <p:cNvSpPr/>
            <p:nvPr>
              <p:custDataLst>
                <p:tags r:id="rId43"/>
              </p:custDataLst>
            </p:nvPr>
          </p:nvSpPr>
          <p:spPr>
            <a:xfrm>
              <a:off x="3193301" y="4359275"/>
              <a:ext cx="32889" cy="1590674"/>
            </a:xfrm>
            <a:custGeom>
              <a:avLst/>
              <a:gdLst/>
              <a:ahLst/>
              <a:cxnLst/>
              <a:rect l="0" t="0" r="0" b="0"/>
              <a:pathLst>
                <a:path w="32889" h="1590674">
                  <a:moveTo>
                    <a:pt x="19799" y="1584325"/>
                  </a:moveTo>
                  <a:lnTo>
                    <a:pt x="19799" y="1584325"/>
                  </a:lnTo>
                  <a:lnTo>
                    <a:pt x="19799" y="1586010"/>
                  </a:lnTo>
                  <a:lnTo>
                    <a:pt x="20740" y="1587779"/>
                  </a:lnTo>
                  <a:lnTo>
                    <a:pt x="22973" y="1590673"/>
                  </a:lnTo>
                  <a:lnTo>
                    <a:pt x="21288" y="1587304"/>
                  </a:lnTo>
                  <a:lnTo>
                    <a:pt x="21145" y="1586311"/>
                  </a:lnTo>
                  <a:lnTo>
                    <a:pt x="21401" y="1585649"/>
                  </a:lnTo>
                  <a:lnTo>
                    <a:pt x="21926" y="1585208"/>
                  </a:lnTo>
                  <a:lnTo>
                    <a:pt x="22663" y="1579530"/>
                  </a:lnTo>
                  <a:lnTo>
                    <a:pt x="13940" y="1533767"/>
                  </a:lnTo>
                  <a:lnTo>
                    <a:pt x="13455" y="1486697"/>
                  </a:lnTo>
                  <a:lnTo>
                    <a:pt x="8387" y="1441245"/>
                  </a:lnTo>
                  <a:lnTo>
                    <a:pt x="7174" y="1398374"/>
                  </a:lnTo>
                  <a:lnTo>
                    <a:pt x="7109" y="1358754"/>
                  </a:lnTo>
                  <a:lnTo>
                    <a:pt x="6747" y="1313315"/>
                  </a:lnTo>
                  <a:lnTo>
                    <a:pt x="4365" y="1272803"/>
                  </a:lnTo>
                  <a:lnTo>
                    <a:pt x="0" y="1231487"/>
                  </a:lnTo>
                  <a:lnTo>
                    <a:pt x="370" y="1183996"/>
                  </a:lnTo>
                  <a:lnTo>
                    <a:pt x="674" y="1143820"/>
                  </a:lnTo>
                  <a:lnTo>
                    <a:pt x="727" y="1108671"/>
                  </a:lnTo>
                  <a:lnTo>
                    <a:pt x="2430" y="1067505"/>
                  </a:lnTo>
                  <a:lnTo>
                    <a:pt x="3629" y="1025899"/>
                  </a:lnTo>
                  <a:lnTo>
                    <a:pt x="4806" y="987577"/>
                  </a:lnTo>
                  <a:lnTo>
                    <a:pt x="6646" y="946768"/>
                  </a:lnTo>
                  <a:lnTo>
                    <a:pt x="9544" y="904592"/>
                  </a:lnTo>
                  <a:lnTo>
                    <a:pt x="12573" y="857325"/>
                  </a:lnTo>
                  <a:lnTo>
                    <a:pt x="13276" y="818342"/>
                  </a:lnTo>
                  <a:lnTo>
                    <a:pt x="14367" y="771497"/>
                  </a:lnTo>
                  <a:lnTo>
                    <a:pt x="16178" y="730833"/>
                  </a:lnTo>
                  <a:lnTo>
                    <a:pt x="19071" y="692631"/>
                  </a:lnTo>
                  <a:lnTo>
                    <a:pt x="22099" y="653204"/>
                  </a:lnTo>
                  <a:lnTo>
                    <a:pt x="24487" y="609864"/>
                  </a:lnTo>
                  <a:lnTo>
                    <a:pt x="25821" y="570481"/>
                  </a:lnTo>
                  <a:lnTo>
                    <a:pt x="26106" y="525108"/>
                  </a:lnTo>
                  <a:lnTo>
                    <a:pt x="26140" y="484921"/>
                  </a:lnTo>
                  <a:lnTo>
                    <a:pt x="26147" y="446461"/>
                  </a:lnTo>
                  <a:lnTo>
                    <a:pt x="23967" y="404803"/>
                  </a:lnTo>
                  <a:lnTo>
                    <a:pt x="23170" y="362262"/>
                  </a:lnTo>
                  <a:lnTo>
                    <a:pt x="23353" y="319279"/>
                  </a:lnTo>
                  <a:lnTo>
                    <a:pt x="25711" y="275989"/>
                  </a:lnTo>
                  <a:lnTo>
                    <a:pt x="31539" y="229658"/>
                  </a:lnTo>
                  <a:lnTo>
                    <a:pt x="32888" y="184107"/>
                  </a:lnTo>
                  <a:lnTo>
                    <a:pt x="29281" y="138053"/>
                  </a:lnTo>
                  <a:lnTo>
                    <a:pt x="21528" y="91149"/>
                  </a:lnTo>
                  <a:lnTo>
                    <a:pt x="12268" y="43867"/>
                  </a:lnTo>
                  <a:lnTo>
                    <a:pt x="10278" y="6065"/>
                  </a:lnTo>
                  <a:lnTo>
                    <a:pt x="11217" y="3519"/>
                  </a:lnTo>
                  <a:lnTo>
                    <a:pt x="1344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SMARTInkShape-887">
              <a:extLst>
                <a:ext uri="{FF2B5EF4-FFF2-40B4-BE49-F238E27FC236}">
                  <a16:creationId xmlns:a16="http://schemas.microsoft.com/office/drawing/2014/main" xmlns="" id="{CB279B4D-C389-42CD-9B31-B246156BADF5}"/>
                </a:ext>
              </a:extLst>
            </p:cNvPr>
            <p:cNvSpPr/>
            <p:nvPr>
              <p:custDataLst>
                <p:tags r:id="rId44"/>
              </p:custDataLst>
            </p:nvPr>
          </p:nvSpPr>
          <p:spPr>
            <a:xfrm>
              <a:off x="3077574" y="4340670"/>
              <a:ext cx="186327" cy="18606"/>
            </a:xfrm>
            <a:custGeom>
              <a:avLst/>
              <a:gdLst/>
              <a:ahLst/>
              <a:cxnLst/>
              <a:rect l="0" t="0" r="0" b="0"/>
              <a:pathLst>
                <a:path w="186327" h="18606">
                  <a:moveTo>
                    <a:pt x="186326" y="5905"/>
                  </a:moveTo>
                  <a:lnTo>
                    <a:pt x="186326" y="5905"/>
                  </a:lnTo>
                  <a:lnTo>
                    <a:pt x="186326" y="2769"/>
                  </a:lnTo>
                  <a:lnTo>
                    <a:pt x="176439" y="0"/>
                  </a:lnTo>
                  <a:lnTo>
                    <a:pt x="131841" y="8773"/>
                  </a:lnTo>
                  <a:lnTo>
                    <a:pt x="87208" y="11949"/>
                  </a:lnTo>
                  <a:lnTo>
                    <a:pt x="40542" y="15128"/>
                  </a:lnTo>
                  <a:lnTo>
                    <a:pt x="6058" y="15775"/>
                  </a:lnTo>
                  <a:lnTo>
                    <a:pt x="0" y="18163"/>
                  </a:lnTo>
                  <a:lnTo>
                    <a:pt x="20" y="18310"/>
                  </a:lnTo>
                  <a:lnTo>
                    <a:pt x="2176" y="186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9" name="SMARTInkShape-Group308">
            <a:extLst>
              <a:ext uri="{FF2B5EF4-FFF2-40B4-BE49-F238E27FC236}">
                <a16:creationId xmlns:a16="http://schemas.microsoft.com/office/drawing/2014/main" xmlns="" id="{A357240B-BF25-45A1-AC9A-52CBA37F63FF}"/>
              </a:ext>
            </a:extLst>
          </p:cNvPr>
          <p:cNvGrpSpPr/>
          <p:nvPr/>
        </p:nvGrpSpPr>
        <p:grpSpPr>
          <a:xfrm>
            <a:off x="2640733" y="2762250"/>
            <a:ext cx="702543" cy="1574801"/>
            <a:chOff x="2640733" y="2762250"/>
            <a:chExt cx="702543" cy="1574801"/>
          </a:xfrm>
        </p:grpSpPr>
        <p:sp>
          <p:nvSpPr>
            <p:cNvPr id="25" name="SMARTInkShape-888">
              <a:extLst>
                <a:ext uri="{FF2B5EF4-FFF2-40B4-BE49-F238E27FC236}">
                  <a16:creationId xmlns:a16="http://schemas.microsoft.com/office/drawing/2014/main" xmlns="" id="{7E78E76A-5BB1-4D80-9281-57830B69D0AF}"/>
                </a:ext>
              </a:extLst>
            </p:cNvPr>
            <p:cNvSpPr/>
            <p:nvPr>
              <p:custDataLst>
                <p:tags r:id="rId37"/>
              </p:custDataLst>
            </p:nvPr>
          </p:nvSpPr>
          <p:spPr>
            <a:xfrm>
              <a:off x="3098800" y="2768600"/>
              <a:ext cx="114040" cy="1568451"/>
            </a:xfrm>
            <a:custGeom>
              <a:avLst/>
              <a:gdLst/>
              <a:ahLst/>
              <a:cxnLst/>
              <a:rect l="0" t="0" r="0" b="0"/>
              <a:pathLst>
                <a:path w="114040" h="1568451">
                  <a:moveTo>
                    <a:pt x="107950" y="1568450"/>
                  </a:moveTo>
                  <a:lnTo>
                    <a:pt x="107950" y="1568450"/>
                  </a:lnTo>
                  <a:lnTo>
                    <a:pt x="111321" y="1568450"/>
                  </a:lnTo>
                  <a:lnTo>
                    <a:pt x="112314" y="1568097"/>
                  </a:lnTo>
                  <a:lnTo>
                    <a:pt x="112976" y="1567509"/>
                  </a:lnTo>
                  <a:lnTo>
                    <a:pt x="114039" y="1565716"/>
                  </a:lnTo>
                  <a:lnTo>
                    <a:pt x="111543" y="1559846"/>
                  </a:lnTo>
                  <a:lnTo>
                    <a:pt x="100001" y="1541103"/>
                  </a:lnTo>
                  <a:lnTo>
                    <a:pt x="94423" y="1521189"/>
                  </a:lnTo>
                  <a:lnTo>
                    <a:pt x="92212" y="1476475"/>
                  </a:lnTo>
                  <a:lnTo>
                    <a:pt x="92083" y="1429945"/>
                  </a:lnTo>
                  <a:lnTo>
                    <a:pt x="92076" y="1390899"/>
                  </a:lnTo>
                  <a:lnTo>
                    <a:pt x="92075" y="1349137"/>
                  </a:lnTo>
                  <a:lnTo>
                    <a:pt x="92075" y="1307896"/>
                  </a:lnTo>
                  <a:lnTo>
                    <a:pt x="91722" y="1261558"/>
                  </a:lnTo>
                  <a:lnTo>
                    <a:pt x="88621" y="1222668"/>
                  </a:lnTo>
                  <a:lnTo>
                    <a:pt x="84612" y="1181746"/>
                  </a:lnTo>
                  <a:lnTo>
                    <a:pt x="81475" y="1146523"/>
                  </a:lnTo>
                  <a:lnTo>
                    <a:pt x="77608" y="1099743"/>
                  </a:lnTo>
                  <a:lnTo>
                    <a:pt x="74597" y="1060764"/>
                  </a:lnTo>
                  <a:lnTo>
                    <a:pt x="70788" y="1021511"/>
                  </a:lnTo>
                  <a:lnTo>
                    <a:pt x="63066" y="975799"/>
                  </a:lnTo>
                  <a:lnTo>
                    <a:pt x="58319" y="937699"/>
                  </a:lnTo>
                  <a:lnTo>
                    <a:pt x="53017" y="893602"/>
                  </a:lnTo>
                  <a:lnTo>
                    <a:pt x="49406" y="852730"/>
                  </a:lnTo>
                  <a:lnTo>
                    <a:pt x="44406" y="811299"/>
                  </a:lnTo>
                  <a:lnTo>
                    <a:pt x="39668" y="763689"/>
                  </a:lnTo>
                  <a:lnTo>
                    <a:pt x="35197" y="723678"/>
                  </a:lnTo>
                  <a:lnTo>
                    <a:pt x="29212" y="676135"/>
                  </a:lnTo>
                  <a:lnTo>
                    <a:pt x="22873" y="635808"/>
                  </a:lnTo>
                  <a:lnTo>
                    <a:pt x="16873" y="590486"/>
                  </a:lnTo>
                  <a:lnTo>
                    <a:pt x="15022" y="547283"/>
                  </a:lnTo>
                  <a:lnTo>
                    <a:pt x="8417" y="500189"/>
                  </a:lnTo>
                  <a:lnTo>
                    <a:pt x="709" y="453743"/>
                  </a:lnTo>
                  <a:lnTo>
                    <a:pt x="42" y="409331"/>
                  </a:lnTo>
                  <a:lnTo>
                    <a:pt x="2" y="362181"/>
                  </a:lnTo>
                  <a:lnTo>
                    <a:pt x="0" y="319036"/>
                  </a:lnTo>
                  <a:lnTo>
                    <a:pt x="0" y="273409"/>
                  </a:lnTo>
                  <a:lnTo>
                    <a:pt x="0" y="228458"/>
                  </a:lnTo>
                  <a:lnTo>
                    <a:pt x="0" y="182872"/>
                  </a:lnTo>
                  <a:lnTo>
                    <a:pt x="3441" y="136682"/>
                  </a:lnTo>
                  <a:lnTo>
                    <a:pt x="8153" y="94981"/>
                  </a:lnTo>
                  <a:lnTo>
                    <a:pt x="7751" y="80054"/>
                  </a:lnTo>
                  <a:lnTo>
                    <a:pt x="10464" y="36242"/>
                  </a:lnTo>
                  <a:lnTo>
                    <a:pt x="12037" y="32140"/>
                  </a:lnTo>
                  <a:lnTo>
                    <a:pt x="13444" y="27750"/>
                  </a:lnTo>
                  <a:lnTo>
                    <a:pt x="15155" y="22921"/>
                  </a:lnTo>
                  <a:lnTo>
                    <a:pt x="16200" y="10905"/>
                  </a:lnTo>
                  <a:lnTo>
                    <a:pt x="18753" y="644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SMARTInkShape-889">
              <a:extLst>
                <a:ext uri="{FF2B5EF4-FFF2-40B4-BE49-F238E27FC236}">
                  <a16:creationId xmlns:a16="http://schemas.microsoft.com/office/drawing/2014/main" xmlns="" id="{04C35ED5-0E93-4020-9CCB-8594689B1130}"/>
                </a:ext>
              </a:extLst>
            </p:cNvPr>
            <p:cNvSpPr/>
            <p:nvPr>
              <p:custDataLst>
                <p:tags r:id="rId38"/>
              </p:custDataLst>
            </p:nvPr>
          </p:nvSpPr>
          <p:spPr>
            <a:xfrm>
              <a:off x="2965581" y="2762250"/>
              <a:ext cx="377695" cy="12046"/>
            </a:xfrm>
            <a:custGeom>
              <a:avLst/>
              <a:gdLst/>
              <a:ahLst/>
              <a:cxnLst/>
              <a:rect l="0" t="0" r="0" b="0"/>
              <a:pathLst>
                <a:path w="377695" h="12046">
                  <a:moveTo>
                    <a:pt x="3044" y="0"/>
                  </a:moveTo>
                  <a:lnTo>
                    <a:pt x="3044" y="0"/>
                  </a:lnTo>
                  <a:lnTo>
                    <a:pt x="0" y="0"/>
                  </a:lnTo>
                  <a:lnTo>
                    <a:pt x="46557" y="0"/>
                  </a:lnTo>
                  <a:lnTo>
                    <a:pt x="92450" y="2182"/>
                  </a:lnTo>
                  <a:lnTo>
                    <a:pt x="136009" y="5630"/>
                  </a:lnTo>
                  <a:lnTo>
                    <a:pt x="178499" y="6308"/>
                  </a:lnTo>
                  <a:lnTo>
                    <a:pt x="225639" y="6700"/>
                  </a:lnTo>
                  <a:lnTo>
                    <a:pt x="269455" y="9329"/>
                  </a:lnTo>
                  <a:lnTo>
                    <a:pt x="313646" y="12045"/>
                  </a:lnTo>
                  <a:lnTo>
                    <a:pt x="359884" y="9560"/>
                  </a:lnTo>
                  <a:lnTo>
                    <a:pt x="365428" y="8600"/>
                  </a:lnTo>
                  <a:lnTo>
                    <a:pt x="371472" y="7017"/>
                  </a:lnTo>
                  <a:lnTo>
                    <a:pt x="377694"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SMARTInkShape-890">
              <a:extLst>
                <a:ext uri="{FF2B5EF4-FFF2-40B4-BE49-F238E27FC236}">
                  <a16:creationId xmlns:a16="http://schemas.microsoft.com/office/drawing/2014/main" xmlns="" id="{E345D27F-76CD-4D72-A39B-D093B5C92936}"/>
                </a:ext>
              </a:extLst>
            </p:cNvPr>
            <p:cNvSpPr/>
            <p:nvPr>
              <p:custDataLst>
                <p:tags r:id="rId39"/>
              </p:custDataLst>
            </p:nvPr>
          </p:nvSpPr>
          <p:spPr>
            <a:xfrm>
              <a:off x="2640733" y="3147482"/>
              <a:ext cx="143156" cy="354544"/>
            </a:xfrm>
            <a:custGeom>
              <a:avLst/>
              <a:gdLst/>
              <a:ahLst/>
              <a:cxnLst/>
              <a:rect l="0" t="0" r="0" b="0"/>
              <a:pathLst>
                <a:path w="143156" h="354544">
                  <a:moveTo>
                    <a:pt x="13567" y="110068"/>
                  </a:moveTo>
                  <a:lnTo>
                    <a:pt x="13567" y="110068"/>
                  </a:lnTo>
                  <a:lnTo>
                    <a:pt x="11881" y="111754"/>
                  </a:lnTo>
                  <a:lnTo>
                    <a:pt x="11738" y="112955"/>
                  </a:lnTo>
                  <a:lnTo>
                    <a:pt x="13221" y="118018"/>
                  </a:lnTo>
                  <a:lnTo>
                    <a:pt x="15942" y="126050"/>
                  </a:lnTo>
                  <a:lnTo>
                    <a:pt x="16209" y="128131"/>
                  </a:lnTo>
                  <a:lnTo>
                    <a:pt x="16739" y="129518"/>
                  </a:lnTo>
                  <a:lnTo>
                    <a:pt x="17446" y="130443"/>
                  </a:lnTo>
                  <a:lnTo>
                    <a:pt x="19429" y="131928"/>
                  </a:lnTo>
                  <a:lnTo>
                    <a:pt x="19700" y="133071"/>
                  </a:lnTo>
                  <a:lnTo>
                    <a:pt x="19772" y="133870"/>
                  </a:lnTo>
                  <a:lnTo>
                    <a:pt x="18762" y="133697"/>
                  </a:lnTo>
                  <a:lnTo>
                    <a:pt x="14818" y="131624"/>
                  </a:lnTo>
                  <a:lnTo>
                    <a:pt x="8332" y="124804"/>
                  </a:lnTo>
                  <a:lnTo>
                    <a:pt x="0" y="101326"/>
                  </a:lnTo>
                  <a:lnTo>
                    <a:pt x="1747" y="82822"/>
                  </a:lnTo>
                  <a:lnTo>
                    <a:pt x="19127" y="46774"/>
                  </a:lnTo>
                  <a:lnTo>
                    <a:pt x="28385" y="35370"/>
                  </a:lnTo>
                  <a:lnTo>
                    <a:pt x="62917" y="9127"/>
                  </a:lnTo>
                  <a:lnTo>
                    <a:pt x="94955" y="1321"/>
                  </a:lnTo>
                  <a:lnTo>
                    <a:pt x="107007" y="0"/>
                  </a:lnTo>
                  <a:lnTo>
                    <a:pt x="118008" y="3175"/>
                  </a:lnTo>
                  <a:lnTo>
                    <a:pt x="128071" y="9644"/>
                  </a:lnTo>
                  <a:lnTo>
                    <a:pt x="136072" y="18398"/>
                  </a:lnTo>
                  <a:lnTo>
                    <a:pt x="143155" y="36614"/>
                  </a:lnTo>
                  <a:lnTo>
                    <a:pt x="141457" y="77279"/>
                  </a:lnTo>
                  <a:lnTo>
                    <a:pt x="133596" y="111810"/>
                  </a:lnTo>
                  <a:lnTo>
                    <a:pt x="119162" y="156890"/>
                  </a:lnTo>
                  <a:lnTo>
                    <a:pt x="96208" y="204272"/>
                  </a:lnTo>
                  <a:lnTo>
                    <a:pt x="72510" y="250414"/>
                  </a:lnTo>
                  <a:lnTo>
                    <a:pt x="52321" y="291999"/>
                  </a:lnTo>
                  <a:lnTo>
                    <a:pt x="45158" y="315785"/>
                  </a:lnTo>
                  <a:lnTo>
                    <a:pt x="42738" y="337519"/>
                  </a:lnTo>
                  <a:lnTo>
                    <a:pt x="43950" y="341077"/>
                  </a:lnTo>
                  <a:lnTo>
                    <a:pt x="54842" y="354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891">
              <a:extLst>
                <a:ext uri="{FF2B5EF4-FFF2-40B4-BE49-F238E27FC236}">
                  <a16:creationId xmlns:a16="http://schemas.microsoft.com/office/drawing/2014/main" xmlns="" id="{99CAFA5D-1DC2-4573-8AE8-96FC94F9402C}"/>
                </a:ext>
              </a:extLst>
            </p:cNvPr>
            <p:cNvSpPr/>
            <p:nvPr>
              <p:custDataLst>
                <p:tags r:id="rId40"/>
              </p:custDataLst>
            </p:nvPr>
          </p:nvSpPr>
          <p:spPr>
            <a:xfrm>
              <a:off x="2662163" y="3639338"/>
              <a:ext cx="45009" cy="50888"/>
            </a:xfrm>
            <a:custGeom>
              <a:avLst/>
              <a:gdLst/>
              <a:ahLst/>
              <a:cxnLst/>
              <a:rect l="0" t="0" r="0" b="0"/>
              <a:pathLst>
                <a:path w="45009" h="50888">
                  <a:moveTo>
                    <a:pt x="36587" y="21437"/>
                  </a:moveTo>
                  <a:lnTo>
                    <a:pt x="36587" y="21437"/>
                  </a:lnTo>
                  <a:lnTo>
                    <a:pt x="36587" y="18393"/>
                  </a:lnTo>
                  <a:lnTo>
                    <a:pt x="31518" y="5196"/>
                  </a:lnTo>
                  <a:lnTo>
                    <a:pt x="27749" y="1872"/>
                  </a:lnTo>
                  <a:lnTo>
                    <a:pt x="23722" y="394"/>
                  </a:lnTo>
                  <a:lnTo>
                    <a:pt x="21660" y="0"/>
                  </a:lnTo>
                  <a:lnTo>
                    <a:pt x="15607" y="3325"/>
                  </a:lnTo>
                  <a:lnTo>
                    <a:pt x="3593" y="15272"/>
                  </a:lnTo>
                  <a:lnTo>
                    <a:pt x="756" y="21520"/>
                  </a:lnTo>
                  <a:lnTo>
                    <a:pt x="0" y="24667"/>
                  </a:lnTo>
                  <a:lnTo>
                    <a:pt x="1041" y="31927"/>
                  </a:lnTo>
                  <a:lnTo>
                    <a:pt x="5773" y="44715"/>
                  </a:lnTo>
                  <a:lnTo>
                    <a:pt x="8283" y="46834"/>
                  </a:lnTo>
                  <a:lnTo>
                    <a:pt x="15776" y="50128"/>
                  </a:lnTo>
                  <a:lnTo>
                    <a:pt x="22164" y="50887"/>
                  </a:lnTo>
                  <a:lnTo>
                    <a:pt x="28060" y="49695"/>
                  </a:lnTo>
                  <a:lnTo>
                    <a:pt x="38255" y="45058"/>
                  </a:lnTo>
                  <a:lnTo>
                    <a:pt x="42385" y="41225"/>
                  </a:lnTo>
                  <a:lnTo>
                    <a:pt x="44455" y="36229"/>
                  </a:lnTo>
                  <a:lnTo>
                    <a:pt x="45008" y="33415"/>
                  </a:lnTo>
                  <a:lnTo>
                    <a:pt x="43739" y="27466"/>
                  </a:lnTo>
                  <a:lnTo>
                    <a:pt x="40824" y="22000"/>
                  </a:lnTo>
                  <a:lnTo>
                    <a:pt x="37177" y="18395"/>
                  </a:lnTo>
                  <a:lnTo>
                    <a:pt x="27785" y="14382"/>
                  </a:lnTo>
                  <a:lnTo>
                    <a:pt x="21033" y="13950"/>
                  </a:lnTo>
                  <a:lnTo>
                    <a:pt x="9761" y="16548"/>
                  </a:lnTo>
                  <a:lnTo>
                    <a:pt x="7025" y="18441"/>
                  </a:lnTo>
                  <a:lnTo>
                    <a:pt x="6296" y="19439"/>
                  </a:lnTo>
                  <a:lnTo>
                    <a:pt x="6868" y="20458"/>
                  </a:lnTo>
                  <a:lnTo>
                    <a:pt x="20712" y="27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0" name="SMARTInkShape-892">
            <a:extLst>
              <a:ext uri="{FF2B5EF4-FFF2-40B4-BE49-F238E27FC236}">
                <a16:creationId xmlns:a16="http://schemas.microsoft.com/office/drawing/2014/main" xmlns="" id="{B69DF91F-4D12-4B16-8FE4-A1F71A6741A7}"/>
              </a:ext>
            </a:extLst>
          </p:cNvPr>
          <p:cNvSpPr/>
          <p:nvPr>
            <p:custDataLst>
              <p:tags r:id="rId1"/>
            </p:custDataLst>
          </p:nvPr>
        </p:nvSpPr>
        <p:spPr>
          <a:xfrm>
            <a:off x="3476625" y="2800689"/>
            <a:ext cx="576455" cy="3085758"/>
          </a:xfrm>
          <a:custGeom>
            <a:avLst/>
            <a:gdLst/>
            <a:ahLst/>
            <a:cxnLst/>
            <a:rect l="0" t="0" r="0" b="0"/>
            <a:pathLst>
              <a:path w="576455" h="3085758">
                <a:moveTo>
                  <a:pt x="31750" y="12361"/>
                </a:moveTo>
                <a:lnTo>
                  <a:pt x="31750" y="12361"/>
                </a:lnTo>
                <a:lnTo>
                  <a:pt x="41118" y="7291"/>
                </a:lnTo>
                <a:lnTo>
                  <a:pt x="65513" y="0"/>
                </a:lnTo>
                <a:lnTo>
                  <a:pt x="99152" y="1587"/>
                </a:lnTo>
                <a:lnTo>
                  <a:pt x="145442" y="6582"/>
                </a:lnTo>
                <a:lnTo>
                  <a:pt x="185146" y="14411"/>
                </a:lnTo>
                <a:lnTo>
                  <a:pt x="219165" y="22797"/>
                </a:lnTo>
                <a:lnTo>
                  <a:pt x="255451" y="34756"/>
                </a:lnTo>
                <a:lnTo>
                  <a:pt x="296411" y="48630"/>
                </a:lnTo>
                <a:lnTo>
                  <a:pt x="328706" y="61642"/>
                </a:lnTo>
                <a:lnTo>
                  <a:pt x="375265" y="82114"/>
                </a:lnTo>
                <a:lnTo>
                  <a:pt x="414461" y="104642"/>
                </a:lnTo>
                <a:lnTo>
                  <a:pt x="459733" y="138383"/>
                </a:lnTo>
                <a:lnTo>
                  <a:pt x="496924" y="177241"/>
                </a:lnTo>
                <a:lnTo>
                  <a:pt x="525176" y="220404"/>
                </a:lnTo>
                <a:lnTo>
                  <a:pt x="546161" y="259713"/>
                </a:lnTo>
                <a:lnTo>
                  <a:pt x="563189" y="307068"/>
                </a:lnTo>
                <a:lnTo>
                  <a:pt x="571311" y="349879"/>
                </a:lnTo>
                <a:lnTo>
                  <a:pt x="576454" y="395603"/>
                </a:lnTo>
                <a:lnTo>
                  <a:pt x="575889" y="441272"/>
                </a:lnTo>
                <a:lnTo>
                  <a:pt x="573349" y="481444"/>
                </a:lnTo>
                <a:lnTo>
                  <a:pt x="568272" y="524472"/>
                </a:lnTo>
                <a:lnTo>
                  <a:pt x="558588" y="570968"/>
                </a:lnTo>
                <a:lnTo>
                  <a:pt x="547135" y="617317"/>
                </a:lnTo>
                <a:lnTo>
                  <a:pt x="536882" y="657666"/>
                </a:lnTo>
                <a:lnTo>
                  <a:pt x="526788" y="701450"/>
                </a:lnTo>
                <a:lnTo>
                  <a:pt x="514664" y="742762"/>
                </a:lnTo>
                <a:lnTo>
                  <a:pt x="500763" y="787341"/>
                </a:lnTo>
                <a:lnTo>
                  <a:pt x="489275" y="830614"/>
                </a:lnTo>
                <a:lnTo>
                  <a:pt x="477444" y="875578"/>
                </a:lnTo>
                <a:lnTo>
                  <a:pt x="467079" y="917593"/>
                </a:lnTo>
                <a:lnTo>
                  <a:pt x="457658" y="963751"/>
                </a:lnTo>
                <a:lnTo>
                  <a:pt x="450241" y="1005219"/>
                </a:lnTo>
                <a:lnTo>
                  <a:pt x="443222" y="1046747"/>
                </a:lnTo>
                <a:lnTo>
                  <a:pt x="435302" y="1090528"/>
                </a:lnTo>
                <a:lnTo>
                  <a:pt x="431466" y="1137209"/>
                </a:lnTo>
                <a:lnTo>
                  <a:pt x="433974" y="1183105"/>
                </a:lnTo>
                <a:lnTo>
                  <a:pt x="440984" y="1226889"/>
                </a:lnTo>
                <a:lnTo>
                  <a:pt x="453958" y="1273834"/>
                </a:lnTo>
                <a:lnTo>
                  <a:pt x="468650" y="1318027"/>
                </a:lnTo>
                <a:lnTo>
                  <a:pt x="478967" y="1350219"/>
                </a:lnTo>
                <a:lnTo>
                  <a:pt x="479407" y="1359583"/>
                </a:lnTo>
                <a:lnTo>
                  <a:pt x="469109" y="1403890"/>
                </a:lnTo>
                <a:lnTo>
                  <a:pt x="467217" y="1446820"/>
                </a:lnTo>
                <a:lnTo>
                  <a:pt x="469477" y="1486187"/>
                </a:lnTo>
                <a:lnTo>
                  <a:pt x="473298" y="1533656"/>
                </a:lnTo>
                <a:lnTo>
                  <a:pt x="478043" y="1581069"/>
                </a:lnTo>
                <a:lnTo>
                  <a:pt x="481033" y="1617381"/>
                </a:lnTo>
                <a:lnTo>
                  <a:pt x="484839" y="1660981"/>
                </a:lnTo>
                <a:lnTo>
                  <a:pt x="488869" y="1704166"/>
                </a:lnTo>
                <a:lnTo>
                  <a:pt x="491618" y="1737118"/>
                </a:lnTo>
                <a:lnTo>
                  <a:pt x="495150" y="1778937"/>
                </a:lnTo>
                <a:lnTo>
                  <a:pt x="498430" y="1819196"/>
                </a:lnTo>
                <a:lnTo>
                  <a:pt x="500696" y="1864521"/>
                </a:lnTo>
                <a:lnTo>
                  <a:pt x="502308" y="1905233"/>
                </a:lnTo>
                <a:lnTo>
                  <a:pt x="504079" y="1947164"/>
                </a:lnTo>
                <a:lnTo>
                  <a:pt x="506363" y="1991883"/>
                </a:lnTo>
                <a:lnTo>
                  <a:pt x="507515" y="2033986"/>
                </a:lnTo>
                <a:lnTo>
                  <a:pt x="507904" y="2077877"/>
                </a:lnTo>
                <a:lnTo>
                  <a:pt x="507981" y="2117487"/>
                </a:lnTo>
                <a:lnTo>
                  <a:pt x="506311" y="2158916"/>
                </a:lnTo>
                <a:lnTo>
                  <a:pt x="505021" y="2204116"/>
                </a:lnTo>
                <a:lnTo>
                  <a:pt x="504864" y="2244820"/>
                </a:lnTo>
                <a:lnTo>
                  <a:pt x="504480" y="2281735"/>
                </a:lnTo>
                <a:lnTo>
                  <a:pt x="502645" y="2326439"/>
                </a:lnTo>
                <a:lnTo>
                  <a:pt x="501846" y="2370517"/>
                </a:lnTo>
                <a:lnTo>
                  <a:pt x="500004" y="2411039"/>
                </a:lnTo>
                <a:lnTo>
                  <a:pt x="497243" y="2453691"/>
                </a:lnTo>
                <a:lnTo>
                  <a:pt x="494190" y="2489690"/>
                </a:lnTo>
                <a:lnTo>
                  <a:pt x="491051" y="2528343"/>
                </a:lnTo>
                <a:lnTo>
                  <a:pt x="487887" y="2566019"/>
                </a:lnTo>
                <a:lnTo>
                  <a:pt x="481344" y="2605131"/>
                </a:lnTo>
                <a:lnTo>
                  <a:pt x="477760" y="2640708"/>
                </a:lnTo>
                <a:lnTo>
                  <a:pt x="471641" y="2678648"/>
                </a:lnTo>
                <a:lnTo>
                  <a:pt x="463125" y="2722306"/>
                </a:lnTo>
                <a:lnTo>
                  <a:pt x="451890" y="2761940"/>
                </a:lnTo>
                <a:lnTo>
                  <a:pt x="433178" y="2809104"/>
                </a:lnTo>
                <a:lnTo>
                  <a:pt x="411348" y="2852017"/>
                </a:lnTo>
                <a:lnTo>
                  <a:pt x="388145" y="2892794"/>
                </a:lnTo>
                <a:lnTo>
                  <a:pt x="359736" y="2939911"/>
                </a:lnTo>
                <a:lnTo>
                  <a:pt x="330381" y="2982105"/>
                </a:lnTo>
                <a:lnTo>
                  <a:pt x="286499" y="3024359"/>
                </a:lnTo>
                <a:lnTo>
                  <a:pt x="257078" y="3041169"/>
                </a:lnTo>
                <a:lnTo>
                  <a:pt x="215419" y="3058502"/>
                </a:lnTo>
                <a:lnTo>
                  <a:pt x="167870" y="3072930"/>
                </a:lnTo>
                <a:lnTo>
                  <a:pt x="122016" y="3083048"/>
                </a:lnTo>
                <a:lnTo>
                  <a:pt x="76193" y="3085655"/>
                </a:lnTo>
                <a:lnTo>
                  <a:pt x="31915" y="3085757"/>
                </a:lnTo>
                <a:lnTo>
                  <a:pt x="0" y="30794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4" name="SMARTInkShape-Group310">
            <a:extLst>
              <a:ext uri="{FF2B5EF4-FFF2-40B4-BE49-F238E27FC236}">
                <a16:creationId xmlns:a16="http://schemas.microsoft.com/office/drawing/2014/main" xmlns="" id="{1F6FDC64-1E0D-4050-AF2A-97C87E359F4A}"/>
              </a:ext>
            </a:extLst>
          </p:cNvPr>
          <p:cNvGrpSpPr/>
          <p:nvPr/>
        </p:nvGrpSpPr>
        <p:grpSpPr>
          <a:xfrm>
            <a:off x="4246509" y="3964131"/>
            <a:ext cx="976367" cy="373906"/>
            <a:chOff x="4246509" y="3964131"/>
            <a:chExt cx="976367" cy="373906"/>
          </a:xfrm>
        </p:grpSpPr>
        <p:sp>
          <p:nvSpPr>
            <p:cNvPr id="31" name="SMARTInkShape-893">
              <a:extLst>
                <a:ext uri="{FF2B5EF4-FFF2-40B4-BE49-F238E27FC236}">
                  <a16:creationId xmlns:a16="http://schemas.microsoft.com/office/drawing/2014/main" xmlns="" id="{CAD3692F-84A7-4AB1-86D7-57D576FCFC02}"/>
                </a:ext>
              </a:extLst>
            </p:cNvPr>
            <p:cNvSpPr/>
            <p:nvPr>
              <p:custDataLst>
                <p:tags r:id="rId34"/>
              </p:custDataLst>
            </p:nvPr>
          </p:nvSpPr>
          <p:spPr>
            <a:xfrm>
              <a:off x="4246509" y="3964131"/>
              <a:ext cx="141830" cy="354868"/>
            </a:xfrm>
            <a:custGeom>
              <a:avLst/>
              <a:gdLst/>
              <a:ahLst/>
              <a:cxnLst/>
              <a:rect l="0" t="0" r="0" b="0"/>
              <a:pathLst>
                <a:path w="141830" h="354868">
                  <a:moveTo>
                    <a:pt x="71491" y="26844"/>
                  </a:moveTo>
                  <a:lnTo>
                    <a:pt x="71491" y="26844"/>
                  </a:lnTo>
                  <a:lnTo>
                    <a:pt x="73177" y="21787"/>
                  </a:lnTo>
                  <a:lnTo>
                    <a:pt x="73063" y="17423"/>
                  </a:lnTo>
                  <a:lnTo>
                    <a:pt x="71484" y="13132"/>
                  </a:lnTo>
                  <a:lnTo>
                    <a:pt x="66629" y="7102"/>
                  </a:lnTo>
                  <a:lnTo>
                    <a:pt x="59963" y="2259"/>
                  </a:lnTo>
                  <a:lnTo>
                    <a:pt x="54082" y="0"/>
                  </a:lnTo>
                  <a:lnTo>
                    <a:pt x="22975" y="4033"/>
                  </a:lnTo>
                  <a:lnTo>
                    <a:pt x="11828" y="8945"/>
                  </a:lnTo>
                  <a:lnTo>
                    <a:pt x="5228" y="14656"/>
                  </a:lnTo>
                  <a:lnTo>
                    <a:pt x="2974" y="17660"/>
                  </a:lnTo>
                  <a:lnTo>
                    <a:pt x="469" y="25702"/>
                  </a:lnTo>
                  <a:lnTo>
                    <a:pt x="0" y="39206"/>
                  </a:lnTo>
                  <a:lnTo>
                    <a:pt x="547" y="43552"/>
                  </a:lnTo>
                  <a:lnTo>
                    <a:pt x="15575" y="69041"/>
                  </a:lnTo>
                  <a:lnTo>
                    <a:pt x="49775" y="110786"/>
                  </a:lnTo>
                  <a:lnTo>
                    <a:pt x="86775" y="151462"/>
                  </a:lnTo>
                  <a:lnTo>
                    <a:pt x="120057" y="195720"/>
                  </a:lnTo>
                  <a:lnTo>
                    <a:pt x="131154" y="219992"/>
                  </a:lnTo>
                  <a:lnTo>
                    <a:pt x="141829" y="262456"/>
                  </a:lnTo>
                  <a:lnTo>
                    <a:pt x="138543" y="307340"/>
                  </a:lnTo>
                  <a:lnTo>
                    <a:pt x="132712" y="326991"/>
                  </a:lnTo>
                  <a:lnTo>
                    <a:pt x="126099" y="337454"/>
                  </a:lnTo>
                  <a:lnTo>
                    <a:pt x="112758" y="349593"/>
                  </a:lnTo>
                  <a:lnTo>
                    <a:pt x="100886" y="353733"/>
                  </a:lnTo>
                  <a:lnTo>
                    <a:pt x="88789" y="354867"/>
                  </a:lnTo>
                  <a:lnTo>
                    <a:pt x="79884" y="353019"/>
                  </a:lnTo>
                  <a:lnTo>
                    <a:pt x="57169" y="337003"/>
                  </a:lnTo>
                  <a:lnTo>
                    <a:pt x="46042" y="324177"/>
                  </a:lnTo>
                  <a:lnTo>
                    <a:pt x="30893" y="294150"/>
                  </a:lnTo>
                  <a:lnTo>
                    <a:pt x="26497" y="273537"/>
                  </a:lnTo>
                  <a:lnTo>
                    <a:pt x="29739" y="256782"/>
                  </a:lnTo>
                  <a:lnTo>
                    <a:pt x="42822" y="228584"/>
                  </a:lnTo>
                  <a:lnTo>
                    <a:pt x="83827" y="184252"/>
                  </a:lnTo>
                  <a:lnTo>
                    <a:pt x="123145" y="141909"/>
                  </a:lnTo>
                  <a:lnTo>
                    <a:pt x="134852" y="117264"/>
                  </a:lnTo>
                  <a:lnTo>
                    <a:pt x="141536" y="82609"/>
                  </a:lnTo>
                  <a:lnTo>
                    <a:pt x="140134" y="71737"/>
                  </a:lnTo>
                  <a:lnTo>
                    <a:pt x="126233" y="43041"/>
                  </a:lnTo>
                  <a:lnTo>
                    <a:pt x="117928" y="32984"/>
                  </a:lnTo>
                  <a:lnTo>
                    <a:pt x="90189" y="14246"/>
                  </a:lnTo>
                  <a:lnTo>
                    <a:pt x="73308" y="7628"/>
                  </a:lnTo>
                  <a:lnTo>
                    <a:pt x="49266" y="46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SMARTInkShape-894">
              <a:extLst>
                <a:ext uri="{FF2B5EF4-FFF2-40B4-BE49-F238E27FC236}">
                  <a16:creationId xmlns:a16="http://schemas.microsoft.com/office/drawing/2014/main" xmlns="" id="{55F52013-3716-407A-9DC4-F05F652772D4}"/>
                </a:ext>
              </a:extLst>
            </p:cNvPr>
            <p:cNvSpPr/>
            <p:nvPr>
              <p:custDataLst>
                <p:tags r:id="rId35"/>
              </p:custDataLst>
            </p:nvPr>
          </p:nvSpPr>
          <p:spPr>
            <a:xfrm>
              <a:off x="4487106" y="3978275"/>
              <a:ext cx="165008" cy="306857"/>
            </a:xfrm>
            <a:custGeom>
              <a:avLst/>
              <a:gdLst/>
              <a:ahLst/>
              <a:cxnLst/>
              <a:rect l="0" t="0" r="0" b="0"/>
              <a:pathLst>
                <a:path w="165008" h="306857">
                  <a:moveTo>
                    <a:pt x="113469" y="69850"/>
                  </a:moveTo>
                  <a:lnTo>
                    <a:pt x="113469" y="69850"/>
                  </a:lnTo>
                  <a:lnTo>
                    <a:pt x="115154" y="68164"/>
                  </a:lnTo>
                  <a:lnTo>
                    <a:pt x="118961" y="52425"/>
                  </a:lnTo>
                  <a:lnTo>
                    <a:pt x="119353" y="31703"/>
                  </a:lnTo>
                  <a:lnTo>
                    <a:pt x="117070" y="20856"/>
                  </a:lnTo>
                  <a:lnTo>
                    <a:pt x="115085" y="17899"/>
                  </a:lnTo>
                  <a:lnTo>
                    <a:pt x="97093" y="9733"/>
                  </a:lnTo>
                  <a:lnTo>
                    <a:pt x="81026" y="9852"/>
                  </a:lnTo>
                  <a:lnTo>
                    <a:pt x="59877" y="16913"/>
                  </a:lnTo>
                  <a:lnTo>
                    <a:pt x="48022" y="25156"/>
                  </a:lnTo>
                  <a:lnTo>
                    <a:pt x="23061" y="55429"/>
                  </a:lnTo>
                  <a:lnTo>
                    <a:pt x="7337" y="95694"/>
                  </a:lnTo>
                  <a:lnTo>
                    <a:pt x="782" y="136992"/>
                  </a:lnTo>
                  <a:lnTo>
                    <a:pt x="0" y="178918"/>
                  </a:lnTo>
                  <a:lnTo>
                    <a:pt x="5539" y="224522"/>
                  </a:lnTo>
                  <a:lnTo>
                    <a:pt x="18813" y="263610"/>
                  </a:lnTo>
                  <a:lnTo>
                    <a:pt x="38680" y="296625"/>
                  </a:lnTo>
                  <a:lnTo>
                    <a:pt x="51654" y="303871"/>
                  </a:lnTo>
                  <a:lnTo>
                    <a:pt x="66946" y="306856"/>
                  </a:lnTo>
                  <a:lnTo>
                    <a:pt x="80797" y="304655"/>
                  </a:lnTo>
                  <a:lnTo>
                    <a:pt x="105552" y="292410"/>
                  </a:lnTo>
                  <a:lnTo>
                    <a:pt x="126254" y="275376"/>
                  </a:lnTo>
                  <a:lnTo>
                    <a:pt x="145244" y="248496"/>
                  </a:lnTo>
                  <a:lnTo>
                    <a:pt x="159220" y="209213"/>
                  </a:lnTo>
                  <a:lnTo>
                    <a:pt x="165007" y="179229"/>
                  </a:lnTo>
                  <a:lnTo>
                    <a:pt x="159980" y="141770"/>
                  </a:lnTo>
                  <a:lnTo>
                    <a:pt x="146763" y="99513"/>
                  </a:lnTo>
                  <a:lnTo>
                    <a:pt x="125598" y="55575"/>
                  </a:lnTo>
                  <a:lnTo>
                    <a:pt x="92721" y="14675"/>
                  </a:lnTo>
                  <a:lnTo>
                    <a:pt x="83842" y="7131"/>
                  </a:lnTo>
                  <a:lnTo>
                    <a:pt x="658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SMARTInkShape-895">
              <a:extLst>
                <a:ext uri="{FF2B5EF4-FFF2-40B4-BE49-F238E27FC236}">
                  <a16:creationId xmlns:a16="http://schemas.microsoft.com/office/drawing/2014/main" xmlns="" id="{D2929FB7-A986-432F-8195-859B3BEA5FC4}"/>
                </a:ext>
              </a:extLst>
            </p:cNvPr>
            <p:cNvSpPr/>
            <p:nvPr>
              <p:custDataLst>
                <p:tags r:id="rId36"/>
              </p:custDataLst>
            </p:nvPr>
          </p:nvSpPr>
          <p:spPr>
            <a:xfrm>
              <a:off x="4777420" y="4123640"/>
              <a:ext cx="445456" cy="214397"/>
            </a:xfrm>
            <a:custGeom>
              <a:avLst/>
              <a:gdLst/>
              <a:ahLst/>
              <a:cxnLst/>
              <a:rect l="0" t="0" r="0" b="0"/>
              <a:pathLst>
                <a:path w="445456" h="214397">
                  <a:moveTo>
                    <a:pt x="32705" y="38785"/>
                  </a:moveTo>
                  <a:lnTo>
                    <a:pt x="32705" y="38785"/>
                  </a:lnTo>
                  <a:lnTo>
                    <a:pt x="32705" y="37099"/>
                  </a:lnTo>
                  <a:lnTo>
                    <a:pt x="33058" y="36603"/>
                  </a:lnTo>
                  <a:lnTo>
                    <a:pt x="33646" y="36272"/>
                  </a:lnTo>
                  <a:lnTo>
                    <a:pt x="34390" y="36051"/>
                  </a:lnTo>
                  <a:lnTo>
                    <a:pt x="37124" y="34055"/>
                  </a:lnTo>
                  <a:lnTo>
                    <a:pt x="44783" y="20921"/>
                  </a:lnTo>
                  <a:lnTo>
                    <a:pt x="45221" y="16715"/>
                  </a:lnTo>
                  <a:lnTo>
                    <a:pt x="40294" y="5944"/>
                  </a:lnTo>
                  <a:lnTo>
                    <a:pt x="36901" y="1259"/>
                  </a:lnTo>
                  <a:lnTo>
                    <a:pt x="35503" y="9"/>
                  </a:lnTo>
                  <a:lnTo>
                    <a:pt x="33512" y="587"/>
                  </a:lnTo>
                  <a:lnTo>
                    <a:pt x="21379" y="12035"/>
                  </a:lnTo>
                  <a:lnTo>
                    <a:pt x="6436" y="39831"/>
                  </a:lnTo>
                  <a:lnTo>
                    <a:pt x="352" y="70271"/>
                  </a:lnTo>
                  <a:lnTo>
                    <a:pt x="0" y="109014"/>
                  </a:lnTo>
                  <a:lnTo>
                    <a:pt x="10485" y="155670"/>
                  </a:lnTo>
                  <a:lnTo>
                    <a:pt x="13775" y="164582"/>
                  </a:lnTo>
                  <a:lnTo>
                    <a:pt x="32559" y="186270"/>
                  </a:lnTo>
                  <a:lnTo>
                    <a:pt x="40754" y="192293"/>
                  </a:lnTo>
                  <a:lnTo>
                    <a:pt x="47924" y="194265"/>
                  </a:lnTo>
                  <a:lnTo>
                    <a:pt x="51318" y="194296"/>
                  </a:lnTo>
                  <a:lnTo>
                    <a:pt x="67892" y="187599"/>
                  </a:lnTo>
                  <a:lnTo>
                    <a:pt x="85072" y="173307"/>
                  </a:lnTo>
                  <a:lnTo>
                    <a:pt x="101610" y="150991"/>
                  </a:lnTo>
                  <a:lnTo>
                    <a:pt x="116620" y="108943"/>
                  </a:lnTo>
                  <a:lnTo>
                    <a:pt x="124539" y="61810"/>
                  </a:lnTo>
                  <a:lnTo>
                    <a:pt x="134412" y="22589"/>
                  </a:lnTo>
                  <a:lnTo>
                    <a:pt x="139645" y="14300"/>
                  </a:lnTo>
                  <a:lnTo>
                    <a:pt x="151801" y="3112"/>
                  </a:lnTo>
                  <a:lnTo>
                    <a:pt x="159015" y="0"/>
                  </a:lnTo>
                  <a:lnTo>
                    <a:pt x="167630" y="498"/>
                  </a:lnTo>
                  <a:lnTo>
                    <a:pt x="176280" y="3424"/>
                  </a:lnTo>
                  <a:lnTo>
                    <a:pt x="182476" y="8252"/>
                  </a:lnTo>
                  <a:lnTo>
                    <a:pt x="198508" y="39089"/>
                  </a:lnTo>
                  <a:lnTo>
                    <a:pt x="201645" y="50914"/>
                  </a:lnTo>
                  <a:lnTo>
                    <a:pt x="203825" y="91836"/>
                  </a:lnTo>
                  <a:lnTo>
                    <a:pt x="198776" y="129645"/>
                  </a:lnTo>
                  <a:lnTo>
                    <a:pt x="191157" y="172342"/>
                  </a:lnTo>
                  <a:lnTo>
                    <a:pt x="188848" y="184915"/>
                  </a:lnTo>
                  <a:lnTo>
                    <a:pt x="188659" y="185241"/>
                  </a:lnTo>
                  <a:lnTo>
                    <a:pt x="188449" y="183722"/>
                  </a:lnTo>
                  <a:lnTo>
                    <a:pt x="198173" y="145331"/>
                  </a:lnTo>
                  <a:lnTo>
                    <a:pt x="205512" y="98190"/>
                  </a:lnTo>
                  <a:lnTo>
                    <a:pt x="219051" y="52792"/>
                  </a:lnTo>
                  <a:lnTo>
                    <a:pt x="228159" y="34313"/>
                  </a:lnTo>
                  <a:lnTo>
                    <a:pt x="235050" y="26920"/>
                  </a:lnTo>
                  <a:lnTo>
                    <a:pt x="241875" y="22928"/>
                  </a:lnTo>
                  <a:lnTo>
                    <a:pt x="248436" y="21507"/>
                  </a:lnTo>
                  <a:lnTo>
                    <a:pt x="254880" y="22051"/>
                  </a:lnTo>
                  <a:lnTo>
                    <a:pt x="257374" y="23396"/>
                  </a:lnTo>
                  <a:lnTo>
                    <a:pt x="261087" y="27712"/>
                  </a:lnTo>
                  <a:lnTo>
                    <a:pt x="268174" y="48893"/>
                  </a:lnTo>
                  <a:lnTo>
                    <a:pt x="270597" y="91112"/>
                  </a:lnTo>
                  <a:lnTo>
                    <a:pt x="269114" y="135290"/>
                  </a:lnTo>
                  <a:lnTo>
                    <a:pt x="264959" y="181315"/>
                  </a:lnTo>
                  <a:lnTo>
                    <a:pt x="264622" y="186026"/>
                  </a:lnTo>
                  <a:lnTo>
                    <a:pt x="264575" y="185982"/>
                  </a:lnTo>
                  <a:lnTo>
                    <a:pt x="265888" y="142849"/>
                  </a:lnTo>
                  <a:lnTo>
                    <a:pt x="269382" y="97724"/>
                  </a:lnTo>
                  <a:lnTo>
                    <a:pt x="281519" y="61598"/>
                  </a:lnTo>
                  <a:lnTo>
                    <a:pt x="290774" y="42722"/>
                  </a:lnTo>
                  <a:lnTo>
                    <a:pt x="316572" y="17984"/>
                  </a:lnTo>
                  <a:lnTo>
                    <a:pt x="330245" y="13062"/>
                  </a:lnTo>
                  <a:lnTo>
                    <a:pt x="336983" y="12418"/>
                  </a:lnTo>
                  <a:lnTo>
                    <a:pt x="339273" y="12740"/>
                  </a:lnTo>
                  <a:lnTo>
                    <a:pt x="345582" y="18743"/>
                  </a:lnTo>
                  <a:lnTo>
                    <a:pt x="356073" y="34787"/>
                  </a:lnTo>
                  <a:lnTo>
                    <a:pt x="358655" y="67720"/>
                  </a:lnTo>
                  <a:lnTo>
                    <a:pt x="356901" y="111661"/>
                  </a:lnTo>
                  <a:lnTo>
                    <a:pt x="355537" y="158261"/>
                  </a:lnTo>
                  <a:lnTo>
                    <a:pt x="361776" y="186079"/>
                  </a:lnTo>
                  <a:lnTo>
                    <a:pt x="366990" y="196795"/>
                  </a:lnTo>
                  <a:lnTo>
                    <a:pt x="377538" y="205320"/>
                  </a:lnTo>
                  <a:lnTo>
                    <a:pt x="391986" y="211578"/>
                  </a:lnTo>
                  <a:lnTo>
                    <a:pt x="416913" y="214396"/>
                  </a:lnTo>
                  <a:lnTo>
                    <a:pt x="445455" y="2102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3" name="SMARTInkShape-Group311">
            <a:extLst>
              <a:ext uri="{FF2B5EF4-FFF2-40B4-BE49-F238E27FC236}">
                <a16:creationId xmlns:a16="http://schemas.microsoft.com/office/drawing/2014/main" xmlns="" id="{61DD278F-7B29-4638-AB05-4C49B72170F3}"/>
              </a:ext>
            </a:extLst>
          </p:cNvPr>
          <p:cNvGrpSpPr/>
          <p:nvPr/>
        </p:nvGrpSpPr>
        <p:grpSpPr>
          <a:xfrm>
            <a:off x="6048141" y="2892622"/>
            <a:ext cx="1746485" cy="463354"/>
            <a:chOff x="6048141" y="2892622"/>
            <a:chExt cx="1746485" cy="463354"/>
          </a:xfrm>
        </p:grpSpPr>
        <p:sp>
          <p:nvSpPr>
            <p:cNvPr id="35" name="SMARTInkShape-896">
              <a:extLst>
                <a:ext uri="{FF2B5EF4-FFF2-40B4-BE49-F238E27FC236}">
                  <a16:creationId xmlns:a16="http://schemas.microsoft.com/office/drawing/2014/main" xmlns="" id="{983089E3-A8A6-4EB0-B734-354159632F17}"/>
                </a:ext>
              </a:extLst>
            </p:cNvPr>
            <p:cNvSpPr/>
            <p:nvPr>
              <p:custDataLst>
                <p:tags r:id="rId26"/>
              </p:custDataLst>
            </p:nvPr>
          </p:nvSpPr>
          <p:spPr>
            <a:xfrm>
              <a:off x="6048141" y="2892622"/>
              <a:ext cx="170356" cy="367873"/>
            </a:xfrm>
            <a:custGeom>
              <a:avLst/>
              <a:gdLst/>
              <a:ahLst/>
              <a:cxnLst/>
              <a:rect l="0" t="0" r="0" b="0"/>
              <a:pathLst>
                <a:path w="170356" h="367873">
                  <a:moveTo>
                    <a:pt x="101834" y="18853"/>
                  </a:moveTo>
                  <a:lnTo>
                    <a:pt x="101834" y="18853"/>
                  </a:lnTo>
                  <a:lnTo>
                    <a:pt x="101834" y="14434"/>
                  </a:lnTo>
                  <a:lnTo>
                    <a:pt x="98463" y="9704"/>
                  </a:lnTo>
                  <a:lnTo>
                    <a:pt x="92996" y="5520"/>
                  </a:lnTo>
                  <a:lnTo>
                    <a:pt x="70969" y="0"/>
                  </a:lnTo>
                  <a:lnTo>
                    <a:pt x="24100" y="5288"/>
                  </a:lnTo>
                  <a:lnTo>
                    <a:pt x="14134" y="10472"/>
                  </a:lnTo>
                  <a:lnTo>
                    <a:pt x="1294" y="21431"/>
                  </a:lnTo>
                  <a:lnTo>
                    <a:pt x="235" y="24452"/>
                  </a:lnTo>
                  <a:lnTo>
                    <a:pt x="0" y="32513"/>
                  </a:lnTo>
                  <a:lnTo>
                    <a:pt x="9621" y="53536"/>
                  </a:lnTo>
                  <a:lnTo>
                    <a:pt x="25633" y="74622"/>
                  </a:lnTo>
                  <a:lnTo>
                    <a:pt x="61914" y="114674"/>
                  </a:lnTo>
                  <a:lnTo>
                    <a:pt x="103939" y="161809"/>
                  </a:lnTo>
                  <a:lnTo>
                    <a:pt x="132745" y="206586"/>
                  </a:lnTo>
                  <a:lnTo>
                    <a:pt x="151919" y="244319"/>
                  </a:lnTo>
                  <a:lnTo>
                    <a:pt x="168733" y="291473"/>
                  </a:lnTo>
                  <a:lnTo>
                    <a:pt x="170355" y="328313"/>
                  </a:lnTo>
                  <a:lnTo>
                    <a:pt x="169740" y="333110"/>
                  </a:lnTo>
                  <a:lnTo>
                    <a:pt x="163412" y="344084"/>
                  </a:lnTo>
                  <a:lnTo>
                    <a:pt x="148844" y="361634"/>
                  </a:lnTo>
                  <a:lnTo>
                    <a:pt x="140013" y="366169"/>
                  </a:lnTo>
                  <a:lnTo>
                    <a:pt x="134696" y="367872"/>
                  </a:lnTo>
                  <a:lnTo>
                    <a:pt x="112041" y="366898"/>
                  </a:lnTo>
                  <a:lnTo>
                    <a:pt x="97019" y="362141"/>
                  </a:lnTo>
                  <a:lnTo>
                    <a:pt x="70700" y="343660"/>
                  </a:lnTo>
                  <a:lnTo>
                    <a:pt x="67320" y="340166"/>
                  </a:lnTo>
                  <a:lnTo>
                    <a:pt x="63564" y="328758"/>
                  </a:lnTo>
                  <a:lnTo>
                    <a:pt x="62600" y="315691"/>
                  </a:lnTo>
                  <a:lnTo>
                    <a:pt x="64523" y="305180"/>
                  </a:lnTo>
                  <a:lnTo>
                    <a:pt x="89521" y="261548"/>
                  </a:lnTo>
                  <a:lnTo>
                    <a:pt x="112886" y="219859"/>
                  </a:lnTo>
                  <a:lnTo>
                    <a:pt x="131410" y="182754"/>
                  </a:lnTo>
                  <a:lnTo>
                    <a:pt x="150989" y="135682"/>
                  </a:lnTo>
                  <a:lnTo>
                    <a:pt x="157931" y="96640"/>
                  </a:lnTo>
                  <a:lnTo>
                    <a:pt x="158846" y="57889"/>
                  </a:lnTo>
                  <a:lnTo>
                    <a:pt x="141932" y="19735"/>
                  </a:lnTo>
                  <a:lnTo>
                    <a:pt x="129651" y="10191"/>
                  </a:lnTo>
                  <a:lnTo>
                    <a:pt x="112433" y="3009"/>
                  </a:lnTo>
                  <a:lnTo>
                    <a:pt x="83612" y="1302"/>
                  </a:lnTo>
                  <a:lnTo>
                    <a:pt x="58296" y="5460"/>
                  </a:lnTo>
                  <a:lnTo>
                    <a:pt x="35159" y="156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897">
              <a:extLst>
                <a:ext uri="{FF2B5EF4-FFF2-40B4-BE49-F238E27FC236}">
                  <a16:creationId xmlns:a16="http://schemas.microsoft.com/office/drawing/2014/main" xmlns="" id="{0E714772-2828-4107-ADC6-B134A415D577}"/>
                </a:ext>
              </a:extLst>
            </p:cNvPr>
            <p:cNvSpPr/>
            <p:nvPr>
              <p:custDataLst>
                <p:tags r:id="rId27"/>
              </p:custDataLst>
            </p:nvPr>
          </p:nvSpPr>
          <p:spPr>
            <a:xfrm>
              <a:off x="6338921" y="2936875"/>
              <a:ext cx="175208" cy="342187"/>
            </a:xfrm>
            <a:custGeom>
              <a:avLst/>
              <a:gdLst/>
              <a:ahLst/>
              <a:cxnLst/>
              <a:rect l="0" t="0" r="0" b="0"/>
              <a:pathLst>
                <a:path w="175208" h="342187">
                  <a:moveTo>
                    <a:pt x="150779" y="63500"/>
                  </a:moveTo>
                  <a:lnTo>
                    <a:pt x="150779" y="63500"/>
                  </a:lnTo>
                  <a:lnTo>
                    <a:pt x="150074" y="52655"/>
                  </a:lnTo>
                  <a:lnTo>
                    <a:pt x="136586" y="16100"/>
                  </a:lnTo>
                  <a:lnTo>
                    <a:pt x="111805" y="8651"/>
                  </a:lnTo>
                  <a:lnTo>
                    <a:pt x="86667" y="8168"/>
                  </a:lnTo>
                  <a:lnTo>
                    <a:pt x="69185" y="12494"/>
                  </a:lnTo>
                  <a:lnTo>
                    <a:pt x="48325" y="30043"/>
                  </a:lnTo>
                  <a:lnTo>
                    <a:pt x="20292" y="72439"/>
                  </a:lnTo>
                  <a:lnTo>
                    <a:pt x="8948" y="102328"/>
                  </a:lnTo>
                  <a:lnTo>
                    <a:pt x="1824" y="144071"/>
                  </a:lnTo>
                  <a:lnTo>
                    <a:pt x="0" y="189612"/>
                  </a:lnTo>
                  <a:lnTo>
                    <a:pt x="2975" y="228690"/>
                  </a:lnTo>
                  <a:lnTo>
                    <a:pt x="11147" y="265433"/>
                  </a:lnTo>
                  <a:lnTo>
                    <a:pt x="28026" y="308822"/>
                  </a:lnTo>
                  <a:lnTo>
                    <a:pt x="45773" y="331744"/>
                  </a:lnTo>
                  <a:lnTo>
                    <a:pt x="62364" y="339706"/>
                  </a:lnTo>
                  <a:lnTo>
                    <a:pt x="79028" y="342186"/>
                  </a:lnTo>
                  <a:lnTo>
                    <a:pt x="89962" y="339760"/>
                  </a:lnTo>
                  <a:lnTo>
                    <a:pt x="120878" y="311066"/>
                  </a:lnTo>
                  <a:lnTo>
                    <a:pt x="144441" y="274719"/>
                  </a:lnTo>
                  <a:lnTo>
                    <a:pt x="165637" y="231007"/>
                  </a:lnTo>
                  <a:lnTo>
                    <a:pt x="175207" y="184155"/>
                  </a:lnTo>
                  <a:lnTo>
                    <a:pt x="173618" y="139662"/>
                  </a:lnTo>
                  <a:lnTo>
                    <a:pt x="169345" y="108566"/>
                  </a:lnTo>
                  <a:lnTo>
                    <a:pt x="151273" y="65462"/>
                  </a:lnTo>
                  <a:lnTo>
                    <a:pt x="141401" y="48402"/>
                  </a:lnTo>
                  <a:lnTo>
                    <a:pt x="103081" y="13764"/>
                  </a:lnTo>
                  <a:lnTo>
                    <a:pt x="81260" y="3490"/>
                  </a:lnTo>
                  <a:lnTo>
                    <a:pt x="555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898">
              <a:extLst>
                <a:ext uri="{FF2B5EF4-FFF2-40B4-BE49-F238E27FC236}">
                  <a16:creationId xmlns:a16="http://schemas.microsoft.com/office/drawing/2014/main" xmlns="" id="{C2E315A7-40B9-42FE-A7DA-C67447E4621A}"/>
                </a:ext>
              </a:extLst>
            </p:cNvPr>
            <p:cNvSpPr/>
            <p:nvPr>
              <p:custDataLst>
                <p:tags r:id="rId28"/>
              </p:custDataLst>
            </p:nvPr>
          </p:nvSpPr>
          <p:spPr>
            <a:xfrm>
              <a:off x="6607175" y="3108325"/>
              <a:ext cx="177801" cy="3176"/>
            </a:xfrm>
            <a:custGeom>
              <a:avLst/>
              <a:gdLst/>
              <a:ahLst/>
              <a:cxnLst/>
              <a:rect l="0" t="0" r="0" b="0"/>
              <a:pathLst>
                <a:path w="177801" h="3176">
                  <a:moveTo>
                    <a:pt x="0" y="0"/>
                  </a:moveTo>
                  <a:lnTo>
                    <a:pt x="0" y="0"/>
                  </a:lnTo>
                  <a:lnTo>
                    <a:pt x="1685" y="0"/>
                  </a:lnTo>
                  <a:lnTo>
                    <a:pt x="2182" y="353"/>
                  </a:lnTo>
                  <a:lnTo>
                    <a:pt x="2513" y="941"/>
                  </a:lnTo>
                  <a:lnTo>
                    <a:pt x="2734" y="1686"/>
                  </a:lnTo>
                  <a:lnTo>
                    <a:pt x="3234" y="2182"/>
                  </a:lnTo>
                  <a:lnTo>
                    <a:pt x="4730" y="2734"/>
                  </a:lnTo>
                  <a:lnTo>
                    <a:pt x="38984" y="3174"/>
                  </a:lnTo>
                  <a:lnTo>
                    <a:pt x="76240" y="3175"/>
                  </a:lnTo>
                  <a:lnTo>
                    <a:pt x="115370" y="3175"/>
                  </a:lnTo>
                  <a:lnTo>
                    <a:pt x="161820" y="3175"/>
                  </a:lnTo>
                  <a:lnTo>
                    <a:pt x="177800" y="3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899">
              <a:extLst>
                <a:ext uri="{FF2B5EF4-FFF2-40B4-BE49-F238E27FC236}">
                  <a16:creationId xmlns:a16="http://schemas.microsoft.com/office/drawing/2014/main" xmlns="" id="{1BBFF6BC-17F7-44EE-B428-D0A567EE37D2}"/>
                </a:ext>
              </a:extLst>
            </p:cNvPr>
            <p:cNvSpPr/>
            <p:nvPr>
              <p:custDataLst>
                <p:tags r:id="rId29"/>
              </p:custDataLst>
            </p:nvPr>
          </p:nvSpPr>
          <p:spPr>
            <a:xfrm>
              <a:off x="6912914" y="2896041"/>
              <a:ext cx="237187" cy="355160"/>
            </a:xfrm>
            <a:custGeom>
              <a:avLst/>
              <a:gdLst/>
              <a:ahLst/>
              <a:cxnLst/>
              <a:rect l="0" t="0" r="0" b="0"/>
              <a:pathLst>
                <a:path w="237187" h="355160">
                  <a:moveTo>
                    <a:pt x="91136" y="2734"/>
                  </a:moveTo>
                  <a:lnTo>
                    <a:pt x="91136" y="2734"/>
                  </a:lnTo>
                  <a:lnTo>
                    <a:pt x="93870" y="0"/>
                  </a:lnTo>
                  <a:lnTo>
                    <a:pt x="94180" y="3061"/>
                  </a:lnTo>
                  <a:lnTo>
                    <a:pt x="85543" y="46741"/>
                  </a:lnTo>
                  <a:lnTo>
                    <a:pt x="76185" y="90614"/>
                  </a:lnTo>
                  <a:lnTo>
                    <a:pt x="63776" y="134958"/>
                  </a:lnTo>
                  <a:lnTo>
                    <a:pt x="47787" y="178470"/>
                  </a:lnTo>
                  <a:lnTo>
                    <a:pt x="33360" y="222151"/>
                  </a:lnTo>
                  <a:lnTo>
                    <a:pt x="15341" y="267110"/>
                  </a:lnTo>
                  <a:lnTo>
                    <a:pt x="1038" y="307548"/>
                  </a:lnTo>
                  <a:lnTo>
                    <a:pt x="0" y="320512"/>
                  </a:lnTo>
                  <a:lnTo>
                    <a:pt x="1007" y="325414"/>
                  </a:lnTo>
                  <a:lnTo>
                    <a:pt x="6710" y="333617"/>
                  </a:lnTo>
                  <a:lnTo>
                    <a:pt x="9281" y="336530"/>
                  </a:lnTo>
                  <a:lnTo>
                    <a:pt x="19454" y="340154"/>
                  </a:lnTo>
                  <a:lnTo>
                    <a:pt x="61836" y="342369"/>
                  </a:lnTo>
                  <a:lnTo>
                    <a:pt x="108829" y="340879"/>
                  </a:lnTo>
                  <a:lnTo>
                    <a:pt x="150159" y="342604"/>
                  </a:lnTo>
                  <a:lnTo>
                    <a:pt x="193471" y="348536"/>
                  </a:lnTo>
                  <a:lnTo>
                    <a:pt x="237186" y="3551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900">
              <a:extLst>
                <a:ext uri="{FF2B5EF4-FFF2-40B4-BE49-F238E27FC236}">
                  <a16:creationId xmlns:a16="http://schemas.microsoft.com/office/drawing/2014/main" xmlns="" id="{F2637C38-27CD-4444-A8E3-9B58A3FB1E39}"/>
                </a:ext>
              </a:extLst>
            </p:cNvPr>
            <p:cNvSpPr/>
            <p:nvPr>
              <p:custDataLst>
                <p:tags r:id="rId30"/>
              </p:custDataLst>
            </p:nvPr>
          </p:nvSpPr>
          <p:spPr>
            <a:xfrm>
              <a:off x="7048500" y="3111500"/>
              <a:ext cx="9526" cy="244476"/>
            </a:xfrm>
            <a:custGeom>
              <a:avLst/>
              <a:gdLst/>
              <a:ahLst/>
              <a:cxnLst/>
              <a:rect l="0" t="0" r="0" b="0"/>
              <a:pathLst>
                <a:path w="9526" h="244476">
                  <a:moveTo>
                    <a:pt x="9525" y="0"/>
                  </a:moveTo>
                  <a:lnTo>
                    <a:pt x="9525" y="0"/>
                  </a:lnTo>
                  <a:lnTo>
                    <a:pt x="6291" y="43570"/>
                  </a:lnTo>
                  <a:lnTo>
                    <a:pt x="1970" y="84512"/>
                  </a:lnTo>
                  <a:lnTo>
                    <a:pt x="115" y="129810"/>
                  </a:lnTo>
                  <a:lnTo>
                    <a:pt x="22" y="173730"/>
                  </a:lnTo>
                  <a:lnTo>
                    <a:pt x="0" y="244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SMARTInkShape-901">
              <a:extLst>
                <a:ext uri="{FF2B5EF4-FFF2-40B4-BE49-F238E27FC236}">
                  <a16:creationId xmlns:a16="http://schemas.microsoft.com/office/drawing/2014/main" xmlns="" id="{A5D5569D-9361-490D-8126-B371FC74296C}"/>
                </a:ext>
              </a:extLst>
            </p:cNvPr>
            <p:cNvSpPr/>
            <p:nvPr>
              <p:custDataLst>
                <p:tags r:id="rId31"/>
              </p:custDataLst>
            </p:nvPr>
          </p:nvSpPr>
          <p:spPr>
            <a:xfrm>
              <a:off x="7269218" y="2932219"/>
              <a:ext cx="183097" cy="350297"/>
            </a:xfrm>
            <a:custGeom>
              <a:avLst/>
              <a:gdLst/>
              <a:ahLst/>
              <a:cxnLst/>
              <a:rect l="0" t="0" r="0" b="0"/>
              <a:pathLst>
                <a:path w="183097" h="350297">
                  <a:moveTo>
                    <a:pt x="144407" y="74506"/>
                  </a:moveTo>
                  <a:lnTo>
                    <a:pt x="144407" y="74506"/>
                  </a:lnTo>
                  <a:lnTo>
                    <a:pt x="141520" y="71971"/>
                  </a:lnTo>
                  <a:lnTo>
                    <a:pt x="138302" y="70087"/>
                  </a:lnTo>
                  <a:lnTo>
                    <a:pt x="129012" y="52558"/>
                  </a:lnTo>
                  <a:lnTo>
                    <a:pt x="119311" y="18434"/>
                  </a:lnTo>
                  <a:lnTo>
                    <a:pt x="95483" y="2648"/>
                  </a:lnTo>
                  <a:lnTo>
                    <a:pt x="83270" y="0"/>
                  </a:lnTo>
                  <a:lnTo>
                    <a:pt x="70081" y="3763"/>
                  </a:lnTo>
                  <a:lnTo>
                    <a:pt x="46548" y="17180"/>
                  </a:lnTo>
                  <a:lnTo>
                    <a:pt x="22471" y="51070"/>
                  </a:lnTo>
                  <a:lnTo>
                    <a:pt x="11460" y="79517"/>
                  </a:lnTo>
                  <a:lnTo>
                    <a:pt x="2709" y="125380"/>
                  </a:lnTo>
                  <a:lnTo>
                    <a:pt x="0" y="171894"/>
                  </a:lnTo>
                  <a:lnTo>
                    <a:pt x="2332" y="213311"/>
                  </a:lnTo>
                  <a:lnTo>
                    <a:pt x="10785" y="253413"/>
                  </a:lnTo>
                  <a:lnTo>
                    <a:pt x="21260" y="294401"/>
                  </a:lnTo>
                  <a:lnTo>
                    <a:pt x="35011" y="318871"/>
                  </a:lnTo>
                  <a:lnTo>
                    <a:pt x="53197" y="339998"/>
                  </a:lnTo>
                  <a:lnTo>
                    <a:pt x="68464" y="348491"/>
                  </a:lnTo>
                  <a:lnTo>
                    <a:pt x="73669" y="350296"/>
                  </a:lnTo>
                  <a:lnTo>
                    <a:pt x="89803" y="346657"/>
                  </a:lnTo>
                  <a:lnTo>
                    <a:pt x="119981" y="332131"/>
                  </a:lnTo>
                  <a:lnTo>
                    <a:pt x="150086" y="300555"/>
                  </a:lnTo>
                  <a:lnTo>
                    <a:pt x="165258" y="275657"/>
                  </a:lnTo>
                  <a:lnTo>
                    <a:pt x="181125" y="228971"/>
                  </a:lnTo>
                  <a:lnTo>
                    <a:pt x="183096" y="186705"/>
                  </a:lnTo>
                  <a:lnTo>
                    <a:pt x="175940" y="141656"/>
                  </a:lnTo>
                  <a:lnTo>
                    <a:pt x="164185" y="95936"/>
                  </a:lnTo>
                  <a:lnTo>
                    <a:pt x="143675" y="53404"/>
                  </a:lnTo>
                  <a:lnTo>
                    <a:pt x="133851" y="40433"/>
                  </a:lnTo>
                  <a:lnTo>
                    <a:pt x="111528" y="24978"/>
                  </a:lnTo>
                  <a:lnTo>
                    <a:pt x="84082" y="17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902">
              <a:extLst>
                <a:ext uri="{FF2B5EF4-FFF2-40B4-BE49-F238E27FC236}">
                  <a16:creationId xmlns:a16="http://schemas.microsoft.com/office/drawing/2014/main" xmlns="" id="{E1B8F6CA-4B29-40D0-88A0-2962ADED890B}"/>
                </a:ext>
              </a:extLst>
            </p:cNvPr>
            <p:cNvSpPr/>
            <p:nvPr>
              <p:custDataLst>
                <p:tags r:id="rId32"/>
              </p:custDataLst>
            </p:nvPr>
          </p:nvSpPr>
          <p:spPr>
            <a:xfrm>
              <a:off x="7629525" y="3133725"/>
              <a:ext cx="155576" cy="9526"/>
            </a:xfrm>
            <a:custGeom>
              <a:avLst/>
              <a:gdLst/>
              <a:ahLst/>
              <a:cxnLst/>
              <a:rect l="0" t="0" r="0" b="0"/>
              <a:pathLst>
                <a:path w="155576" h="9526">
                  <a:moveTo>
                    <a:pt x="0" y="0"/>
                  </a:moveTo>
                  <a:lnTo>
                    <a:pt x="0" y="0"/>
                  </a:lnTo>
                  <a:lnTo>
                    <a:pt x="2887" y="2535"/>
                  </a:lnTo>
                  <a:lnTo>
                    <a:pt x="8511" y="5778"/>
                  </a:lnTo>
                  <a:lnTo>
                    <a:pt x="41712" y="7215"/>
                  </a:lnTo>
                  <a:lnTo>
                    <a:pt x="82797" y="7900"/>
                  </a:lnTo>
                  <a:lnTo>
                    <a:pt x="125138" y="8736"/>
                  </a:lnTo>
                  <a:lnTo>
                    <a:pt x="1555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SMARTInkShape-903">
              <a:extLst>
                <a:ext uri="{FF2B5EF4-FFF2-40B4-BE49-F238E27FC236}">
                  <a16:creationId xmlns:a16="http://schemas.microsoft.com/office/drawing/2014/main" xmlns="" id="{F0703E5C-9E92-410A-AA73-DBC21940E8AF}"/>
                </a:ext>
              </a:extLst>
            </p:cNvPr>
            <p:cNvSpPr/>
            <p:nvPr>
              <p:custDataLst>
                <p:tags r:id="rId33"/>
              </p:custDataLst>
            </p:nvPr>
          </p:nvSpPr>
          <p:spPr>
            <a:xfrm>
              <a:off x="7626791" y="3246344"/>
              <a:ext cx="167835" cy="7990"/>
            </a:xfrm>
            <a:custGeom>
              <a:avLst/>
              <a:gdLst/>
              <a:ahLst/>
              <a:cxnLst/>
              <a:rect l="0" t="0" r="0" b="0"/>
              <a:pathLst>
                <a:path w="167835" h="7990">
                  <a:moveTo>
                    <a:pt x="2734" y="1681"/>
                  </a:moveTo>
                  <a:lnTo>
                    <a:pt x="2734" y="1681"/>
                  </a:lnTo>
                  <a:lnTo>
                    <a:pt x="0" y="4415"/>
                  </a:lnTo>
                  <a:lnTo>
                    <a:pt x="9432" y="6951"/>
                  </a:lnTo>
                  <a:lnTo>
                    <a:pt x="27982" y="7989"/>
                  </a:lnTo>
                  <a:lnTo>
                    <a:pt x="57935" y="4249"/>
                  </a:lnTo>
                  <a:lnTo>
                    <a:pt x="99234" y="0"/>
                  </a:lnTo>
                  <a:lnTo>
                    <a:pt x="145313" y="869"/>
                  </a:lnTo>
                  <a:lnTo>
                    <a:pt x="167834" y="16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7" name="SMARTInkShape-Group312">
            <a:extLst>
              <a:ext uri="{FF2B5EF4-FFF2-40B4-BE49-F238E27FC236}">
                <a16:creationId xmlns:a16="http://schemas.microsoft.com/office/drawing/2014/main" xmlns="" id="{A633AE86-A822-4BCC-B8A6-023D10D009B7}"/>
              </a:ext>
            </a:extLst>
          </p:cNvPr>
          <p:cNvGrpSpPr/>
          <p:nvPr/>
        </p:nvGrpSpPr>
        <p:grpSpPr>
          <a:xfrm>
            <a:off x="8043994" y="2838450"/>
            <a:ext cx="458186" cy="488951"/>
            <a:chOff x="8043994" y="2838450"/>
            <a:chExt cx="458186" cy="488951"/>
          </a:xfrm>
        </p:grpSpPr>
        <p:sp>
          <p:nvSpPr>
            <p:cNvPr id="44" name="SMARTInkShape-904">
              <a:extLst>
                <a:ext uri="{FF2B5EF4-FFF2-40B4-BE49-F238E27FC236}">
                  <a16:creationId xmlns:a16="http://schemas.microsoft.com/office/drawing/2014/main" xmlns="" id="{076EF877-2186-466A-BCFC-D5F7C9B0DEB8}"/>
                </a:ext>
              </a:extLst>
            </p:cNvPr>
            <p:cNvSpPr/>
            <p:nvPr>
              <p:custDataLst>
                <p:tags r:id="rId23"/>
              </p:custDataLst>
            </p:nvPr>
          </p:nvSpPr>
          <p:spPr>
            <a:xfrm>
              <a:off x="8043994" y="2838450"/>
              <a:ext cx="201482" cy="357735"/>
            </a:xfrm>
            <a:custGeom>
              <a:avLst/>
              <a:gdLst/>
              <a:ahLst/>
              <a:cxnLst/>
              <a:rect l="0" t="0" r="0" b="0"/>
              <a:pathLst>
                <a:path w="201482" h="357735">
                  <a:moveTo>
                    <a:pt x="64956" y="0"/>
                  </a:moveTo>
                  <a:lnTo>
                    <a:pt x="64956" y="0"/>
                  </a:lnTo>
                  <a:lnTo>
                    <a:pt x="66641" y="1686"/>
                  </a:lnTo>
                  <a:lnTo>
                    <a:pt x="66528" y="5335"/>
                  </a:lnTo>
                  <a:lnTo>
                    <a:pt x="51490" y="51171"/>
                  </a:lnTo>
                  <a:lnTo>
                    <a:pt x="47329" y="91535"/>
                  </a:lnTo>
                  <a:lnTo>
                    <a:pt x="42409" y="134993"/>
                  </a:lnTo>
                  <a:lnTo>
                    <a:pt x="37030" y="171937"/>
                  </a:lnTo>
                  <a:lnTo>
                    <a:pt x="29316" y="217745"/>
                  </a:lnTo>
                  <a:lnTo>
                    <a:pt x="18052" y="263615"/>
                  </a:lnTo>
                  <a:lnTo>
                    <a:pt x="9705" y="302201"/>
                  </a:lnTo>
                  <a:lnTo>
                    <a:pt x="33" y="348769"/>
                  </a:lnTo>
                  <a:lnTo>
                    <a:pt x="0" y="353505"/>
                  </a:lnTo>
                  <a:lnTo>
                    <a:pt x="1168" y="357734"/>
                  </a:lnTo>
                  <a:lnTo>
                    <a:pt x="1617" y="357728"/>
                  </a:lnTo>
                  <a:lnTo>
                    <a:pt x="4287" y="356387"/>
                  </a:lnTo>
                  <a:lnTo>
                    <a:pt x="13213" y="353874"/>
                  </a:lnTo>
                  <a:lnTo>
                    <a:pt x="27165" y="349679"/>
                  </a:lnTo>
                  <a:lnTo>
                    <a:pt x="71551" y="346286"/>
                  </a:lnTo>
                  <a:lnTo>
                    <a:pt x="116495" y="350513"/>
                  </a:lnTo>
                  <a:lnTo>
                    <a:pt x="155939" y="352173"/>
                  </a:lnTo>
                  <a:lnTo>
                    <a:pt x="201481" y="355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905">
              <a:extLst>
                <a:ext uri="{FF2B5EF4-FFF2-40B4-BE49-F238E27FC236}">
                  <a16:creationId xmlns:a16="http://schemas.microsoft.com/office/drawing/2014/main" xmlns="" id="{32604BC9-0828-4472-96B3-F683F2090F40}"/>
                </a:ext>
              </a:extLst>
            </p:cNvPr>
            <p:cNvSpPr/>
            <p:nvPr>
              <p:custDataLst>
                <p:tags r:id="rId24"/>
              </p:custDataLst>
            </p:nvPr>
          </p:nvSpPr>
          <p:spPr>
            <a:xfrm>
              <a:off x="8153849" y="3098800"/>
              <a:ext cx="8505" cy="228601"/>
            </a:xfrm>
            <a:custGeom>
              <a:avLst/>
              <a:gdLst/>
              <a:ahLst/>
              <a:cxnLst/>
              <a:rect l="0" t="0" r="0" b="0"/>
              <a:pathLst>
                <a:path w="8505" h="228601">
                  <a:moveTo>
                    <a:pt x="2726" y="0"/>
                  </a:moveTo>
                  <a:lnTo>
                    <a:pt x="2726" y="0"/>
                  </a:lnTo>
                  <a:lnTo>
                    <a:pt x="6179" y="8480"/>
                  </a:lnTo>
                  <a:lnTo>
                    <a:pt x="8504" y="11867"/>
                  </a:lnTo>
                  <a:lnTo>
                    <a:pt x="8060" y="45529"/>
                  </a:lnTo>
                  <a:lnTo>
                    <a:pt x="6155" y="84793"/>
                  </a:lnTo>
                  <a:lnTo>
                    <a:pt x="1821" y="131271"/>
                  </a:lnTo>
                  <a:lnTo>
                    <a:pt x="0" y="177076"/>
                  </a:lnTo>
                  <a:lnTo>
                    <a:pt x="2726"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906">
              <a:extLst>
                <a:ext uri="{FF2B5EF4-FFF2-40B4-BE49-F238E27FC236}">
                  <a16:creationId xmlns:a16="http://schemas.microsoft.com/office/drawing/2014/main" xmlns="" id="{716DD501-CCFB-4E64-B0F8-F54E331AB40D}"/>
                </a:ext>
              </a:extLst>
            </p:cNvPr>
            <p:cNvSpPr/>
            <p:nvPr>
              <p:custDataLst>
                <p:tags r:id="rId25"/>
              </p:custDataLst>
            </p:nvPr>
          </p:nvSpPr>
          <p:spPr>
            <a:xfrm>
              <a:off x="8316899" y="2925016"/>
              <a:ext cx="185281" cy="361957"/>
            </a:xfrm>
            <a:custGeom>
              <a:avLst/>
              <a:gdLst/>
              <a:ahLst/>
              <a:cxnLst/>
              <a:rect l="0" t="0" r="0" b="0"/>
              <a:pathLst>
                <a:path w="185281" h="361957">
                  <a:moveTo>
                    <a:pt x="84151" y="110284"/>
                  </a:moveTo>
                  <a:lnTo>
                    <a:pt x="84151" y="110284"/>
                  </a:lnTo>
                  <a:lnTo>
                    <a:pt x="87522" y="110284"/>
                  </a:lnTo>
                  <a:lnTo>
                    <a:pt x="90117" y="109343"/>
                  </a:lnTo>
                  <a:lnTo>
                    <a:pt x="91304" y="108598"/>
                  </a:lnTo>
                  <a:lnTo>
                    <a:pt x="94659" y="104179"/>
                  </a:lnTo>
                  <a:lnTo>
                    <a:pt x="102882" y="85627"/>
                  </a:lnTo>
                  <a:lnTo>
                    <a:pt x="101487" y="44992"/>
                  </a:lnTo>
                  <a:lnTo>
                    <a:pt x="92032" y="31123"/>
                  </a:lnTo>
                  <a:lnTo>
                    <a:pt x="67804" y="6885"/>
                  </a:lnTo>
                  <a:lnTo>
                    <a:pt x="55240" y="1997"/>
                  </a:lnTo>
                  <a:lnTo>
                    <a:pt x="43717" y="0"/>
                  </a:lnTo>
                  <a:lnTo>
                    <a:pt x="35018" y="2355"/>
                  </a:lnTo>
                  <a:lnTo>
                    <a:pt x="30229" y="4465"/>
                  </a:lnTo>
                  <a:lnTo>
                    <a:pt x="23027" y="11513"/>
                  </a:lnTo>
                  <a:lnTo>
                    <a:pt x="10968" y="37151"/>
                  </a:lnTo>
                  <a:lnTo>
                    <a:pt x="1635" y="82642"/>
                  </a:lnTo>
                  <a:lnTo>
                    <a:pt x="0" y="126226"/>
                  </a:lnTo>
                  <a:lnTo>
                    <a:pt x="2068" y="166278"/>
                  </a:lnTo>
                  <a:lnTo>
                    <a:pt x="7736" y="203192"/>
                  </a:lnTo>
                  <a:lnTo>
                    <a:pt x="16472" y="242705"/>
                  </a:lnTo>
                  <a:lnTo>
                    <a:pt x="35857" y="289978"/>
                  </a:lnTo>
                  <a:lnTo>
                    <a:pt x="56306" y="325121"/>
                  </a:lnTo>
                  <a:lnTo>
                    <a:pt x="79546" y="347663"/>
                  </a:lnTo>
                  <a:lnTo>
                    <a:pt x="103051" y="359046"/>
                  </a:lnTo>
                  <a:lnTo>
                    <a:pt x="114541" y="361956"/>
                  </a:lnTo>
                  <a:lnTo>
                    <a:pt x="135685" y="358538"/>
                  </a:lnTo>
                  <a:lnTo>
                    <a:pt x="146918" y="352675"/>
                  </a:lnTo>
                  <a:lnTo>
                    <a:pt x="151397" y="349136"/>
                  </a:lnTo>
                  <a:lnTo>
                    <a:pt x="164440" y="325616"/>
                  </a:lnTo>
                  <a:lnTo>
                    <a:pt x="178248" y="283608"/>
                  </a:lnTo>
                  <a:lnTo>
                    <a:pt x="184164" y="239300"/>
                  </a:lnTo>
                  <a:lnTo>
                    <a:pt x="185280" y="200722"/>
                  </a:lnTo>
                  <a:lnTo>
                    <a:pt x="183730" y="160952"/>
                  </a:lnTo>
                  <a:lnTo>
                    <a:pt x="176885" y="113590"/>
                  </a:lnTo>
                  <a:lnTo>
                    <a:pt x="160682" y="67101"/>
                  </a:lnTo>
                  <a:lnTo>
                    <a:pt x="146031" y="42370"/>
                  </a:lnTo>
                  <a:lnTo>
                    <a:pt x="125299" y="25877"/>
                  </a:lnTo>
                  <a:lnTo>
                    <a:pt x="84151" y="8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1" name="SMARTInkShape-Group313">
            <a:extLst>
              <a:ext uri="{FF2B5EF4-FFF2-40B4-BE49-F238E27FC236}">
                <a16:creationId xmlns:a16="http://schemas.microsoft.com/office/drawing/2014/main" xmlns="" id="{628F1DF0-695A-45A1-8EFE-807DC80B7D74}"/>
              </a:ext>
            </a:extLst>
          </p:cNvPr>
          <p:cNvGrpSpPr/>
          <p:nvPr/>
        </p:nvGrpSpPr>
        <p:grpSpPr>
          <a:xfrm>
            <a:off x="4357328" y="5474775"/>
            <a:ext cx="906823" cy="608285"/>
            <a:chOff x="4357328" y="5474775"/>
            <a:chExt cx="906823" cy="608285"/>
          </a:xfrm>
        </p:grpSpPr>
        <p:sp>
          <p:nvSpPr>
            <p:cNvPr id="48" name="SMARTInkShape-907">
              <a:extLst>
                <a:ext uri="{FF2B5EF4-FFF2-40B4-BE49-F238E27FC236}">
                  <a16:creationId xmlns:a16="http://schemas.microsoft.com/office/drawing/2014/main" xmlns="" id="{FD5B8E93-06D6-40A6-A77E-6B7D8E01EF47}"/>
                </a:ext>
              </a:extLst>
            </p:cNvPr>
            <p:cNvSpPr/>
            <p:nvPr>
              <p:custDataLst>
                <p:tags r:id="rId20"/>
              </p:custDataLst>
            </p:nvPr>
          </p:nvSpPr>
          <p:spPr>
            <a:xfrm>
              <a:off x="4357328" y="5474775"/>
              <a:ext cx="298394" cy="463619"/>
            </a:xfrm>
            <a:custGeom>
              <a:avLst/>
              <a:gdLst/>
              <a:ahLst/>
              <a:cxnLst/>
              <a:rect l="0" t="0" r="0" b="0"/>
              <a:pathLst>
                <a:path w="298394" h="463619">
                  <a:moveTo>
                    <a:pt x="65447" y="43375"/>
                  </a:moveTo>
                  <a:lnTo>
                    <a:pt x="65447" y="43375"/>
                  </a:lnTo>
                  <a:lnTo>
                    <a:pt x="68818" y="45060"/>
                  </a:lnTo>
                  <a:lnTo>
                    <a:pt x="69811" y="45910"/>
                  </a:lnTo>
                  <a:lnTo>
                    <a:pt x="100585" y="89671"/>
                  </a:lnTo>
                  <a:lnTo>
                    <a:pt x="129054" y="129961"/>
                  </a:lnTo>
                  <a:lnTo>
                    <a:pt x="165402" y="159735"/>
                  </a:lnTo>
                  <a:lnTo>
                    <a:pt x="195174" y="166674"/>
                  </a:lnTo>
                  <a:lnTo>
                    <a:pt x="221242" y="167593"/>
                  </a:lnTo>
                  <a:lnTo>
                    <a:pt x="255559" y="157139"/>
                  </a:lnTo>
                  <a:lnTo>
                    <a:pt x="270239" y="149558"/>
                  </a:lnTo>
                  <a:lnTo>
                    <a:pt x="281936" y="136781"/>
                  </a:lnTo>
                  <a:lnTo>
                    <a:pt x="290781" y="119108"/>
                  </a:lnTo>
                  <a:lnTo>
                    <a:pt x="298393" y="76980"/>
                  </a:lnTo>
                  <a:lnTo>
                    <a:pt x="298095" y="60427"/>
                  </a:lnTo>
                  <a:lnTo>
                    <a:pt x="289994" y="35022"/>
                  </a:lnTo>
                  <a:lnTo>
                    <a:pt x="278304" y="17773"/>
                  </a:lnTo>
                  <a:lnTo>
                    <a:pt x="264178" y="4784"/>
                  </a:lnTo>
                  <a:lnTo>
                    <a:pt x="255254" y="0"/>
                  </a:lnTo>
                  <a:lnTo>
                    <a:pt x="249135" y="1053"/>
                  </a:lnTo>
                  <a:lnTo>
                    <a:pt x="233869" y="8808"/>
                  </a:lnTo>
                  <a:lnTo>
                    <a:pt x="212481" y="35485"/>
                  </a:lnTo>
                  <a:lnTo>
                    <a:pt x="193896" y="74403"/>
                  </a:lnTo>
                  <a:lnTo>
                    <a:pt x="183704" y="111639"/>
                  </a:lnTo>
                  <a:lnTo>
                    <a:pt x="173760" y="155441"/>
                  </a:lnTo>
                  <a:lnTo>
                    <a:pt x="161631" y="199567"/>
                  </a:lnTo>
                  <a:lnTo>
                    <a:pt x="148078" y="240055"/>
                  </a:lnTo>
                  <a:lnTo>
                    <a:pt x="128048" y="285935"/>
                  </a:lnTo>
                  <a:lnTo>
                    <a:pt x="104138" y="333537"/>
                  </a:lnTo>
                  <a:lnTo>
                    <a:pt x="70546" y="374444"/>
                  </a:lnTo>
                  <a:lnTo>
                    <a:pt x="47835" y="389857"/>
                  </a:lnTo>
                  <a:lnTo>
                    <a:pt x="34218" y="391277"/>
                  </a:lnTo>
                  <a:lnTo>
                    <a:pt x="20523" y="389204"/>
                  </a:lnTo>
                  <a:lnTo>
                    <a:pt x="10909" y="384754"/>
                  </a:lnTo>
                  <a:lnTo>
                    <a:pt x="4989" y="377367"/>
                  </a:lnTo>
                  <a:lnTo>
                    <a:pt x="1535" y="367852"/>
                  </a:lnTo>
                  <a:lnTo>
                    <a:pt x="0" y="356568"/>
                  </a:lnTo>
                  <a:lnTo>
                    <a:pt x="1002" y="351653"/>
                  </a:lnTo>
                  <a:lnTo>
                    <a:pt x="5878" y="343371"/>
                  </a:lnTo>
                  <a:lnTo>
                    <a:pt x="8095" y="341092"/>
                  </a:lnTo>
                  <a:lnTo>
                    <a:pt x="9926" y="339925"/>
                  </a:lnTo>
                  <a:lnTo>
                    <a:pt x="11500" y="339500"/>
                  </a:lnTo>
                  <a:lnTo>
                    <a:pt x="37882" y="379417"/>
                  </a:lnTo>
                  <a:lnTo>
                    <a:pt x="65189" y="419597"/>
                  </a:lnTo>
                  <a:lnTo>
                    <a:pt x="94206" y="453103"/>
                  </a:lnTo>
                  <a:lnTo>
                    <a:pt x="107745" y="461015"/>
                  </a:lnTo>
                  <a:lnTo>
                    <a:pt x="114812" y="463618"/>
                  </a:lnTo>
                  <a:lnTo>
                    <a:pt x="133954" y="462748"/>
                  </a:lnTo>
                  <a:lnTo>
                    <a:pt x="155514" y="456599"/>
                  </a:lnTo>
                  <a:lnTo>
                    <a:pt x="184091" y="439606"/>
                  </a:lnTo>
                  <a:lnTo>
                    <a:pt x="214672" y="405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SMARTInkShape-908">
              <a:extLst>
                <a:ext uri="{FF2B5EF4-FFF2-40B4-BE49-F238E27FC236}">
                  <a16:creationId xmlns:a16="http://schemas.microsoft.com/office/drawing/2014/main" xmlns="" id="{A05FCF19-21AB-4392-8100-6C9920873A86}"/>
                </a:ext>
              </a:extLst>
            </p:cNvPr>
            <p:cNvSpPr/>
            <p:nvPr>
              <p:custDataLst>
                <p:tags r:id="rId21"/>
              </p:custDataLst>
            </p:nvPr>
          </p:nvSpPr>
          <p:spPr>
            <a:xfrm>
              <a:off x="4570194" y="5792186"/>
              <a:ext cx="182782" cy="150650"/>
            </a:xfrm>
            <a:custGeom>
              <a:avLst/>
              <a:gdLst/>
              <a:ahLst/>
              <a:cxnLst/>
              <a:rect l="0" t="0" r="0" b="0"/>
              <a:pathLst>
                <a:path w="182782" h="150650">
                  <a:moveTo>
                    <a:pt x="87531" y="49814"/>
                  </a:moveTo>
                  <a:lnTo>
                    <a:pt x="87531" y="49814"/>
                  </a:lnTo>
                  <a:lnTo>
                    <a:pt x="89216" y="48128"/>
                  </a:lnTo>
                  <a:lnTo>
                    <a:pt x="90985" y="47301"/>
                  </a:lnTo>
                  <a:lnTo>
                    <a:pt x="91950" y="47080"/>
                  </a:lnTo>
                  <a:lnTo>
                    <a:pt x="92594" y="46228"/>
                  </a:lnTo>
                  <a:lnTo>
                    <a:pt x="93500" y="41657"/>
                  </a:lnTo>
                  <a:lnTo>
                    <a:pt x="93866" y="34281"/>
                  </a:lnTo>
                  <a:lnTo>
                    <a:pt x="78325" y="15099"/>
                  </a:lnTo>
                  <a:lnTo>
                    <a:pt x="60483" y="4007"/>
                  </a:lnTo>
                  <a:lnTo>
                    <a:pt x="49929" y="0"/>
                  </a:lnTo>
                  <a:lnTo>
                    <a:pt x="46007" y="393"/>
                  </a:lnTo>
                  <a:lnTo>
                    <a:pt x="43973" y="992"/>
                  </a:lnTo>
                  <a:lnTo>
                    <a:pt x="12289" y="29010"/>
                  </a:lnTo>
                  <a:lnTo>
                    <a:pt x="3775" y="53253"/>
                  </a:lnTo>
                  <a:lnTo>
                    <a:pt x="0" y="81707"/>
                  </a:lnTo>
                  <a:lnTo>
                    <a:pt x="2172" y="102381"/>
                  </a:lnTo>
                  <a:lnTo>
                    <a:pt x="6555" y="114335"/>
                  </a:lnTo>
                  <a:lnTo>
                    <a:pt x="15794" y="123646"/>
                  </a:lnTo>
                  <a:lnTo>
                    <a:pt x="27778" y="130606"/>
                  </a:lnTo>
                  <a:lnTo>
                    <a:pt x="45367" y="135802"/>
                  </a:lnTo>
                  <a:lnTo>
                    <a:pt x="53975" y="135891"/>
                  </a:lnTo>
                  <a:lnTo>
                    <a:pt x="61328" y="132873"/>
                  </a:lnTo>
                  <a:lnTo>
                    <a:pt x="67419" y="128004"/>
                  </a:lnTo>
                  <a:lnTo>
                    <a:pt x="71301" y="122312"/>
                  </a:lnTo>
                  <a:lnTo>
                    <a:pt x="73785" y="106416"/>
                  </a:lnTo>
                  <a:lnTo>
                    <a:pt x="72006" y="64807"/>
                  </a:lnTo>
                  <a:lnTo>
                    <a:pt x="74260" y="38965"/>
                  </a:lnTo>
                  <a:lnTo>
                    <a:pt x="76106" y="32880"/>
                  </a:lnTo>
                  <a:lnTo>
                    <a:pt x="77445" y="31469"/>
                  </a:lnTo>
                  <a:lnTo>
                    <a:pt x="79043" y="30881"/>
                  </a:lnTo>
                  <a:lnTo>
                    <a:pt x="80814" y="30842"/>
                  </a:lnTo>
                  <a:lnTo>
                    <a:pt x="82348" y="31522"/>
                  </a:lnTo>
                  <a:lnTo>
                    <a:pt x="84992" y="34158"/>
                  </a:lnTo>
                  <a:lnTo>
                    <a:pt x="95045" y="79420"/>
                  </a:lnTo>
                  <a:lnTo>
                    <a:pt x="108496" y="124375"/>
                  </a:lnTo>
                  <a:lnTo>
                    <a:pt x="123964" y="145127"/>
                  </a:lnTo>
                  <a:lnTo>
                    <a:pt x="130870" y="148634"/>
                  </a:lnTo>
                  <a:lnTo>
                    <a:pt x="147010" y="150649"/>
                  </a:lnTo>
                  <a:lnTo>
                    <a:pt x="159122" y="148252"/>
                  </a:lnTo>
                  <a:lnTo>
                    <a:pt x="182781" y="132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SMARTInkShape-909">
              <a:extLst>
                <a:ext uri="{FF2B5EF4-FFF2-40B4-BE49-F238E27FC236}">
                  <a16:creationId xmlns:a16="http://schemas.microsoft.com/office/drawing/2014/main" xmlns="" id="{D13ED7D0-8883-40C2-AD75-28C0C5B12964}"/>
                </a:ext>
              </a:extLst>
            </p:cNvPr>
            <p:cNvSpPr/>
            <p:nvPr>
              <p:custDataLst>
                <p:tags r:id="rId22"/>
              </p:custDataLst>
            </p:nvPr>
          </p:nvSpPr>
          <p:spPr>
            <a:xfrm>
              <a:off x="4895850" y="5558584"/>
              <a:ext cx="368301" cy="524476"/>
            </a:xfrm>
            <a:custGeom>
              <a:avLst/>
              <a:gdLst/>
              <a:ahLst/>
              <a:cxnLst/>
              <a:rect l="0" t="0" r="0" b="0"/>
              <a:pathLst>
                <a:path w="368301" h="524476">
                  <a:moveTo>
                    <a:pt x="0" y="356441"/>
                  </a:moveTo>
                  <a:lnTo>
                    <a:pt x="0" y="356441"/>
                  </a:lnTo>
                  <a:lnTo>
                    <a:pt x="3371" y="356441"/>
                  </a:lnTo>
                  <a:lnTo>
                    <a:pt x="5967" y="355500"/>
                  </a:lnTo>
                  <a:lnTo>
                    <a:pt x="7153" y="354755"/>
                  </a:lnTo>
                  <a:lnTo>
                    <a:pt x="12193" y="353707"/>
                  </a:lnTo>
                  <a:lnTo>
                    <a:pt x="31000" y="353277"/>
                  </a:lnTo>
                  <a:lnTo>
                    <a:pt x="59658" y="318140"/>
                  </a:lnTo>
                  <a:lnTo>
                    <a:pt x="75945" y="275556"/>
                  </a:lnTo>
                  <a:lnTo>
                    <a:pt x="82377" y="235696"/>
                  </a:lnTo>
                  <a:lnTo>
                    <a:pt x="88263" y="207453"/>
                  </a:lnTo>
                  <a:lnTo>
                    <a:pt x="88475" y="207021"/>
                  </a:lnTo>
                  <a:lnTo>
                    <a:pt x="88617" y="207439"/>
                  </a:lnTo>
                  <a:lnTo>
                    <a:pt x="86707" y="249948"/>
                  </a:lnTo>
                  <a:lnTo>
                    <a:pt x="86016" y="284671"/>
                  </a:lnTo>
                  <a:lnTo>
                    <a:pt x="86164" y="330355"/>
                  </a:lnTo>
                  <a:lnTo>
                    <a:pt x="88255" y="377407"/>
                  </a:lnTo>
                  <a:lnTo>
                    <a:pt x="89650" y="416746"/>
                  </a:lnTo>
                  <a:lnTo>
                    <a:pt x="93282" y="463329"/>
                  </a:lnTo>
                  <a:lnTo>
                    <a:pt x="96763" y="510039"/>
                  </a:lnTo>
                  <a:lnTo>
                    <a:pt x="98206" y="524355"/>
                  </a:lnTo>
                  <a:lnTo>
                    <a:pt x="98279" y="524475"/>
                  </a:lnTo>
                  <a:lnTo>
                    <a:pt x="93001" y="487982"/>
                  </a:lnTo>
                  <a:lnTo>
                    <a:pt x="88874" y="442149"/>
                  </a:lnTo>
                  <a:lnTo>
                    <a:pt x="86347" y="399869"/>
                  </a:lnTo>
                  <a:lnTo>
                    <a:pt x="86554" y="356788"/>
                  </a:lnTo>
                  <a:lnTo>
                    <a:pt x="92894" y="310229"/>
                  </a:lnTo>
                  <a:lnTo>
                    <a:pt x="105301" y="271595"/>
                  </a:lnTo>
                  <a:lnTo>
                    <a:pt x="112575" y="259805"/>
                  </a:lnTo>
                  <a:lnTo>
                    <a:pt x="114208" y="258150"/>
                  </a:lnTo>
                  <a:lnTo>
                    <a:pt x="116003" y="258106"/>
                  </a:lnTo>
                  <a:lnTo>
                    <a:pt x="117904" y="259134"/>
                  </a:lnTo>
                  <a:lnTo>
                    <a:pt x="123011" y="264697"/>
                  </a:lnTo>
                  <a:lnTo>
                    <a:pt x="136653" y="294556"/>
                  </a:lnTo>
                  <a:lnTo>
                    <a:pt x="148271" y="336077"/>
                  </a:lnTo>
                  <a:lnTo>
                    <a:pt x="152996" y="357828"/>
                  </a:lnTo>
                  <a:lnTo>
                    <a:pt x="158779" y="366700"/>
                  </a:lnTo>
                  <a:lnTo>
                    <a:pt x="169969" y="376257"/>
                  </a:lnTo>
                  <a:lnTo>
                    <a:pt x="179964" y="379359"/>
                  </a:lnTo>
                  <a:lnTo>
                    <a:pt x="190403" y="380033"/>
                  </a:lnTo>
                  <a:lnTo>
                    <a:pt x="198571" y="377980"/>
                  </a:lnTo>
                  <a:lnTo>
                    <a:pt x="225882" y="358945"/>
                  </a:lnTo>
                  <a:lnTo>
                    <a:pt x="242690" y="339975"/>
                  </a:lnTo>
                  <a:lnTo>
                    <a:pt x="264152" y="293909"/>
                  </a:lnTo>
                  <a:lnTo>
                    <a:pt x="277211" y="250759"/>
                  </a:lnTo>
                  <a:lnTo>
                    <a:pt x="287728" y="205968"/>
                  </a:lnTo>
                  <a:lnTo>
                    <a:pt x="293039" y="170471"/>
                  </a:lnTo>
                  <a:lnTo>
                    <a:pt x="297983" y="124087"/>
                  </a:lnTo>
                  <a:lnTo>
                    <a:pt x="302735" y="77371"/>
                  </a:lnTo>
                  <a:lnTo>
                    <a:pt x="300067" y="33179"/>
                  </a:lnTo>
                  <a:lnTo>
                    <a:pt x="296347" y="14860"/>
                  </a:lnTo>
                  <a:lnTo>
                    <a:pt x="291165" y="5543"/>
                  </a:lnTo>
                  <a:lnTo>
                    <a:pt x="287949" y="2918"/>
                  </a:lnTo>
                  <a:lnTo>
                    <a:pt x="280613" y="0"/>
                  </a:lnTo>
                  <a:lnTo>
                    <a:pt x="276681" y="280"/>
                  </a:lnTo>
                  <a:lnTo>
                    <a:pt x="268549" y="3414"/>
                  </a:lnTo>
                  <a:lnTo>
                    <a:pt x="260231" y="13979"/>
                  </a:lnTo>
                  <a:lnTo>
                    <a:pt x="250437" y="34955"/>
                  </a:lnTo>
                  <a:lnTo>
                    <a:pt x="242281" y="79546"/>
                  </a:lnTo>
                  <a:lnTo>
                    <a:pt x="239357" y="115295"/>
                  </a:lnTo>
                  <a:lnTo>
                    <a:pt x="241495" y="146372"/>
                  </a:lnTo>
                  <a:lnTo>
                    <a:pt x="246326" y="181938"/>
                  </a:lnTo>
                  <a:lnTo>
                    <a:pt x="256273" y="229242"/>
                  </a:lnTo>
                  <a:lnTo>
                    <a:pt x="268194" y="273643"/>
                  </a:lnTo>
                  <a:lnTo>
                    <a:pt x="280812" y="316283"/>
                  </a:lnTo>
                  <a:lnTo>
                    <a:pt x="292774" y="348818"/>
                  </a:lnTo>
                  <a:lnTo>
                    <a:pt x="302512" y="358463"/>
                  </a:lnTo>
                  <a:lnTo>
                    <a:pt x="313661" y="364042"/>
                  </a:lnTo>
                  <a:lnTo>
                    <a:pt x="322144" y="365346"/>
                  </a:lnTo>
                  <a:lnTo>
                    <a:pt x="330383" y="362869"/>
                  </a:lnTo>
                  <a:lnTo>
                    <a:pt x="334555" y="360726"/>
                  </a:lnTo>
                  <a:lnTo>
                    <a:pt x="368300" y="321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4" name="SMARTInkShape-Group314">
            <a:extLst>
              <a:ext uri="{FF2B5EF4-FFF2-40B4-BE49-F238E27FC236}">
                <a16:creationId xmlns:a16="http://schemas.microsoft.com/office/drawing/2014/main" xmlns="" id="{D336FA92-B6FA-4B9F-B7EB-2CC3F53660CD}"/>
              </a:ext>
            </a:extLst>
          </p:cNvPr>
          <p:cNvGrpSpPr/>
          <p:nvPr/>
        </p:nvGrpSpPr>
        <p:grpSpPr>
          <a:xfrm>
            <a:off x="5282816" y="5606774"/>
            <a:ext cx="3226185" cy="467125"/>
            <a:chOff x="5282816" y="5606774"/>
            <a:chExt cx="3226185" cy="467125"/>
          </a:xfrm>
        </p:grpSpPr>
        <p:sp>
          <p:nvSpPr>
            <p:cNvPr id="52" name="SMARTInkShape-910">
              <a:extLst>
                <a:ext uri="{FF2B5EF4-FFF2-40B4-BE49-F238E27FC236}">
                  <a16:creationId xmlns:a16="http://schemas.microsoft.com/office/drawing/2014/main" xmlns="" id="{B274BF0C-FFE9-4985-86CF-8CDF421BC27B}"/>
                </a:ext>
              </a:extLst>
            </p:cNvPr>
            <p:cNvSpPr/>
            <p:nvPr>
              <p:custDataLst>
                <p:tags r:id="rId8"/>
              </p:custDataLst>
            </p:nvPr>
          </p:nvSpPr>
          <p:spPr>
            <a:xfrm>
              <a:off x="5282816" y="5630082"/>
              <a:ext cx="521085" cy="302816"/>
            </a:xfrm>
            <a:custGeom>
              <a:avLst/>
              <a:gdLst/>
              <a:ahLst/>
              <a:cxnLst/>
              <a:rect l="0" t="0" r="0" b="0"/>
              <a:pathLst>
                <a:path w="521085" h="302816">
                  <a:moveTo>
                    <a:pt x="89284" y="227793"/>
                  </a:moveTo>
                  <a:lnTo>
                    <a:pt x="89284" y="227793"/>
                  </a:lnTo>
                  <a:lnTo>
                    <a:pt x="94001" y="223429"/>
                  </a:lnTo>
                  <a:lnTo>
                    <a:pt x="96437" y="222326"/>
                  </a:lnTo>
                  <a:lnTo>
                    <a:pt x="98695" y="219013"/>
                  </a:lnTo>
                  <a:lnTo>
                    <a:pt x="101791" y="212333"/>
                  </a:lnTo>
                  <a:lnTo>
                    <a:pt x="93317" y="187666"/>
                  </a:lnTo>
                  <a:lnTo>
                    <a:pt x="83698" y="175804"/>
                  </a:lnTo>
                  <a:lnTo>
                    <a:pt x="78452" y="171408"/>
                  </a:lnTo>
                  <a:lnTo>
                    <a:pt x="72828" y="169219"/>
                  </a:lnTo>
                  <a:lnTo>
                    <a:pt x="66095" y="168599"/>
                  </a:lnTo>
                  <a:lnTo>
                    <a:pt x="40626" y="173675"/>
                  </a:lnTo>
                  <a:lnTo>
                    <a:pt x="27359" y="179381"/>
                  </a:lnTo>
                  <a:lnTo>
                    <a:pt x="9737" y="196711"/>
                  </a:lnTo>
                  <a:lnTo>
                    <a:pt x="4776" y="204453"/>
                  </a:lnTo>
                  <a:lnTo>
                    <a:pt x="0" y="221505"/>
                  </a:lnTo>
                  <a:lnTo>
                    <a:pt x="3543" y="260431"/>
                  </a:lnTo>
                  <a:lnTo>
                    <a:pt x="4607" y="265426"/>
                  </a:lnTo>
                  <a:lnTo>
                    <a:pt x="12374" y="275681"/>
                  </a:lnTo>
                  <a:lnTo>
                    <a:pt x="30740" y="289895"/>
                  </a:lnTo>
                  <a:lnTo>
                    <a:pt x="42931" y="293113"/>
                  </a:lnTo>
                  <a:lnTo>
                    <a:pt x="52220" y="290103"/>
                  </a:lnTo>
                  <a:lnTo>
                    <a:pt x="67499" y="280043"/>
                  </a:lnTo>
                  <a:lnTo>
                    <a:pt x="75029" y="266676"/>
                  </a:lnTo>
                  <a:lnTo>
                    <a:pt x="83189" y="242842"/>
                  </a:lnTo>
                  <a:lnTo>
                    <a:pt x="91550" y="195709"/>
                  </a:lnTo>
                  <a:lnTo>
                    <a:pt x="91853" y="193704"/>
                  </a:lnTo>
                  <a:lnTo>
                    <a:pt x="92408" y="192720"/>
                  </a:lnTo>
                  <a:lnTo>
                    <a:pt x="93130" y="192416"/>
                  </a:lnTo>
                  <a:lnTo>
                    <a:pt x="93965" y="192567"/>
                  </a:lnTo>
                  <a:lnTo>
                    <a:pt x="94892" y="196497"/>
                  </a:lnTo>
                  <a:lnTo>
                    <a:pt x="97787" y="239616"/>
                  </a:lnTo>
                  <a:lnTo>
                    <a:pt x="102045" y="268508"/>
                  </a:lnTo>
                  <a:lnTo>
                    <a:pt x="109293" y="282895"/>
                  </a:lnTo>
                  <a:lnTo>
                    <a:pt x="118143" y="293861"/>
                  </a:lnTo>
                  <a:lnTo>
                    <a:pt x="123395" y="297726"/>
                  </a:lnTo>
                  <a:lnTo>
                    <a:pt x="125783" y="298757"/>
                  </a:lnTo>
                  <a:lnTo>
                    <a:pt x="133140" y="298020"/>
                  </a:lnTo>
                  <a:lnTo>
                    <a:pt x="137571" y="296836"/>
                  </a:lnTo>
                  <a:lnTo>
                    <a:pt x="141231" y="294283"/>
                  </a:lnTo>
                  <a:lnTo>
                    <a:pt x="149753" y="282262"/>
                  </a:lnTo>
                  <a:lnTo>
                    <a:pt x="156393" y="266118"/>
                  </a:lnTo>
                  <a:lnTo>
                    <a:pt x="162802" y="223636"/>
                  </a:lnTo>
                  <a:lnTo>
                    <a:pt x="173807" y="192421"/>
                  </a:lnTo>
                  <a:lnTo>
                    <a:pt x="180001" y="186437"/>
                  </a:lnTo>
                  <a:lnTo>
                    <a:pt x="183629" y="184347"/>
                  </a:lnTo>
                  <a:lnTo>
                    <a:pt x="186400" y="184012"/>
                  </a:lnTo>
                  <a:lnTo>
                    <a:pt x="188600" y="184848"/>
                  </a:lnTo>
                  <a:lnTo>
                    <a:pt x="199207" y="197610"/>
                  </a:lnTo>
                  <a:lnTo>
                    <a:pt x="213757" y="241714"/>
                  </a:lnTo>
                  <a:lnTo>
                    <a:pt x="224802" y="288752"/>
                  </a:lnTo>
                  <a:lnTo>
                    <a:pt x="225362" y="291574"/>
                  </a:lnTo>
                  <a:lnTo>
                    <a:pt x="225511" y="291834"/>
                  </a:lnTo>
                  <a:lnTo>
                    <a:pt x="225610" y="291653"/>
                  </a:lnTo>
                  <a:lnTo>
                    <a:pt x="226276" y="245970"/>
                  </a:lnTo>
                  <a:lnTo>
                    <a:pt x="231868" y="211424"/>
                  </a:lnTo>
                  <a:lnTo>
                    <a:pt x="239011" y="196916"/>
                  </a:lnTo>
                  <a:lnTo>
                    <a:pt x="243553" y="192903"/>
                  </a:lnTo>
                  <a:lnTo>
                    <a:pt x="246105" y="192891"/>
                  </a:lnTo>
                  <a:lnTo>
                    <a:pt x="251763" y="195700"/>
                  </a:lnTo>
                  <a:lnTo>
                    <a:pt x="256864" y="203299"/>
                  </a:lnTo>
                  <a:lnTo>
                    <a:pt x="273766" y="249204"/>
                  </a:lnTo>
                  <a:lnTo>
                    <a:pt x="289712" y="292423"/>
                  </a:lnTo>
                  <a:lnTo>
                    <a:pt x="292047" y="295574"/>
                  </a:lnTo>
                  <a:lnTo>
                    <a:pt x="298405" y="300016"/>
                  </a:lnTo>
                  <a:lnTo>
                    <a:pt x="306546" y="302815"/>
                  </a:lnTo>
                  <a:lnTo>
                    <a:pt x="323540" y="293531"/>
                  </a:lnTo>
                  <a:lnTo>
                    <a:pt x="336336" y="280746"/>
                  </a:lnTo>
                  <a:lnTo>
                    <a:pt x="353174" y="240970"/>
                  </a:lnTo>
                  <a:lnTo>
                    <a:pt x="360421" y="194595"/>
                  </a:lnTo>
                  <a:lnTo>
                    <a:pt x="359886" y="157632"/>
                  </a:lnTo>
                  <a:lnTo>
                    <a:pt x="356199" y="116458"/>
                  </a:lnTo>
                  <a:lnTo>
                    <a:pt x="350108" y="71785"/>
                  </a:lnTo>
                  <a:lnTo>
                    <a:pt x="344645" y="28871"/>
                  </a:lnTo>
                  <a:lnTo>
                    <a:pt x="340307" y="0"/>
                  </a:lnTo>
                  <a:lnTo>
                    <a:pt x="341057" y="42057"/>
                  </a:lnTo>
                  <a:lnTo>
                    <a:pt x="343696" y="86983"/>
                  </a:lnTo>
                  <a:lnTo>
                    <a:pt x="347914" y="127824"/>
                  </a:lnTo>
                  <a:lnTo>
                    <a:pt x="351554" y="167324"/>
                  </a:lnTo>
                  <a:lnTo>
                    <a:pt x="357827" y="210453"/>
                  </a:lnTo>
                  <a:lnTo>
                    <a:pt x="368443" y="256358"/>
                  </a:lnTo>
                  <a:lnTo>
                    <a:pt x="385459" y="286749"/>
                  </a:lnTo>
                  <a:lnTo>
                    <a:pt x="394132" y="291978"/>
                  </a:lnTo>
                  <a:lnTo>
                    <a:pt x="399407" y="293866"/>
                  </a:lnTo>
                  <a:lnTo>
                    <a:pt x="411855" y="294083"/>
                  </a:lnTo>
                  <a:lnTo>
                    <a:pt x="431539" y="290159"/>
                  </a:lnTo>
                  <a:lnTo>
                    <a:pt x="452059" y="276453"/>
                  </a:lnTo>
                  <a:lnTo>
                    <a:pt x="457598" y="270939"/>
                  </a:lnTo>
                  <a:lnTo>
                    <a:pt x="476261" y="239425"/>
                  </a:lnTo>
                  <a:lnTo>
                    <a:pt x="481027" y="221037"/>
                  </a:lnTo>
                  <a:lnTo>
                    <a:pt x="480719" y="209563"/>
                  </a:lnTo>
                  <a:lnTo>
                    <a:pt x="477155" y="193136"/>
                  </a:lnTo>
                  <a:lnTo>
                    <a:pt x="468223" y="181667"/>
                  </a:lnTo>
                  <a:lnTo>
                    <a:pt x="461410" y="174545"/>
                  </a:lnTo>
                  <a:lnTo>
                    <a:pt x="457403" y="172377"/>
                  </a:lnTo>
                  <a:lnTo>
                    <a:pt x="450767" y="170985"/>
                  </a:lnTo>
                  <a:lnTo>
                    <a:pt x="449512" y="171577"/>
                  </a:lnTo>
                  <a:lnTo>
                    <a:pt x="442192" y="179511"/>
                  </a:lnTo>
                  <a:lnTo>
                    <a:pt x="440160" y="187284"/>
                  </a:lnTo>
                  <a:lnTo>
                    <a:pt x="441089" y="230884"/>
                  </a:lnTo>
                  <a:lnTo>
                    <a:pt x="442492" y="240808"/>
                  </a:lnTo>
                  <a:lnTo>
                    <a:pt x="449584" y="261204"/>
                  </a:lnTo>
                  <a:lnTo>
                    <a:pt x="462563" y="280672"/>
                  </a:lnTo>
                  <a:lnTo>
                    <a:pt x="473641" y="288734"/>
                  </a:lnTo>
                  <a:lnTo>
                    <a:pt x="487506" y="295003"/>
                  </a:lnTo>
                  <a:lnTo>
                    <a:pt x="508980" y="299125"/>
                  </a:lnTo>
                  <a:lnTo>
                    <a:pt x="521084" y="297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SMARTInkShape-911">
              <a:extLst>
                <a:ext uri="{FF2B5EF4-FFF2-40B4-BE49-F238E27FC236}">
                  <a16:creationId xmlns:a16="http://schemas.microsoft.com/office/drawing/2014/main" xmlns="" id="{2B65EFC2-4094-4AA2-803D-3B18CD2ED3D0}"/>
                </a:ext>
              </a:extLst>
            </p:cNvPr>
            <p:cNvSpPr/>
            <p:nvPr>
              <p:custDataLst>
                <p:tags r:id="rId9"/>
              </p:custDataLst>
            </p:nvPr>
          </p:nvSpPr>
          <p:spPr>
            <a:xfrm>
              <a:off x="5610225" y="5715000"/>
              <a:ext cx="114301" cy="12639"/>
            </a:xfrm>
            <a:custGeom>
              <a:avLst/>
              <a:gdLst/>
              <a:ahLst/>
              <a:cxnLst/>
              <a:rect l="0" t="0" r="0" b="0"/>
              <a:pathLst>
                <a:path w="114301" h="12639">
                  <a:moveTo>
                    <a:pt x="0" y="3175"/>
                  </a:moveTo>
                  <a:lnTo>
                    <a:pt x="0" y="3175"/>
                  </a:lnTo>
                  <a:lnTo>
                    <a:pt x="1685" y="6546"/>
                  </a:lnTo>
                  <a:lnTo>
                    <a:pt x="4395" y="9142"/>
                  </a:lnTo>
                  <a:lnTo>
                    <a:pt x="6105" y="10328"/>
                  </a:lnTo>
                  <a:lnTo>
                    <a:pt x="21613" y="12638"/>
                  </a:lnTo>
                  <a:lnTo>
                    <a:pt x="49234" y="891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SMARTInkShape-912">
              <a:extLst>
                <a:ext uri="{FF2B5EF4-FFF2-40B4-BE49-F238E27FC236}">
                  <a16:creationId xmlns:a16="http://schemas.microsoft.com/office/drawing/2014/main" xmlns="" id="{32F62F97-826E-45A3-A8EC-1134E7720CB9}"/>
                </a:ext>
              </a:extLst>
            </p:cNvPr>
            <p:cNvSpPr/>
            <p:nvPr>
              <p:custDataLst>
                <p:tags r:id="rId10"/>
              </p:custDataLst>
            </p:nvPr>
          </p:nvSpPr>
          <p:spPr>
            <a:xfrm>
              <a:off x="6006059" y="5651448"/>
              <a:ext cx="235992" cy="275784"/>
            </a:xfrm>
            <a:custGeom>
              <a:avLst/>
              <a:gdLst/>
              <a:ahLst/>
              <a:cxnLst/>
              <a:rect l="0" t="0" r="0" b="0"/>
              <a:pathLst>
                <a:path w="235992" h="275784">
                  <a:moveTo>
                    <a:pt x="118516" y="181027"/>
                  </a:moveTo>
                  <a:lnTo>
                    <a:pt x="118516" y="181027"/>
                  </a:lnTo>
                  <a:lnTo>
                    <a:pt x="116831" y="179341"/>
                  </a:lnTo>
                  <a:lnTo>
                    <a:pt x="69427" y="153140"/>
                  </a:lnTo>
                  <a:lnTo>
                    <a:pt x="62428" y="149785"/>
                  </a:lnTo>
                  <a:lnTo>
                    <a:pt x="29468" y="156251"/>
                  </a:lnTo>
                  <a:lnTo>
                    <a:pt x="25284" y="158160"/>
                  </a:lnTo>
                  <a:lnTo>
                    <a:pt x="16872" y="167806"/>
                  </a:lnTo>
                  <a:lnTo>
                    <a:pt x="5030" y="190253"/>
                  </a:lnTo>
                  <a:lnTo>
                    <a:pt x="0" y="215174"/>
                  </a:lnTo>
                  <a:lnTo>
                    <a:pt x="343" y="226777"/>
                  </a:lnTo>
                  <a:lnTo>
                    <a:pt x="12519" y="254086"/>
                  </a:lnTo>
                  <a:lnTo>
                    <a:pt x="18019" y="262416"/>
                  </a:lnTo>
                  <a:lnTo>
                    <a:pt x="35196" y="272758"/>
                  </a:lnTo>
                  <a:lnTo>
                    <a:pt x="58158" y="275783"/>
                  </a:lnTo>
                  <a:lnTo>
                    <a:pt x="74409" y="274445"/>
                  </a:lnTo>
                  <a:lnTo>
                    <a:pt x="82332" y="269936"/>
                  </a:lnTo>
                  <a:lnTo>
                    <a:pt x="89734" y="262170"/>
                  </a:lnTo>
                  <a:lnTo>
                    <a:pt x="101129" y="242503"/>
                  </a:lnTo>
                  <a:lnTo>
                    <a:pt x="109777" y="202748"/>
                  </a:lnTo>
                  <a:lnTo>
                    <a:pt x="111458" y="167589"/>
                  </a:lnTo>
                  <a:lnTo>
                    <a:pt x="111956" y="122130"/>
                  </a:lnTo>
                  <a:lnTo>
                    <a:pt x="112104" y="80673"/>
                  </a:lnTo>
                  <a:lnTo>
                    <a:pt x="111805" y="34658"/>
                  </a:lnTo>
                  <a:lnTo>
                    <a:pt x="111855" y="0"/>
                  </a:lnTo>
                  <a:lnTo>
                    <a:pt x="109923" y="9815"/>
                  </a:lnTo>
                  <a:lnTo>
                    <a:pt x="111961" y="54245"/>
                  </a:lnTo>
                  <a:lnTo>
                    <a:pt x="116965" y="98424"/>
                  </a:lnTo>
                  <a:lnTo>
                    <a:pt x="126859" y="144027"/>
                  </a:lnTo>
                  <a:lnTo>
                    <a:pt x="137137" y="186379"/>
                  </a:lnTo>
                  <a:lnTo>
                    <a:pt x="154730" y="233116"/>
                  </a:lnTo>
                  <a:lnTo>
                    <a:pt x="164919" y="252765"/>
                  </a:lnTo>
                  <a:lnTo>
                    <a:pt x="176872" y="266292"/>
                  </a:lnTo>
                  <a:lnTo>
                    <a:pt x="182787" y="270075"/>
                  </a:lnTo>
                  <a:lnTo>
                    <a:pt x="192472" y="268935"/>
                  </a:lnTo>
                  <a:lnTo>
                    <a:pt x="198512" y="267149"/>
                  </a:lnTo>
                  <a:lnTo>
                    <a:pt x="235991" y="235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SMARTInkShape-913">
              <a:extLst>
                <a:ext uri="{FF2B5EF4-FFF2-40B4-BE49-F238E27FC236}">
                  <a16:creationId xmlns:a16="http://schemas.microsoft.com/office/drawing/2014/main" xmlns="" id="{49591648-C776-4981-A68B-071BF0AF54AF}"/>
                </a:ext>
              </a:extLst>
            </p:cNvPr>
            <p:cNvSpPr/>
            <p:nvPr>
              <p:custDataLst>
                <p:tags r:id="rId11"/>
              </p:custDataLst>
            </p:nvPr>
          </p:nvSpPr>
          <p:spPr>
            <a:xfrm>
              <a:off x="6262342" y="5643665"/>
              <a:ext cx="354359" cy="288460"/>
            </a:xfrm>
            <a:custGeom>
              <a:avLst/>
              <a:gdLst/>
              <a:ahLst/>
              <a:cxnLst/>
              <a:rect l="0" t="0" r="0" b="0"/>
              <a:pathLst>
                <a:path w="354359" h="288460">
                  <a:moveTo>
                    <a:pt x="59083" y="188810"/>
                  </a:moveTo>
                  <a:lnTo>
                    <a:pt x="59083" y="188810"/>
                  </a:lnTo>
                  <a:lnTo>
                    <a:pt x="61817" y="188810"/>
                  </a:lnTo>
                  <a:lnTo>
                    <a:pt x="55666" y="170222"/>
                  </a:lnTo>
                  <a:lnTo>
                    <a:pt x="54272" y="168436"/>
                  </a:lnTo>
                  <a:lnTo>
                    <a:pt x="41390" y="165448"/>
                  </a:lnTo>
                  <a:lnTo>
                    <a:pt x="31582" y="167138"/>
                  </a:lnTo>
                  <a:lnTo>
                    <a:pt x="26990" y="169070"/>
                  </a:lnTo>
                  <a:lnTo>
                    <a:pt x="12101" y="183588"/>
                  </a:lnTo>
                  <a:lnTo>
                    <a:pt x="3260" y="198473"/>
                  </a:lnTo>
                  <a:lnTo>
                    <a:pt x="0" y="227408"/>
                  </a:lnTo>
                  <a:lnTo>
                    <a:pt x="2615" y="246617"/>
                  </a:lnTo>
                  <a:lnTo>
                    <a:pt x="13723" y="270170"/>
                  </a:lnTo>
                  <a:lnTo>
                    <a:pt x="16143" y="273742"/>
                  </a:lnTo>
                  <a:lnTo>
                    <a:pt x="33033" y="283825"/>
                  </a:lnTo>
                  <a:lnTo>
                    <a:pt x="47484" y="288459"/>
                  </a:lnTo>
                  <a:lnTo>
                    <a:pt x="57809" y="286721"/>
                  </a:lnTo>
                  <a:lnTo>
                    <a:pt x="72699" y="279792"/>
                  </a:lnTo>
                  <a:lnTo>
                    <a:pt x="80304" y="272991"/>
                  </a:lnTo>
                  <a:lnTo>
                    <a:pt x="87212" y="262912"/>
                  </a:lnTo>
                  <a:lnTo>
                    <a:pt x="93680" y="235225"/>
                  </a:lnTo>
                  <a:lnTo>
                    <a:pt x="94460" y="215380"/>
                  </a:lnTo>
                  <a:lnTo>
                    <a:pt x="87400" y="196055"/>
                  </a:lnTo>
                  <a:lnTo>
                    <a:pt x="76736" y="179370"/>
                  </a:lnTo>
                  <a:lnTo>
                    <a:pt x="66469" y="169119"/>
                  </a:lnTo>
                  <a:lnTo>
                    <a:pt x="63655" y="167921"/>
                  </a:lnTo>
                  <a:lnTo>
                    <a:pt x="61072" y="167476"/>
                  </a:lnTo>
                  <a:lnTo>
                    <a:pt x="49011" y="171906"/>
                  </a:lnTo>
                  <a:lnTo>
                    <a:pt x="42142" y="178945"/>
                  </a:lnTo>
                  <a:lnTo>
                    <a:pt x="37795" y="186895"/>
                  </a:lnTo>
                  <a:lnTo>
                    <a:pt x="37039" y="192780"/>
                  </a:lnTo>
                  <a:lnTo>
                    <a:pt x="41642" y="200570"/>
                  </a:lnTo>
                  <a:lnTo>
                    <a:pt x="48862" y="208501"/>
                  </a:lnTo>
                  <a:lnTo>
                    <a:pt x="55599" y="213201"/>
                  </a:lnTo>
                  <a:lnTo>
                    <a:pt x="70398" y="217831"/>
                  </a:lnTo>
                  <a:lnTo>
                    <a:pt x="86503" y="218066"/>
                  </a:lnTo>
                  <a:lnTo>
                    <a:pt x="114646" y="207381"/>
                  </a:lnTo>
                  <a:lnTo>
                    <a:pt x="141032" y="190920"/>
                  </a:lnTo>
                  <a:lnTo>
                    <a:pt x="155520" y="176949"/>
                  </a:lnTo>
                  <a:lnTo>
                    <a:pt x="156919" y="174634"/>
                  </a:lnTo>
                  <a:lnTo>
                    <a:pt x="157115" y="174773"/>
                  </a:lnTo>
                  <a:lnTo>
                    <a:pt x="157246" y="175219"/>
                  </a:lnTo>
                  <a:lnTo>
                    <a:pt x="144260" y="213831"/>
                  </a:lnTo>
                  <a:lnTo>
                    <a:pt x="145433" y="247239"/>
                  </a:lnTo>
                  <a:lnTo>
                    <a:pt x="147908" y="258875"/>
                  </a:lnTo>
                  <a:lnTo>
                    <a:pt x="154899" y="273933"/>
                  </a:lnTo>
                  <a:lnTo>
                    <a:pt x="159406" y="279323"/>
                  </a:lnTo>
                  <a:lnTo>
                    <a:pt x="167523" y="281955"/>
                  </a:lnTo>
                  <a:lnTo>
                    <a:pt x="172652" y="282657"/>
                  </a:lnTo>
                  <a:lnTo>
                    <a:pt x="183994" y="278733"/>
                  </a:lnTo>
                  <a:lnTo>
                    <a:pt x="199457" y="267547"/>
                  </a:lnTo>
                  <a:lnTo>
                    <a:pt x="208255" y="256260"/>
                  </a:lnTo>
                  <a:lnTo>
                    <a:pt x="226446" y="217290"/>
                  </a:lnTo>
                  <a:lnTo>
                    <a:pt x="233438" y="182550"/>
                  </a:lnTo>
                  <a:lnTo>
                    <a:pt x="238096" y="142388"/>
                  </a:lnTo>
                  <a:lnTo>
                    <a:pt x="239670" y="94895"/>
                  </a:lnTo>
                  <a:lnTo>
                    <a:pt x="239066" y="47827"/>
                  </a:lnTo>
                  <a:lnTo>
                    <a:pt x="234277" y="1849"/>
                  </a:lnTo>
                  <a:lnTo>
                    <a:pt x="233735" y="316"/>
                  </a:lnTo>
                  <a:lnTo>
                    <a:pt x="233020" y="0"/>
                  </a:lnTo>
                  <a:lnTo>
                    <a:pt x="232191" y="495"/>
                  </a:lnTo>
                  <a:lnTo>
                    <a:pt x="229339" y="6248"/>
                  </a:lnTo>
                  <a:lnTo>
                    <a:pt x="230132" y="51209"/>
                  </a:lnTo>
                  <a:lnTo>
                    <a:pt x="232139" y="93505"/>
                  </a:lnTo>
                  <a:lnTo>
                    <a:pt x="236286" y="133021"/>
                  </a:lnTo>
                  <a:lnTo>
                    <a:pt x="241214" y="175729"/>
                  </a:lnTo>
                  <a:lnTo>
                    <a:pt x="246218" y="220354"/>
                  </a:lnTo>
                  <a:lnTo>
                    <a:pt x="259272" y="266713"/>
                  </a:lnTo>
                  <a:lnTo>
                    <a:pt x="265649" y="272940"/>
                  </a:lnTo>
                  <a:lnTo>
                    <a:pt x="273657" y="277354"/>
                  </a:lnTo>
                  <a:lnTo>
                    <a:pt x="280744" y="279315"/>
                  </a:lnTo>
                  <a:lnTo>
                    <a:pt x="297425" y="277049"/>
                  </a:lnTo>
                  <a:lnTo>
                    <a:pt x="311266" y="271909"/>
                  </a:lnTo>
                  <a:lnTo>
                    <a:pt x="354358" y="2364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SMARTInkShape-914">
              <a:extLst>
                <a:ext uri="{FF2B5EF4-FFF2-40B4-BE49-F238E27FC236}">
                  <a16:creationId xmlns:a16="http://schemas.microsoft.com/office/drawing/2014/main" xmlns="" id="{528A59EF-C63A-4BCB-AFB9-A4A582BF0890}"/>
                </a:ext>
              </a:extLst>
            </p:cNvPr>
            <p:cNvSpPr/>
            <p:nvPr>
              <p:custDataLst>
                <p:tags r:id="rId12"/>
              </p:custDataLst>
            </p:nvPr>
          </p:nvSpPr>
          <p:spPr>
            <a:xfrm>
              <a:off x="6499225" y="5756275"/>
              <a:ext cx="98426" cy="2816"/>
            </a:xfrm>
            <a:custGeom>
              <a:avLst/>
              <a:gdLst/>
              <a:ahLst/>
              <a:cxnLst/>
              <a:rect l="0" t="0" r="0" b="0"/>
              <a:pathLst>
                <a:path w="98426" h="2816">
                  <a:moveTo>
                    <a:pt x="0" y="0"/>
                  </a:moveTo>
                  <a:lnTo>
                    <a:pt x="0" y="0"/>
                  </a:lnTo>
                  <a:lnTo>
                    <a:pt x="46599" y="2815"/>
                  </a:lnTo>
                  <a:lnTo>
                    <a:pt x="984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915">
              <a:extLst>
                <a:ext uri="{FF2B5EF4-FFF2-40B4-BE49-F238E27FC236}">
                  <a16:creationId xmlns:a16="http://schemas.microsoft.com/office/drawing/2014/main" xmlns="" id="{4CE6ACBA-78CB-4113-9416-E24AB04EB018}"/>
                </a:ext>
              </a:extLst>
            </p:cNvPr>
            <p:cNvSpPr/>
            <p:nvPr>
              <p:custDataLst>
                <p:tags r:id="rId13"/>
              </p:custDataLst>
            </p:nvPr>
          </p:nvSpPr>
          <p:spPr>
            <a:xfrm>
              <a:off x="6388100" y="5718175"/>
              <a:ext cx="6351" cy="1"/>
            </a:xfrm>
            <a:custGeom>
              <a:avLst/>
              <a:gdLst/>
              <a:ahLst/>
              <a:cxnLst/>
              <a:rect l="0" t="0" r="0" b="0"/>
              <a:pathLst>
                <a:path w="6351" h="1">
                  <a:moveTo>
                    <a:pt x="0" y="0"/>
                  </a:moveTo>
                  <a:lnTo>
                    <a:pt x="0" y="0"/>
                  </a:lnTo>
                  <a:lnTo>
                    <a:pt x="1829" y="0"/>
                  </a:lnTo>
                  <a:lnTo>
                    <a:pt x="92"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SMARTInkShape-916">
              <a:extLst>
                <a:ext uri="{FF2B5EF4-FFF2-40B4-BE49-F238E27FC236}">
                  <a16:creationId xmlns:a16="http://schemas.microsoft.com/office/drawing/2014/main" xmlns="" id="{3D82D1C4-8DBB-4B52-9881-A890F3BC2A32}"/>
                </a:ext>
              </a:extLst>
            </p:cNvPr>
            <p:cNvSpPr/>
            <p:nvPr>
              <p:custDataLst>
                <p:tags r:id="rId14"/>
              </p:custDataLst>
            </p:nvPr>
          </p:nvSpPr>
          <p:spPr>
            <a:xfrm>
              <a:off x="6770502" y="5689839"/>
              <a:ext cx="258949" cy="233123"/>
            </a:xfrm>
            <a:custGeom>
              <a:avLst/>
              <a:gdLst/>
              <a:ahLst/>
              <a:cxnLst/>
              <a:rect l="0" t="0" r="0" b="0"/>
              <a:pathLst>
                <a:path w="258949" h="233123">
                  <a:moveTo>
                    <a:pt x="43048" y="174386"/>
                  </a:moveTo>
                  <a:lnTo>
                    <a:pt x="43048" y="174386"/>
                  </a:lnTo>
                  <a:lnTo>
                    <a:pt x="52302" y="173445"/>
                  </a:lnTo>
                  <a:lnTo>
                    <a:pt x="67205" y="170466"/>
                  </a:lnTo>
                  <a:lnTo>
                    <a:pt x="72176" y="167309"/>
                  </a:lnTo>
                  <a:lnTo>
                    <a:pt x="74691" y="164185"/>
                  </a:lnTo>
                  <a:lnTo>
                    <a:pt x="80998" y="153215"/>
                  </a:lnTo>
                  <a:lnTo>
                    <a:pt x="83885" y="138110"/>
                  </a:lnTo>
                  <a:lnTo>
                    <a:pt x="82508" y="129536"/>
                  </a:lnTo>
                  <a:lnTo>
                    <a:pt x="74518" y="117862"/>
                  </a:lnTo>
                  <a:lnTo>
                    <a:pt x="64310" y="107181"/>
                  </a:lnTo>
                  <a:lnTo>
                    <a:pt x="61552" y="105712"/>
                  </a:lnTo>
                  <a:lnTo>
                    <a:pt x="48179" y="105121"/>
                  </a:lnTo>
                  <a:lnTo>
                    <a:pt x="43800" y="106325"/>
                  </a:lnTo>
                  <a:lnTo>
                    <a:pt x="32609" y="112357"/>
                  </a:lnTo>
                  <a:lnTo>
                    <a:pt x="19808" y="125903"/>
                  </a:lnTo>
                  <a:lnTo>
                    <a:pt x="6433" y="150567"/>
                  </a:lnTo>
                  <a:lnTo>
                    <a:pt x="0" y="183048"/>
                  </a:lnTo>
                  <a:lnTo>
                    <a:pt x="468" y="208487"/>
                  </a:lnTo>
                  <a:lnTo>
                    <a:pt x="3074" y="216118"/>
                  </a:lnTo>
                  <a:lnTo>
                    <a:pt x="4757" y="219141"/>
                  </a:lnTo>
                  <a:lnTo>
                    <a:pt x="15554" y="228451"/>
                  </a:lnTo>
                  <a:lnTo>
                    <a:pt x="23067" y="231929"/>
                  </a:lnTo>
                  <a:lnTo>
                    <a:pt x="30287" y="233122"/>
                  </a:lnTo>
                  <a:lnTo>
                    <a:pt x="38199" y="232476"/>
                  </a:lnTo>
                  <a:lnTo>
                    <a:pt x="52273" y="225072"/>
                  </a:lnTo>
                  <a:lnTo>
                    <a:pt x="62558" y="217313"/>
                  </a:lnTo>
                  <a:lnTo>
                    <a:pt x="66771" y="208987"/>
                  </a:lnTo>
                  <a:lnTo>
                    <a:pt x="73024" y="162775"/>
                  </a:lnTo>
                  <a:lnTo>
                    <a:pt x="73624" y="124823"/>
                  </a:lnTo>
                  <a:lnTo>
                    <a:pt x="69705" y="78985"/>
                  </a:lnTo>
                  <a:lnTo>
                    <a:pt x="66928" y="33246"/>
                  </a:lnTo>
                  <a:lnTo>
                    <a:pt x="65723" y="4006"/>
                  </a:lnTo>
                  <a:lnTo>
                    <a:pt x="67002" y="119"/>
                  </a:lnTo>
                  <a:lnTo>
                    <a:pt x="67484" y="0"/>
                  </a:lnTo>
                  <a:lnTo>
                    <a:pt x="68019" y="2689"/>
                  </a:lnTo>
                  <a:lnTo>
                    <a:pt x="67657" y="13327"/>
                  </a:lnTo>
                  <a:lnTo>
                    <a:pt x="61284" y="57988"/>
                  </a:lnTo>
                  <a:lnTo>
                    <a:pt x="59234" y="103027"/>
                  </a:lnTo>
                  <a:lnTo>
                    <a:pt x="60670" y="143239"/>
                  </a:lnTo>
                  <a:lnTo>
                    <a:pt x="69773" y="179078"/>
                  </a:lnTo>
                  <a:lnTo>
                    <a:pt x="85735" y="204972"/>
                  </a:lnTo>
                  <a:lnTo>
                    <a:pt x="96239" y="215144"/>
                  </a:lnTo>
                  <a:lnTo>
                    <a:pt x="114978" y="224131"/>
                  </a:lnTo>
                  <a:lnTo>
                    <a:pt x="125229" y="226481"/>
                  </a:lnTo>
                  <a:lnTo>
                    <a:pt x="134488" y="225644"/>
                  </a:lnTo>
                  <a:lnTo>
                    <a:pt x="150245" y="219358"/>
                  </a:lnTo>
                  <a:lnTo>
                    <a:pt x="169919" y="199189"/>
                  </a:lnTo>
                  <a:lnTo>
                    <a:pt x="173518" y="193171"/>
                  </a:lnTo>
                  <a:lnTo>
                    <a:pt x="179020" y="170759"/>
                  </a:lnTo>
                  <a:lnTo>
                    <a:pt x="178386" y="166542"/>
                  </a:lnTo>
                  <a:lnTo>
                    <a:pt x="176791" y="162645"/>
                  </a:lnTo>
                  <a:lnTo>
                    <a:pt x="176660" y="163031"/>
                  </a:lnTo>
                  <a:lnTo>
                    <a:pt x="176432" y="167237"/>
                  </a:lnTo>
                  <a:lnTo>
                    <a:pt x="179779" y="171170"/>
                  </a:lnTo>
                  <a:lnTo>
                    <a:pt x="182369" y="172957"/>
                  </a:lnTo>
                  <a:lnTo>
                    <a:pt x="183554" y="173433"/>
                  </a:lnTo>
                  <a:lnTo>
                    <a:pt x="199252" y="171663"/>
                  </a:lnTo>
                  <a:lnTo>
                    <a:pt x="213434" y="166035"/>
                  </a:lnTo>
                  <a:lnTo>
                    <a:pt x="221786" y="160797"/>
                  </a:lnTo>
                  <a:lnTo>
                    <a:pt x="231957" y="149751"/>
                  </a:lnTo>
                  <a:lnTo>
                    <a:pt x="234957" y="144387"/>
                  </a:lnTo>
                  <a:lnTo>
                    <a:pt x="237924" y="134140"/>
                  </a:lnTo>
                  <a:lnTo>
                    <a:pt x="237492" y="128747"/>
                  </a:lnTo>
                  <a:lnTo>
                    <a:pt x="231895" y="120059"/>
                  </a:lnTo>
                  <a:lnTo>
                    <a:pt x="228212" y="118412"/>
                  </a:lnTo>
                  <a:lnTo>
                    <a:pt x="213976" y="117781"/>
                  </a:lnTo>
                  <a:lnTo>
                    <a:pt x="206152" y="119007"/>
                  </a:lnTo>
                  <a:lnTo>
                    <a:pt x="192426" y="128423"/>
                  </a:lnTo>
                  <a:lnTo>
                    <a:pt x="182245" y="140698"/>
                  </a:lnTo>
                  <a:lnTo>
                    <a:pt x="169759" y="174136"/>
                  </a:lnTo>
                  <a:lnTo>
                    <a:pt x="169413" y="194498"/>
                  </a:lnTo>
                  <a:lnTo>
                    <a:pt x="171647" y="204609"/>
                  </a:lnTo>
                  <a:lnTo>
                    <a:pt x="173231" y="208293"/>
                  </a:lnTo>
                  <a:lnTo>
                    <a:pt x="183887" y="218534"/>
                  </a:lnTo>
                  <a:lnTo>
                    <a:pt x="198894" y="221289"/>
                  </a:lnTo>
                  <a:lnTo>
                    <a:pt x="222574" y="219915"/>
                  </a:lnTo>
                  <a:lnTo>
                    <a:pt x="258948" y="209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SMARTInkShape-917">
              <a:extLst>
                <a:ext uri="{FF2B5EF4-FFF2-40B4-BE49-F238E27FC236}">
                  <a16:creationId xmlns:a16="http://schemas.microsoft.com/office/drawing/2014/main" xmlns="" id="{C1AD0818-DFEE-4D34-A34B-18D025E1C87B}"/>
                </a:ext>
              </a:extLst>
            </p:cNvPr>
            <p:cNvSpPr/>
            <p:nvPr>
              <p:custDataLst>
                <p:tags r:id="rId15"/>
              </p:custDataLst>
            </p:nvPr>
          </p:nvSpPr>
          <p:spPr>
            <a:xfrm>
              <a:off x="7234185" y="5791627"/>
              <a:ext cx="373116" cy="282272"/>
            </a:xfrm>
            <a:custGeom>
              <a:avLst/>
              <a:gdLst/>
              <a:ahLst/>
              <a:cxnLst/>
              <a:rect l="0" t="0" r="0" b="0"/>
              <a:pathLst>
                <a:path w="373116" h="282272">
                  <a:moveTo>
                    <a:pt x="96890" y="50373"/>
                  </a:moveTo>
                  <a:lnTo>
                    <a:pt x="96890" y="50373"/>
                  </a:lnTo>
                  <a:lnTo>
                    <a:pt x="98575" y="50373"/>
                  </a:lnTo>
                  <a:lnTo>
                    <a:pt x="100343" y="49432"/>
                  </a:lnTo>
                  <a:lnTo>
                    <a:pt x="102668" y="47639"/>
                  </a:lnTo>
                  <a:lnTo>
                    <a:pt x="104756" y="43958"/>
                  </a:lnTo>
                  <a:lnTo>
                    <a:pt x="106087" y="36746"/>
                  </a:lnTo>
                  <a:lnTo>
                    <a:pt x="106403" y="28184"/>
                  </a:lnTo>
                  <a:lnTo>
                    <a:pt x="96298" y="14126"/>
                  </a:lnTo>
                  <a:lnTo>
                    <a:pt x="84956" y="4434"/>
                  </a:lnTo>
                  <a:lnTo>
                    <a:pt x="78180" y="1733"/>
                  </a:lnTo>
                  <a:lnTo>
                    <a:pt x="58465" y="0"/>
                  </a:lnTo>
                  <a:lnTo>
                    <a:pt x="44700" y="1385"/>
                  </a:lnTo>
                  <a:lnTo>
                    <a:pt x="18554" y="14200"/>
                  </a:lnTo>
                  <a:lnTo>
                    <a:pt x="12567" y="22302"/>
                  </a:lnTo>
                  <a:lnTo>
                    <a:pt x="1472" y="45017"/>
                  </a:lnTo>
                  <a:lnTo>
                    <a:pt x="0" y="69136"/>
                  </a:lnTo>
                  <a:lnTo>
                    <a:pt x="4687" y="91356"/>
                  </a:lnTo>
                  <a:lnTo>
                    <a:pt x="21488" y="119943"/>
                  </a:lnTo>
                  <a:lnTo>
                    <a:pt x="29158" y="128448"/>
                  </a:lnTo>
                  <a:lnTo>
                    <a:pt x="56151" y="141486"/>
                  </a:lnTo>
                  <a:lnTo>
                    <a:pt x="67260" y="145313"/>
                  </a:lnTo>
                  <a:lnTo>
                    <a:pt x="86504" y="144394"/>
                  </a:lnTo>
                  <a:lnTo>
                    <a:pt x="97801" y="137668"/>
                  </a:lnTo>
                  <a:lnTo>
                    <a:pt x="106467" y="128329"/>
                  </a:lnTo>
                  <a:lnTo>
                    <a:pt x="111495" y="119475"/>
                  </a:lnTo>
                  <a:lnTo>
                    <a:pt x="114623" y="99815"/>
                  </a:lnTo>
                  <a:lnTo>
                    <a:pt x="111405" y="56687"/>
                  </a:lnTo>
                  <a:lnTo>
                    <a:pt x="106593" y="21193"/>
                  </a:lnTo>
                  <a:lnTo>
                    <a:pt x="106181" y="21041"/>
                  </a:lnTo>
                  <a:lnTo>
                    <a:pt x="104783" y="22755"/>
                  </a:lnTo>
                  <a:lnTo>
                    <a:pt x="103330" y="63033"/>
                  </a:lnTo>
                  <a:lnTo>
                    <a:pt x="102317" y="104340"/>
                  </a:lnTo>
                  <a:lnTo>
                    <a:pt x="100732" y="139859"/>
                  </a:lnTo>
                  <a:lnTo>
                    <a:pt x="100197" y="184309"/>
                  </a:lnTo>
                  <a:lnTo>
                    <a:pt x="100444" y="220397"/>
                  </a:lnTo>
                  <a:lnTo>
                    <a:pt x="102583" y="267507"/>
                  </a:lnTo>
                  <a:lnTo>
                    <a:pt x="103986" y="280044"/>
                  </a:lnTo>
                  <a:lnTo>
                    <a:pt x="104796" y="281804"/>
                  </a:lnTo>
                  <a:lnTo>
                    <a:pt x="105335" y="282271"/>
                  </a:lnTo>
                  <a:lnTo>
                    <a:pt x="105695" y="281877"/>
                  </a:lnTo>
                  <a:lnTo>
                    <a:pt x="109106" y="239370"/>
                  </a:lnTo>
                  <a:lnTo>
                    <a:pt x="113859" y="199171"/>
                  </a:lnTo>
                  <a:lnTo>
                    <a:pt x="117352" y="155536"/>
                  </a:lnTo>
                  <a:lnTo>
                    <a:pt x="117942" y="124212"/>
                  </a:lnTo>
                  <a:lnTo>
                    <a:pt x="116335" y="112544"/>
                  </a:lnTo>
                  <a:lnTo>
                    <a:pt x="116556" y="110870"/>
                  </a:lnTo>
                  <a:lnTo>
                    <a:pt x="117057" y="109755"/>
                  </a:lnTo>
                  <a:lnTo>
                    <a:pt x="117743" y="109011"/>
                  </a:lnTo>
                  <a:lnTo>
                    <a:pt x="118906" y="109221"/>
                  </a:lnTo>
                  <a:lnTo>
                    <a:pt x="150907" y="128211"/>
                  </a:lnTo>
                  <a:lnTo>
                    <a:pt x="166164" y="130586"/>
                  </a:lnTo>
                  <a:lnTo>
                    <a:pt x="173540" y="129062"/>
                  </a:lnTo>
                  <a:lnTo>
                    <a:pt x="186550" y="122254"/>
                  </a:lnTo>
                  <a:lnTo>
                    <a:pt x="192714" y="116540"/>
                  </a:lnTo>
                  <a:lnTo>
                    <a:pt x="203520" y="97259"/>
                  </a:lnTo>
                  <a:lnTo>
                    <a:pt x="216573" y="51324"/>
                  </a:lnTo>
                  <a:lnTo>
                    <a:pt x="221399" y="27669"/>
                  </a:lnTo>
                  <a:lnTo>
                    <a:pt x="219977" y="18128"/>
                  </a:lnTo>
                  <a:lnTo>
                    <a:pt x="218021" y="13430"/>
                  </a:lnTo>
                  <a:lnTo>
                    <a:pt x="217156" y="13750"/>
                  </a:lnTo>
                  <a:lnTo>
                    <a:pt x="214312" y="15987"/>
                  </a:lnTo>
                  <a:lnTo>
                    <a:pt x="212578" y="20274"/>
                  </a:lnTo>
                  <a:lnTo>
                    <a:pt x="211271" y="61766"/>
                  </a:lnTo>
                  <a:lnTo>
                    <a:pt x="214446" y="94395"/>
                  </a:lnTo>
                  <a:lnTo>
                    <a:pt x="225808" y="124217"/>
                  </a:lnTo>
                  <a:lnTo>
                    <a:pt x="232033" y="130935"/>
                  </a:lnTo>
                  <a:lnTo>
                    <a:pt x="235669" y="133714"/>
                  </a:lnTo>
                  <a:lnTo>
                    <a:pt x="242531" y="135862"/>
                  </a:lnTo>
                  <a:lnTo>
                    <a:pt x="245842" y="135941"/>
                  </a:lnTo>
                  <a:lnTo>
                    <a:pt x="253284" y="132265"/>
                  </a:lnTo>
                  <a:lnTo>
                    <a:pt x="267875" y="118407"/>
                  </a:lnTo>
                  <a:lnTo>
                    <a:pt x="285664" y="82763"/>
                  </a:lnTo>
                  <a:lnTo>
                    <a:pt x="289244" y="51375"/>
                  </a:lnTo>
                  <a:lnTo>
                    <a:pt x="287704" y="28115"/>
                  </a:lnTo>
                  <a:lnTo>
                    <a:pt x="286894" y="25656"/>
                  </a:lnTo>
                  <a:lnTo>
                    <a:pt x="284112" y="21984"/>
                  </a:lnTo>
                  <a:lnTo>
                    <a:pt x="282735" y="21922"/>
                  </a:lnTo>
                  <a:lnTo>
                    <a:pt x="281465" y="22939"/>
                  </a:lnTo>
                  <a:lnTo>
                    <a:pt x="275205" y="35547"/>
                  </a:lnTo>
                  <a:lnTo>
                    <a:pt x="274294" y="51624"/>
                  </a:lnTo>
                  <a:lnTo>
                    <a:pt x="279074" y="90679"/>
                  </a:lnTo>
                  <a:lnTo>
                    <a:pt x="287199" y="113233"/>
                  </a:lnTo>
                  <a:lnTo>
                    <a:pt x="296477" y="126171"/>
                  </a:lnTo>
                  <a:lnTo>
                    <a:pt x="314624" y="142604"/>
                  </a:lnTo>
                  <a:lnTo>
                    <a:pt x="320010" y="143610"/>
                  </a:lnTo>
                  <a:lnTo>
                    <a:pt x="339310" y="140323"/>
                  </a:lnTo>
                  <a:lnTo>
                    <a:pt x="348565" y="136682"/>
                  </a:lnTo>
                  <a:lnTo>
                    <a:pt x="373115" y="110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SMARTInkShape-918">
              <a:extLst>
                <a:ext uri="{FF2B5EF4-FFF2-40B4-BE49-F238E27FC236}">
                  <a16:creationId xmlns:a16="http://schemas.microsoft.com/office/drawing/2014/main" xmlns="" id="{623A1BFD-9A09-4CDD-AF5F-2AC74EAE66EB}"/>
                </a:ext>
              </a:extLst>
            </p:cNvPr>
            <p:cNvSpPr/>
            <p:nvPr>
              <p:custDataLst>
                <p:tags r:id="rId16"/>
              </p:custDataLst>
            </p:nvPr>
          </p:nvSpPr>
          <p:spPr>
            <a:xfrm>
              <a:off x="7604001" y="5795419"/>
              <a:ext cx="266825" cy="127774"/>
            </a:xfrm>
            <a:custGeom>
              <a:avLst/>
              <a:gdLst/>
              <a:ahLst/>
              <a:cxnLst/>
              <a:rect l="0" t="0" r="0" b="0"/>
              <a:pathLst>
                <a:path w="266825" h="127774">
                  <a:moveTo>
                    <a:pt x="85849" y="49756"/>
                  </a:moveTo>
                  <a:lnTo>
                    <a:pt x="85849" y="49756"/>
                  </a:lnTo>
                  <a:lnTo>
                    <a:pt x="90268" y="49756"/>
                  </a:lnTo>
                  <a:lnTo>
                    <a:pt x="92282" y="48815"/>
                  </a:lnTo>
                  <a:lnTo>
                    <a:pt x="93312" y="48070"/>
                  </a:lnTo>
                  <a:lnTo>
                    <a:pt x="94000" y="46869"/>
                  </a:lnTo>
                  <a:lnTo>
                    <a:pt x="95321" y="37798"/>
                  </a:lnTo>
                  <a:lnTo>
                    <a:pt x="95358" y="35590"/>
                  </a:lnTo>
                  <a:lnTo>
                    <a:pt x="88627" y="19218"/>
                  </a:lnTo>
                  <a:lnTo>
                    <a:pt x="79676" y="9608"/>
                  </a:lnTo>
                  <a:lnTo>
                    <a:pt x="66499" y="2112"/>
                  </a:lnTo>
                  <a:lnTo>
                    <a:pt x="63424" y="1060"/>
                  </a:lnTo>
                  <a:lnTo>
                    <a:pt x="45613" y="2950"/>
                  </a:lnTo>
                  <a:lnTo>
                    <a:pt x="30888" y="7979"/>
                  </a:lnTo>
                  <a:lnTo>
                    <a:pt x="18137" y="20679"/>
                  </a:lnTo>
                  <a:lnTo>
                    <a:pt x="6256" y="39570"/>
                  </a:lnTo>
                  <a:lnTo>
                    <a:pt x="1556" y="50873"/>
                  </a:lnTo>
                  <a:lnTo>
                    <a:pt x="0" y="77564"/>
                  </a:lnTo>
                  <a:lnTo>
                    <a:pt x="2890" y="92337"/>
                  </a:lnTo>
                  <a:lnTo>
                    <a:pt x="10468" y="107645"/>
                  </a:lnTo>
                  <a:lnTo>
                    <a:pt x="16363" y="114290"/>
                  </a:lnTo>
                  <a:lnTo>
                    <a:pt x="22511" y="117243"/>
                  </a:lnTo>
                  <a:lnTo>
                    <a:pt x="32534" y="115734"/>
                  </a:lnTo>
                  <a:lnTo>
                    <a:pt x="47357" y="109874"/>
                  </a:lnTo>
                  <a:lnTo>
                    <a:pt x="54277" y="104345"/>
                  </a:lnTo>
                  <a:lnTo>
                    <a:pt x="65754" y="88273"/>
                  </a:lnTo>
                  <a:lnTo>
                    <a:pt x="79166" y="54227"/>
                  </a:lnTo>
                  <a:lnTo>
                    <a:pt x="82633" y="17299"/>
                  </a:lnTo>
                  <a:lnTo>
                    <a:pt x="86467" y="63063"/>
                  </a:lnTo>
                  <a:lnTo>
                    <a:pt x="92739" y="94927"/>
                  </a:lnTo>
                  <a:lnTo>
                    <a:pt x="100591" y="110295"/>
                  </a:lnTo>
                  <a:lnTo>
                    <a:pt x="109972" y="122257"/>
                  </a:lnTo>
                  <a:lnTo>
                    <a:pt x="112515" y="124548"/>
                  </a:lnTo>
                  <a:lnTo>
                    <a:pt x="119102" y="127094"/>
                  </a:lnTo>
                  <a:lnTo>
                    <a:pt x="122834" y="127773"/>
                  </a:lnTo>
                  <a:lnTo>
                    <a:pt x="136515" y="125358"/>
                  </a:lnTo>
                  <a:lnTo>
                    <a:pt x="155111" y="108375"/>
                  </a:lnTo>
                  <a:lnTo>
                    <a:pt x="172673" y="73421"/>
                  </a:lnTo>
                  <a:lnTo>
                    <a:pt x="177119" y="59686"/>
                  </a:lnTo>
                  <a:lnTo>
                    <a:pt x="176549" y="35294"/>
                  </a:lnTo>
                  <a:lnTo>
                    <a:pt x="173596" y="19757"/>
                  </a:lnTo>
                  <a:lnTo>
                    <a:pt x="168710" y="12434"/>
                  </a:lnTo>
                  <a:lnTo>
                    <a:pt x="157446" y="2481"/>
                  </a:lnTo>
                  <a:lnTo>
                    <a:pt x="152830" y="522"/>
                  </a:lnTo>
                  <a:lnTo>
                    <a:pt x="150611" y="0"/>
                  </a:lnTo>
                  <a:lnTo>
                    <a:pt x="146265" y="361"/>
                  </a:lnTo>
                  <a:lnTo>
                    <a:pt x="144118" y="951"/>
                  </a:lnTo>
                  <a:lnTo>
                    <a:pt x="143039" y="2403"/>
                  </a:lnTo>
                  <a:lnTo>
                    <a:pt x="142782" y="6838"/>
                  </a:lnTo>
                  <a:lnTo>
                    <a:pt x="144265" y="9150"/>
                  </a:lnTo>
                  <a:lnTo>
                    <a:pt x="155600" y="18386"/>
                  </a:lnTo>
                  <a:lnTo>
                    <a:pt x="169702" y="20353"/>
                  </a:lnTo>
                  <a:lnTo>
                    <a:pt x="182779" y="19250"/>
                  </a:lnTo>
                  <a:lnTo>
                    <a:pt x="203097" y="12203"/>
                  </a:lnTo>
                  <a:lnTo>
                    <a:pt x="214757" y="3231"/>
                  </a:lnTo>
                  <a:lnTo>
                    <a:pt x="214826" y="3217"/>
                  </a:lnTo>
                  <a:lnTo>
                    <a:pt x="209808" y="10018"/>
                  </a:lnTo>
                  <a:lnTo>
                    <a:pt x="197266" y="42757"/>
                  </a:lnTo>
                  <a:lnTo>
                    <a:pt x="194256" y="74753"/>
                  </a:lnTo>
                  <a:lnTo>
                    <a:pt x="195620" y="91264"/>
                  </a:lnTo>
                  <a:lnTo>
                    <a:pt x="201630" y="104545"/>
                  </a:lnTo>
                  <a:lnTo>
                    <a:pt x="209979" y="110325"/>
                  </a:lnTo>
                  <a:lnTo>
                    <a:pt x="215169" y="112360"/>
                  </a:lnTo>
                  <a:lnTo>
                    <a:pt x="223758" y="112740"/>
                  </a:lnTo>
                  <a:lnTo>
                    <a:pt x="227530" y="111854"/>
                  </a:lnTo>
                  <a:lnTo>
                    <a:pt x="242952" y="102179"/>
                  </a:lnTo>
                  <a:lnTo>
                    <a:pt x="266824" y="71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SMARTInkShape-919">
              <a:extLst>
                <a:ext uri="{FF2B5EF4-FFF2-40B4-BE49-F238E27FC236}">
                  <a16:creationId xmlns:a16="http://schemas.microsoft.com/office/drawing/2014/main" xmlns="" id="{69AB4547-1B3C-4B14-87A5-665EA5BE8C50}"/>
                </a:ext>
              </a:extLst>
            </p:cNvPr>
            <p:cNvSpPr/>
            <p:nvPr>
              <p:custDataLst>
                <p:tags r:id="rId17"/>
              </p:custDataLst>
            </p:nvPr>
          </p:nvSpPr>
          <p:spPr>
            <a:xfrm>
              <a:off x="7864244" y="5606774"/>
              <a:ext cx="644757" cy="333814"/>
            </a:xfrm>
            <a:custGeom>
              <a:avLst/>
              <a:gdLst/>
              <a:ahLst/>
              <a:cxnLst/>
              <a:rect l="0" t="0" r="0" b="0"/>
              <a:pathLst>
                <a:path w="644757" h="333814">
                  <a:moveTo>
                    <a:pt x="82781" y="232051"/>
                  </a:moveTo>
                  <a:lnTo>
                    <a:pt x="82781" y="232051"/>
                  </a:lnTo>
                  <a:lnTo>
                    <a:pt x="82781" y="219531"/>
                  </a:lnTo>
                  <a:lnTo>
                    <a:pt x="79959" y="212141"/>
                  </a:lnTo>
                  <a:lnTo>
                    <a:pt x="73372" y="200506"/>
                  </a:lnTo>
                  <a:lnTo>
                    <a:pt x="43502" y="201400"/>
                  </a:lnTo>
                  <a:lnTo>
                    <a:pt x="30986" y="205375"/>
                  </a:lnTo>
                  <a:lnTo>
                    <a:pt x="20720" y="213492"/>
                  </a:lnTo>
                  <a:lnTo>
                    <a:pt x="9830" y="228081"/>
                  </a:lnTo>
                  <a:lnTo>
                    <a:pt x="1304" y="254080"/>
                  </a:lnTo>
                  <a:lnTo>
                    <a:pt x="0" y="275502"/>
                  </a:lnTo>
                  <a:lnTo>
                    <a:pt x="3533" y="290198"/>
                  </a:lnTo>
                  <a:lnTo>
                    <a:pt x="14105" y="304627"/>
                  </a:lnTo>
                  <a:lnTo>
                    <a:pt x="25038" y="313331"/>
                  </a:lnTo>
                  <a:lnTo>
                    <a:pt x="38351" y="316459"/>
                  </a:lnTo>
                  <a:lnTo>
                    <a:pt x="50096" y="315700"/>
                  </a:lnTo>
                  <a:lnTo>
                    <a:pt x="61964" y="309870"/>
                  </a:lnTo>
                  <a:lnTo>
                    <a:pt x="72733" y="298069"/>
                  </a:lnTo>
                  <a:lnTo>
                    <a:pt x="79255" y="285087"/>
                  </a:lnTo>
                  <a:lnTo>
                    <a:pt x="85205" y="253063"/>
                  </a:lnTo>
                  <a:lnTo>
                    <a:pt x="85950" y="214350"/>
                  </a:lnTo>
                  <a:lnTo>
                    <a:pt x="86305" y="214253"/>
                  </a:lnTo>
                  <a:lnTo>
                    <a:pt x="87640" y="215086"/>
                  </a:lnTo>
                  <a:lnTo>
                    <a:pt x="87784" y="216155"/>
                  </a:lnTo>
                  <a:lnTo>
                    <a:pt x="83018" y="261150"/>
                  </a:lnTo>
                  <a:lnTo>
                    <a:pt x="88262" y="299539"/>
                  </a:lnTo>
                  <a:lnTo>
                    <a:pt x="92508" y="308142"/>
                  </a:lnTo>
                  <a:lnTo>
                    <a:pt x="99451" y="316316"/>
                  </a:lnTo>
                  <a:lnTo>
                    <a:pt x="118281" y="329247"/>
                  </a:lnTo>
                  <a:lnTo>
                    <a:pt x="128898" y="333105"/>
                  </a:lnTo>
                  <a:lnTo>
                    <a:pt x="140672" y="333643"/>
                  </a:lnTo>
                  <a:lnTo>
                    <a:pt x="154144" y="330278"/>
                  </a:lnTo>
                  <a:lnTo>
                    <a:pt x="166524" y="323126"/>
                  </a:lnTo>
                  <a:lnTo>
                    <a:pt x="172094" y="317331"/>
                  </a:lnTo>
                  <a:lnTo>
                    <a:pt x="174073" y="314305"/>
                  </a:lnTo>
                  <a:lnTo>
                    <a:pt x="182535" y="279214"/>
                  </a:lnTo>
                  <a:lnTo>
                    <a:pt x="188692" y="232054"/>
                  </a:lnTo>
                  <a:lnTo>
                    <a:pt x="190127" y="221978"/>
                  </a:lnTo>
                  <a:lnTo>
                    <a:pt x="193285" y="215933"/>
                  </a:lnTo>
                  <a:lnTo>
                    <a:pt x="199131" y="209401"/>
                  </a:lnTo>
                  <a:lnTo>
                    <a:pt x="200565" y="208485"/>
                  </a:lnTo>
                  <a:lnTo>
                    <a:pt x="202578" y="208579"/>
                  </a:lnTo>
                  <a:lnTo>
                    <a:pt x="214751" y="212279"/>
                  </a:lnTo>
                  <a:lnTo>
                    <a:pt x="224698" y="221214"/>
                  </a:lnTo>
                  <a:lnTo>
                    <a:pt x="231526" y="231662"/>
                  </a:lnTo>
                  <a:lnTo>
                    <a:pt x="240667" y="271110"/>
                  </a:lnTo>
                  <a:lnTo>
                    <a:pt x="246155" y="318157"/>
                  </a:lnTo>
                  <a:lnTo>
                    <a:pt x="247187" y="330578"/>
                  </a:lnTo>
                  <a:lnTo>
                    <a:pt x="246044" y="333813"/>
                  </a:lnTo>
                  <a:lnTo>
                    <a:pt x="245598" y="333406"/>
                  </a:lnTo>
                  <a:lnTo>
                    <a:pt x="245103" y="329191"/>
                  </a:lnTo>
                  <a:lnTo>
                    <a:pt x="247760" y="287235"/>
                  </a:lnTo>
                  <a:lnTo>
                    <a:pt x="255023" y="245936"/>
                  </a:lnTo>
                  <a:lnTo>
                    <a:pt x="263442" y="229972"/>
                  </a:lnTo>
                  <a:lnTo>
                    <a:pt x="271503" y="220813"/>
                  </a:lnTo>
                  <a:lnTo>
                    <a:pt x="281730" y="215864"/>
                  </a:lnTo>
                  <a:lnTo>
                    <a:pt x="292012" y="213849"/>
                  </a:lnTo>
                  <a:lnTo>
                    <a:pt x="294941" y="214625"/>
                  </a:lnTo>
                  <a:lnTo>
                    <a:pt x="300076" y="218309"/>
                  </a:lnTo>
                  <a:lnTo>
                    <a:pt x="306934" y="231389"/>
                  </a:lnTo>
                  <a:lnTo>
                    <a:pt x="316889" y="276779"/>
                  </a:lnTo>
                  <a:lnTo>
                    <a:pt x="323400" y="291988"/>
                  </a:lnTo>
                  <a:lnTo>
                    <a:pt x="338044" y="312891"/>
                  </a:lnTo>
                  <a:lnTo>
                    <a:pt x="340799" y="315578"/>
                  </a:lnTo>
                  <a:lnTo>
                    <a:pt x="349503" y="318563"/>
                  </a:lnTo>
                  <a:lnTo>
                    <a:pt x="354787" y="319359"/>
                  </a:lnTo>
                  <a:lnTo>
                    <a:pt x="360074" y="318126"/>
                  </a:lnTo>
                  <a:lnTo>
                    <a:pt x="374884" y="308668"/>
                  </a:lnTo>
                  <a:lnTo>
                    <a:pt x="381467" y="302086"/>
                  </a:lnTo>
                  <a:lnTo>
                    <a:pt x="395256" y="259671"/>
                  </a:lnTo>
                  <a:lnTo>
                    <a:pt x="400974" y="214772"/>
                  </a:lnTo>
                  <a:lnTo>
                    <a:pt x="402965" y="171279"/>
                  </a:lnTo>
                  <a:lnTo>
                    <a:pt x="403359" y="128090"/>
                  </a:lnTo>
                  <a:lnTo>
                    <a:pt x="402486" y="88947"/>
                  </a:lnTo>
                  <a:lnTo>
                    <a:pt x="399993" y="41365"/>
                  </a:lnTo>
                  <a:lnTo>
                    <a:pt x="396418" y="3710"/>
                  </a:lnTo>
                  <a:lnTo>
                    <a:pt x="395036" y="391"/>
                  </a:lnTo>
                  <a:lnTo>
                    <a:pt x="394668" y="0"/>
                  </a:lnTo>
                  <a:lnTo>
                    <a:pt x="394422" y="92"/>
                  </a:lnTo>
                  <a:lnTo>
                    <a:pt x="397404" y="44818"/>
                  </a:lnTo>
                  <a:lnTo>
                    <a:pt x="400369" y="85675"/>
                  </a:lnTo>
                  <a:lnTo>
                    <a:pt x="402541" y="127532"/>
                  </a:lnTo>
                  <a:lnTo>
                    <a:pt x="403185" y="167334"/>
                  </a:lnTo>
                  <a:lnTo>
                    <a:pt x="403403" y="211545"/>
                  </a:lnTo>
                  <a:lnTo>
                    <a:pt x="405126" y="249023"/>
                  </a:lnTo>
                  <a:lnTo>
                    <a:pt x="407870" y="275101"/>
                  </a:lnTo>
                  <a:lnTo>
                    <a:pt x="415975" y="293451"/>
                  </a:lnTo>
                  <a:lnTo>
                    <a:pt x="420974" y="297679"/>
                  </a:lnTo>
                  <a:lnTo>
                    <a:pt x="434055" y="303317"/>
                  </a:lnTo>
                  <a:lnTo>
                    <a:pt x="450544" y="305104"/>
                  </a:lnTo>
                  <a:lnTo>
                    <a:pt x="469423" y="298342"/>
                  </a:lnTo>
                  <a:lnTo>
                    <a:pt x="502064" y="275223"/>
                  </a:lnTo>
                  <a:lnTo>
                    <a:pt x="510324" y="266049"/>
                  </a:lnTo>
                  <a:lnTo>
                    <a:pt x="518626" y="251215"/>
                  </a:lnTo>
                  <a:lnTo>
                    <a:pt x="519042" y="249766"/>
                  </a:lnTo>
                  <a:lnTo>
                    <a:pt x="518966" y="248447"/>
                  </a:lnTo>
                  <a:lnTo>
                    <a:pt x="517777" y="244815"/>
                  </a:lnTo>
                  <a:lnTo>
                    <a:pt x="533433" y="244046"/>
                  </a:lnTo>
                  <a:lnTo>
                    <a:pt x="548726" y="237598"/>
                  </a:lnTo>
                  <a:lnTo>
                    <a:pt x="556566" y="230872"/>
                  </a:lnTo>
                  <a:lnTo>
                    <a:pt x="562220" y="220491"/>
                  </a:lnTo>
                  <a:lnTo>
                    <a:pt x="564445" y="211849"/>
                  </a:lnTo>
                  <a:lnTo>
                    <a:pt x="563418" y="201449"/>
                  </a:lnTo>
                  <a:lnTo>
                    <a:pt x="560863" y="196343"/>
                  </a:lnTo>
                  <a:lnTo>
                    <a:pt x="559194" y="194487"/>
                  </a:lnTo>
                  <a:lnTo>
                    <a:pt x="554517" y="192426"/>
                  </a:lnTo>
                  <a:lnTo>
                    <a:pt x="548558" y="191862"/>
                  </a:lnTo>
                  <a:lnTo>
                    <a:pt x="541206" y="192787"/>
                  </a:lnTo>
                  <a:lnTo>
                    <a:pt x="527448" y="200348"/>
                  </a:lnTo>
                  <a:lnTo>
                    <a:pt x="517257" y="209840"/>
                  </a:lnTo>
                  <a:lnTo>
                    <a:pt x="505663" y="227598"/>
                  </a:lnTo>
                  <a:lnTo>
                    <a:pt x="499692" y="248271"/>
                  </a:lnTo>
                  <a:lnTo>
                    <a:pt x="502907" y="257252"/>
                  </a:lnTo>
                  <a:lnTo>
                    <a:pt x="513098" y="275207"/>
                  </a:lnTo>
                  <a:lnTo>
                    <a:pt x="528174" y="287328"/>
                  </a:lnTo>
                  <a:lnTo>
                    <a:pt x="575757" y="307449"/>
                  </a:lnTo>
                  <a:lnTo>
                    <a:pt x="595894" y="308562"/>
                  </a:lnTo>
                  <a:lnTo>
                    <a:pt x="612443" y="306658"/>
                  </a:lnTo>
                  <a:lnTo>
                    <a:pt x="629655" y="298803"/>
                  </a:lnTo>
                  <a:lnTo>
                    <a:pt x="644756" y="282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SMARTInkShape-920">
              <a:extLst>
                <a:ext uri="{FF2B5EF4-FFF2-40B4-BE49-F238E27FC236}">
                  <a16:creationId xmlns:a16="http://schemas.microsoft.com/office/drawing/2014/main" xmlns="" id="{43B993F9-1000-40CA-BF84-3014AAD5CF31}"/>
                </a:ext>
              </a:extLst>
            </p:cNvPr>
            <p:cNvSpPr/>
            <p:nvPr>
              <p:custDataLst>
                <p:tags r:id="rId18"/>
              </p:custDataLst>
            </p:nvPr>
          </p:nvSpPr>
          <p:spPr>
            <a:xfrm>
              <a:off x="8239125" y="5724525"/>
              <a:ext cx="41276" cy="6351"/>
            </a:xfrm>
            <a:custGeom>
              <a:avLst/>
              <a:gdLst/>
              <a:ahLst/>
              <a:cxnLst/>
              <a:rect l="0" t="0" r="0" b="0"/>
              <a:pathLst>
                <a:path w="41276" h="6351">
                  <a:moveTo>
                    <a:pt x="0" y="6350"/>
                  </a:moveTo>
                  <a:lnTo>
                    <a:pt x="0" y="6350"/>
                  </a:lnTo>
                  <a:lnTo>
                    <a:pt x="8303" y="5997"/>
                  </a:lnTo>
                  <a:lnTo>
                    <a:pt x="412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SMARTInkShape-921">
              <a:extLst>
                <a:ext uri="{FF2B5EF4-FFF2-40B4-BE49-F238E27FC236}">
                  <a16:creationId xmlns:a16="http://schemas.microsoft.com/office/drawing/2014/main" xmlns="" id="{50DE1551-99FE-44E8-896C-F56A544AA9AF}"/>
                </a:ext>
              </a:extLst>
            </p:cNvPr>
            <p:cNvSpPr/>
            <p:nvPr>
              <p:custDataLst>
                <p:tags r:id="rId19"/>
              </p:custDataLst>
            </p:nvPr>
          </p:nvSpPr>
          <p:spPr>
            <a:xfrm>
              <a:off x="8239125" y="5705475"/>
              <a:ext cx="104776" cy="15876"/>
            </a:xfrm>
            <a:custGeom>
              <a:avLst/>
              <a:gdLst/>
              <a:ahLst/>
              <a:cxnLst/>
              <a:rect l="0" t="0" r="0" b="0"/>
              <a:pathLst>
                <a:path w="104776" h="15876">
                  <a:moveTo>
                    <a:pt x="0" y="15875"/>
                  </a:moveTo>
                  <a:lnTo>
                    <a:pt x="0" y="15875"/>
                  </a:lnTo>
                  <a:lnTo>
                    <a:pt x="1685" y="14189"/>
                  </a:lnTo>
                  <a:lnTo>
                    <a:pt x="20040" y="10605"/>
                  </a:lnTo>
                  <a:lnTo>
                    <a:pt x="66129" y="737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0" name="SMARTInkShape-Group315">
            <a:extLst>
              <a:ext uri="{FF2B5EF4-FFF2-40B4-BE49-F238E27FC236}">
                <a16:creationId xmlns:a16="http://schemas.microsoft.com/office/drawing/2014/main" xmlns="" id="{F37EB78E-B4CF-442F-9820-175DE37B3818}"/>
              </a:ext>
            </a:extLst>
          </p:cNvPr>
          <p:cNvGrpSpPr/>
          <p:nvPr/>
        </p:nvGrpSpPr>
        <p:grpSpPr>
          <a:xfrm>
            <a:off x="8644075" y="5582344"/>
            <a:ext cx="1656496" cy="386235"/>
            <a:chOff x="8644075" y="5582344"/>
            <a:chExt cx="1656496" cy="386235"/>
          </a:xfrm>
        </p:grpSpPr>
        <p:sp>
          <p:nvSpPr>
            <p:cNvPr id="65" name="SMARTInkShape-922">
              <a:extLst>
                <a:ext uri="{FF2B5EF4-FFF2-40B4-BE49-F238E27FC236}">
                  <a16:creationId xmlns:a16="http://schemas.microsoft.com/office/drawing/2014/main" xmlns="" id="{1339A0F1-D5FF-4396-8C1B-8CDEB30DFE30}"/>
                </a:ext>
              </a:extLst>
            </p:cNvPr>
            <p:cNvSpPr/>
            <p:nvPr>
              <p:custDataLst>
                <p:tags r:id="rId3"/>
              </p:custDataLst>
            </p:nvPr>
          </p:nvSpPr>
          <p:spPr>
            <a:xfrm>
              <a:off x="8644075" y="5582344"/>
              <a:ext cx="1656496" cy="386235"/>
            </a:xfrm>
            <a:custGeom>
              <a:avLst/>
              <a:gdLst/>
              <a:ahLst/>
              <a:cxnLst/>
              <a:rect l="0" t="0" r="0" b="0"/>
              <a:pathLst>
                <a:path w="1656496" h="386235">
                  <a:moveTo>
                    <a:pt x="64950" y="224731"/>
                  </a:moveTo>
                  <a:lnTo>
                    <a:pt x="64950" y="224731"/>
                  </a:lnTo>
                  <a:lnTo>
                    <a:pt x="64950" y="220312"/>
                  </a:lnTo>
                  <a:lnTo>
                    <a:pt x="63265" y="215582"/>
                  </a:lnTo>
                  <a:lnTo>
                    <a:pt x="55726" y="206035"/>
                  </a:lnTo>
                  <a:lnTo>
                    <a:pt x="38659" y="209157"/>
                  </a:lnTo>
                  <a:lnTo>
                    <a:pt x="26572" y="215457"/>
                  </a:lnTo>
                  <a:lnTo>
                    <a:pt x="17554" y="224137"/>
                  </a:lnTo>
                  <a:lnTo>
                    <a:pt x="9788" y="241057"/>
                  </a:lnTo>
                  <a:lnTo>
                    <a:pt x="0" y="279724"/>
                  </a:lnTo>
                  <a:lnTo>
                    <a:pt x="472" y="303114"/>
                  </a:lnTo>
                  <a:lnTo>
                    <a:pt x="11273" y="328467"/>
                  </a:lnTo>
                  <a:lnTo>
                    <a:pt x="21137" y="343740"/>
                  </a:lnTo>
                  <a:lnTo>
                    <a:pt x="40327" y="354420"/>
                  </a:lnTo>
                  <a:lnTo>
                    <a:pt x="61065" y="357545"/>
                  </a:lnTo>
                  <a:lnTo>
                    <a:pt x="104642" y="348147"/>
                  </a:lnTo>
                  <a:lnTo>
                    <a:pt x="139727" y="325332"/>
                  </a:lnTo>
                  <a:lnTo>
                    <a:pt x="165369" y="298552"/>
                  </a:lnTo>
                  <a:lnTo>
                    <a:pt x="191333" y="261490"/>
                  </a:lnTo>
                  <a:lnTo>
                    <a:pt x="201287" y="231326"/>
                  </a:lnTo>
                  <a:lnTo>
                    <a:pt x="202948" y="214730"/>
                  </a:lnTo>
                  <a:lnTo>
                    <a:pt x="200836" y="205352"/>
                  </a:lnTo>
                  <a:lnTo>
                    <a:pt x="197546" y="199302"/>
                  </a:lnTo>
                  <a:lnTo>
                    <a:pt x="195680" y="197195"/>
                  </a:lnTo>
                  <a:lnTo>
                    <a:pt x="187963" y="195795"/>
                  </a:lnTo>
                  <a:lnTo>
                    <a:pt x="182943" y="195915"/>
                  </a:lnTo>
                  <a:lnTo>
                    <a:pt x="178537" y="197759"/>
                  </a:lnTo>
                  <a:lnTo>
                    <a:pt x="162210" y="213174"/>
                  </a:lnTo>
                  <a:lnTo>
                    <a:pt x="153685" y="240231"/>
                  </a:lnTo>
                  <a:lnTo>
                    <a:pt x="152013" y="250317"/>
                  </a:lnTo>
                  <a:lnTo>
                    <a:pt x="157759" y="286687"/>
                  </a:lnTo>
                  <a:lnTo>
                    <a:pt x="170240" y="320548"/>
                  </a:lnTo>
                  <a:lnTo>
                    <a:pt x="180108" y="332418"/>
                  </a:lnTo>
                  <a:lnTo>
                    <a:pt x="193537" y="343147"/>
                  </a:lnTo>
                  <a:lnTo>
                    <a:pt x="202297" y="346152"/>
                  </a:lnTo>
                  <a:lnTo>
                    <a:pt x="205551" y="346248"/>
                  </a:lnTo>
                  <a:lnTo>
                    <a:pt x="208073" y="345606"/>
                  </a:lnTo>
                  <a:lnTo>
                    <a:pt x="213932" y="341248"/>
                  </a:lnTo>
                  <a:lnTo>
                    <a:pt x="236324" y="316527"/>
                  </a:lnTo>
                  <a:lnTo>
                    <a:pt x="256492" y="269595"/>
                  </a:lnTo>
                  <a:lnTo>
                    <a:pt x="267439" y="225650"/>
                  </a:lnTo>
                  <a:lnTo>
                    <a:pt x="271859" y="212695"/>
                  </a:lnTo>
                  <a:lnTo>
                    <a:pt x="273445" y="210357"/>
                  </a:lnTo>
                  <a:lnTo>
                    <a:pt x="277089" y="207760"/>
                  </a:lnTo>
                  <a:lnTo>
                    <a:pt x="279048" y="207419"/>
                  </a:lnTo>
                  <a:lnTo>
                    <a:pt x="283106" y="207982"/>
                  </a:lnTo>
                  <a:lnTo>
                    <a:pt x="294415" y="218710"/>
                  </a:lnTo>
                  <a:lnTo>
                    <a:pt x="303880" y="233609"/>
                  </a:lnTo>
                  <a:lnTo>
                    <a:pt x="319687" y="277301"/>
                  </a:lnTo>
                  <a:lnTo>
                    <a:pt x="327095" y="319352"/>
                  </a:lnTo>
                  <a:lnTo>
                    <a:pt x="331452" y="355790"/>
                  </a:lnTo>
                  <a:lnTo>
                    <a:pt x="331517" y="355848"/>
                  </a:lnTo>
                  <a:lnTo>
                    <a:pt x="327728" y="309153"/>
                  </a:lnTo>
                  <a:lnTo>
                    <a:pt x="328842" y="277027"/>
                  </a:lnTo>
                  <a:lnTo>
                    <a:pt x="337983" y="240071"/>
                  </a:lnTo>
                  <a:lnTo>
                    <a:pt x="353119" y="215527"/>
                  </a:lnTo>
                  <a:lnTo>
                    <a:pt x="355841" y="213303"/>
                  </a:lnTo>
                  <a:lnTo>
                    <a:pt x="362628" y="210833"/>
                  </a:lnTo>
                  <a:lnTo>
                    <a:pt x="374382" y="211127"/>
                  </a:lnTo>
                  <a:lnTo>
                    <a:pt x="381686" y="216333"/>
                  </a:lnTo>
                  <a:lnTo>
                    <a:pt x="387755" y="224174"/>
                  </a:lnTo>
                  <a:lnTo>
                    <a:pt x="393507" y="239343"/>
                  </a:lnTo>
                  <a:lnTo>
                    <a:pt x="400653" y="278143"/>
                  </a:lnTo>
                  <a:lnTo>
                    <a:pt x="405909" y="314641"/>
                  </a:lnTo>
                  <a:lnTo>
                    <a:pt x="416486" y="333647"/>
                  </a:lnTo>
                  <a:lnTo>
                    <a:pt x="423330" y="341460"/>
                  </a:lnTo>
                  <a:lnTo>
                    <a:pt x="432722" y="345402"/>
                  </a:lnTo>
                  <a:lnTo>
                    <a:pt x="443246" y="346449"/>
                  </a:lnTo>
                  <a:lnTo>
                    <a:pt x="452626" y="344562"/>
                  </a:lnTo>
                  <a:lnTo>
                    <a:pt x="469213" y="331106"/>
                  </a:lnTo>
                  <a:lnTo>
                    <a:pt x="489834" y="293878"/>
                  </a:lnTo>
                  <a:lnTo>
                    <a:pt x="496779" y="268385"/>
                  </a:lnTo>
                  <a:lnTo>
                    <a:pt x="499304" y="225579"/>
                  </a:lnTo>
                  <a:lnTo>
                    <a:pt x="499741" y="189234"/>
                  </a:lnTo>
                  <a:lnTo>
                    <a:pt x="499870" y="147303"/>
                  </a:lnTo>
                  <a:lnTo>
                    <a:pt x="500850" y="108891"/>
                  </a:lnTo>
                  <a:lnTo>
                    <a:pt x="502433" y="68582"/>
                  </a:lnTo>
                  <a:lnTo>
                    <a:pt x="504841" y="22867"/>
                  </a:lnTo>
                  <a:lnTo>
                    <a:pt x="503399" y="0"/>
                  </a:lnTo>
                  <a:lnTo>
                    <a:pt x="502947" y="121"/>
                  </a:lnTo>
                  <a:lnTo>
                    <a:pt x="501503" y="4019"/>
                  </a:lnTo>
                  <a:lnTo>
                    <a:pt x="501749" y="47770"/>
                  </a:lnTo>
                  <a:lnTo>
                    <a:pt x="508255" y="86908"/>
                  </a:lnTo>
                  <a:lnTo>
                    <a:pt x="513505" y="118438"/>
                  </a:lnTo>
                  <a:lnTo>
                    <a:pt x="518425" y="151972"/>
                  </a:lnTo>
                  <a:lnTo>
                    <a:pt x="525161" y="195059"/>
                  </a:lnTo>
                  <a:lnTo>
                    <a:pt x="530686" y="235107"/>
                  </a:lnTo>
                  <a:lnTo>
                    <a:pt x="533616" y="276841"/>
                  </a:lnTo>
                  <a:lnTo>
                    <a:pt x="537978" y="319809"/>
                  </a:lnTo>
                  <a:lnTo>
                    <a:pt x="543616" y="343997"/>
                  </a:lnTo>
                  <a:lnTo>
                    <a:pt x="550506" y="353703"/>
                  </a:lnTo>
                  <a:lnTo>
                    <a:pt x="558742" y="359663"/>
                  </a:lnTo>
                  <a:lnTo>
                    <a:pt x="565929" y="362312"/>
                  </a:lnTo>
                  <a:lnTo>
                    <a:pt x="576416" y="357845"/>
                  </a:lnTo>
                  <a:lnTo>
                    <a:pt x="587543" y="349509"/>
                  </a:lnTo>
                  <a:lnTo>
                    <a:pt x="598479" y="335119"/>
                  </a:lnTo>
                  <a:lnTo>
                    <a:pt x="616929" y="288591"/>
                  </a:lnTo>
                  <a:lnTo>
                    <a:pt x="630948" y="241654"/>
                  </a:lnTo>
                  <a:lnTo>
                    <a:pt x="635655" y="227169"/>
                  </a:lnTo>
                  <a:lnTo>
                    <a:pt x="635214" y="227062"/>
                  </a:lnTo>
                  <a:lnTo>
                    <a:pt x="632844" y="228824"/>
                  </a:lnTo>
                  <a:lnTo>
                    <a:pt x="629228" y="235469"/>
                  </a:lnTo>
                  <a:lnTo>
                    <a:pt x="622708" y="263299"/>
                  </a:lnTo>
                  <a:lnTo>
                    <a:pt x="625182" y="302906"/>
                  </a:lnTo>
                  <a:lnTo>
                    <a:pt x="632003" y="327845"/>
                  </a:lnTo>
                  <a:lnTo>
                    <a:pt x="644117" y="345367"/>
                  </a:lnTo>
                  <a:lnTo>
                    <a:pt x="647911" y="349605"/>
                  </a:lnTo>
                  <a:lnTo>
                    <a:pt x="657772" y="355254"/>
                  </a:lnTo>
                  <a:lnTo>
                    <a:pt x="668151" y="358236"/>
                  </a:lnTo>
                  <a:lnTo>
                    <a:pt x="676293" y="358385"/>
                  </a:lnTo>
                  <a:lnTo>
                    <a:pt x="683439" y="354453"/>
                  </a:lnTo>
                  <a:lnTo>
                    <a:pt x="694963" y="342116"/>
                  </a:lnTo>
                  <a:lnTo>
                    <a:pt x="714866" y="297908"/>
                  </a:lnTo>
                  <a:lnTo>
                    <a:pt x="730389" y="252520"/>
                  </a:lnTo>
                  <a:lnTo>
                    <a:pt x="737662" y="234258"/>
                  </a:lnTo>
                  <a:lnTo>
                    <a:pt x="742464" y="228613"/>
                  </a:lnTo>
                  <a:lnTo>
                    <a:pt x="748125" y="224927"/>
                  </a:lnTo>
                  <a:lnTo>
                    <a:pt x="753230" y="223995"/>
                  </a:lnTo>
                  <a:lnTo>
                    <a:pt x="755578" y="224240"/>
                  </a:lnTo>
                  <a:lnTo>
                    <a:pt x="757496" y="225109"/>
                  </a:lnTo>
                  <a:lnTo>
                    <a:pt x="760569" y="227957"/>
                  </a:lnTo>
                  <a:lnTo>
                    <a:pt x="774497" y="255811"/>
                  </a:lnTo>
                  <a:lnTo>
                    <a:pt x="784199" y="294344"/>
                  </a:lnTo>
                  <a:lnTo>
                    <a:pt x="791896" y="341349"/>
                  </a:lnTo>
                  <a:lnTo>
                    <a:pt x="795071" y="365189"/>
                  </a:lnTo>
                  <a:lnTo>
                    <a:pt x="795114" y="365289"/>
                  </a:lnTo>
                  <a:lnTo>
                    <a:pt x="804348" y="319012"/>
                  </a:lnTo>
                  <a:lnTo>
                    <a:pt x="813400" y="275051"/>
                  </a:lnTo>
                  <a:lnTo>
                    <a:pt x="821612" y="244907"/>
                  </a:lnTo>
                  <a:lnTo>
                    <a:pt x="824342" y="239225"/>
                  </a:lnTo>
                  <a:lnTo>
                    <a:pt x="827672" y="235524"/>
                  </a:lnTo>
                  <a:lnTo>
                    <a:pt x="831151" y="233055"/>
                  </a:lnTo>
                  <a:lnTo>
                    <a:pt x="833874" y="231958"/>
                  </a:lnTo>
                  <a:lnTo>
                    <a:pt x="844132" y="238083"/>
                  </a:lnTo>
                  <a:lnTo>
                    <a:pt x="871402" y="277359"/>
                  </a:lnTo>
                  <a:lnTo>
                    <a:pt x="884453" y="323232"/>
                  </a:lnTo>
                  <a:lnTo>
                    <a:pt x="893418" y="365224"/>
                  </a:lnTo>
                  <a:lnTo>
                    <a:pt x="893486" y="365312"/>
                  </a:lnTo>
                  <a:lnTo>
                    <a:pt x="896154" y="324295"/>
                  </a:lnTo>
                  <a:lnTo>
                    <a:pt x="904458" y="279688"/>
                  </a:lnTo>
                  <a:lnTo>
                    <a:pt x="919683" y="235053"/>
                  </a:lnTo>
                  <a:lnTo>
                    <a:pt x="922610" y="229554"/>
                  </a:lnTo>
                  <a:lnTo>
                    <a:pt x="924237" y="228299"/>
                  </a:lnTo>
                  <a:lnTo>
                    <a:pt x="926027" y="227815"/>
                  </a:lnTo>
                  <a:lnTo>
                    <a:pt x="927927" y="227845"/>
                  </a:lnTo>
                  <a:lnTo>
                    <a:pt x="929545" y="228571"/>
                  </a:lnTo>
                  <a:lnTo>
                    <a:pt x="932285" y="231259"/>
                  </a:lnTo>
                  <a:lnTo>
                    <a:pt x="951299" y="273765"/>
                  </a:lnTo>
                  <a:lnTo>
                    <a:pt x="978461" y="318695"/>
                  </a:lnTo>
                  <a:lnTo>
                    <a:pt x="993080" y="334142"/>
                  </a:lnTo>
                  <a:lnTo>
                    <a:pt x="1010857" y="343187"/>
                  </a:lnTo>
                  <a:lnTo>
                    <a:pt x="1021810" y="345229"/>
                  </a:lnTo>
                  <a:lnTo>
                    <a:pt x="1026707" y="345280"/>
                  </a:lnTo>
                  <a:lnTo>
                    <a:pt x="1043711" y="338609"/>
                  </a:lnTo>
                  <a:lnTo>
                    <a:pt x="1053111" y="327790"/>
                  </a:lnTo>
                  <a:lnTo>
                    <a:pt x="1066083" y="301219"/>
                  </a:lnTo>
                  <a:lnTo>
                    <a:pt x="1070956" y="266864"/>
                  </a:lnTo>
                  <a:lnTo>
                    <a:pt x="1068369" y="247667"/>
                  </a:lnTo>
                  <a:lnTo>
                    <a:pt x="1068329" y="247783"/>
                  </a:lnTo>
                  <a:lnTo>
                    <a:pt x="1068285" y="248852"/>
                  </a:lnTo>
                  <a:lnTo>
                    <a:pt x="1069946" y="253123"/>
                  </a:lnTo>
                  <a:lnTo>
                    <a:pt x="1072649" y="255929"/>
                  </a:lnTo>
                  <a:lnTo>
                    <a:pt x="1079078" y="259493"/>
                  </a:lnTo>
                  <a:lnTo>
                    <a:pt x="1081819" y="260606"/>
                  </a:lnTo>
                  <a:lnTo>
                    <a:pt x="1088627" y="260901"/>
                  </a:lnTo>
                  <a:lnTo>
                    <a:pt x="1102810" y="258216"/>
                  </a:lnTo>
                  <a:lnTo>
                    <a:pt x="1117632" y="247390"/>
                  </a:lnTo>
                  <a:lnTo>
                    <a:pt x="1123241" y="242328"/>
                  </a:lnTo>
                  <a:lnTo>
                    <a:pt x="1127146" y="234904"/>
                  </a:lnTo>
                  <a:lnTo>
                    <a:pt x="1129351" y="226430"/>
                  </a:lnTo>
                  <a:lnTo>
                    <a:pt x="1129155" y="219136"/>
                  </a:lnTo>
                  <a:lnTo>
                    <a:pt x="1126011" y="213307"/>
                  </a:lnTo>
                  <a:lnTo>
                    <a:pt x="1123691" y="210765"/>
                  </a:lnTo>
                  <a:lnTo>
                    <a:pt x="1113683" y="205502"/>
                  </a:lnTo>
                  <a:lnTo>
                    <a:pt x="1105847" y="204778"/>
                  </a:lnTo>
                  <a:lnTo>
                    <a:pt x="1101781" y="205079"/>
                  </a:lnTo>
                  <a:lnTo>
                    <a:pt x="1087632" y="212245"/>
                  </a:lnTo>
                  <a:lnTo>
                    <a:pt x="1077325" y="221619"/>
                  </a:lnTo>
                  <a:lnTo>
                    <a:pt x="1074047" y="233579"/>
                  </a:lnTo>
                  <a:lnTo>
                    <a:pt x="1071943" y="260385"/>
                  </a:lnTo>
                  <a:lnTo>
                    <a:pt x="1076635" y="282293"/>
                  </a:lnTo>
                  <a:lnTo>
                    <a:pt x="1097342" y="324613"/>
                  </a:lnTo>
                  <a:lnTo>
                    <a:pt x="1100344" y="330477"/>
                  </a:lnTo>
                  <a:lnTo>
                    <a:pt x="1116369" y="345472"/>
                  </a:lnTo>
                  <a:lnTo>
                    <a:pt x="1126913" y="350714"/>
                  </a:lnTo>
                  <a:lnTo>
                    <a:pt x="1131700" y="352111"/>
                  </a:lnTo>
                  <a:lnTo>
                    <a:pt x="1143604" y="350842"/>
                  </a:lnTo>
                  <a:lnTo>
                    <a:pt x="1155716" y="346397"/>
                  </a:lnTo>
                  <a:lnTo>
                    <a:pt x="1164626" y="339717"/>
                  </a:lnTo>
                  <a:lnTo>
                    <a:pt x="1190586" y="299290"/>
                  </a:lnTo>
                  <a:lnTo>
                    <a:pt x="1206490" y="263050"/>
                  </a:lnTo>
                  <a:lnTo>
                    <a:pt x="1211985" y="228246"/>
                  </a:lnTo>
                  <a:lnTo>
                    <a:pt x="1213614" y="189750"/>
                  </a:lnTo>
                  <a:lnTo>
                    <a:pt x="1213224" y="143019"/>
                  </a:lnTo>
                  <a:lnTo>
                    <a:pt x="1210806" y="103271"/>
                  </a:lnTo>
                  <a:lnTo>
                    <a:pt x="1206829" y="64135"/>
                  </a:lnTo>
                  <a:lnTo>
                    <a:pt x="1201661" y="20419"/>
                  </a:lnTo>
                  <a:lnTo>
                    <a:pt x="1200936" y="18673"/>
                  </a:lnTo>
                  <a:lnTo>
                    <a:pt x="1200099" y="17509"/>
                  </a:lnTo>
                  <a:lnTo>
                    <a:pt x="1199188" y="17791"/>
                  </a:lnTo>
                  <a:lnTo>
                    <a:pt x="1197235" y="20928"/>
                  </a:lnTo>
                  <a:lnTo>
                    <a:pt x="1192690" y="51937"/>
                  </a:lnTo>
                  <a:lnTo>
                    <a:pt x="1194731" y="97688"/>
                  </a:lnTo>
                  <a:lnTo>
                    <a:pt x="1198531" y="139233"/>
                  </a:lnTo>
                  <a:lnTo>
                    <a:pt x="1202573" y="177526"/>
                  </a:lnTo>
                  <a:lnTo>
                    <a:pt x="1207298" y="214978"/>
                  </a:lnTo>
                  <a:lnTo>
                    <a:pt x="1210932" y="257354"/>
                  </a:lnTo>
                  <a:lnTo>
                    <a:pt x="1213302" y="296486"/>
                  </a:lnTo>
                  <a:lnTo>
                    <a:pt x="1219159" y="339838"/>
                  </a:lnTo>
                  <a:lnTo>
                    <a:pt x="1227499" y="359967"/>
                  </a:lnTo>
                  <a:lnTo>
                    <a:pt x="1245100" y="377690"/>
                  </a:lnTo>
                  <a:lnTo>
                    <a:pt x="1256446" y="384435"/>
                  </a:lnTo>
                  <a:lnTo>
                    <a:pt x="1261448" y="386234"/>
                  </a:lnTo>
                  <a:lnTo>
                    <a:pt x="1275471" y="384469"/>
                  </a:lnTo>
                  <a:lnTo>
                    <a:pt x="1283656" y="382023"/>
                  </a:lnTo>
                  <a:lnTo>
                    <a:pt x="1308659" y="363411"/>
                  </a:lnTo>
                  <a:lnTo>
                    <a:pt x="1329718" y="339940"/>
                  </a:lnTo>
                  <a:lnTo>
                    <a:pt x="1339632" y="319035"/>
                  </a:lnTo>
                  <a:lnTo>
                    <a:pt x="1342322" y="308154"/>
                  </a:lnTo>
                  <a:lnTo>
                    <a:pt x="1340466" y="290724"/>
                  </a:lnTo>
                  <a:lnTo>
                    <a:pt x="1322977" y="257254"/>
                  </a:lnTo>
                  <a:lnTo>
                    <a:pt x="1305625" y="236764"/>
                  </a:lnTo>
                  <a:lnTo>
                    <a:pt x="1304816" y="236281"/>
                  </a:lnTo>
                  <a:lnTo>
                    <a:pt x="1304278" y="236312"/>
                  </a:lnTo>
                  <a:lnTo>
                    <a:pt x="1303919" y="236685"/>
                  </a:lnTo>
                  <a:lnTo>
                    <a:pt x="1304384" y="237286"/>
                  </a:lnTo>
                  <a:lnTo>
                    <a:pt x="1322055" y="248103"/>
                  </a:lnTo>
                  <a:lnTo>
                    <a:pt x="1328513" y="250758"/>
                  </a:lnTo>
                  <a:lnTo>
                    <a:pt x="1344842" y="250866"/>
                  </a:lnTo>
                  <a:lnTo>
                    <a:pt x="1364525" y="245206"/>
                  </a:lnTo>
                  <a:lnTo>
                    <a:pt x="1378970" y="236354"/>
                  </a:lnTo>
                  <a:lnTo>
                    <a:pt x="1384500" y="230955"/>
                  </a:lnTo>
                  <a:lnTo>
                    <a:pt x="1387614" y="224302"/>
                  </a:lnTo>
                  <a:lnTo>
                    <a:pt x="1388342" y="221247"/>
                  </a:lnTo>
                  <a:lnTo>
                    <a:pt x="1388184" y="220292"/>
                  </a:lnTo>
                  <a:lnTo>
                    <a:pt x="1387725" y="219655"/>
                  </a:lnTo>
                  <a:lnTo>
                    <a:pt x="1387067" y="219230"/>
                  </a:lnTo>
                  <a:lnTo>
                    <a:pt x="1386275" y="219653"/>
                  </a:lnTo>
                  <a:lnTo>
                    <a:pt x="1382770" y="225029"/>
                  </a:lnTo>
                  <a:lnTo>
                    <a:pt x="1369072" y="257868"/>
                  </a:lnTo>
                  <a:lnTo>
                    <a:pt x="1367953" y="299163"/>
                  </a:lnTo>
                  <a:lnTo>
                    <a:pt x="1371187" y="319810"/>
                  </a:lnTo>
                  <a:lnTo>
                    <a:pt x="1376103" y="331194"/>
                  </a:lnTo>
                  <a:lnTo>
                    <a:pt x="1390770" y="349723"/>
                  </a:lnTo>
                  <a:lnTo>
                    <a:pt x="1407816" y="359760"/>
                  </a:lnTo>
                  <a:lnTo>
                    <a:pt x="1417547" y="362355"/>
                  </a:lnTo>
                  <a:lnTo>
                    <a:pt x="1437700" y="358759"/>
                  </a:lnTo>
                  <a:lnTo>
                    <a:pt x="1453119" y="350991"/>
                  </a:lnTo>
                  <a:lnTo>
                    <a:pt x="1466075" y="335245"/>
                  </a:lnTo>
                  <a:lnTo>
                    <a:pt x="1473795" y="319996"/>
                  </a:lnTo>
                  <a:lnTo>
                    <a:pt x="1474945" y="303170"/>
                  </a:lnTo>
                  <a:lnTo>
                    <a:pt x="1473052" y="289835"/>
                  </a:lnTo>
                  <a:lnTo>
                    <a:pt x="1462353" y="271837"/>
                  </a:lnTo>
                  <a:lnTo>
                    <a:pt x="1454595" y="261330"/>
                  </a:lnTo>
                  <a:lnTo>
                    <a:pt x="1452854" y="257439"/>
                  </a:lnTo>
                  <a:lnTo>
                    <a:pt x="1453064" y="257119"/>
                  </a:lnTo>
                  <a:lnTo>
                    <a:pt x="1454238" y="256765"/>
                  </a:lnTo>
                  <a:lnTo>
                    <a:pt x="1460253" y="258251"/>
                  </a:lnTo>
                  <a:lnTo>
                    <a:pt x="1465367" y="260925"/>
                  </a:lnTo>
                  <a:lnTo>
                    <a:pt x="1469116" y="263951"/>
                  </a:lnTo>
                  <a:lnTo>
                    <a:pt x="1473249" y="265093"/>
                  </a:lnTo>
                  <a:lnTo>
                    <a:pt x="1475832" y="265397"/>
                  </a:lnTo>
                  <a:lnTo>
                    <a:pt x="1489582" y="262455"/>
                  </a:lnTo>
                  <a:lnTo>
                    <a:pt x="1497279" y="258078"/>
                  </a:lnTo>
                  <a:lnTo>
                    <a:pt x="1510621" y="246879"/>
                  </a:lnTo>
                  <a:lnTo>
                    <a:pt x="1520531" y="229137"/>
                  </a:lnTo>
                  <a:lnTo>
                    <a:pt x="1519619" y="222926"/>
                  </a:lnTo>
                  <a:lnTo>
                    <a:pt x="1514969" y="212498"/>
                  </a:lnTo>
                  <a:lnTo>
                    <a:pt x="1509973" y="209534"/>
                  </a:lnTo>
                  <a:lnTo>
                    <a:pt x="1503754" y="207746"/>
                  </a:lnTo>
                  <a:lnTo>
                    <a:pt x="1498639" y="208128"/>
                  </a:lnTo>
                  <a:lnTo>
                    <a:pt x="1486736" y="217068"/>
                  </a:lnTo>
                  <a:lnTo>
                    <a:pt x="1472334" y="238073"/>
                  </a:lnTo>
                  <a:lnTo>
                    <a:pt x="1464987" y="255299"/>
                  </a:lnTo>
                  <a:lnTo>
                    <a:pt x="1459663" y="287322"/>
                  </a:lnTo>
                  <a:lnTo>
                    <a:pt x="1466554" y="318926"/>
                  </a:lnTo>
                  <a:lnTo>
                    <a:pt x="1472111" y="330918"/>
                  </a:lnTo>
                  <a:lnTo>
                    <a:pt x="1487930" y="347289"/>
                  </a:lnTo>
                  <a:lnTo>
                    <a:pt x="1502189" y="354225"/>
                  </a:lnTo>
                  <a:lnTo>
                    <a:pt x="1522321" y="358232"/>
                  </a:lnTo>
                  <a:lnTo>
                    <a:pt x="1532878" y="357090"/>
                  </a:lnTo>
                  <a:lnTo>
                    <a:pt x="1543450" y="353054"/>
                  </a:lnTo>
                  <a:lnTo>
                    <a:pt x="1561004" y="336405"/>
                  </a:lnTo>
                  <a:lnTo>
                    <a:pt x="1582478" y="301034"/>
                  </a:lnTo>
                  <a:lnTo>
                    <a:pt x="1589357" y="274728"/>
                  </a:lnTo>
                  <a:lnTo>
                    <a:pt x="1591226" y="254676"/>
                  </a:lnTo>
                  <a:lnTo>
                    <a:pt x="1589114" y="236992"/>
                  </a:lnTo>
                  <a:lnTo>
                    <a:pt x="1589059" y="237138"/>
                  </a:lnTo>
                  <a:lnTo>
                    <a:pt x="1593688" y="242795"/>
                  </a:lnTo>
                  <a:lnTo>
                    <a:pt x="1606202" y="263511"/>
                  </a:lnTo>
                  <a:lnTo>
                    <a:pt x="1650701" y="308737"/>
                  </a:lnTo>
                  <a:lnTo>
                    <a:pt x="1656400" y="316101"/>
                  </a:lnTo>
                  <a:lnTo>
                    <a:pt x="1656495" y="318805"/>
                  </a:lnTo>
                  <a:lnTo>
                    <a:pt x="1653610" y="328295"/>
                  </a:lnTo>
                  <a:lnTo>
                    <a:pt x="1651436" y="332260"/>
                  </a:lnTo>
                  <a:lnTo>
                    <a:pt x="1645532" y="335199"/>
                  </a:lnTo>
                  <a:lnTo>
                    <a:pt x="1626687" y="340355"/>
                  </a:lnTo>
                  <a:lnTo>
                    <a:pt x="1605753" y="337590"/>
                  </a:lnTo>
                  <a:lnTo>
                    <a:pt x="1561674" y="311104"/>
                  </a:lnTo>
                  <a:lnTo>
                    <a:pt x="1551235" y="308414"/>
                  </a:lnTo>
                  <a:lnTo>
                    <a:pt x="1548990" y="308389"/>
                  </a:lnTo>
                  <a:lnTo>
                    <a:pt x="1547493" y="308725"/>
                  </a:lnTo>
                  <a:lnTo>
                    <a:pt x="1546495" y="309302"/>
                  </a:lnTo>
                  <a:lnTo>
                    <a:pt x="1547242" y="311098"/>
                  </a:lnTo>
                  <a:lnTo>
                    <a:pt x="1557200" y="323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SMARTInkShape-923">
              <a:extLst>
                <a:ext uri="{FF2B5EF4-FFF2-40B4-BE49-F238E27FC236}">
                  <a16:creationId xmlns:a16="http://schemas.microsoft.com/office/drawing/2014/main" xmlns="" id="{51058B38-2BCA-4136-9047-6035AF2DB796}"/>
                </a:ext>
              </a:extLst>
            </p:cNvPr>
            <p:cNvSpPr/>
            <p:nvPr>
              <p:custDataLst>
                <p:tags r:id="rId4"/>
              </p:custDataLst>
            </p:nvPr>
          </p:nvSpPr>
          <p:spPr>
            <a:xfrm>
              <a:off x="9829800" y="5695950"/>
              <a:ext cx="107951" cy="12701"/>
            </a:xfrm>
            <a:custGeom>
              <a:avLst/>
              <a:gdLst/>
              <a:ahLst/>
              <a:cxnLst/>
              <a:rect l="0" t="0" r="0" b="0"/>
              <a:pathLst>
                <a:path w="107951" h="12701">
                  <a:moveTo>
                    <a:pt x="0" y="12700"/>
                  </a:moveTo>
                  <a:lnTo>
                    <a:pt x="0" y="12700"/>
                  </a:lnTo>
                  <a:lnTo>
                    <a:pt x="37051" y="9878"/>
                  </a:lnTo>
                  <a:lnTo>
                    <a:pt x="81990" y="2813"/>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SMARTInkShape-924">
              <a:extLst>
                <a:ext uri="{FF2B5EF4-FFF2-40B4-BE49-F238E27FC236}">
                  <a16:creationId xmlns:a16="http://schemas.microsoft.com/office/drawing/2014/main" xmlns="" id="{138AB310-05B6-42BE-A02A-7CBE33E63477}"/>
                </a:ext>
              </a:extLst>
            </p:cNvPr>
            <p:cNvSpPr/>
            <p:nvPr>
              <p:custDataLst>
                <p:tags r:id="rId5"/>
              </p:custDataLst>
            </p:nvPr>
          </p:nvSpPr>
          <p:spPr>
            <a:xfrm>
              <a:off x="9153525" y="5708650"/>
              <a:ext cx="130176" cy="9523"/>
            </a:xfrm>
            <a:custGeom>
              <a:avLst/>
              <a:gdLst/>
              <a:ahLst/>
              <a:cxnLst/>
              <a:rect l="0" t="0" r="0" b="0"/>
              <a:pathLst>
                <a:path w="130176" h="9523">
                  <a:moveTo>
                    <a:pt x="0" y="6350"/>
                  </a:moveTo>
                  <a:lnTo>
                    <a:pt x="0" y="6350"/>
                  </a:lnTo>
                  <a:lnTo>
                    <a:pt x="3172" y="9522"/>
                  </a:lnTo>
                  <a:lnTo>
                    <a:pt x="48705" y="6071"/>
                  </a:lnTo>
                  <a:lnTo>
                    <a:pt x="90701" y="3203"/>
                  </a:lnTo>
                  <a:lnTo>
                    <a:pt x="130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925">
              <a:extLst>
                <a:ext uri="{FF2B5EF4-FFF2-40B4-BE49-F238E27FC236}">
                  <a16:creationId xmlns:a16="http://schemas.microsoft.com/office/drawing/2014/main" xmlns="" id="{00574F26-780D-41B3-9B12-A21CF76FD825}"/>
                </a:ext>
              </a:extLst>
            </p:cNvPr>
            <p:cNvSpPr/>
            <p:nvPr>
              <p:custDataLst>
                <p:tags r:id="rId6"/>
              </p:custDataLst>
            </p:nvPr>
          </p:nvSpPr>
          <p:spPr>
            <a:xfrm>
              <a:off x="9318625" y="5641975"/>
              <a:ext cx="9526" cy="3176"/>
            </a:xfrm>
            <a:custGeom>
              <a:avLst/>
              <a:gdLst/>
              <a:ahLst/>
              <a:cxnLst/>
              <a:rect l="0" t="0" r="0" b="0"/>
              <a:pathLst>
                <a:path w="9526" h="3176">
                  <a:moveTo>
                    <a:pt x="0" y="0"/>
                  </a:moveTo>
                  <a:lnTo>
                    <a:pt x="0" y="0"/>
                  </a:lnTo>
                  <a:lnTo>
                    <a:pt x="0" y="1685"/>
                  </a:lnTo>
                  <a:lnTo>
                    <a:pt x="353" y="2182"/>
                  </a:lnTo>
                  <a:lnTo>
                    <a:pt x="940" y="2513"/>
                  </a:lnTo>
                  <a:lnTo>
                    <a:pt x="4419" y="3044"/>
                  </a:lnTo>
                  <a:lnTo>
                    <a:pt x="9525" y="3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926">
              <a:extLst>
                <a:ext uri="{FF2B5EF4-FFF2-40B4-BE49-F238E27FC236}">
                  <a16:creationId xmlns:a16="http://schemas.microsoft.com/office/drawing/2014/main" xmlns="" id="{A63883D9-096A-44F1-8312-6C2556F76EF7}"/>
                </a:ext>
              </a:extLst>
            </p:cNvPr>
            <p:cNvSpPr/>
            <p:nvPr>
              <p:custDataLst>
                <p:tags r:id="rId7"/>
              </p:custDataLst>
            </p:nvPr>
          </p:nvSpPr>
          <p:spPr>
            <a:xfrm>
              <a:off x="9664700" y="5667375"/>
              <a:ext cx="82551" cy="53976"/>
            </a:xfrm>
            <a:custGeom>
              <a:avLst/>
              <a:gdLst/>
              <a:ahLst/>
              <a:cxnLst/>
              <a:rect l="0" t="0" r="0" b="0"/>
              <a:pathLst>
                <a:path w="82551" h="53976">
                  <a:moveTo>
                    <a:pt x="0" y="0"/>
                  </a:moveTo>
                  <a:lnTo>
                    <a:pt x="0" y="0"/>
                  </a:lnTo>
                  <a:lnTo>
                    <a:pt x="1685" y="3371"/>
                  </a:lnTo>
                  <a:lnTo>
                    <a:pt x="4394" y="5967"/>
                  </a:lnTo>
                  <a:lnTo>
                    <a:pt x="48638" y="36810"/>
                  </a:lnTo>
                  <a:lnTo>
                    <a:pt x="82550" y="53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SMARTInkShape-927">
            <a:extLst>
              <a:ext uri="{FF2B5EF4-FFF2-40B4-BE49-F238E27FC236}">
                <a16:creationId xmlns:a16="http://schemas.microsoft.com/office/drawing/2014/main" xmlns="" id="{6F2C8FC8-5B14-4D46-A1A4-E3261DEDC3BD}"/>
              </a:ext>
            </a:extLst>
          </p:cNvPr>
          <p:cNvSpPr/>
          <p:nvPr>
            <p:custDataLst>
              <p:tags r:id="rId2"/>
            </p:custDataLst>
          </p:nvPr>
        </p:nvSpPr>
        <p:spPr>
          <a:xfrm>
            <a:off x="10445750" y="5946775"/>
            <a:ext cx="25401" cy="44451"/>
          </a:xfrm>
          <a:custGeom>
            <a:avLst/>
            <a:gdLst/>
            <a:ahLst/>
            <a:cxnLst/>
            <a:rect l="0" t="0" r="0" b="0"/>
            <a:pathLst>
              <a:path w="25401" h="44451">
                <a:moveTo>
                  <a:pt x="25400" y="44450"/>
                </a:moveTo>
                <a:lnTo>
                  <a:pt x="25400" y="444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136236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Pour t’entraîner</a:t>
            </a:r>
          </a:p>
        </p:txBody>
      </p:sp>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sp>
        <p:nvSpPr>
          <p:cNvPr id="6" name="ZoneTexte 5"/>
          <p:cNvSpPr txBox="1"/>
          <p:nvPr/>
        </p:nvSpPr>
        <p:spPr>
          <a:xfrm>
            <a:off x="368362" y="703492"/>
            <a:ext cx="11613432" cy="1384995"/>
          </a:xfrm>
          <a:prstGeom prst="rect">
            <a:avLst/>
          </a:prstGeom>
          <a:noFill/>
        </p:spPr>
        <p:txBody>
          <a:bodyPr wrap="square" rtlCol="0">
            <a:spAutoFit/>
          </a:bodyPr>
          <a:lstStyle/>
          <a:p>
            <a:pPr algn="just"/>
            <a:r>
              <a:rPr lang="fr-FR" sz="2800" dirty="0"/>
              <a:t>Léo observe une plante. Il en mesure la hauteur chaque mardi. Mardi dernier, la plante mesurait 60 cm. Ce mardi, la plante mesure 75 cm.    </a:t>
            </a:r>
          </a:p>
          <a:p>
            <a:pPr algn="just"/>
            <a:r>
              <a:rPr lang="fr-FR" sz="2800" b="1" dirty="0"/>
              <a:t>De quelle longueur la plante a-t-elle grandi en une semaine ? </a:t>
            </a:r>
          </a:p>
        </p:txBody>
      </p:sp>
    </p:spTree>
    <p:extLst>
      <p:ext uri="{BB962C8B-B14F-4D97-AF65-F5344CB8AC3E}">
        <p14:creationId xmlns:p14="http://schemas.microsoft.com/office/powerpoint/2010/main" val="199095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7A2AE73-BBCA-48C7-A146-B71E5DBBBBD4}"/>
              </a:ext>
            </a:extLst>
          </p:cNvPr>
          <p:cNvSpPr txBox="1"/>
          <p:nvPr/>
        </p:nvSpPr>
        <p:spPr>
          <a:xfrm>
            <a:off x="7412922" y="3366908"/>
            <a:ext cx="3467031" cy="707886"/>
          </a:xfrm>
          <a:prstGeom prst="rect">
            <a:avLst/>
          </a:prstGeom>
          <a:noFill/>
        </p:spPr>
        <p:txBody>
          <a:bodyPr wrap="square" rtlCol="0">
            <a:spAutoFit/>
          </a:bodyPr>
          <a:lstStyle/>
          <a:p>
            <a:pPr algn="ctr"/>
            <a:r>
              <a:rPr lang="fr-FR" sz="4000" dirty="0"/>
              <a:t>46 + 9 =  </a:t>
            </a:r>
          </a:p>
        </p:txBody>
      </p:sp>
      <p:sp>
        <p:nvSpPr>
          <p:cNvPr id="5" name="ZoneTexte 4">
            <a:extLst>
              <a:ext uri="{FF2B5EF4-FFF2-40B4-BE49-F238E27FC236}">
                <a16:creationId xmlns:a16="http://schemas.microsoft.com/office/drawing/2014/main" xmlns="" id="{77A2AE73-BBCA-48C7-A146-B71E5DBBBBD4}"/>
              </a:ext>
            </a:extLst>
          </p:cNvPr>
          <p:cNvSpPr txBox="1"/>
          <p:nvPr/>
        </p:nvSpPr>
        <p:spPr>
          <a:xfrm>
            <a:off x="7412922" y="421467"/>
            <a:ext cx="3467031" cy="707886"/>
          </a:xfrm>
          <a:prstGeom prst="rect">
            <a:avLst/>
          </a:prstGeom>
          <a:noFill/>
        </p:spPr>
        <p:txBody>
          <a:bodyPr wrap="square" rtlCol="0">
            <a:spAutoFit/>
          </a:bodyPr>
          <a:lstStyle/>
          <a:p>
            <a:pPr algn="ctr"/>
            <a:r>
              <a:rPr lang="fr-FR" sz="4000" dirty="0"/>
              <a:t>73 + 5  =  </a:t>
            </a:r>
          </a:p>
        </p:txBody>
      </p:sp>
      <p:sp>
        <p:nvSpPr>
          <p:cNvPr id="8" name="ZoneTexte 7">
            <a:extLst>
              <a:ext uri="{FF2B5EF4-FFF2-40B4-BE49-F238E27FC236}">
                <a16:creationId xmlns:a16="http://schemas.microsoft.com/office/drawing/2014/main" xmlns="" id="{77A2AE73-BBCA-48C7-A146-B71E5DBBBBD4}"/>
              </a:ext>
            </a:extLst>
          </p:cNvPr>
          <p:cNvSpPr txBox="1"/>
          <p:nvPr/>
        </p:nvSpPr>
        <p:spPr>
          <a:xfrm>
            <a:off x="1647475" y="349762"/>
            <a:ext cx="2838380" cy="707886"/>
          </a:xfrm>
          <a:prstGeom prst="rect">
            <a:avLst/>
          </a:prstGeom>
          <a:noFill/>
        </p:spPr>
        <p:txBody>
          <a:bodyPr wrap="square" rtlCol="0">
            <a:spAutoFit/>
          </a:bodyPr>
          <a:lstStyle/>
          <a:p>
            <a:pPr algn="ctr"/>
            <a:r>
              <a:rPr lang="fr-FR" sz="4000" dirty="0"/>
              <a:t>48 + 6 =  </a:t>
            </a:r>
          </a:p>
        </p:txBody>
      </p:sp>
      <p:cxnSp>
        <p:nvCxnSpPr>
          <p:cNvPr id="9" name="Connecteur droit 8"/>
          <p:cNvCxnSpPr/>
          <p:nvPr/>
        </p:nvCxnSpPr>
        <p:spPr>
          <a:xfrm>
            <a:off x="137307" y="3078480"/>
            <a:ext cx="1170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096000" y="287670"/>
            <a:ext cx="0" cy="615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7B64F75E-CE52-4B9A-939D-AF5E2EF3AEEA}"/>
              </a:ext>
            </a:extLst>
          </p:cNvPr>
          <p:cNvSpPr txBox="1"/>
          <p:nvPr/>
        </p:nvSpPr>
        <p:spPr>
          <a:xfrm>
            <a:off x="1380473" y="3333909"/>
            <a:ext cx="3467031" cy="707886"/>
          </a:xfrm>
          <a:prstGeom prst="rect">
            <a:avLst/>
          </a:prstGeom>
          <a:noFill/>
        </p:spPr>
        <p:txBody>
          <a:bodyPr wrap="square" rtlCol="0">
            <a:spAutoFit/>
          </a:bodyPr>
          <a:lstStyle/>
          <a:p>
            <a:pPr algn="ctr"/>
            <a:r>
              <a:rPr lang="fr-FR" sz="4000" dirty="0"/>
              <a:t>35 + 47 =  </a:t>
            </a:r>
          </a:p>
        </p:txBody>
      </p:sp>
    </p:spTree>
    <p:extLst>
      <p:ext uri="{BB962C8B-B14F-4D97-AF65-F5344CB8AC3E}">
        <p14:creationId xmlns:p14="http://schemas.microsoft.com/office/powerpoint/2010/main" val="368651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770603022"/>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32 + 8 =  </a:t>
            </a:r>
          </a:p>
        </p:txBody>
      </p:sp>
    </p:spTree>
    <p:extLst>
      <p:ext uri="{BB962C8B-B14F-4D97-AF65-F5344CB8AC3E}">
        <p14:creationId xmlns:p14="http://schemas.microsoft.com/office/powerpoint/2010/main" val="287248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1624760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1F9C0390-17E2-40B6-BB5F-327B6DED10D7}"/>
              </a:ext>
            </a:extLst>
          </p:cNvPr>
          <p:cNvSpPr txBox="1"/>
          <p:nvPr/>
        </p:nvSpPr>
        <p:spPr>
          <a:xfrm>
            <a:off x="455984" y="1346039"/>
            <a:ext cx="2838380" cy="707886"/>
          </a:xfrm>
          <a:prstGeom prst="rect">
            <a:avLst/>
          </a:prstGeom>
          <a:noFill/>
        </p:spPr>
        <p:txBody>
          <a:bodyPr wrap="square" rtlCol="0">
            <a:spAutoFit/>
          </a:bodyPr>
          <a:lstStyle/>
          <a:p>
            <a:pPr algn="ctr"/>
            <a:r>
              <a:rPr lang="fr-FR" sz="4000" dirty="0"/>
              <a:t>32 + 8 =  </a:t>
            </a:r>
          </a:p>
        </p:txBody>
      </p:sp>
    </p:spTree>
    <p:extLst>
      <p:ext uri="{BB962C8B-B14F-4D97-AF65-F5344CB8AC3E}">
        <p14:creationId xmlns:p14="http://schemas.microsoft.com/office/powerpoint/2010/main" val="6373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604109921"/>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40 + 34 =  </a:t>
            </a:r>
          </a:p>
        </p:txBody>
      </p:sp>
    </p:spTree>
    <p:extLst>
      <p:ext uri="{BB962C8B-B14F-4D97-AF65-F5344CB8AC3E}">
        <p14:creationId xmlns:p14="http://schemas.microsoft.com/office/powerpoint/2010/main" val="188960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15878883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1F9C0390-17E2-40B6-BB5F-327B6DED10D7}"/>
              </a:ext>
            </a:extLst>
          </p:cNvPr>
          <p:cNvSpPr txBox="1"/>
          <p:nvPr/>
        </p:nvSpPr>
        <p:spPr>
          <a:xfrm>
            <a:off x="455984" y="1346039"/>
            <a:ext cx="2838380" cy="707886"/>
          </a:xfrm>
          <a:prstGeom prst="rect">
            <a:avLst/>
          </a:prstGeom>
          <a:noFill/>
        </p:spPr>
        <p:txBody>
          <a:bodyPr wrap="square" rtlCol="0">
            <a:spAutoFit/>
          </a:bodyPr>
          <a:lstStyle/>
          <a:p>
            <a:pPr algn="ctr"/>
            <a:r>
              <a:rPr lang="fr-FR" sz="4000" dirty="0"/>
              <a:t>40 + 34 =  </a:t>
            </a:r>
          </a:p>
        </p:txBody>
      </p:sp>
    </p:spTree>
    <p:extLst>
      <p:ext uri="{BB962C8B-B14F-4D97-AF65-F5344CB8AC3E}">
        <p14:creationId xmlns:p14="http://schemas.microsoft.com/office/powerpoint/2010/main" val="115277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3454162771"/>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8275" y="1574338"/>
            <a:ext cx="2838380" cy="707886"/>
          </a:xfrm>
          <a:prstGeom prst="rect">
            <a:avLst/>
          </a:prstGeom>
          <a:noFill/>
        </p:spPr>
        <p:txBody>
          <a:bodyPr wrap="square" rtlCol="0">
            <a:spAutoFit/>
          </a:bodyPr>
          <a:lstStyle/>
          <a:p>
            <a:pPr algn="ctr"/>
            <a:r>
              <a:rPr lang="fr-FR" sz="4000" dirty="0"/>
              <a:t>56 + 9 =  </a:t>
            </a:r>
          </a:p>
        </p:txBody>
      </p:sp>
    </p:spTree>
    <p:extLst>
      <p:ext uri="{BB962C8B-B14F-4D97-AF65-F5344CB8AC3E}">
        <p14:creationId xmlns:p14="http://schemas.microsoft.com/office/powerpoint/2010/main" val="126026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132556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2308863303"/>
              </p:ext>
            </p:extLst>
          </p:nvPr>
        </p:nvGraphicFramePr>
        <p:xfrm>
          <a:off x="976746" y="20611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xmlns="" id="{6DFCE483-1E59-47A1-881B-6CC4983EC5E2}"/>
              </a:ext>
            </a:extLst>
          </p:cNvPr>
          <p:cNvSpPr txBox="1"/>
          <p:nvPr/>
        </p:nvSpPr>
        <p:spPr>
          <a:xfrm>
            <a:off x="428275" y="1574338"/>
            <a:ext cx="2838380" cy="707886"/>
          </a:xfrm>
          <a:prstGeom prst="rect">
            <a:avLst/>
          </a:prstGeom>
          <a:noFill/>
        </p:spPr>
        <p:txBody>
          <a:bodyPr wrap="square" rtlCol="0">
            <a:spAutoFit/>
          </a:bodyPr>
          <a:lstStyle/>
          <a:p>
            <a:pPr algn="ctr"/>
            <a:r>
              <a:rPr lang="fr-FR" sz="4000" dirty="0"/>
              <a:t>56 + 9 =  </a:t>
            </a:r>
          </a:p>
        </p:txBody>
      </p:sp>
    </p:spTree>
    <p:extLst>
      <p:ext uri="{BB962C8B-B14F-4D97-AF65-F5344CB8AC3E}">
        <p14:creationId xmlns:p14="http://schemas.microsoft.com/office/powerpoint/2010/main" val="1182101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TM02900771[[fn=Secteur]]</Template>
  <TotalTime>13789</TotalTime>
  <Words>1212</Words>
  <Application>Microsoft Office PowerPoint</Application>
  <PresentationFormat>Personnalisé</PresentationFormat>
  <Paragraphs>250</Paragraphs>
  <Slides>29</Slides>
  <Notes>25</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Mardi 09 juin 2020</vt:lpstr>
      <vt:lpstr>Calcul mental</vt:lpstr>
      <vt:lpstr>Présentation PowerPoint</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Mesures </vt:lpstr>
      <vt:lpstr>Mesure de longueurs</vt:lpstr>
      <vt:lpstr>Présentation PowerPoint</vt:lpstr>
      <vt:lpstr>Mesure de longueurs</vt:lpstr>
      <vt:lpstr>Présentation PowerPoint</vt:lpstr>
      <vt:lpstr>Présentation PowerPoint</vt:lpstr>
      <vt:lpstr>Mesure de longueurs</vt:lpstr>
      <vt:lpstr>Présentation PowerPoint</vt:lpstr>
      <vt:lpstr>Problèmes</vt:lpstr>
      <vt:lpstr>Pour t’entraîner</vt:lpstr>
      <vt:lpstr>Première situation</vt:lpstr>
      <vt:lpstr>Deuxième situation</vt:lpstr>
      <vt:lpstr>Troisième situation</vt:lpstr>
      <vt:lpstr>Pour t’entraîner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doubles</dc:title>
  <dc:creator>Vsg IEN</dc:creator>
  <cp:lastModifiedBy>Ollivier HUNAULT</cp:lastModifiedBy>
  <cp:revision>449</cp:revision>
  <dcterms:created xsi:type="dcterms:W3CDTF">2020-03-19T21:38:13Z</dcterms:created>
  <dcterms:modified xsi:type="dcterms:W3CDTF">2020-05-25T14:58:23Z</dcterms:modified>
</cp:coreProperties>
</file>