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300" r:id="rId3"/>
    <p:sldId id="314" r:id="rId4"/>
    <p:sldId id="315" r:id="rId5"/>
    <p:sldId id="370" r:id="rId6"/>
    <p:sldId id="297" r:id="rId7"/>
    <p:sldId id="364" r:id="rId8"/>
    <p:sldId id="368" r:id="rId9"/>
    <p:sldId id="356" r:id="rId10"/>
    <p:sldId id="357" r:id="rId11"/>
    <p:sldId id="358" r:id="rId12"/>
    <p:sldId id="359" r:id="rId13"/>
    <p:sldId id="362" r:id="rId14"/>
    <p:sldId id="363" r:id="rId15"/>
    <p:sldId id="367" r:id="rId16"/>
    <p:sldId id="326" r:id="rId17"/>
    <p:sldId id="348" r:id="rId18"/>
    <p:sldId id="349" r:id="rId19"/>
    <p:sldId id="350" r:id="rId20"/>
    <p:sldId id="371" r:id="rId21"/>
    <p:sldId id="352" r:id="rId22"/>
    <p:sldId id="372" r:id="rId23"/>
    <p:sldId id="311" r:id="rId24"/>
    <p:sldId id="36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2111" autoAdjust="0"/>
  </p:normalViewPr>
  <p:slideViewPr>
    <p:cSldViewPr snapToGrid="0">
      <p:cViewPr>
        <p:scale>
          <a:sx n="81" d="100"/>
          <a:sy n="81" d="100"/>
        </p:scale>
        <p:origin x="-132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une réplique</a:t>
          </a:r>
          <a:endParaRPr lang="fr-FR" sz="32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r>
            <a:rPr lang="fr-FR" sz="3200" b="1" dirty="0"/>
            <a:t>une scène 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600" b="1" dirty="0"/>
            <a:t>une réponse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D218EE1-C1C0-44F7-9A50-1B070FFC0878}" type="presOf" srcId="{C98D5B68-7884-6648-A6A0-2E344EE2F2C1}" destId="{70B8D9E0-4A6D-2F44-B595-4E51FB1CC510}" srcOrd="0" destOrd="0" presId="urn:microsoft.com/office/officeart/2005/8/layout/vList5"/>
    <dgm:cxn modelId="{9DCE2FCD-0907-4AEA-B8A7-4358FA56201D}" type="presOf" srcId="{DD6BBC1B-D149-744A-A30E-EFE273F02222}" destId="{B2E2EFB5-3D81-DA40-B0AB-7277103CCFA5}" srcOrd="0" destOrd="0" presId="urn:microsoft.com/office/officeart/2005/8/layout/vList5"/>
    <dgm:cxn modelId="{CB695126-31BD-440E-9217-661DA16F4AF8}" type="presOf" srcId="{5A256FE1-617A-F64B-AAA5-E71BA3D8E71B}" destId="{5131D196-118F-ED4B-8F8C-9F861CEE6268}" srcOrd="0" destOrd="0" presId="urn:microsoft.com/office/officeart/2005/8/layout/vList5"/>
    <dgm:cxn modelId="{BE46C2F7-DEC8-4CF5-B100-E0783ED6D13E}" type="presOf" srcId="{2C8EC395-066D-984E-8F48-1D03BBA365D6}" destId="{FBE9ED35-B856-174C-8737-A32D2C924CA6}" srcOrd="0" destOrd="0" presId="urn:microsoft.com/office/officeart/2005/8/layout/vList5"/>
    <dgm:cxn modelId="{BC85D32A-0292-412C-ADD7-F98C6B8F4321}" type="presOf" srcId="{31427C3A-E33A-4C40-B6A8-DF440F9FA9C2}" destId="{09F84ED2-5430-D348-8351-1C588DA968EF}" srcOrd="0" destOrd="0" presId="urn:microsoft.com/office/officeart/2005/8/layout/vList5"/>
    <dgm:cxn modelId="{677334E6-8317-481A-B048-AE64EDA933C9}" type="presOf" srcId="{39104730-2024-374C-98E0-3A4CE7ED9881}" destId="{82B71E07-46A9-1F4C-9980-576B2FA3ADD8}" srcOrd="0" destOrd="0" presId="urn:microsoft.com/office/officeart/2005/8/layout/vList5"/>
    <dgm:cxn modelId="{E4FA11B7-FE91-41A2-9758-22AB393C4D32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302702F-5D0D-4F54-BC2F-BEA8BB222497}" type="presOf" srcId="{EE961598-7C1F-4370-BCE7-41358C706D45}" destId="{09F84ED2-5430-D348-8351-1C588DA968EF}" srcOrd="0" destOrd="1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C14237D9-C149-4D1D-A05C-8A1C0E99FC2E}" srcId="{C98D5B68-7884-6648-A6A0-2E344EE2F2C1}" destId="{EE961598-7C1F-4370-BCE7-41358C706D45}" srcOrd="1" destOrd="0" parTransId="{22BFBDCC-0081-4E5C-844D-3E5D5AB2A38A}" sibTransId="{B1BC915F-7EA8-4BC5-87A1-B39A8E86E525}"/>
    <dgm:cxn modelId="{E13C8AE4-94DA-46DE-A338-6FCE2E78C141}" type="presParOf" srcId="{82B71E07-46A9-1F4C-9980-576B2FA3ADD8}" destId="{A3A8D8DA-067B-EC42-9EAF-7E4FD8AA6489}" srcOrd="0" destOrd="0" presId="urn:microsoft.com/office/officeart/2005/8/layout/vList5"/>
    <dgm:cxn modelId="{B19CE48E-2EFD-4081-A6C3-C731554A8392}" type="presParOf" srcId="{A3A8D8DA-067B-EC42-9EAF-7E4FD8AA6489}" destId="{5131D196-118F-ED4B-8F8C-9F861CEE6268}" srcOrd="0" destOrd="0" presId="urn:microsoft.com/office/officeart/2005/8/layout/vList5"/>
    <dgm:cxn modelId="{0E7FDB90-5F7A-44A7-8096-056D085F651D}" type="presParOf" srcId="{A3A8D8DA-067B-EC42-9EAF-7E4FD8AA6489}" destId="{B2E2EFB5-3D81-DA40-B0AB-7277103CCFA5}" srcOrd="1" destOrd="0" presId="urn:microsoft.com/office/officeart/2005/8/layout/vList5"/>
    <dgm:cxn modelId="{1A573A97-22C2-4241-B400-8B76A892A296}" type="presParOf" srcId="{82B71E07-46A9-1F4C-9980-576B2FA3ADD8}" destId="{86757E5C-20F4-E745-A720-B10E686939A4}" srcOrd="1" destOrd="0" presId="urn:microsoft.com/office/officeart/2005/8/layout/vList5"/>
    <dgm:cxn modelId="{16DF155C-F96E-4AD9-859B-DF0946753E81}" type="presParOf" srcId="{82B71E07-46A9-1F4C-9980-576B2FA3ADD8}" destId="{0760AE06-7B56-494A-A0E8-36B594643D8E}" srcOrd="2" destOrd="0" presId="urn:microsoft.com/office/officeart/2005/8/layout/vList5"/>
    <dgm:cxn modelId="{6B2B7962-9056-483C-8617-17716E32613E}" type="presParOf" srcId="{0760AE06-7B56-494A-A0E8-36B594643D8E}" destId="{C3381103-080C-D746-8B27-46B2DEE4028C}" srcOrd="0" destOrd="0" presId="urn:microsoft.com/office/officeart/2005/8/layout/vList5"/>
    <dgm:cxn modelId="{605497AE-AA8B-429B-B328-24A250CFD2C9}" type="presParOf" srcId="{0760AE06-7B56-494A-A0E8-36B594643D8E}" destId="{FBE9ED35-B856-174C-8737-A32D2C924CA6}" srcOrd="1" destOrd="0" presId="urn:microsoft.com/office/officeart/2005/8/layout/vList5"/>
    <dgm:cxn modelId="{9018392B-5624-4C9C-AB90-BFAA1B1EC129}" type="presParOf" srcId="{82B71E07-46A9-1F4C-9980-576B2FA3ADD8}" destId="{42D27948-8160-FF47-9116-9786F5E669CE}" srcOrd="3" destOrd="0" presId="urn:microsoft.com/office/officeart/2005/8/layout/vList5"/>
    <dgm:cxn modelId="{42C0F272-CE22-40E0-8DAC-6E7D34D4FDDB}" type="presParOf" srcId="{82B71E07-46A9-1F4C-9980-576B2FA3ADD8}" destId="{39BBA486-03BD-2144-ABBF-AE369E5400B7}" srcOrd="4" destOrd="0" presId="urn:microsoft.com/office/officeart/2005/8/layout/vList5"/>
    <dgm:cxn modelId="{B444D4D1-30DC-4DED-AF77-E0D6B894294B}" type="presParOf" srcId="{39BBA486-03BD-2144-ABBF-AE369E5400B7}" destId="{70B8D9E0-4A6D-2F44-B595-4E51FB1CC510}" srcOrd="0" destOrd="0" presId="urn:microsoft.com/office/officeart/2005/8/layout/vList5"/>
    <dgm:cxn modelId="{C4C8F1FB-1CE7-473D-980E-DB0A8E9FB2C0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une réplique</a:t>
          </a:r>
          <a:endParaRPr lang="fr-FR" sz="32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0000">
            <a:alpha val="90000"/>
          </a:srgbClr>
        </a:solidFill>
      </dgm:spPr>
      <dgm:t>
        <a:bodyPr anchor="t"/>
        <a:lstStyle/>
        <a:p>
          <a:pPr algn="ctr">
            <a:buNone/>
          </a:pPr>
          <a:r>
            <a:rPr lang="fr-FR" sz="3200" b="1" dirty="0"/>
            <a:t>une scène 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>
        <a:solidFill>
          <a:srgbClr val="FF0000">
            <a:alpha val="90000"/>
          </a:srgbClr>
        </a:solidFill>
      </dgm:spPr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3600" b="1" dirty="0"/>
            <a:t>une réponse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D218EE1-C1C0-44F7-9A50-1B070FFC0878}" type="presOf" srcId="{C98D5B68-7884-6648-A6A0-2E344EE2F2C1}" destId="{70B8D9E0-4A6D-2F44-B595-4E51FB1CC510}" srcOrd="0" destOrd="0" presId="urn:microsoft.com/office/officeart/2005/8/layout/vList5"/>
    <dgm:cxn modelId="{9DCE2FCD-0907-4AEA-B8A7-4358FA56201D}" type="presOf" srcId="{DD6BBC1B-D149-744A-A30E-EFE273F02222}" destId="{B2E2EFB5-3D81-DA40-B0AB-7277103CCFA5}" srcOrd="0" destOrd="0" presId="urn:microsoft.com/office/officeart/2005/8/layout/vList5"/>
    <dgm:cxn modelId="{CB695126-31BD-440E-9217-661DA16F4AF8}" type="presOf" srcId="{5A256FE1-617A-F64B-AAA5-E71BA3D8E71B}" destId="{5131D196-118F-ED4B-8F8C-9F861CEE6268}" srcOrd="0" destOrd="0" presId="urn:microsoft.com/office/officeart/2005/8/layout/vList5"/>
    <dgm:cxn modelId="{BE46C2F7-DEC8-4CF5-B100-E0783ED6D13E}" type="presOf" srcId="{2C8EC395-066D-984E-8F48-1D03BBA365D6}" destId="{FBE9ED35-B856-174C-8737-A32D2C924CA6}" srcOrd="0" destOrd="0" presId="urn:microsoft.com/office/officeart/2005/8/layout/vList5"/>
    <dgm:cxn modelId="{BC85D32A-0292-412C-ADD7-F98C6B8F4321}" type="presOf" srcId="{31427C3A-E33A-4C40-B6A8-DF440F9FA9C2}" destId="{09F84ED2-5430-D348-8351-1C588DA968EF}" srcOrd="0" destOrd="0" presId="urn:microsoft.com/office/officeart/2005/8/layout/vList5"/>
    <dgm:cxn modelId="{677334E6-8317-481A-B048-AE64EDA933C9}" type="presOf" srcId="{39104730-2024-374C-98E0-3A4CE7ED9881}" destId="{82B71E07-46A9-1F4C-9980-576B2FA3ADD8}" srcOrd="0" destOrd="0" presId="urn:microsoft.com/office/officeart/2005/8/layout/vList5"/>
    <dgm:cxn modelId="{E4FA11B7-FE91-41A2-9758-22AB393C4D32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302702F-5D0D-4F54-BC2F-BEA8BB222497}" type="presOf" srcId="{EE961598-7C1F-4370-BCE7-41358C706D45}" destId="{09F84ED2-5430-D348-8351-1C588DA968EF}" srcOrd="0" destOrd="1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C14237D9-C149-4D1D-A05C-8A1C0E99FC2E}" srcId="{C98D5B68-7884-6648-A6A0-2E344EE2F2C1}" destId="{EE961598-7C1F-4370-BCE7-41358C706D45}" srcOrd="1" destOrd="0" parTransId="{22BFBDCC-0081-4E5C-844D-3E5D5AB2A38A}" sibTransId="{B1BC915F-7EA8-4BC5-87A1-B39A8E86E525}"/>
    <dgm:cxn modelId="{E13C8AE4-94DA-46DE-A338-6FCE2E78C141}" type="presParOf" srcId="{82B71E07-46A9-1F4C-9980-576B2FA3ADD8}" destId="{A3A8D8DA-067B-EC42-9EAF-7E4FD8AA6489}" srcOrd="0" destOrd="0" presId="urn:microsoft.com/office/officeart/2005/8/layout/vList5"/>
    <dgm:cxn modelId="{B19CE48E-2EFD-4081-A6C3-C731554A8392}" type="presParOf" srcId="{A3A8D8DA-067B-EC42-9EAF-7E4FD8AA6489}" destId="{5131D196-118F-ED4B-8F8C-9F861CEE6268}" srcOrd="0" destOrd="0" presId="urn:microsoft.com/office/officeart/2005/8/layout/vList5"/>
    <dgm:cxn modelId="{0E7FDB90-5F7A-44A7-8096-056D085F651D}" type="presParOf" srcId="{A3A8D8DA-067B-EC42-9EAF-7E4FD8AA6489}" destId="{B2E2EFB5-3D81-DA40-B0AB-7277103CCFA5}" srcOrd="1" destOrd="0" presId="urn:microsoft.com/office/officeart/2005/8/layout/vList5"/>
    <dgm:cxn modelId="{1A573A97-22C2-4241-B400-8B76A892A296}" type="presParOf" srcId="{82B71E07-46A9-1F4C-9980-576B2FA3ADD8}" destId="{86757E5C-20F4-E745-A720-B10E686939A4}" srcOrd="1" destOrd="0" presId="urn:microsoft.com/office/officeart/2005/8/layout/vList5"/>
    <dgm:cxn modelId="{16DF155C-F96E-4AD9-859B-DF0946753E81}" type="presParOf" srcId="{82B71E07-46A9-1F4C-9980-576B2FA3ADD8}" destId="{0760AE06-7B56-494A-A0E8-36B594643D8E}" srcOrd="2" destOrd="0" presId="urn:microsoft.com/office/officeart/2005/8/layout/vList5"/>
    <dgm:cxn modelId="{6B2B7962-9056-483C-8617-17716E32613E}" type="presParOf" srcId="{0760AE06-7B56-494A-A0E8-36B594643D8E}" destId="{C3381103-080C-D746-8B27-46B2DEE4028C}" srcOrd="0" destOrd="0" presId="urn:microsoft.com/office/officeart/2005/8/layout/vList5"/>
    <dgm:cxn modelId="{605497AE-AA8B-429B-B328-24A250CFD2C9}" type="presParOf" srcId="{0760AE06-7B56-494A-A0E8-36B594643D8E}" destId="{FBE9ED35-B856-174C-8737-A32D2C924CA6}" srcOrd="1" destOrd="0" presId="urn:microsoft.com/office/officeart/2005/8/layout/vList5"/>
    <dgm:cxn modelId="{9018392B-5624-4C9C-AB90-BFAA1B1EC129}" type="presParOf" srcId="{82B71E07-46A9-1F4C-9980-576B2FA3ADD8}" destId="{42D27948-8160-FF47-9116-9786F5E669CE}" srcOrd="3" destOrd="0" presId="urn:microsoft.com/office/officeart/2005/8/layout/vList5"/>
    <dgm:cxn modelId="{42C0F272-CE22-40E0-8DAC-6E7D34D4FDDB}" type="presParOf" srcId="{82B71E07-46A9-1F4C-9980-576B2FA3ADD8}" destId="{39BBA486-03BD-2144-ABBF-AE369E5400B7}" srcOrd="4" destOrd="0" presId="urn:microsoft.com/office/officeart/2005/8/layout/vList5"/>
    <dgm:cxn modelId="{B444D4D1-30DC-4DED-AF77-E0D6B894294B}" type="presParOf" srcId="{39BBA486-03BD-2144-ABBF-AE369E5400B7}" destId="{70B8D9E0-4A6D-2F44-B595-4E51FB1CC510}" srcOrd="0" destOrd="0" presId="urn:microsoft.com/office/officeart/2005/8/layout/vList5"/>
    <dgm:cxn modelId="{C4C8F1FB-1CE7-473D-980E-DB0A8E9FB2C0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</a:t>
          </a:r>
          <a:r>
            <a:rPr lang="fr-FR" sz="3800" b="1" dirty="0" smtClean="0"/>
            <a:t>une comédie-ballet</a:t>
          </a:r>
          <a:endParaRPr lang="fr-FR" sz="32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r>
            <a:rPr lang="fr-FR" sz="2800" b="1" dirty="0" smtClean="0"/>
            <a:t>une pièce de théâtre accompagnée de musique et de danse </a:t>
          </a:r>
          <a:endParaRPr lang="fr-FR" sz="2800" b="1" dirty="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600" b="1" dirty="0" smtClean="0"/>
            <a:t>une comédie-balai</a:t>
          </a:r>
          <a:endParaRPr lang="fr-FR" sz="36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D218EE1-C1C0-44F7-9A50-1B070FFC0878}" type="presOf" srcId="{C98D5B68-7884-6648-A6A0-2E344EE2F2C1}" destId="{70B8D9E0-4A6D-2F44-B595-4E51FB1CC510}" srcOrd="0" destOrd="0" presId="urn:microsoft.com/office/officeart/2005/8/layout/vList5"/>
    <dgm:cxn modelId="{9DCE2FCD-0907-4AEA-B8A7-4358FA56201D}" type="presOf" srcId="{DD6BBC1B-D149-744A-A30E-EFE273F02222}" destId="{B2E2EFB5-3D81-DA40-B0AB-7277103CCFA5}" srcOrd="0" destOrd="0" presId="urn:microsoft.com/office/officeart/2005/8/layout/vList5"/>
    <dgm:cxn modelId="{CB695126-31BD-440E-9217-661DA16F4AF8}" type="presOf" srcId="{5A256FE1-617A-F64B-AAA5-E71BA3D8E71B}" destId="{5131D196-118F-ED4B-8F8C-9F861CEE6268}" srcOrd="0" destOrd="0" presId="urn:microsoft.com/office/officeart/2005/8/layout/vList5"/>
    <dgm:cxn modelId="{BE46C2F7-DEC8-4CF5-B100-E0783ED6D13E}" type="presOf" srcId="{2C8EC395-066D-984E-8F48-1D03BBA365D6}" destId="{FBE9ED35-B856-174C-8737-A32D2C924CA6}" srcOrd="0" destOrd="0" presId="urn:microsoft.com/office/officeart/2005/8/layout/vList5"/>
    <dgm:cxn modelId="{BC85D32A-0292-412C-ADD7-F98C6B8F4321}" type="presOf" srcId="{31427C3A-E33A-4C40-B6A8-DF440F9FA9C2}" destId="{09F84ED2-5430-D348-8351-1C588DA968EF}" srcOrd="0" destOrd="0" presId="urn:microsoft.com/office/officeart/2005/8/layout/vList5"/>
    <dgm:cxn modelId="{677334E6-8317-481A-B048-AE64EDA933C9}" type="presOf" srcId="{39104730-2024-374C-98E0-3A4CE7ED9881}" destId="{82B71E07-46A9-1F4C-9980-576B2FA3ADD8}" srcOrd="0" destOrd="0" presId="urn:microsoft.com/office/officeart/2005/8/layout/vList5"/>
    <dgm:cxn modelId="{E4FA11B7-FE91-41A2-9758-22AB393C4D32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302702F-5D0D-4F54-BC2F-BEA8BB222497}" type="presOf" srcId="{EE961598-7C1F-4370-BCE7-41358C706D45}" destId="{09F84ED2-5430-D348-8351-1C588DA968EF}" srcOrd="0" destOrd="1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C14237D9-C149-4D1D-A05C-8A1C0E99FC2E}" srcId="{C98D5B68-7884-6648-A6A0-2E344EE2F2C1}" destId="{EE961598-7C1F-4370-BCE7-41358C706D45}" srcOrd="1" destOrd="0" parTransId="{22BFBDCC-0081-4E5C-844D-3E5D5AB2A38A}" sibTransId="{B1BC915F-7EA8-4BC5-87A1-B39A8E86E525}"/>
    <dgm:cxn modelId="{E13C8AE4-94DA-46DE-A338-6FCE2E78C141}" type="presParOf" srcId="{82B71E07-46A9-1F4C-9980-576B2FA3ADD8}" destId="{A3A8D8DA-067B-EC42-9EAF-7E4FD8AA6489}" srcOrd="0" destOrd="0" presId="urn:microsoft.com/office/officeart/2005/8/layout/vList5"/>
    <dgm:cxn modelId="{B19CE48E-2EFD-4081-A6C3-C731554A8392}" type="presParOf" srcId="{A3A8D8DA-067B-EC42-9EAF-7E4FD8AA6489}" destId="{5131D196-118F-ED4B-8F8C-9F861CEE6268}" srcOrd="0" destOrd="0" presId="urn:microsoft.com/office/officeart/2005/8/layout/vList5"/>
    <dgm:cxn modelId="{0E7FDB90-5F7A-44A7-8096-056D085F651D}" type="presParOf" srcId="{A3A8D8DA-067B-EC42-9EAF-7E4FD8AA6489}" destId="{B2E2EFB5-3D81-DA40-B0AB-7277103CCFA5}" srcOrd="1" destOrd="0" presId="urn:microsoft.com/office/officeart/2005/8/layout/vList5"/>
    <dgm:cxn modelId="{1A573A97-22C2-4241-B400-8B76A892A296}" type="presParOf" srcId="{82B71E07-46A9-1F4C-9980-576B2FA3ADD8}" destId="{86757E5C-20F4-E745-A720-B10E686939A4}" srcOrd="1" destOrd="0" presId="urn:microsoft.com/office/officeart/2005/8/layout/vList5"/>
    <dgm:cxn modelId="{16DF155C-F96E-4AD9-859B-DF0946753E81}" type="presParOf" srcId="{82B71E07-46A9-1F4C-9980-576B2FA3ADD8}" destId="{0760AE06-7B56-494A-A0E8-36B594643D8E}" srcOrd="2" destOrd="0" presId="urn:microsoft.com/office/officeart/2005/8/layout/vList5"/>
    <dgm:cxn modelId="{6B2B7962-9056-483C-8617-17716E32613E}" type="presParOf" srcId="{0760AE06-7B56-494A-A0E8-36B594643D8E}" destId="{C3381103-080C-D746-8B27-46B2DEE4028C}" srcOrd="0" destOrd="0" presId="urn:microsoft.com/office/officeart/2005/8/layout/vList5"/>
    <dgm:cxn modelId="{605497AE-AA8B-429B-B328-24A250CFD2C9}" type="presParOf" srcId="{0760AE06-7B56-494A-A0E8-36B594643D8E}" destId="{FBE9ED35-B856-174C-8737-A32D2C924CA6}" srcOrd="1" destOrd="0" presId="urn:microsoft.com/office/officeart/2005/8/layout/vList5"/>
    <dgm:cxn modelId="{9018392B-5624-4C9C-AB90-BFAA1B1EC129}" type="presParOf" srcId="{82B71E07-46A9-1F4C-9980-576B2FA3ADD8}" destId="{42D27948-8160-FF47-9116-9786F5E669CE}" srcOrd="3" destOrd="0" presId="urn:microsoft.com/office/officeart/2005/8/layout/vList5"/>
    <dgm:cxn modelId="{42C0F272-CE22-40E0-8DAC-6E7D34D4FDDB}" type="presParOf" srcId="{82B71E07-46A9-1F4C-9980-576B2FA3ADD8}" destId="{39BBA486-03BD-2144-ABBF-AE369E5400B7}" srcOrd="4" destOrd="0" presId="urn:microsoft.com/office/officeart/2005/8/layout/vList5"/>
    <dgm:cxn modelId="{B444D4D1-30DC-4DED-AF77-E0D6B894294B}" type="presParOf" srcId="{39BBA486-03BD-2144-ABBF-AE369E5400B7}" destId="{70B8D9E0-4A6D-2F44-B595-4E51FB1CC510}" srcOrd="0" destOrd="0" presId="urn:microsoft.com/office/officeart/2005/8/layout/vList5"/>
    <dgm:cxn modelId="{C4C8F1FB-1CE7-473D-980E-DB0A8E9FB2C0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</a:t>
          </a:r>
          <a:r>
            <a:rPr lang="fr-FR" sz="3800" b="1" dirty="0" smtClean="0"/>
            <a:t>une comédie-ballet</a:t>
          </a:r>
          <a:endParaRPr lang="fr-FR" sz="32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r>
            <a:rPr lang="fr-FR" sz="2800" b="1" dirty="0" smtClean="0"/>
            <a:t>une pièce de théâtre accompagnée de musique et de danse </a:t>
          </a:r>
          <a:endParaRPr lang="fr-FR" sz="2800" b="1" dirty="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3600" b="1" dirty="0" smtClean="0"/>
            <a:t>une comédie-balai</a:t>
          </a:r>
          <a:endParaRPr lang="fr-FR" sz="36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 custLinFactNeighborX="16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2ECEA2-6D0D-42C3-AC35-53E7CF60DB78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03BB1EE1-6946-4A5E-A93D-F9143AB6EAEF}" type="presOf" srcId="{2C8EC395-066D-984E-8F48-1D03BBA365D6}" destId="{FBE9ED35-B856-174C-8737-A32D2C924CA6}" srcOrd="0" destOrd="0" presId="urn:microsoft.com/office/officeart/2005/8/layout/vList5"/>
    <dgm:cxn modelId="{C14237D9-C149-4D1D-A05C-8A1C0E99FC2E}" srcId="{C98D5B68-7884-6648-A6A0-2E344EE2F2C1}" destId="{EE961598-7C1F-4370-BCE7-41358C706D45}" srcOrd="1" destOrd="0" parTransId="{22BFBDCC-0081-4E5C-844D-3E5D5AB2A38A}" sibTransId="{B1BC915F-7EA8-4BC5-87A1-B39A8E86E525}"/>
    <dgm:cxn modelId="{B960F71E-C564-4D0D-B364-02F4805CC58B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CFC7169-2F2E-44A6-B9FD-19AC37BD64F5}" type="presOf" srcId="{5A256FE1-617A-F64B-AAA5-E71BA3D8E71B}" destId="{5131D196-118F-ED4B-8F8C-9F861CEE6268}" srcOrd="0" destOrd="0" presId="urn:microsoft.com/office/officeart/2005/8/layout/vList5"/>
    <dgm:cxn modelId="{20600BB9-E077-46CF-8A68-A969ECD01973}" type="presOf" srcId="{31427C3A-E33A-4C40-B6A8-DF440F9FA9C2}" destId="{09F84ED2-5430-D348-8351-1C588DA968EF}" srcOrd="0" destOrd="0" presId="urn:microsoft.com/office/officeart/2005/8/layout/vList5"/>
    <dgm:cxn modelId="{1C44D772-3A1A-4DF8-8EFD-E0F6AA7840E5}" type="presOf" srcId="{EE961598-7C1F-4370-BCE7-41358C706D45}" destId="{09F84ED2-5430-D348-8351-1C588DA968EF}" srcOrd="0" destOrd="1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D75EFE8-82A7-47EB-A6CF-DC9DAFF962A1}" type="presOf" srcId="{C98D5B68-7884-6648-A6A0-2E344EE2F2C1}" destId="{70B8D9E0-4A6D-2F44-B595-4E51FB1CC510}" srcOrd="0" destOrd="0" presId="urn:microsoft.com/office/officeart/2005/8/layout/vList5"/>
    <dgm:cxn modelId="{F88EEB21-6C6A-4366-9350-85CB9A4796DA}" type="presOf" srcId="{DD6BBC1B-D149-744A-A30E-EFE273F02222}" destId="{B2E2EFB5-3D81-DA40-B0AB-7277103CCFA5}" srcOrd="0" destOrd="0" presId="urn:microsoft.com/office/officeart/2005/8/layout/vList5"/>
    <dgm:cxn modelId="{59AF8625-C562-4138-BE72-73779A496FD4}" type="presParOf" srcId="{82B71E07-46A9-1F4C-9980-576B2FA3ADD8}" destId="{A3A8D8DA-067B-EC42-9EAF-7E4FD8AA6489}" srcOrd="0" destOrd="0" presId="urn:microsoft.com/office/officeart/2005/8/layout/vList5"/>
    <dgm:cxn modelId="{930D6152-C884-47E1-9E28-C46084DA1645}" type="presParOf" srcId="{A3A8D8DA-067B-EC42-9EAF-7E4FD8AA6489}" destId="{5131D196-118F-ED4B-8F8C-9F861CEE6268}" srcOrd="0" destOrd="0" presId="urn:microsoft.com/office/officeart/2005/8/layout/vList5"/>
    <dgm:cxn modelId="{072E0F24-DF4D-4038-97F5-1A3B570B0C49}" type="presParOf" srcId="{A3A8D8DA-067B-EC42-9EAF-7E4FD8AA6489}" destId="{B2E2EFB5-3D81-DA40-B0AB-7277103CCFA5}" srcOrd="1" destOrd="0" presId="urn:microsoft.com/office/officeart/2005/8/layout/vList5"/>
    <dgm:cxn modelId="{AF90F788-4FEF-4A8F-9391-01B5C8FAD36C}" type="presParOf" srcId="{82B71E07-46A9-1F4C-9980-576B2FA3ADD8}" destId="{86757E5C-20F4-E745-A720-B10E686939A4}" srcOrd="1" destOrd="0" presId="urn:microsoft.com/office/officeart/2005/8/layout/vList5"/>
    <dgm:cxn modelId="{40ECED37-AF23-4CF9-928A-6B032077635B}" type="presParOf" srcId="{82B71E07-46A9-1F4C-9980-576B2FA3ADD8}" destId="{0760AE06-7B56-494A-A0E8-36B594643D8E}" srcOrd="2" destOrd="0" presId="urn:microsoft.com/office/officeart/2005/8/layout/vList5"/>
    <dgm:cxn modelId="{CDF74080-4B64-4666-8437-1B53251A4281}" type="presParOf" srcId="{0760AE06-7B56-494A-A0E8-36B594643D8E}" destId="{C3381103-080C-D746-8B27-46B2DEE4028C}" srcOrd="0" destOrd="0" presId="urn:microsoft.com/office/officeart/2005/8/layout/vList5"/>
    <dgm:cxn modelId="{3495EA40-0DB3-40FD-A311-DFCF009B99A6}" type="presParOf" srcId="{0760AE06-7B56-494A-A0E8-36B594643D8E}" destId="{FBE9ED35-B856-174C-8737-A32D2C924CA6}" srcOrd="1" destOrd="0" presId="urn:microsoft.com/office/officeart/2005/8/layout/vList5"/>
    <dgm:cxn modelId="{5E32DDD7-3B25-4B57-82A3-B5C50ACE23C5}" type="presParOf" srcId="{82B71E07-46A9-1F4C-9980-576B2FA3ADD8}" destId="{42D27948-8160-FF47-9116-9786F5E669CE}" srcOrd="3" destOrd="0" presId="urn:microsoft.com/office/officeart/2005/8/layout/vList5"/>
    <dgm:cxn modelId="{613019E3-7AD3-4AD2-A25E-013430E9E096}" type="presParOf" srcId="{82B71E07-46A9-1F4C-9980-576B2FA3ADD8}" destId="{39BBA486-03BD-2144-ABBF-AE369E5400B7}" srcOrd="4" destOrd="0" presId="urn:microsoft.com/office/officeart/2005/8/layout/vList5"/>
    <dgm:cxn modelId="{C079AE93-CA78-4050-A098-55B2BFA96588}" type="presParOf" srcId="{39BBA486-03BD-2144-ABBF-AE369E5400B7}" destId="{70B8D9E0-4A6D-2F44-B595-4E51FB1CC510}" srcOrd="0" destOrd="0" presId="urn:microsoft.com/office/officeart/2005/8/layout/vList5"/>
    <dgm:cxn modelId="{292CF273-29A8-445C-AD92-AEB4623B71E7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/>
            <a:t>a</a:t>
          </a:r>
          <a:endParaRPr lang="fr-FR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</a:t>
          </a:r>
          <a:r>
            <a:rPr lang="fr-FR" sz="3800" b="1" dirty="0" smtClean="0"/>
            <a:t>son corps</a:t>
          </a:r>
          <a:endParaRPr lang="fr-FR" sz="32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r>
            <a:rPr lang="fr-FR" sz="3200" b="1" dirty="0" smtClean="0"/>
            <a:t>son  texte</a:t>
          </a:r>
          <a:endParaRPr lang="fr-FR" sz="3200" b="1" dirty="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600" b="1" dirty="0" smtClean="0"/>
            <a:t>sa voix</a:t>
          </a:r>
          <a:endParaRPr lang="fr-FR" sz="36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4C1D4876-D4E1-4BF5-A946-265469BA5A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3200" b="1" dirty="0"/>
        </a:p>
      </dgm:t>
    </dgm:pt>
    <dgm:pt modelId="{4F1D44D4-9C55-4D63-98B7-93F9DD089635}" type="parTrans" cxnId="{67F1D3ED-E197-450D-92C1-B38693B24007}">
      <dgm:prSet/>
      <dgm:spPr/>
      <dgm:t>
        <a:bodyPr/>
        <a:lstStyle/>
        <a:p>
          <a:endParaRPr lang="fr-FR"/>
        </a:p>
      </dgm:t>
    </dgm:pt>
    <dgm:pt modelId="{4D988985-7087-49F1-8610-CC33129E9909}" type="sibTrans" cxnId="{67F1D3ED-E197-450D-92C1-B38693B24007}">
      <dgm:prSet/>
      <dgm:spPr/>
      <dgm:t>
        <a:bodyPr/>
        <a:lstStyle/>
        <a:p>
          <a:endParaRPr lang="fr-FR"/>
        </a:p>
      </dgm:t>
    </dgm:pt>
    <dgm:pt modelId="{953522A0-04EC-457D-B9AD-DCAC59D13F95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3200" b="1" dirty="0"/>
        </a:p>
      </dgm:t>
    </dgm:pt>
    <dgm:pt modelId="{0A3FA446-4D83-42FA-9FA2-C3268910C84C}" type="parTrans" cxnId="{63B027DC-5302-41AB-A864-7B2E9799D545}">
      <dgm:prSet/>
      <dgm:spPr/>
      <dgm:t>
        <a:bodyPr/>
        <a:lstStyle/>
        <a:p>
          <a:endParaRPr lang="fr-FR"/>
        </a:p>
      </dgm:t>
    </dgm:pt>
    <dgm:pt modelId="{22A12630-96DC-461A-AF04-E5C0CD9CC18E}" type="sibTrans" cxnId="{63B027DC-5302-41AB-A864-7B2E9799D545}">
      <dgm:prSet/>
      <dgm:spPr/>
      <dgm:t>
        <a:bodyPr/>
        <a:lstStyle/>
        <a:p>
          <a:endParaRPr lang="fr-FR"/>
        </a:p>
      </dgm:t>
    </dgm:pt>
    <dgm:pt modelId="{21CEF2F5-6572-4749-982B-FD755ED18EBC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3200" b="1" dirty="0"/>
        </a:p>
      </dgm:t>
    </dgm:pt>
    <dgm:pt modelId="{A3A0FABF-5143-413A-88B1-179CA49979E0}" type="parTrans" cxnId="{63EC554A-736E-41AD-B58C-55F6CC3161A2}">
      <dgm:prSet/>
      <dgm:spPr/>
      <dgm:t>
        <a:bodyPr/>
        <a:lstStyle/>
        <a:p>
          <a:endParaRPr lang="fr-FR"/>
        </a:p>
      </dgm:t>
    </dgm:pt>
    <dgm:pt modelId="{E7D88666-3CE4-4385-844F-F01A4708DF9F}" type="sibTrans" cxnId="{63EC554A-736E-41AD-B58C-55F6CC3161A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D218EE1-C1C0-44F7-9A50-1B070FFC0878}" type="presOf" srcId="{C98D5B68-7884-6648-A6A0-2E344EE2F2C1}" destId="{70B8D9E0-4A6D-2F44-B595-4E51FB1CC510}" srcOrd="0" destOrd="0" presId="urn:microsoft.com/office/officeart/2005/8/layout/vList5"/>
    <dgm:cxn modelId="{67F1D3ED-E197-450D-92C1-B38693B24007}" srcId="{C98D5B68-7884-6648-A6A0-2E344EE2F2C1}" destId="{4C1D4876-D4E1-4BF5-A946-265469BA5AC2}" srcOrd="3" destOrd="0" parTransId="{4F1D44D4-9C55-4D63-98B7-93F9DD089635}" sibTransId="{4D988985-7087-49F1-8610-CC33129E9909}"/>
    <dgm:cxn modelId="{3CC051CB-BB37-41AD-BCF2-EE56B8A3714C}" type="presOf" srcId="{953522A0-04EC-457D-B9AD-DCAC59D13F95}" destId="{09F84ED2-5430-D348-8351-1C588DA968EF}" srcOrd="0" destOrd="1" presId="urn:microsoft.com/office/officeart/2005/8/layout/vList5"/>
    <dgm:cxn modelId="{CB695126-31BD-440E-9217-661DA16F4AF8}" type="presOf" srcId="{5A256FE1-617A-F64B-AAA5-E71BA3D8E71B}" destId="{5131D196-118F-ED4B-8F8C-9F861CEE6268}" srcOrd="0" destOrd="0" presId="urn:microsoft.com/office/officeart/2005/8/layout/vList5"/>
    <dgm:cxn modelId="{9DCE2FCD-0907-4AEA-B8A7-4358FA56201D}" type="presOf" srcId="{DD6BBC1B-D149-744A-A30E-EFE273F02222}" destId="{B2E2EFB5-3D81-DA40-B0AB-7277103CCFA5}" srcOrd="0" destOrd="0" presId="urn:microsoft.com/office/officeart/2005/8/layout/vList5"/>
    <dgm:cxn modelId="{BE46C2F7-DEC8-4CF5-B100-E0783ED6D13E}" type="presOf" srcId="{2C8EC395-066D-984E-8F48-1D03BBA365D6}" destId="{FBE9ED35-B856-174C-8737-A32D2C924CA6}" srcOrd="0" destOrd="0" presId="urn:microsoft.com/office/officeart/2005/8/layout/vList5"/>
    <dgm:cxn modelId="{BC85D32A-0292-412C-ADD7-F98C6B8F4321}" type="presOf" srcId="{31427C3A-E33A-4C40-B6A8-DF440F9FA9C2}" destId="{09F84ED2-5430-D348-8351-1C588DA968EF}" srcOrd="0" destOrd="0" presId="urn:microsoft.com/office/officeart/2005/8/layout/vList5"/>
    <dgm:cxn modelId="{5BA364A0-4219-4E7C-9FA4-A59A80E96876}" type="presOf" srcId="{4C1D4876-D4E1-4BF5-A946-265469BA5AC2}" destId="{09F84ED2-5430-D348-8351-1C588DA968EF}" srcOrd="0" destOrd="3" presId="urn:microsoft.com/office/officeart/2005/8/layout/vList5"/>
    <dgm:cxn modelId="{677334E6-8317-481A-B048-AE64EDA933C9}" type="presOf" srcId="{39104730-2024-374C-98E0-3A4CE7ED9881}" destId="{82B71E07-46A9-1F4C-9980-576B2FA3ADD8}" srcOrd="0" destOrd="0" presId="urn:microsoft.com/office/officeart/2005/8/layout/vList5"/>
    <dgm:cxn modelId="{E4FA11B7-FE91-41A2-9758-22AB393C4D32}" type="presOf" srcId="{D865DF60-6A8A-1346-86CF-ADC5241F7441}" destId="{C3381103-080C-D746-8B27-46B2DEE4028C}" srcOrd="0" destOrd="0" presId="urn:microsoft.com/office/officeart/2005/8/layout/vList5"/>
    <dgm:cxn modelId="{14ACB8A7-8E79-4A3E-993B-0B9503C77F36}" type="presOf" srcId="{21CEF2F5-6572-4749-982B-FD755ED18EBC}" destId="{09F84ED2-5430-D348-8351-1C588DA968EF}" srcOrd="0" destOrd="2" presId="urn:microsoft.com/office/officeart/2005/8/layout/vList5"/>
    <dgm:cxn modelId="{D302702F-5D0D-4F54-BC2F-BEA8BB222497}" type="presOf" srcId="{EE961598-7C1F-4370-BCE7-41358C706D45}" destId="{09F84ED2-5430-D348-8351-1C588DA968EF}" srcOrd="0" destOrd="4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3B027DC-5302-41AB-A864-7B2E9799D545}" srcId="{C98D5B68-7884-6648-A6A0-2E344EE2F2C1}" destId="{953522A0-04EC-457D-B9AD-DCAC59D13F95}" srcOrd="1" destOrd="0" parTransId="{0A3FA446-4D83-42FA-9FA2-C3268910C84C}" sibTransId="{22A12630-96DC-461A-AF04-E5C0CD9CC18E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3EC554A-736E-41AD-B58C-55F6CC3161A2}" srcId="{C98D5B68-7884-6648-A6A0-2E344EE2F2C1}" destId="{21CEF2F5-6572-4749-982B-FD755ED18EBC}" srcOrd="2" destOrd="0" parTransId="{A3A0FABF-5143-413A-88B1-179CA49979E0}" sibTransId="{E7D88666-3CE4-4385-844F-F01A4708DF9F}"/>
    <dgm:cxn modelId="{C14237D9-C149-4D1D-A05C-8A1C0E99FC2E}" srcId="{C98D5B68-7884-6648-A6A0-2E344EE2F2C1}" destId="{EE961598-7C1F-4370-BCE7-41358C706D45}" srcOrd="4" destOrd="0" parTransId="{22BFBDCC-0081-4E5C-844D-3E5D5AB2A38A}" sibTransId="{B1BC915F-7EA8-4BC5-87A1-B39A8E86E525}"/>
    <dgm:cxn modelId="{E13C8AE4-94DA-46DE-A338-6FCE2E78C141}" type="presParOf" srcId="{82B71E07-46A9-1F4C-9980-576B2FA3ADD8}" destId="{A3A8D8DA-067B-EC42-9EAF-7E4FD8AA6489}" srcOrd="0" destOrd="0" presId="urn:microsoft.com/office/officeart/2005/8/layout/vList5"/>
    <dgm:cxn modelId="{B19CE48E-2EFD-4081-A6C3-C731554A8392}" type="presParOf" srcId="{A3A8D8DA-067B-EC42-9EAF-7E4FD8AA6489}" destId="{5131D196-118F-ED4B-8F8C-9F861CEE6268}" srcOrd="0" destOrd="0" presId="urn:microsoft.com/office/officeart/2005/8/layout/vList5"/>
    <dgm:cxn modelId="{0E7FDB90-5F7A-44A7-8096-056D085F651D}" type="presParOf" srcId="{A3A8D8DA-067B-EC42-9EAF-7E4FD8AA6489}" destId="{B2E2EFB5-3D81-DA40-B0AB-7277103CCFA5}" srcOrd="1" destOrd="0" presId="urn:microsoft.com/office/officeart/2005/8/layout/vList5"/>
    <dgm:cxn modelId="{1A573A97-22C2-4241-B400-8B76A892A296}" type="presParOf" srcId="{82B71E07-46A9-1F4C-9980-576B2FA3ADD8}" destId="{86757E5C-20F4-E745-A720-B10E686939A4}" srcOrd="1" destOrd="0" presId="urn:microsoft.com/office/officeart/2005/8/layout/vList5"/>
    <dgm:cxn modelId="{16DF155C-F96E-4AD9-859B-DF0946753E81}" type="presParOf" srcId="{82B71E07-46A9-1F4C-9980-576B2FA3ADD8}" destId="{0760AE06-7B56-494A-A0E8-36B594643D8E}" srcOrd="2" destOrd="0" presId="urn:microsoft.com/office/officeart/2005/8/layout/vList5"/>
    <dgm:cxn modelId="{6B2B7962-9056-483C-8617-17716E32613E}" type="presParOf" srcId="{0760AE06-7B56-494A-A0E8-36B594643D8E}" destId="{C3381103-080C-D746-8B27-46B2DEE4028C}" srcOrd="0" destOrd="0" presId="urn:microsoft.com/office/officeart/2005/8/layout/vList5"/>
    <dgm:cxn modelId="{605497AE-AA8B-429B-B328-24A250CFD2C9}" type="presParOf" srcId="{0760AE06-7B56-494A-A0E8-36B594643D8E}" destId="{FBE9ED35-B856-174C-8737-A32D2C924CA6}" srcOrd="1" destOrd="0" presId="urn:microsoft.com/office/officeart/2005/8/layout/vList5"/>
    <dgm:cxn modelId="{9018392B-5624-4C9C-AB90-BFAA1B1EC129}" type="presParOf" srcId="{82B71E07-46A9-1F4C-9980-576B2FA3ADD8}" destId="{42D27948-8160-FF47-9116-9786F5E669CE}" srcOrd="3" destOrd="0" presId="urn:microsoft.com/office/officeart/2005/8/layout/vList5"/>
    <dgm:cxn modelId="{42C0F272-CE22-40E0-8DAC-6E7D34D4FDDB}" type="presParOf" srcId="{82B71E07-46A9-1F4C-9980-576B2FA3ADD8}" destId="{39BBA486-03BD-2144-ABBF-AE369E5400B7}" srcOrd="4" destOrd="0" presId="urn:microsoft.com/office/officeart/2005/8/layout/vList5"/>
    <dgm:cxn modelId="{B444D4D1-30DC-4DED-AF77-E0D6B894294B}" type="presParOf" srcId="{39BBA486-03BD-2144-ABBF-AE369E5400B7}" destId="{70B8D9E0-4A6D-2F44-B595-4E51FB1CC510}" srcOrd="0" destOrd="0" presId="urn:microsoft.com/office/officeart/2005/8/layout/vList5"/>
    <dgm:cxn modelId="{C4C8F1FB-1CE7-473D-980E-DB0A8E9FB2C0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/>
            <a:t>a</a:t>
          </a:r>
          <a:endParaRPr lang="fr-FR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</a:t>
          </a:r>
          <a:r>
            <a:rPr lang="fr-FR" sz="3800" b="1" dirty="0" smtClean="0"/>
            <a:t>son corps</a:t>
          </a:r>
          <a:endParaRPr lang="fr-FR" sz="32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r>
            <a:rPr lang="fr-FR" sz="3200" b="1" dirty="0" smtClean="0"/>
            <a:t>son  texte</a:t>
          </a:r>
          <a:endParaRPr lang="fr-FR" sz="3200" b="1" dirty="0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3600" b="1" dirty="0" smtClean="0"/>
            <a:t>sa voix</a:t>
          </a:r>
          <a:endParaRPr lang="fr-FR" sz="36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4C1D4876-D4E1-4BF5-A946-265469BA5AC2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3200" b="1" dirty="0"/>
        </a:p>
      </dgm:t>
    </dgm:pt>
    <dgm:pt modelId="{4F1D44D4-9C55-4D63-98B7-93F9DD089635}" type="parTrans" cxnId="{67F1D3ED-E197-450D-92C1-B38693B24007}">
      <dgm:prSet/>
      <dgm:spPr/>
      <dgm:t>
        <a:bodyPr/>
        <a:lstStyle/>
        <a:p>
          <a:endParaRPr lang="fr-FR"/>
        </a:p>
      </dgm:t>
    </dgm:pt>
    <dgm:pt modelId="{4D988985-7087-49F1-8610-CC33129E9909}" type="sibTrans" cxnId="{67F1D3ED-E197-450D-92C1-B38693B24007}">
      <dgm:prSet/>
      <dgm:spPr/>
      <dgm:t>
        <a:bodyPr/>
        <a:lstStyle/>
        <a:p>
          <a:endParaRPr lang="fr-FR"/>
        </a:p>
      </dgm:t>
    </dgm:pt>
    <dgm:pt modelId="{953522A0-04EC-457D-B9AD-DCAC59D13F95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3200" b="1" dirty="0"/>
        </a:p>
      </dgm:t>
    </dgm:pt>
    <dgm:pt modelId="{0A3FA446-4D83-42FA-9FA2-C3268910C84C}" type="parTrans" cxnId="{63B027DC-5302-41AB-A864-7B2E9799D545}">
      <dgm:prSet/>
      <dgm:spPr/>
      <dgm:t>
        <a:bodyPr/>
        <a:lstStyle/>
        <a:p>
          <a:endParaRPr lang="fr-FR"/>
        </a:p>
      </dgm:t>
    </dgm:pt>
    <dgm:pt modelId="{22A12630-96DC-461A-AF04-E5C0CD9CC18E}" type="sibTrans" cxnId="{63B027DC-5302-41AB-A864-7B2E9799D545}">
      <dgm:prSet/>
      <dgm:spPr/>
      <dgm:t>
        <a:bodyPr/>
        <a:lstStyle/>
        <a:p>
          <a:endParaRPr lang="fr-FR"/>
        </a:p>
      </dgm:t>
    </dgm:pt>
    <dgm:pt modelId="{21CEF2F5-6572-4749-982B-FD755ED18EBC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t"/>
        <a:lstStyle/>
        <a:p>
          <a:pPr algn="ctr">
            <a:buNone/>
          </a:pPr>
          <a:endParaRPr lang="fr-FR" sz="3200" b="1" dirty="0"/>
        </a:p>
      </dgm:t>
    </dgm:pt>
    <dgm:pt modelId="{A3A0FABF-5143-413A-88B1-179CA49979E0}" type="parTrans" cxnId="{63EC554A-736E-41AD-B58C-55F6CC3161A2}">
      <dgm:prSet/>
      <dgm:spPr/>
      <dgm:t>
        <a:bodyPr/>
        <a:lstStyle/>
        <a:p>
          <a:endParaRPr lang="fr-FR"/>
        </a:p>
      </dgm:t>
    </dgm:pt>
    <dgm:pt modelId="{E7D88666-3CE4-4385-844F-F01A4708DF9F}" type="sibTrans" cxnId="{63EC554A-736E-41AD-B58C-55F6CC3161A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5979E7-76BF-4FD5-A68D-9316D4A7E0CA}" type="presOf" srcId="{21CEF2F5-6572-4749-982B-FD755ED18EBC}" destId="{09F84ED2-5430-D348-8351-1C588DA968EF}" srcOrd="0" destOrd="2" presId="urn:microsoft.com/office/officeart/2005/8/layout/vList5"/>
    <dgm:cxn modelId="{B0C9463C-F0CA-4E1B-9A67-F3420E20FEF4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6DD3DB9-3326-4D97-81E2-F1C136548569}" type="presOf" srcId="{EE961598-7C1F-4370-BCE7-41358C706D45}" destId="{09F84ED2-5430-D348-8351-1C588DA968EF}" srcOrd="0" destOrd="4" presId="urn:microsoft.com/office/officeart/2005/8/layout/vList5"/>
    <dgm:cxn modelId="{63B027DC-5302-41AB-A864-7B2E9799D545}" srcId="{C98D5B68-7884-6648-A6A0-2E344EE2F2C1}" destId="{953522A0-04EC-457D-B9AD-DCAC59D13F95}" srcOrd="1" destOrd="0" parTransId="{0A3FA446-4D83-42FA-9FA2-C3268910C84C}" sibTransId="{22A12630-96DC-461A-AF04-E5C0CD9CC18E}"/>
    <dgm:cxn modelId="{A7CE2B5D-C912-49E8-8523-55123BFE1D4E}" type="presOf" srcId="{2C8EC395-066D-984E-8F48-1D03BBA365D6}" destId="{FBE9ED35-B856-174C-8737-A32D2C924CA6}" srcOrd="0" destOrd="0" presId="urn:microsoft.com/office/officeart/2005/8/layout/vList5"/>
    <dgm:cxn modelId="{63EC554A-736E-41AD-B58C-55F6CC3161A2}" srcId="{C98D5B68-7884-6648-A6A0-2E344EE2F2C1}" destId="{21CEF2F5-6572-4749-982B-FD755ED18EBC}" srcOrd="2" destOrd="0" parTransId="{A3A0FABF-5143-413A-88B1-179CA49979E0}" sibTransId="{E7D88666-3CE4-4385-844F-F01A4708DF9F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AADEF59-5B1B-451D-9A0B-6AABFE1334DF}" type="presOf" srcId="{953522A0-04EC-457D-B9AD-DCAC59D13F95}" destId="{09F84ED2-5430-D348-8351-1C588DA968EF}" srcOrd="0" destOrd="1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02FDA04-287F-4FFC-96D0-735A2A8A828B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14237D9-C149-4D1D-A05C-8A1C0E99FC2E}" srcId="{C98D5B68-7884-6648-A6A0-2E344EE2F2C1}" destId="{EE961598-7C1F-4370-BCE7-41358C706D45}" srcOrd="4" destOrd="0" parTransId="{22BFBDCC-0081-4E5C-844D-3E5D5AB2A38A}" sibTransId="{B1BC915F-7EA8-4BC5-87A1-B39A8E86E525}"/>
    <dgm:cxn modelId="{019E7195-A73D-473E-8F05-70F92519347E}" type="presOf" srcId="{4C1D4876-D4E1-4BF5-A946-265469BA5AC2}" destId="{09F84ED2-5430-D348-8351-1C588DA968EF}" srcOrd="0" destOrd="3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D2243-22A2-4B3A-9C38-A6EBE7EE6D5D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6510E26-5ACA-43BA-811A-51F146B6D47A}" type="presOf" srcId="{5A256FE1-617A-F64B-AAA5-E71BA3D8E71B}" destId="{5131D196-118F-ED4B-8F8C-9F861CEE6268}" srcOrd="0" destOrd="0" presId="urn:microsoft.com/office/officeart/2005/8/layout/vList5"/>
    <dgm:cxn modelId="{67F1D3ED-E197-450D-92C1-B38693B24007}" srcId="{C98D5B68-7884-6648-A6A0-2E344EE2F2C1}" destId="{4C1D4876-D4E1-4BF5-A946-265469BA5AC2}" srcOrd="3" destOrd="0" parTransId="{4F1D44D4-9C55-4D63-98B7-93F9DD089635}" sibTransId="{4D988985-7087-49F1-8610-CC33129E9909}"/>
    <dgm:cxn modelId="{8913E38B-59D3-4CD2-8310-5D2C6B406BC5}" type="presOf" srcId="{39104730-2024-374C-98E0-3A4CE7ED9881}" destId="{82B71E07-46A9-1F4C-9980-576B2FA3ADD8}" srcOrd="0" destOrd="0" presId="urn:microsoft.com/office/officeart/2005/8/layout/vList5"/>
    <dgm:cxn modelId="{F95326E5-AD98-4CD9-AECB-05D2A39B4261}" type="presOf" srcId="{31427C3A-E33A-4C40-B6A8-DF440F9FA9C2}" destId="{09F84ED2-5430-D348-8351-1C588DA968EF}" srcOrd="0" destOrd="0" presId="urn:microsoft.com/office/officeart/2005/8/layout/vList5"/>
    <dgm:cxn modelId="{B1E21A41-B7A6-4089-9A03-7D962AF7836C}" type="presParOf" srcId="{82B71E07-46A9-1F4C-9980-576B2FA3ADD8}" destId="{A3A8D8DA-067B-EC42-9EAF-7E4FD8AA6489}" srcOrd="0" destOrd="0" presId="urn:microsoft.com/office/officeart/2005/8/layout/vList5"/>
    <dgm:cxn modelId="{3642A1C3-96D1-4777-B735-77EAEA41083D}" type="presParOf" srcId="{A3A8D8DA-067B-EC42-9EAF-7E4FD8AA6489}" destId="{5131D196-118F-ED4B-8F8C-9F861CEE6268}" srcOrd="0" destOrd="0" presId="urn:microsoft.com/office/officeart/2005/8/layout/vList5"/>
    <dgm:cxn modelId="{EBAB45A7-3FE4-4E86-8348-145947B136BC}" type="presParOf" srcId="{A3A8D8DA-067B-EC42-9EAF-7E4FD8AA6489}" destId="{B2E2EFB5-3D81-DA40-B0AB-7277103CCFA5}" srcOrd="1" destOrd="0" presId="urn:microsoft.com/office/officeart/2005/8/layout/vList5"/>
    <dgm:cxn modelId="{741F5706-9C41-4158-B716-D77DD704B15B}" type="presParOf" srcId="{82B71E07-46A9-1F4C-9980-576B2FA3ADD8}" destId="{86757E5C-20F4-E745-A720-B10E686939A4}" srcOrd="1" destOrd="0" presId="urn:microsoft.com/office/officeart/2005/8/layout/vList5"/>
    <dgm:cxn modelId="{576D3DBA-7351-4B2F-B582-C2EA1B2DACA3}" type="presParOf" srcId="{82B71E07-46A9-1F4C-9980-576B2FA3ADD8}" destId="{0760AE06-7B56-494A-A0E8-36B594643D8E}" srcOrd="2" destOrd="0" presId="urn:microsoft.com/office/officeart/2005/8/layout/vList5"/>
    <dgm:cxn modelId="{D52B72BA-D1DF-4C97-A9CC-BB692C0582D6}" type="presParOf" srcId="{0760AE06-7B56-494A-A0E8-36B594643D8E}" destId="{C3381103-080C-D746-8B27-46B2DEE4028C}" srcOrd="0" destOrd="0" presId="urn:microsoft.com/office/officeart/2005/8/layout/vList5"/>
    <dgm:cxn modelId="{88DD40FC-254B-4B85-8568-C7C39B9D8985}" type="presParOf" srcId="{0760AE06-7B56-494A-A0E8-36B594643D8E}" destId="{FBE9ED35-B856-174C-8737-A32D2C924CA6}" srcOrd="1" destOrd="0" presId="urn:microsoft.com/office/officeart/2005/8/layout/vList5"/>
    <dgm:cxn modelId="{771C9DE5-6A08-4C16-9E55-A750FD333F51}" type="presParOf" srcId="{82B71E07-46A9-1F4C-9980-576B2FA3ADD8}" destId="{42D27948-8160-FF47-9116-9786F5E669CE}" srcOrd="3" destOrd="0" presId="urn:microsoft.com/office/officeart/2005/8/layout/vList5"/>
    <dgm:cxn modelId="{C2B75B2D-8ECF-42C1-91A0-CF8313AA2FCA}" type="presParOf" srcId="{82B71E07-46A9-1F4C-9980-576B2FA3ADD8}" destId="{39BBA486-03BD-2144-ABBF-AE369E5400B7}" srcOrd="4" destOrd="0" presId="urn:microsoft.com/office/officeart/2005/8/layout/vList5"/>
    <dgm:cxn modelId="{1BE208AB-6282-42AF-AE6B-059E2FD424CC}" type="presParOf" srcId="{39BBA486-03BD-2144-ABBF-AE369E5400B7}" destId="{70B8D9E0-4A6D-2F44-B595-4E51FB1CC510}" srcOrd="0" destOrd="0" presId="urn:microsoft.com/office/officeart/2005/8/layout/vList5"/>
    <dgm:cxn modelId="{8449B0C7-4451-43CE-A937-E6FD74802AAD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une réponse</a:t>
          </a:r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une réplique</a:t>
          </a:r>
          <a:endParaRPr lang="fr-FR" sz="3200" b="1" kern="1200" dirty="0"/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/>
            <a:t>une scène 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une réponse</a:t>
          </a:r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une réplique</a:t>
          </a:r>
          <a:endParaRPr lang="fr-FR" sz="3200" b="1" kern="1200" dirty="0"/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/>
            <a:t>une scène 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 smtClean="0"/>
            <a:t>une comédie-balai</a:t>
          </a:r>
          <a:endParaRPr lang="fr-FR" sz="3600" b="1" kern="1200" dirty="0"/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</a:t>
          </a:r>
          <a:r>
            <a:rPr lang="fr-FR" sz="3800" b="1" kern="1200" dirty="0" smtClean="0"/>
            <a:t>une comédie-ballet</a:t>
          </a:r>
          <a:endParaRPr lang="fr-FR" sz="3200" b="1" kern="1200" dirty="0"/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une pièce de théâtre accompagnée de musique et de danse </a:t>
          </a:r>
          <a:endParaRPr lang="fr-FR" sz="28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 smtClean="0"/>
            <a:t>une comédie-balai</a:t>
          </a:r>
          <a:endParaRPr lang="fr-FR" sz="3600" b="1" kern="1200" dirty="0"/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</a:t>
          </a:r>
          <a:r>
            <a:rPr lang="fr-FR" sz="3800" b="1" kern="1200" dirty="0" smtClean="0"/>
            <a:t>une comédie-ballet</a:t>
          </a:r>
          <a:endParaRPr lang="fr-FR" sz="3200" b="1" kern="1200" dirty="0"/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une pièce de théâtre accompagnée de musique et de danse </a:t>
          </a:r>
          <a:endParaRPr lang="fr-FR" sz="28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 smtClean="0"/>
            <a:t>sa voix</a:t>
          </a:r>
          <a:endParaRPr lang="fr-FR" sz="3600" b="1" kern="1200" dirty="0"/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/>
            <a:t>a</a:t>
          </a:r>
          <a:endParaRPr lang="fr-FR" sz="4700" kern="1200" dirty="0"/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</a:t>
          </a:r>
          <a:r>
            <a:rPr lang="fr-FR" sz="3800" b="1" kern="1200" dirty="0" smtClean="0"/>
            <a:t>son corps</a:t>
          </a:r>
          <a:endParaRPr lang="fr-FR" sz="3200" b="1" kern="1200" dirty="0"/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/>
            <a:t>son  texte</a:t>
          </a:r>
          <a:endParaRPr lang="fr-F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 smtClean="0"/>
            <a:t>sa voix</a:t>
          </a:r>
          <a:endParaRPr lang="fr-FR" sz="3600" b="1" kern="1200" dirty="0"/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/>
            <a:t>a</a:t>
          </a:r>
          <a:endParaRPr lang="fr-FR" sz="4700" kern="1200" dirty="0"/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</a:t>
          </a:r>
          <a:r>
            <a:rPr lang="fr-FR" sz="3800" b="1" kern="1200" dirty="0" smtClean="0"/>
            <a:t>son corps</a:t>
          </a:r>
          <a:endParaRPr lang="fr-FR" sz="3200" b="1" kern="1200" dirty="0"/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/>
            <a:t>son  texte</a:t>
          </a:r>
          <a:endParaRPr lang="fr-F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200" b="1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8889-19E8-4F01-9DE4-B8661C922D99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9998-B7F1-48CE-BDBE-69B32D107A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0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partons pour le 19</a:t>
            </a:r>
            <a:r>
              <a:rPr lang="fr-FR" baseline="30000" dirty="0"/>
              <a:t>e</a:t>
            </a:r>
            <a:r>
              <a:rPr lang="fr-FR" dirty="0"/>
              <a:t> siècle à l’époque de Victor Hugo</a:t>
            </a:r>
          </a:p>
          <a:p>
            <a:r>
              <a:rPr lang="fr-FR" dirty="0"/>
              <a:t>Quelques mots sur Hugo</a:t>
            </a:r>
          </a:p>
          <a:p>
            <a:endParaRPr lang="fr-FR" dirty="0"/>
          </a:p>
          <a:p>
            <a:r>
              <a:rPr lang="fr-FR" dirty="0"/>
              <a:t>Lecture du poème d’Hugo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59A8C-A7E3-45B9-B241-5040CB554C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8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là aussi, je ne suis pas sûre que le mot « dramaturge » ait été introduit auparavant. Peut-être axer le quiz davantage sur les</a:t>
            </a:r>
            <a:r>
              <a:rPr lang="fr-FR" baseline="0" dirty="0" smtClean="0"/>
              <a:t> contenus : un comédien travaille avec sa voix / son corps / son texte (et dans ce cas, tout est juste !)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7816-2705-4634-8129-1D3D9E31C97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6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7816-2705-4634-8129-1D3D9E31C97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6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OK.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998-B7F1-48CE-BDBE-69B32D107A3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6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998-B7F1-48CE-BDBE-69B32D107A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87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Créer des</a:t>
            </a:r>
            <a:r>
              <a:rPr lang="fr-FR" baseline="0" dirty="0" smtClean="0"/>
              <a:t> images ? A voir avec les comédiens, mais la notion d’image me semble étrange au théâtre (je dirais plutôt : jouer sur scène des situations, ou exprimer avec son corps et faire vivre sur scène le texte de l’auteur…quelque chose comme cela ?)</a:t>
            </a:r>
          </a:p>
          <a:p>
            <a:r>
              <a:rPr lang="fr-FR" baseline="0" dirty="0" smtClean="0"/>
              <a:t>En allant plus loin, j’ai compris que vous abordez d’abord le travail du corps, puis celui du texte : d’accord. Alors ; exprimer avec son corps et jouer sur scène une situation, un personnage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998-B7F1-48CE-BDBE-69B32D107A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10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pas en laisser déduire que</a:t>
            </a:r>
            <a:r>
              <a:rPr lang="fr-FR" baseline="0" dirty="0" smtClean="0"/>
              <a:t> celui qui veut connaître l’orthographe est ridicule…!!!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998-B7F1-48CE-BDBE-69B32D107A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6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998-B7F1-48CE-BDBE-69B32D107A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30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7816-2705-4634-8129-1D3D9E31C97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1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7816-2705-4634-8129-1D3D9E31C9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44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où l’apprennent-ils</a:t>
            </a:r>
            <a:r>
              <a:rPr lang="fr-FR" baseline="0" dirty="0" smtClean="0"/>
              <a:t> ? Peut-être remplacer par une autre question ,soit sur Molière, soit sur Le Bourgeois Gentilhomme (exemple : Le Bourgeois est…une comédie-ballet / une comédie-balai ! / une pièce de théâtre accompagnée de musique et de danse, qui permet de revenir sur la particularité de cette pièce, avec 2 bonnes réponses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7816-2705-4634-8129-1D3D9E31C97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301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où l’apprennent-ils</a:t>
            </a:r>
            <a:r>
              <a:rPr lang="fr-FR" baseline="0" dirty="0" smtClean="0"/>
              <a:t> ? Peut-être remplacer par une autre question ,soit sur Molière, soit sur Le Bourgeois Gentilhomme (exemple : Le Bourgeois est…une comédie-ballet / une comédie-balai ! / une pièce de théâtre accompagnée de musique et de danse, qui permet de revenir sur la particularité de cette pièce, avec 2 bonnes réponses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7816-2705-4634-8129-1D3D9E31C97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30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7EC1293-9B66-4448-9C90-7B213CBF2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FCBF4C7-4764-4468-8A5D-58E9B247B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9A09877-2BCB-4AD4-B2A9-8E0F09BC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84622B5-B942-4CF1-8D0B-1D4BF6C3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8B79125-034A-4404-9DD9-10746097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3C35CE-FA75-40C3-B87E-5D096335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DC295A9-5020-46C3-9C76-FB1A7B020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383E3A8-C40F-479B-AB14-1A0D0E93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890F6F0-4440-4459-8217-D8CC85C5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68A5528-5D31-4113-B70E-1BF7234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AB5D3D44-2B3A-4E57-9079-A0DD72427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E90888F-79C4-43C1-8513-09AD1800B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49DCAA1-6CA0-47D3-902D-3FAB5BCD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867CDC1-69DB-48C1-9861-B8D5CD0B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0B16863-884D-470B-AAB2-E960217E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8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3BB40B5-7A41-42FA-8E89-B0A2453E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A2133AC-72CB-46E7-AEB6-43D9ABD4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810213-88B0-45A2-A03E-97BAA105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2A9D398-020E-48C3-9055-1FA318F3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13017CC-27F6-47E2-B1A5-FC423F2B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5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AE1AF9-C2F7-4426-B625-1B79E971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A6D3AA1-600F-45FF-AAF3-06E7AA6E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7EB6AB2-4C14-4CDE-AF29-905F7D47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F146E88-16E3-4495-B616-914FD1D2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0A2FCDF-AEFC-49F5-9468-9FB5322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9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C4CCFE-124C-43D4-9229-DA9CB72D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4206240-5C4F-45C5-B01A-8CB3D4D5D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8BB9904-5A5C-43A2-A4A4-EDC1A4D18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14EFAB2-E476-4568-9D13-7AEE0DD2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F191FCA-041E-44C3-BB71-F98560D6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B2770BE-3031-46E9-924F-E89318DB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1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92DED3-F388-4330-B4C6-E5BB4FE1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7519E94-4065-401D-BCD5-53536013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2B98562-6A86-4D6B-979F-A98F9C4D8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8DD31B8-C841-454F-BDF8-651D63435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5D579ED-F6BB-4D75-9848-F4F490DDC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EF12F06-F7D3-4AAE-A1B6-389C3BD3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AF62DBF0-C931-4A1E-B5B1-F4C44145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0567B64-A08A-4176-B3D1-87319D43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9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1BEE1FF-7172-487A-B7C0-156A913E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FE8B945-339A-4B9A-9914-DDBDA179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719354C-2BC0-4692-BB67-B4AFE541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22B931C-75FB-4B65-A4CE-86FC14F3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07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770D378-D6FF-4F44-815F-70716518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1BE4A16E-49AB-47E2-B2D0-4E5BB92A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ED7E51C-3833-4E77-A6FC-2CBE6220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55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0892AE-7801-4487-9BB1-BEE41C68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B99CEBD-3696-4371-B442-08BF5C7F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1353E24-0356-471F-993C-D661C156D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779EFB2-3D81-4060-BBA5-D85A6D61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B392327-E5C7-4B45-B159-2CC9CF10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57FBFAD-9BD1-4D93-AB4E-E521D6F4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42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3211C2-5444-48CB-B5E7-5341F58C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D969CEA-E958-4760-B244-1A5544B46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6D99FB4-6C8D-4B4E-A451-2AAFF618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4657B29-02F9-4918-B7B2-599E9B3D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53B0B52-2E90-4DBF-A799-1C4D18AE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3C5ADB2-2B3F-4B29-8834-77254A34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F084A22-8658-4571-852F-8366E2AD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2DD0010-C7F6-447B-A9E7-12355542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4C29749-10D1-4CCF-8B69-217D7B708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B6E6-8D5E-4DAF-9E30-FDBEB2BF73D0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8C5F82-9F21-469B-A64A-7CA655C46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5C1154D-C984-40FE-8E4A-3E68A4F9A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6A2D-9D6A-4FAE-9890-AE3837A0F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6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istoire-image.org/recherche-avancee?keys=&amp;auteur=MONSIAU%20Nicolas%20Andr%C3%A9&amp;theme=&amp;mots_cles=&amp;periode=All&amp;type=All&amp;lieu=Al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stoire-image.org/recherche-avancee?keys=&amp;auteur=MIGNARD%20Nicolas&amp;theme=&amp;mots_cles=&amp;periode=All&amp;type=All&amp;lieu=A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B2A7348-E924-401A-BE3E-BFDF48EFA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Français </a:t>
            </a:r>
            <a:r>
              <a:rPr lang="fr-FR"/>
              <a:t/>
            </a:r>
            <a:br>
              <a:rPr lang="fr-FR"/>
            </a:br>
            <a:r>
              <a:rPr lang="fr-FR" smtClean="0"/>
              <a:t>CM1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86B88DD-F501-47C3-B12D-DC68BEF7A8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Découvrir un genre : le théâtre</a:t>
            </a:r>
          </a:p>
          <a:p>
            <a:r>
              <a:rPr lang="fr-FR" sz="3200" i="1" dirty="0"/>
              <a:t>Le Bourgeois Gentilhomme </a:t>
            </a:r>
            <a:r>
              <a:rPr lang="fr-FR" sz="3200" dirty="0"/>
              <a:t>de Molière </a:t>
            </a:r>
          </a:p>
          <a:p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0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879382-5FC8-40C7-AA54-6C280A96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Incarnons le Maître de philosophie…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292A8D4-4C90-4A55-B998-D98FD7B0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680"/>
            <a:ext cx="10515600" cy="4351338"/>
          </a:xfrm>
        </p:spPr>
        <p:txBody>
          <a:bodyPr/>
          <a:lstStyle/>
          <a:p>
            <a:r>
              <a:rPr lang="fr-FR" dirty="0"/>
              <a:t>Un personnage prétentieux, qui se sent supérieur.</a:t>
            </a:r>
          </a:p>
          <a:p>
            <a:endParaRPr lang="fr-FR" dirty="0"/>
          </a:p>
          <a:p>
            <a:r>
              <a:rPr lang="fr-FR" dirty="0"/>
              <a:t>Un personnage surpris par la naïveté de son élève.</a:t>
            </a:r>
          </a:p>
          <a:p>
            <a:endParaRPr lang="fr-FR" dirty="0"/>
          </a:p>
          <a:p>
            <a:r>
              <a:rPr lang="fr-FR" dirty="0"/>
              <a:t>Un personnage moqueur.</a:t>
            </a:r>
          </a:p>
        </p:txBody>
      </p:sp>
    </p:spTree>
    <p:extLst>
      <p:ext uri="{BB962C8B-B14F-4D97-AF65-F5344CB8AC3E}">
        <p14:creationId xmlns:p14="http://schemas.microsoft.com/office/powerpoint/2010/main" val="29000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292A8D4-4C90-4A55-B998-D98FD7B03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solidFill>
                  <a:srgbClr val="0070C0"/>
                </a:solidFill>
              </a:rPr>
              <a:t>Jouer au théâtre, c’est exprimer avec la voix,</a:t>
            </a:r>
          </a:p>
          <a:p>
            <a:pPr marL="0" indent="0">
              <a:buNone/>
            </a:pPr>
            <a:endParaRPr lang="fr-FR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4400" dirty="0">
                <a:solidFill>
                  <a:srgbClr val="0070C0"/>
                </a:solidFill>
              </a:rPr>
              <a:t>à</a:t>
            </a:r>
            <a:r>
              <a:rPr lang="fr-FR" sz="4400" dirty="0" smtClean="0">
                <a:solidFill>
                  <a:srgbClr val="0070C0"/>
                </a:solidFill>
              </a:rPr>
              <a:t> partir des</a:t>
            </a:r>
            <a:r>
              <a:rPr lang="fr-FR" sz="4400" dirty="0" smtClean="0">
                <a:solidFill>
                  <a:srgbClr val="0070C0"/>
                </a:solidFill>
              </a:rPr>
              <a:t> </a:t>
            </a:r>
            <a:r>
              <a:rPr lang="fr-FR" sz="4400" dirty="0">
                <a:solidFill>
                  <a:srgbClr val="0070C0"/>
                </a:solidFill>
              </a:rPr>
              <a:t>répliques du </a:t>
            </a:r>
            <a:r>
              <a:rPr lang="fr-FR" sz="4400" dirty="0" smtClean="0">
                <a:solidFill>
                  <a:srgbClr val="0070C0"/>
                </a:solidFill>
              </a:rPr>
              <a:t>personnage</a:t>
            </a:r>
            <a:r>
              <a:rPr lang="fr-FR" sz="4400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9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B42E77-B154-42BB-9DA3-633A2D92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Dire les répliques de différentes manières…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E31A39-80AC-4324-A6EA-9EE2A21E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i="1" dirty="0">
                <a:solidFill>
                  <a:srgbClr val="FF0000"/>
                </a:solidFill>
              </a:rPr>
              <a:t>« La voix A se forme en ouvrant fort la bouche, A »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• en </a:t>
            </a:r>
            <a:r>
              <a:rPr lang="fr-FR" dirty="0" smtClean="0"/>
              <a:t>exagér</a:t>
            </a:r>
            <a:r>
              <a:rPr lang="fr-FR" dirty="0" smtClean="0"/>
              <a:t>ant l’</a:t>
            </a:r>
            <a:r>
              <a:rPr lang="fr-FR" dirty="0" smtClean="0"/>
              <a:t>articulation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en chantant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en allongeant les syllabes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en rappant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B42E77-B154-42BB-9DA3-633A2D92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Dire les répliques avec différentes intentions…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E31A39-80AC-4324-A6EA-9EE2A21E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690688"/>
            <a:ext cx="11185236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i="1" dirty="0">
                <a:solidFill>
                  <a:srgbClr val="FF0000"/>
                </a:solidFill>
              </a:rPr>
              <a:t>« La voix A se forme en ouvrant fort la bouche, A »</a:t>
            </a:r>
          </a:p>
          <a:p>
            <a:pPr marL="0" indent="0">
              <a:buNone/>
            </a:pPr>
            <a:endParaRPr lang="fr-FR" sz="3200" b="1" i="1" dirty="0"/>
          </a:p>
          <a:p>
            <a:pPr marL="0" indent="0">
              <a:buNone/>
            </a:pPr>
            <a:r>
              <a:rPr lang="fr-FR" sz="3200" b="1" dirty="0"/>
              <a:t>Mets-toi dans la peau du Maître de philosophie et dis la réplique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• en étant fier de toi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en étant surpris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en étant moqueur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1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B42E77-B154-42BB-9DA3-633A2D92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Dire les répliques avec différentes intentions…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E31A39-80AC-4324-A6EA-9EE2A21E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690688"/>
            <a:ext cx="11185236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i="1" dirty="0">
                <a:solidFill>
                  <a:srgbClr val="FF0000"/>
                </a:solidFill>
              </a:rPr>
              <a:t>« A, E, I, I, I. Cela est vrai. Vive la science ! »</a:t>
            </a:r>
          </a:p>
          <a:p>
            <a:pPr marL="0" indent="0">
              <a:buNone/>
            </a:pPr>
            <a:endParaRPr lang="fr-FR" sz="3200" b="1" i="1" dirty="0"/>
          </a:p>
          <a:p>
            <a:pPr marL="0" indent="0">
              <a:buNone/>
            </a:pPr>
            <a:r>
              <a:rPr lang="fr-FR" sz="3200" b="1" dirty="0"/>
              <a:t>Mets-toi dans la peau de Monsieur Jourdain et dis la réplique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/>
              <a:t>• en parlant fort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en étant très impliqué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avec enthousiasme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1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651FC1-8CA0-4E45-A010-40B0235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Merci à Laurent et Dominique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BC54F3A-FFEB-40BD-8CE5-2158C28A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4351338"/>
          </a:xfrm>
        </p:spPr>
        <p:txBody>
          <a:bodyPr/>
          <a:lstStyle/>
          <a:p>
            <a:r>
              <a:rPr lang="fr-FR" dirty="0"/>
              <a:t>Laurent KORCHIA</a:t>
            </a:r>
          </a:p>
          <a:p>
            <a:endParaRPr lang="fr-FR" dirty="0"/>
          </a:p>
          <a:p>
            <a:r>
              <a:rPr lang="fr-FR" dirty="0"/>
              <a:t>Dominique SATGE, compagnie </a:t>
            </a:r>
            <a:r>
              <a:rPr lang="fr-FR" dirty="0" err="1"/>
              <a:t>Latinomania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6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MAINTENANT </a:t>
            </a:r>
            <a:r>
              <a:rPr lang="fr-FR" cap="all" dirty="0">
                <a:latin typeface="Comic Sans MS" pitchFamily="66" charset="0"/>
              </a:rPr>
              <a:t>à</a:t>
            </a:r>
            <a:r>
              <a:rPr lang="fr-FR" dirty="0">
                <a:latin typeface="Comic Sans MS" pitchFamily="66" charset="0"/>
              </a:rPr>
              <a:t> TON TOUR </a:t>
            </a:r>
          </a:p>
        </p:txBody>
      </p:sp>
      <p:pic>
        <p:nvPicPr>
          <p:cNvPr id="1026" name="Picture 2" descr="Résultat de recherche d'images pour &quot;smiley clin d'oei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7" y="2276872"/>
            <a:ext cx="2548457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81575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1099225" y="1536881"/>
            <a:ext cx="1066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Comment appelle-t-on les paroles d’un personnage au théâtre ? </a:t>
            </a:r>
          </a:p>
        </p:txBody>
      </p:sp>
    </p:spTree>
    <p:extLst>
      <p:ext uri="{BB962C8B-B14F-4D97-AF65-F5344CB8AC3E}">
        <p14:creationId xmlns:p14="http://schemas.microsoft.com/office/powerpoint/2010/main" val="20969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193077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1099225" y="1536881"/>
            <a:ext cx="1066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Comment appelle-t-on les paroles d’un personnage au théâtre ? </a:t>
            </a:r>
          </a:p>
        </p:txBody>
      </p:sp>
    </p:spTree>
    <p:extLst>
      <p:ext uri="{BB962C8B-B14F-4D97-AF65-F5344CB8AC3E}">
        <p14:creationId xmlns:p14="http://schemas.microsoft.com/office/powerpoint/2010/main" val="19991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155537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1099225" y="1536881"/>
            <a:ext cx="1066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</a:t>
            </a:r>
            <a:r>
              <a:rPr lang="fr-FR" sz="3600" i="1" dirty="0" smtClean="0"/>
              <a:t>Le Bourgeois gentilhomme </a:t>
            </a:r>
            <a:r>
              <a:rPr lang="fr-FR" sz="3600" dirty="0" smtClean="0"/>
              <a:t>est</a:t>
            </a:r>
            <a:r>
              <a:rPr lang="fr-FR" sz="3600" dirty="0" smtClean="0"/>
              <a:t>…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7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Leçon de vocabulaire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/>
              <a:t>Extrait de « Melancholia » de Victor Hugo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F330E76-184D-4D31-8C85-BD2879DA85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25331"/>
            <a:ext cx="11750419" cy="2551413"/>
          </a:xfrm>
          <a:prstGeom prst="rect">
            <a:avLst/>
          </a:prstGeom>
          <a:ln>
            <a:noFill/>
          </a:ln>
        </p:spPr>
      </p:pic>
      <p:sp>
        <p:nvSpPr>
          <p:cNvPr id="6" name="Flèche : droite 5">
            <a:extLst>
              <a:ext uri="{FF2B5EF4-FFF2-40B4-BE49-F238E27FC236}">
                <a16:creationId xmlns="" xmlns:a16="http://schemas.microsoft.com/office/drawing/2014/main" id="{EAAB6BCF-BC26-4AA3-A159-4E42E8738815}"/>
              </a:ext>
            </a:extLst>
          </p:cNvPr>
          <p:cNvSpPr/>
          <p:nvPr/>
        </p:nvSpPr>
        <p:spPr>
          <a:xfrm rot="16200000">
            <a:off x="7743658" y="4270112"/>
            <a:ext cx="1021147" cy="25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3E7F171-ED8E-47E1-A83F-91FDEA4B5ABD}"/>
              </a:ext>
            </a:extLst>
          </p:cNvPr>
          <p:cNvSpPr txBox="1"/>
          <p:nvPr/>
        </p:nvSpPr>
        <p:spPr>
          <a:xfrm>
            <a:off x="7431069" y="5088265"/>
            <a:ext cx="289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/>
              <a:t>17</a:t>
            </a:r>
            <a:r>
              <a:rPr lang="fr-FR" sz="2800" baseline="30000" dirty="0"/>
              <a:t>ème</a:t>
            </a:r>
            <a:r>
              <a:rPr lang="fr-FR" sz="2800" dirty="0"/>
              <a:t>  siècle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75D6725-27C0-477F-8F5C-23D741175A8F}"/>
              </a:ext>
            </a:extLst>
          </p:cNvPr>
          <p:cNvSpPr txBox="1"/>
          <p:nvPr/>
        </p:nvSpPr>
        <p:spPr>
          <a:xfrm>
            <a:off x="862445" y="332509"/>
            <a:ext cx="967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5">
                    <a:lumMod val="75000"/>
                  </a:schemeClr>
                </a:solidFill>
              </a:rPr>
              <a:t>Voyageons dans le temps…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95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140061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1099225" y="1536881"/>
            <a:ext cx="1066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</a:t>
            </a:r>
            <a:r>
              <a:rPr lang="fr-FR" sz="3600" i="1" dirty="0" smtClean="0"/>
              <a:t>Le Bourgeois gentilhomme </a:t>
            </a:r>
            <a:r>
              <a:rPr lang="fr-FR" sz="3600" dirty="0" smtClean="0"/>
              <a:t>est</a:t>
            </a:r>
            <a:r>
              <a:rPr lang="fr-FR" sz="3600" dirty="0" smtClean="0"/>
              <a:t>…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39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826619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785091" y="1536881"/>
            <a:ext cx="1098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Un comédien incarne son personnage avec…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608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408478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785091" y="1536881"/>
            <a:ext cx="1098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Un comédien incarne son personnage avec…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61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562E3C-88DD-E144-ACAA-1AFDD8CF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Place à la dictée du jour !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846E9F83-0FFA-D641-85D3-4A8930B14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1" y="1965445"/>
            <a:ext cx="3661832" cy="38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962DCF-BCC5-4EFB-97BF-37974072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5F75B8E-119E-4895-92BE-21D66C6B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Jouer au théâtre, c’est exprimer avec son corps et avec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sa voix les intentions des personnages.  </a:t>
            </a:r>
          </a:p>
        </p:txBody>
      </p:sp>
    </p:spTree>
    <p:extLst>
      <p:ext uri="{BB962C8B-B14F-4D97-AF65-F5344CB8AC3E}">
        <p14:creationId xmlns:p14="http://schemas.microsoft.com/office/powerpoint/2010/main" val="18406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4FA07B-E6ED-4094-A628-ADB3973A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151993"/>
            <a:ext cx="10873509" cy="132556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Qui est Molière ? 1622 - 1673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10D0EB1-BCA7-4B5F-A60F-89867B9AA5D9}"/>
              </a:ext>
            </a:extLst>
          </p:cNvPr>
          <p:cNvSpPr txBox="1"/>
          <p:nvPr/>
        </p:nvSpPr>
        <p:spPr>
          <a:xfrm>
            <a:off x="2304472" y="6275120"/>
            <a:ext cx="73059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fr-FR" sz="1600" cap="all" dirty="0">
                <a:solidFill>
                  <a:srgbClr val="000000"/>
                </a:solidFill>
                <a:latin typeface="dinmedium"/>
              </a:rPr>
              <a:t>MOLIÈRE LISANT TARTUFFE CHEZ NINON DE LENCLOS.</a:t>
            </a:r>
            <a:endParaRPr lang="fr-FR" sz="1600" cap="all" dirty="0">
              <a:solidFill>
                <a:srgbClr val="000000"/>
              </a:solidFill>
              <a:latin typeface="fontello"/>
            </a:endParaRPr>
          </a:p>
          <a:p>
            <a:pPr fontAlgn="ctr"/>
            <a:r>
              <a:rPr lang="fr-FR" sz="1400" u="sng" dirty="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MONSIAU Nicolas André (1754 - 1837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© Photo RMN-Grand Palais -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Bulloz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65CE195-7D03-4523-B549-2902C9DA4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72" y="1367840"/>
            <a:ext cx="7583055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C588255-2781-4368-836A-57EAB9C3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Le Bourgeois gentilhomme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3BA09BD-C320-4C85-8F7D-3CB05BF9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20" y="1825625"/>
            <a:ext cx="6387498" cy="43513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fr-FR" i="1" dirty="0"/>
              <a:t>Le Bourgeois gentilhomme</a:t>
            </a:r>
            <a:r>
              <a:rPr lang="fr-FR" dirty="0"/>
              <a:t> (1670)  comédie-ballet (genre dramatique mêlant théâtre, musique et danse autour d’une intrigue):</a:t>
            </a:r>
          </a:p>
          <a:p>
            <a:pPr fontAlgn="base"/>
            <a:r>
              <a:rPr lang="fr-FR" dirty="0"/>
              <a:t> Molière a écrit le texte et Jean-Baptiste Lully a composé les intermèdes musicaux dont certains étaient dansés.</a:t>
            </a:r>
          </a:p>
          <a:p>
            <a:pPr marL="0" indent="0" fontAlgn="base">
              <a:buNone/>
            </a:pPr>
            <a:endParaRPr lang="fr-FR" dirty="0"/>
          </a:p>
          <a:p>
            <a:pPr fontAlgn="base"/>
            <a:r>
              <a:rPr lang="fr-FR" dirty="0"/>
              <a:t>Monsieur Jourdain, riche bourgeois naïf, souhaite s’élever au rang de gentilhomme. Pour cela, il apprend les armes, la musique, la danse et la philosophie, </a:t>
            </a:r>
            <a:r>
              <a:rPr lang="fr-FR" dirty="0" smtClean="0"/>
              <a:t>qui, selon </a:t>
            </a:r>
            <a:r>
              <a:rPr lang="fr-FR" dirty="0" smtClean="0"/>
              <a:t>lui </a:t>
            </a:r>
            <a:r>
              <a:rPr lang="fr-FR" dirty="0" smtClean="0"/>
              <a:t>caractérisent </a:t>
            </a:r>
            <a:r>
              <a:rPr lang="fr-FR" dirty="0" smtClean="0"/>
              <a:t>le noble.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CCB5E8E-DBE9-4F9B-93EF-838C119C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510" y="450061"/>
            <a:ext cx="4373971" cy="52626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30393E9-79D8-41B1-A249-A4C4FB22C680}"/>
              </a:ext>
            </a:extLst>
          </p:cNvPr>
          <p:cNvSpPr txBox="1"/>
          <p:nvPr/>
        </p:nvSpPr>
        <p:spPr>
          <a:xfrm>
            <a:off x="7370619" y="5719118"/>
            <a:ext cx="4373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cap="all" dirty="0">
                <a:solidFill>
                  <a:srgbClr val="000000"/>
                </a:solidFill>
                <a:latin typeface="dinmedium"/>
              </a:rPr>
              <a:t>PORTRAIT DE LULLY</a:t>
            </a:r>
          </a:p>
          <a:p>
            <a:pPr fontAlgn="ctr"/>
            <a:r>
              <a:rPr lang="fr-FR" sz="1600" cap="all" dirty="0">
                <a:solidFill>
                  <a:srgbClr val="000000"/>
                </a:solidFill>
                <a:latin typeface="fontello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MIGNARD Nicolas ( - )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© RMN-Grand Palais (domaine de Chantilly) / Michel </a:t>
            </a:r>
            <a:r>
              <a:rPr lang="fr-F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Urtado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F7D1B9-ED43-47BF-AA66-1E257B43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937779"/>
            <a:ext cx="10771909" cy="467793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D’après cette vidéo, comment t’apparaît le personnage de Monsieur Jourdain ? </a:t>
            </a:r>
            <a:br>
              <a:rPr lang="fr-FR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r-FR" dirty="0">
                <a:latin typeface="+mn-lt"/>
              </a:rPr>
              <a:t/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/>
            </a:r>
            <a:br>
              <a:rPr lang="fr-FR" dirty="0">
                <a:latin typeface="+mn-lt"/>
              </a:rPr>
            </a:br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Et comment ressens-tu le Maître de musique ?</a:t>
            </a:r>
          </a:p>
        </p:txBody>
      </p:sp>
    </p:spTree>
    <p:extLst>
      <p:ext uri="{BB962C8B-B14F-4D97-AF65-F5344CB8AC3E}">
        <p14:creationId xmlns:p14="http://schemas.microsoft.com/office/powerpoint/2010/main" val="35724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JOUONS  ENSEMBLE </a:t>
            </a:r>
          </a:p>
        </p:txBody>
      </p:sp>
      <p:pic>
        <p:nvPicPr>
          <p:cNvPr id="1026" name="Picture 2" descr="Résultat de recherche d'images pour &quot;smiley clin d'oei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7" y="2276872"/>
            <a:ext cx="2548457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E0AB196-1CB8-418A-A8C3-81335A88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2240106"/>
            <a:ext cx="10515600" cy="192549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Bienvenue à Laurent et Dominique, nos deux</a:t>
            </a:r>
            <a:br>
              <a:rPr lang="fr-F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comédiens !</a:t>
            </a:r>
          </a:p>
        </p:txBody>
      </p:sp>
    </p:spTree>
    <p:extLst>
      <p:ext uri="{BB962C8B-B14F-4D97-AF65-F5344CB8AC3E}">
        <p14:creationId xmlns:p14="http://schemas.microsoft.com/office/powerpoint/2010/main" val="25446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E0AB196-1CB8-418A-A8C3-81335A88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2240106"/>
            <a:ext cx="10515600" cy="192549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Jouer au théâtre, c’est exprimer avec son corps</a:t>
            </a:r>
            <a:br>
              <a:rPr lang="fr-F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et créer des images !</a:t>
            </a:r>
          </a:p>
        </p:txBody>
      </p:sp>
    </p:spTree>
    <p:extLst>
      <p:ext uri="{BB962C8B-B14F-4D97-AF65-F5344CB8AC3E}">
        <p14:creationId xmlns:p14="http://schemas.microsoft.com/office/powerpoint/2010/main" val="34470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879382-5FC8-40C7-AA54-6C280A96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Incarnons Monsieur Jourdain…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292A8D4-4C90-4A55-B998-D98FD7B03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personnage curieux, qui a envie d’apprendre, qui est impatient de savoir l’orthographe.</a:t>
            </a:r>
          </a:p>
          <a:p>
            <a:endParaRPr lang="fr-FR" dirty="0"/>
          </a:p>
          <a:p>
            <a:r>
              <a:rPr lang="fr-FR" dirty="0"/>
              <a:t>Un personnage très appliqué, qui essaie de très bien prononcer les voyelles.</a:t>
            </a:r>
          </a:p>
          <a:p>
            <a:endParaRPr lang="fr-FR" dirty="0"/>
          </a:p>
          <a:p>
            <a:r>
              <a:rPr lang="fr-FR" dirty="0"/>
              <a:t>Un personnage heureux de sa réussite, qui jubile de savoir l’orthographe.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674</Words>
  <Application>Microsoft Office PowerPoint</Application>
  <PresentationFormat>Personnalisé</PresentationFormat>
  <Paragraphs>151</Paragraphs>
  <Slides>24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Français  CM1</vt:lpstr>
      <vt:lpstr>Leçon de vocabulaire</vt:lpstr>
      <vt:lpstr>Qui est Molière ? 1622 - 1673</vt:lpstr>
      <vt:lpstr>Le Bourgeois gentilhomme</vt:lpstr>
      <vt:lpstr>D’après cette vidéo, comment t’apparaît le personnage de Monsieur Jourdain ?    Et comment ressens-tu le Maître de musique ?</vt:lpstr>
      <vt:lpstr>JOUONS  ENSEMBLE </vt:lpstr>
      <vt:lpstr>Bienvenue à Laurent et Dominique, nos deux  comédiens !</vt:lpstr>
      <vt:lpstr>Jouer au théâtre, c’est exprimer avec son corps  et créer des images !</vt:lpstr>
      <vt:lpstr>Incarnons Monsieur Jourdain…</vt:lpstr>
      <vt:lpstr>Incarnons le Maître de philosophie…</vt:lpstr>
      <vt:lpstr>Présentation PowerPoint</vt:lpstr>
      <vt:lpstr>Dire les répliques de différentes manières…</vt:lpstr>
      <vt:lpstr>Dire les répliques avec différentes intentions…</vt:lpstr>
      <vt:lpstr>Dire les répliques avec différentes intentions…</vt:lpstr>
      <vt:lpstr>Merci à Laurent et Dominique !</vt:lpstr>
      <vt:lpstr>MAINTENANT à TON TOUR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Place à la dictée du jour !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Sylvain</dc:creator>
  <cp:lastModifiedBy>Catherine Mottet</cp:lastModifiedBy>
  <cp:revision>41</cp:revision>
  <dcterms:created xsi:type="dcterms:W3CDTF">2020-06-13T05:53:33Z</dcterms:created>
  <dcterms:modified xsi:type="dcterms:W3CDTF">2020-06-25T17:45:46Z</dcterms:modified>
</cp:coreProperties>
</file>