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59" r:id="rId1"/>
  </p:sldMasterIdLst>
  <p:notesMasterIdLst>
    <p:notesMasterId r:id="rId35"/>
  </p:notesMasterIdLst>
  <p:sldIdLst>
    <p:sldId id="327" r:id="rId2"/>
    <p:sldId id="329" r:id="rId3"/>
    <p:sldId id="330" r:id="rId4"/>
    <p:sldId id="259" r:id="rId5"/>
    <p:sldId id="331" r:id="rId6"/>
    <p:sldId id="261" r:id="rId7"/>
    <p:sldId id="262" r:id="rId8"/>
    <p:sldId id="263" r:id="rId9"/>
    <p:sldId id="367" r:id="rId10"/>
    <p:sldId id="264" r:id="rId11"/>
    <p:sldId id="266" r:id="rId12"/>
    <p:sldId id="265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364" r:id="rId31"/>
    <p:sldId id="360" r:id="rId32"/>
    <p:sldId id="359" r:id="rId33"/>
    <p:sldId id="368" r:id="rId34"/>
  </p:sldIdLst>
  <p:sldSz cx="9144000" cy="5143500" type="screen16x9"/>
  <p:notesSz cx="6858000" cy="9144000"/>
  <p:embeddedFontLst>
    <p:embeddedFont>
      <p:font typeface="Barrio" panose="020B0604020202020204" charset="0"/>
      <p:regular r:id="rId36"/>
    </p:embeddedFont>
    <p:embeddedFont>
      <p:font typeface="Pacifico" panose="020B0604020202020204" charset="0"/>
      <p:regular r:id="rId37"/>
    </p:embeddedFont>
    <p:embeddedFont>
      <p:font typeface="Architects Daughter" panose="020B0604020202020204" charset="0"/>
      <p:regular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5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76" autoAdjust="0"/>
    <p:restoredTop sz="96964" autoAdjust="0"/>
  </p:normalViewPr>
  <p:slideViewPr>
    <p:cSldViewPr snapToGrid="0">
      <p:cViewPr varScale="1">
        <p:scale>
          <a:sx n="118" d="100"/>
          <a:sy n="118" d="100"/>
        </p:scale>
        <p:origin x="418" y="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814121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80cd6959eb_2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" name="Google Shape;104;g80cd6959eb_2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fr-FR" baseline="0" dirty="0"/>
          </a:p>
        </p:txBody>
      </p:sp>
    </p:spTree>
    <p:extLst>
      <p:ext uri="{BB962C8B-B14F-4D97-AF65-F5344CB8AC3E}">
        <p14:creationId xmlns:p14="http://schemas.microsoft.com/office/powerpoint/2010/main" val="13958229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865a873a8f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865a873a8f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88f44928d5_0_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88f44928d5_0_1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88f44928d5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88f44928d5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88f44928d5_0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88f44928d5_0_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88f44928d5_0_2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88f44928d5_0_2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88f44928d5_0_2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88f44928d5_0_2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88f44928d5_1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88f44928d5_1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89c1accbb6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89c1accbb6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89c776193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89c776193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89c1accbb6_0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Google Shape;437;g89c1accbb6_0_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80cd6959eb_2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g80cd6959eb_2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147867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88f44928d5_1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5" name="Google Shape;465;g88f44928d5_1_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865a873a8f_0_7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" name="Google Shape;500;g865a873a8f_0_7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88f44928d5_1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9" name="Google Shape;519;g88f44928d5_1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89c1accbb6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2" name="Google Shape;532;g89c1accbb6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g865a873a8f_0_4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7" name="Google Shape;547;g865a873a8f_0_4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88d5caa213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9" name="Google Shape;559;g88d5caa213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89c1accbb6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" name="Google Shape;570;g89c1accbb6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g89c1accbb6_0_2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6" name="Google Shape;586;g89c1accbb6_0_2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88d5caa213_1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7" name="Google Shape;597;g88d5caa213_1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g72ea0cb946_0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5" name="Google Shape;605;g72ea0cb946_0_2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80cd6959eb_2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" name="Google Shape;104;g80cd6959eb_2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fr-FR" baseline="0" dirty="0"/>
          </a:p>
        </p:txBody>
      </p:sp>
    </p:spTree>
    <p:extLst>
      <p:ext uri="{BB962C8B-B14F-4D97-AF65-F5344CB8AC3E}">
        <p14:creationId xmlns:p14="http://schemas.microsoft.com/office/powerpoint/2010/main" val="160585361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80cd6959eb_2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g80cd6959eb_2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7369104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882f6b5fcf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9" name="Google Shape;549;g882f6b5fcf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616850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80cd6959eb_2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" name="Google Shape;104;g80cd6959eb_2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fr-FR" baseline="0" dirty="0"/>
          </a:p>
        </p:txBody>
      </p:sp>
    </p:spTree>
    <p:extLst>
      <p:ext uri="{BB962C8B-B14F-4D97-AF65-F5344CB8AC3E}">
        <p14:creationId xmlns:p14="http://schemas.microsoft.com/office/powerpoint/2010/main" val="217132762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g76dbc70f8c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2" name="Google Shape;582;g76dbc70f8c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4751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89c1accbb6_0_3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89c1accbb6_0_3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80cd6959eb_2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g80cd6959eb_2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452293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809809345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809809345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89a04fb3c7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89a04fb3c7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865a873a8f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865a873a8f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865a873a8f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865a873a8f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5316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Char char="●"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Char char="○"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Char char="■"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Char char="●"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Char char="○"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Char char="■"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Char char="●"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Char char="○"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Char char="■"/>
              <a:defRPr sz="12000"/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Char char="●"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Char char="○"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Char char="■"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Char char="●"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Char char="○"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Char char="■"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Char char="●"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Char char="○"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Char char="■"/>
              <a:defRPr sz="36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Char char="●"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Char char="○"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Char char="■"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Char char="●"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Char char="○"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Char char="■"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Char char="●"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Char char="○"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Char char="■"/>
              <a:defRPr sz="4800"/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Char char="●"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Char char="○"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Char char="■"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Char char="●"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Char char="○"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Char char="■"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Char char="●"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Char char="○"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Char char="■"/>
              <a:defRPr sz="4200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microsoft.com/office/2007/relationships/hdphoto" Target="../media/hdphoto1.wdp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  <a:defRPr sz="1800">
                <a:solidFill>
                  <a:srgbClr val="FFFFFF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  <p:sp>
        <p:nvSpPr>
          <p:cNvPr id="8" name="Google Shape;8;p1"/>
          <p:cNvSpPr/>
          <p:nvPr/>
        </p:nvSpPr>
        <p:spPr>
          <a:xfrm>
            <a:off x="478900" y="538775"/>
            <a:ext cx="8455500" cy="733500"/>
          </a:xfrm>
          <a:prstGeom prst="roundRect">
            <a:avLst>
              <a:gd name="adj" fmla="val 16667"/>
            </a:avLst>
          </a:prstGeom>
          <a:solidFill>
            <a:srgbClr val="A2C4C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9;p1"/>
          <p:cNvSpPr/>
          <p:nvPr/>
        </p:nvSpPr>
        <p:spPr>
          <a:xfrm>
            <a:off x="74550" y="4325075"/>
            <a:ext cx="9069300" cy="613500"/>
          </a:xfrm>
          <a:prstGeom prst="rtTriangle">
            <a:avLst/>
          </a:prstGeom>
          <a:solidFill>
            <a:srgbClr val="134F5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1"/>
          <p:cNvSpPr/>
          <p:nvPr/>
        </p:nvSpPr>
        <p:spPr>
          <a:xfrm rot="10800000">
            <a:off x="74700" y="4317575"/>
            <a:ext cx="9069300" cy="628500"/>
          </a:xfrm>
          <a:prstGeom prst="rtTriangle">
            <a:avLst/>
          </a:prstGeom>
          <a:solidFill>
            <a:srgbClr val="76A5A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1"/>
          <p:cNvSpPr/>
          <p:nvPr/>
        </p:nvSpPr>
        <p:spPr>
          <a:xfrm rot="-1282383">
            <a:off x="478897" y="472514"/>
            <a:ext cx="1170812" cy="679981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D0E0E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1"/>
          <p:cNvSpPr/>
          <p:nvPr/>
        </p:nvSpPr>
        <p:spPr>
          <a:xfrm rot="305775">
            <a:off x="7752934" y="494027"/>
            <a:ext cx="1030935" cy="822906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D0E0E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556DDDFF-BB1F-48C7-B4C0-68FE24560101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14563" y1="11494" x2="83495" y2="9195"/>
                        <a14:foregroundMark x1="95146" y1="5747" x2="71845" y2="26437"/>
                        <a14:foregroundMark x1="71845" y1="3831" x2="0" y2="4215"/>
                        <a14:foregroundMark x1="10680" y1="8429" x2="18447" y2="27969"/>
                        <a14:foregroundMark x1="5825" y1="37165" x2="4854" y2="40613"/>
                        <a14:foregroundMark x1="59223" y1="59770" x2="86408" y2="31418"/>
                        <a14:foregroundMark x1="89320" y1="17625" x2="90291" y2="31801"/>
                        <a14:foregroundMark x1="4854" y1="32567" x2="3883" y2="31801"/>
                        <a14:foregroundMark x1="81553" y1="45211" x2="81553" y2="45211"/>
                        <a14:foregroundMark x1="82524" y1="37548" x2="82524" y2="37548"/>
                        <a14:foregroundMark x1="86408" y1="33716" x2="86408" y2="337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909" y="3133181"/>
            <a:ext cx="636626" cy="1613198"/>
          </a:xfrm>
          <a:prstGeom prst="rect">
            <a:avLst/>
          </a:prstGeom>
        </p:spPr>
      </p:pic>
      <p:pic>
        <p:nvPicPr>
          <p:cNvPr id="15" name="Google Shape;111;p17"/>
          <p:cNvPicPr preferRelativeResize="0"/>
          <p:nvPr userDrawn="1"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8287995" y="4340101"/>
            <a:ext cx="759427" cy="427174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mc:AlternateContent xmlns:mc="http://schemas.openxmlformats.org/markup-compatibility/2006" xmlns:p14="http://schemas.microsoft.com/office/powerpoint/2010/main">
    <mc:Choice Requires="p14">
      <p:transition spd="slow">
        <p14:gallery dir="l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18" Type="http://schemas.openxmlformats.org/officeDocument/2006/relationships/image" Target="../media/image43.png"/><Relationship Id="rId3" Type="http://schemas.openxmlformats.org/officeDocument/2006/relationships/image" Target="../media/image28.png"/><Relationship Id="rId21" Type="http://schemas.openxmlformats.org/officeDocument/2006/relationships/image" Target="../media/image46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42.png"/><Relationship Id="rId25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41.png"/><Relationship Id="rId20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24" Type="http://schemas.openxmlformats.org/officeDocument/2006/relationships/image" Target="../media/image49.pn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23" Type="http://schemas.openxmlformats.org/officeDocument/2006/relationships/image" Target="../media/image48.png"/><Relationship Id="rId10" Type="http://schemas.openxmlformats.org/officeDocument/2006/relationships/image" Target="../media/image35.png"/><Relationship Id="rId19" Type="http://schemas.openxmlformats.org/officeDocument/2006/relationships/image" Target="../media/image44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Relationship Id="rId22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18" Type="http://schemas.openxmlformats.org/officeDocument/2006/relationships/image" Target="../media/image43.png"/><Relationship Id="rId3" Type="http://schemas.openxmlformats.org/officeDocument/2006/relationships/image" Target="../media/image28.png"/><Relationship Id="rId21" Type="http://schemas.openxmlformats.org/officeDocument/2006/relationships/image" Target="../media/image46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42.png"/><Relationship Id="rId25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41.png"/><Relationship Id="rId20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24" Type="http://schemas.openxmlformats.org/officeDocument/2006/relationships/image" Target="../media/image49.pn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23" Type="http://schemas.openxmlformats.org/officeDocument/2006/relationships/image" Target="../media/image48.png"/><Relationship Id="rId10" Type="http://schemas.openxmlformats.org/officeDocument/2006/relationships/image" Target="../media/image35.png"/><Relationship Id="rId19" Type="http://schemas.openxmlformats.org/officeDocument/2006/relationships/image" Target="../media/image44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Relationship Id="rId22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18" Type="http://schemas.openxmlformats.org/officeDocument/2006/relationships/image" Target="../media/image44.png"/><Relationship Id="rId3" Type="http://schemas.openxmlformats.org/officeDocument/2006/relationships/image" Target="../media/image29.png"/><Relationship Id="rId21" Type="http://schemas.openxmlformats.org/officeDocument/2006/relationships/image" Target="../media/image46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41.png"/><Relationship Id="rId20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24" Type="http://schemas.openxmlformats.org/officeDocument/2006/relationships/image" Target="../media/image27.png"/><Relationship Id="rId5" Type="http://schemas.openxmlformats.org/officeDocument/2006/relationships/image" Target="../media/image48.png"/><Relationship Id="rId15" Type="http://schemas.openxmlformats.org/officeDocument/2006/relationships/image" Target="../media/image40.png"/><Relationship Id="rId23" Type="http://schemas.openxmlformats.org/officeDocument/2006/relationships/image" Target="../media/image49.png"/><Relationship Id="rId10" Type="http://schemas.openxmlformats.org/officeDocument/2006/relationships/image" Target="../media/image35.png"/><Relationship Id="rId19" Type="http://schemas.openxmlformats.org/officeDocument/2006/relationships/image" Target="../media/image50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Relationship Id="rId22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51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52.png"/><Relationship Id="rId9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4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11" Type="http://schemas.openxmlformats.org/officeDocument/2006/relationships/image" Target="../media/image27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49.png"/><Relationship Id="rId3" Type="http://schemas.openxmlformats.org/officeDocument/2006/relationships/image" Target="../media/image31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34.png"/><Relationship Id="rId10" Type="http://schemas.openxmlformats.org/officeDocument/2006/relationships/image" Target="../media/image61.png"/><Relationship Id="rId4" Type="http://schemas.openxmlformats.org/officeDocument/2006/relationships/image" Target="../media/image33.png"/><Relationship Id="rId9" Type="http://schemas.openxmlformats.org/officeDocument/2006/relationships/image" Target="../media/image60.png"/><Relationship Id="rId1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64.png"/><Relationship Id="rId18" Type="http://schemas.openxmlformats.org/officeDocument/2006/relationships/image" Target="../media/image49.png"/><Relationship Id="rId3" Type="http://schemas.openxmlformats.org/officeDocument/2006/relationships/image" Target="../media/image29.png"/><Relationship Id="rId7" Type="http://schemas.openxmlformats.org/officeDocument/2006/relationships/image" Target="../media/image37.png"/><Relationship Id="rId12" Type="http://schemas.openxmlformats.org/officeDocument/2006/relationships/image" Target="../media/image47.png"/><Relationship Id="rId17" Type="http://schemas.openxmlformats.org/officeDocument/2006/relationships/image" Target="../media/image68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11" Type="http://schemas.openxmlformats.org/officeDocument/2006/relationships/image" Target="../media/image46.png"/><Relationship Id="rId5" Type="http://schemas.openxmlformats.org/officeDocument/2006/relationships/image" Target="../media/image35.png"/><Relationship Id="rId15" Type="http://schemas.openxmlformats.org/officeDocument/2006/relationships/image" Target="../media/image66.png"/><Relationship Id="rId10" Type="http://schemas.openxmlformats.org/officeDocument/2006/relationships/image" Target="../media/image40.png"/><Relationship Id="rId19" Type="http://schemas.openxmlformats.org/officeDocument/2006/relationships/image" Target="../media/image27.png"/><Relationship Id="rId4" Type="http://schemas.openxmlformats.org/officeDocument/2006/relationships/image" Target="../media/image32.png"/><Relationship Id="rId9" Type="http://schemas.openxmlformats.org/officeDocument/2006/relationships/image" Target="../media/image39.png"/><Relationship Id="rId14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18" Type="http://schemas.openxmlformats.org/officeDocument/2006/relationships/image" Target="../media/image69.png"/><Relationship Id="rId3" Type="http://schemas.openxmlformats.org/officeDocument/2006/relationships/image" Target="../media/image29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17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48.png"/><Relationship Id="rId10" Type="http://schemas.openxmlformats.org/officeDocument/2006/relationships/image" Target="../media/image38.png"/><Relationship Id="rId19" Type="http://schemas.openxmlformats.org/officeDocument/2006/relationships/image" Target="../media/image13.png"/><Relationship Id="rId4" Type="http://schemas.openxmlformats.org/officeDocument/2006/relationships/image" Target="../media/image30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70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9.png"/><Relationship Id="rId4" Type="http://schemas.openxmlformats.org/officeDocument/2006/relationships/image" Target="../media/image7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9.png"/><Relationship Id="rId5" Type="http://schemas.openxmlformats.org/officeDocument/2006/relationships/image" Target="../media/image49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microsoft.com/office/2007/relationships/hdphoto" Target="../media/hdphoto2.wdp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2.xml"/><Relationship Id="rId9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9.png"/><Relationship Id="rId5" Type="http://schemas.openxmlformats.org/officeDocument/2006/relationships/image" Target="../media/image49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9.png"/><Relationship Id="rId5" Type="http://schemas.openxmlformats.org/officeDocument/2006/relationships/image" Target="../media/image49.png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72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microsoft.com/office/2007/relationships/hdphoto" Target="../media/hdphoto6.wdp"/><Relationship Id="rId5" Type="http://schemas.openxmlformats.org/officeDocument/2006/relationships/image" Target="../media/image73.png"/><Relationship Id="rId4" Type="http://schemas.microsoft.com/office/2007/relationships/hdphoto" Target="../media/hdphoto5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4.jpg"/><Relationship Id="rId7" Type="http://schemas.microsoft.com/office/2007/relationships/hdphoto" Target="../media/hdphoto6.wdp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3.png"/><Relationship Id="rId11" Type="http://schemas.openxmlformats.org/officeDocument/2006/relationships/image" Target="../media/image69.png"/><Relationship Id="rId5" Type="http://schemas.openxmlformats.org/officeDocument/2006/relationships/image" Target="../media/image75.jpg"/><Relationship Id="rId10" Type="http://schemas.openxmlformats.org/officeDocument/2006/relationships/image" Target="../media/image49.png"/><Relationship Id="rId4" Type="http://schemas.openxmlformats.org/officeDocument/2006/relationships/image" Target="../media/image17.png"/><Relationship Id="rId9" Type="http://schemas.microsoft.com/office/2007/relationships/hdphoto" Target="../media/hdphoto7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image" Target="../media/image18.png"/><Relationship Id="rId4" Type="http://schemas.microsoft.com/office/2007/relationships/hdphoto" Target="../media/hdphoto8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9.png"/><Relationship Id="rId5" Type="http://schemas.openxmlformats.org/officeDocument/2006/relationships/image" Target="../media/image49.png"/><Relationship Id="rId4" Type="http://schemas.microsoft.com/office/2007/relationships/hdphoto" Target="../media/hdphoto9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79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1.wdp"/><Relationship Id="rId5" Type="http://schemas.openxmlformats.org/officeDocument/2006/relationships/image" Target="../media/image80.png"/><Relationship Id="rId4" Type="http://schemas.microsoft.com/office/2007/relationships/hdphoto" Target="../media/hdphoto10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9.png"/><Relationship Id="rId5" Type="http://schemas.openxmlformats.org/officeDocument/2006/relationships/image" Target="../media/image49.png"/><Relationship Id="rId4" Type="http://schemas.microsoft.com/office/2007/relationships/hdphoto" Target="../media/hdphoto12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png"/><Relationship Id="rId5" Type="http://schemas.openxmlformats.org/officeDocument/2006/relationships/image" Target="../media/image7.png"/><Relationship Id="rId4" Type="http://schemas.openxmlformats.org/officeDocument/2006/relationships/image" Target="../media/image8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87.png"/><Relationship Id="rId3" Type="http://schemas.openxmlformats.org/officeDocument/2006/relationships/image" Target="../media/image85.png"/><Relationship Id="rId7" Type="http://schemas.openxmlformats.org/officeDocument/2006/relationships/image" Target="../media/image36.png"/><Relationship Id="rId12" Type="http://schemas.openxmlformats.org/officeDocument/2006/relationships/image" Target="../media/image8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41.png"/><Relationship Id="rId5" Type="http://schemas.openxmlformats.org/officeDocument/2006/relationships/image" Target="../media/image34.png"/><Relationship Id="rId10" Type="http://schemas.openxmlformats.org/officeDocument/2006/relationships/image" Target="../media/image40.png"/><Relationship Id="rId4" Type="http://schemas.openxmlformats.org/officeDocument/2006/relationships/image" Target="../media/image31.png"/><Relationship Id="rId9" Type="http://schemas.openxmlformats.org/officeDocument/2006/relationships/image" Target="../media/image39.png"/><Relationship Id="rId14" Type="http://schemas.openxmlformats.org/officeDocument/2006/relationships/image" Target="../media/image8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9.png"/><Relationship Id="rId4" Type="http://schemas.openxmlformats.org/officeDocument/2006/relationships/image" Target="../media/image1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3.wdp"/><Relationship Id="rId11" Type="http://schemas.openxmlformats.org/officeDocument/2006/relationships/image" Target="../media/image8.png"/><Relationship Id="rId5" Type="http://schemas.openxmlformats.org/officeDocument/2006/relationships/image" Target="../media/image6.png"/><Relationship Id="rId10" Type="http://schemas.openxmlformats.org/officeDocument/2006/relationships/image" Target="../media/image90.png"/><Relationship Id="rId4" Type="http://schemas.openxmlformats.org/officeDocument/2006/relationships/notesSlide" Target="../notesSlides/notesSlide31.xml"/><Relationship Id="rId9" Type="http://schemas.microsoft.com/office/2007/relationships/hdphoto" Target="../media/hdphoto2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hyperlink" Target="https://stock.adobe.com/" TargetMode="External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clipart.com/fr/index" TargetMode="External"/><Relationship Id="rId5" Type="http://schemas.openxmlformats.org/officeDocument/2006/relationships/hyperlink" Target="https://www.flaticon.com/" TargetMode="External"/><Relationship Id="rId4" Type="http://schemas.openxmlformats.org/officeDocument/2006/relationships/hyperlink" Target="https://pixabay.com/fr/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microsoft.com/office/2007/relationships/hdphoto" Target="../media/hdphoto4.wdp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2.jpg"/><Relationship Id="rId7" Type="http://schemas.microsoft.com/office/2007/relationships/hdphoto" Target="../media/hdphoto4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9.png"/><Relationship Id="rId9" Type="http://schemas.openxmlformats.org/officeDocument/2006/relationships/image" Target="../media/image24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7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5"/>
          <p:cNvSpPr txBox="1"/>
          <p:nvPr/>
        </p:nvSpPr>
        <p:spPr>
          <a:xfrm>
            <a:off x="4222475" y="657600"/>
            <a:ext cx="674400" cy="6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sz="4800" b="0" i="0" u="none" strike="noStrike" cap="none">
              <a:solidFill>
                <a:srgbClr val="0000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110" name="Google Shape;110;p25"/>
          <p:cNvSpPr txBox="1"/>
          <p:nvPr/>
        </p:nvSpPr>
        <p:spPr>
          <a:xfrm>
            <a:off x="2353188" y="523566"/>
            <a:ext cx="4412974" cy="6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fr" sz="4400" b="0" i="0" u="none" strike="noStrike" cap="none" dirty="0">
                <a:solidFill>
                  <a:srgbClr val="45818E"/>
                </a:solidFill>
                <a:latin typeface="Pacifico"/>
                <a:ea typeface="Pacifico"/>
                <a:cs typeface="Pacifico"/>
                <a:sym typeface="Pacifico"/>
              </a:rPr>
              <a:t> CM2 - Year 6 </a:t>
            </a:r>
            <a:endParaRPr sz="4400" b="0" i="0" u="none" strike="noStrike" cap="none" dirty="0">
              <a:solidFill>
                <a:srgbClr val="45818E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9" name="Google Shape;161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2">
            <a:off x="7559403" y="492906"/>
            <a:ext cx="1378964" cy="79627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e 2"/>
          <p:cNvGrpSpPr/>
          <p:nvPr/>
        </p:nvGrpSpPr>
        <p:grpSpPr>
          <a:xfrm>
            <a:off x="4187786" y="1423218"/>
            <a:ext cx="4452641" cy="2756032"/>
            <a:chOff x="3787501" y="1524622"/>
            <a:chExt cx="3916084" cy="2689166"/>
          </a:xfrm>
        </p:grpSpPr>
        <p:sp>
          <p:nvSpPr>
            <p:cNvPr id="106" name="Google Shape;106;p25"/>
            <p:cNvSpPr/>
            <p:nvPr/>
          </p:nvSpPr>
          <p:spPr>
            <a:xfrm>
              <a:off x="3787501" y="1524622"/>
              <a:ext cx="3916084" cy="1378392"/>
            </a:xfrm>
            <a:prstGeom prst="rect">
              <a:avLst/>
            </a:prstGeom>
          </p:spPr>
          <p:txBody>
            <a:bodyPr>
              <a:prstTxWarp prst="textPlain">
                <a:avLst>
                  <a:gd name="adj" fmla="val 50000"/>
                </a:avLst>
              </a:prstTxWarp>
            </a:bodyPr>
            <a:lstStyle/>
            <a:p>
              <a:pPr lvl="0" algn="ctr"/>
              <a:r>
                <a:rPr lang="fr-FR" sz="1100" b="0" i="0" dirty="0"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solidFill>
                    <a:srgbClr val="C27BA0"/>
                  </a:solidFill>
                  <a:latin typeface="Pacifico"/>
                </a:rPr>
                <a:t>Geography </a:t>
              </a:r>
              <a:r>
                <a:rPr sz="1100" b="0" i="0" dirty="0"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solidFill>
                    <a:srgbClr val="C27BA0"/>
                  </a:solidFill>
                  <a:latin typeface="Pacifico"/>
                </a:rPr>
                <a:t> </a:t>
              </a:r>
              <a:endParaRPr lang="fr-FR" sz="1100" b="0" i="0" dirty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C27BA0"/>
                </a:solidFill>
                <a:latin typeface="Pacifico"/>
              </a:endParaRPr>
            </a:p>
          </p:txBody>
        </p:sp>
        <p:sp>
          <p:nvSpPr>
            <p:cNvPr id="11" name="Google Shape;106;p25"/>
            <p:cNvSpPr/>
            <p:nvPr/>
          </p:nvSpPr>
          <p:spPr>
            <a:xfrm>
              <a:off x="4114576" y="3033796"/>
              <a:ext cx="3120026" cy="1179992"/>
            </a:xfrm>
            <a:prstGeom prst="rect">
              <a:avLst/>
            </a:prstGeom>
          </p:spPr>
          <p:txBody>
            <a:bodyPr>
              <a:prstTxWarp prst="textPlain">
                <a:avLst>
                  <a:gd name="adj" fmla="val 50000"/>
                </a:avLst>
              </a:prstTxWarp>
            </a:bodyPr>
            <a:lstStyle/>
            <a:p>
              <a:pPr lvl="0" algn="ctr"/>
              <a:r>
                <a:rPr lang="fr-FR" sz="1100" dirty="0"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solidFill>
                    <a:srgbClr val="C27BA0"/>
                  </a:solidFill>
                  <a:latin typeface="Pacifico"/>
                </a:rPr>
                <a:t>in English</a:t>
              </a:r>
              <a:endParaRPr lang="fr-FR" sz="1100" b="0" i="0" dirty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C27BA0"/>
                </a:solidFill>
                <a:latin typeface="Pacifico"/>
              </a:endParaRPr>
            </a:p>
          </p:txBody>
        </p:sp>
      </p:grpSp>
      <p:pic>
        <p:nvPicPr>
          <p:cNvPr id="12" name="Image 11">
            <a:extLst>
              <a:ext uri="{FF2B5EF4-FFF2-40B4-BE49-F238E27FC236}">
                <a16:creationId xmlns:a16="http://schemas.microsoft.com/office/drawing/2014/main" id="{C3BDEF49-BE37-4872-AECB-3F2549332CC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8688" y="1332000"/>
            <a:ext cx="4028999" cy="284676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A6ADD0B-188B-4DB6-9DE0-B3B611C0B7A5}"/>
              </a:ext>
            </a:extLst>
          </p:cNvPr>
          <p:cNvSpPr/>
          <p:nvPr/>
        </p:nvSpPr>
        <p:spPr>
          <a:xfrm rot="20112910">
            <a:off x="423319" y="534320"/>
            <a:ext cx="129259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3600" b="1" spc="50" dirty="0" smtClean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latin typeface="Architects Daughter" panose="020B0604020202020204" charset="0"/>
              </a:rPr>
              <a:t>C</a:t>
            </a:r>
            <a:r>
              <a:rPr lang="fr-FR" sz="3600" b="1" dirty="0" smtClean="0">
                <a:ln w="9525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latin typeface="Architects Daughter" panose="020B0604020202020204" charset="0"/>
              </a:rPr>
              <a:t>L</a:t>
            </a:r>
            <a:r>
              <a:rPr lang="fr-FR" sz="3600" b="1" dirty="0" smtClean="0">
                <a:ln w="9525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rchitects Daughter" panose="020B0604020202020204" charset="0"/>
              </a:rPr>
              <a:t>I</a:t>
            </a:r>
            <a:r>
              <a:rPr lang="fr-FR" sz="3600" b="1" dirty="0" smtClean="0">
                <a:ln w="95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latin typeface="Architects Daughter" panose="020B0604020202020204" charset="0"/>
              </a:rPr>
              <a:t>L</a:t>
            </a:r>
            <a:endParaRPr lang="fr-FR" sz="3600" b="1" cap="none" spc="0" dirty="0">
              <a:ln w="9525">
                <a:solidFill>
                  <a:srgbClr val="00B050"/>
                </a:solidFill>
                <a:prstDash val="solid"/>
              </a:ln>
              <a:solidFill>
                <a:srgbClr val="00B050"/>
              </a:solidFill>
              <a:latin typeface="Architects Daughter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8901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21" descr="Récipient, Panier, Bin, Inscrivez Vou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3526" y="1637414"/>
            <a:ext cx="1917251" cy="2490501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1"/>
          <p:cNvSpPr/>
          <p:nvPr/>
        </p:nvSpPr>
        <p:spPr>
          <a:xfrm>
            <a:off x="1457899" y="2257941"/>
            <a:ext cx="1282427" cy="463786"/>
          </a:xfrm>
          <a:prstGeom prst="curvedDownArrow">
            <a:avLst>
              <a:gd name="adj1" fmla="val 25000"/>
              <a:gd name="adj2" fmla="val 50000"/>
              <a:gd name="adj3" fmla="val 62256"/>
            </a:avLst>
          </a:prstGeom>
          <a:solidFill>
            <a:srgbClr val="9FC5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9" name="Google Shape;179;p21" descr="FroissÃ©, Boule, Papier, Des DÃ©chets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49880" y="1287909"/>
            <a:ext cx="895021" cy="1073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1" descr="Pourri, La Viande, Moule, Pain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03439" y="2328123"/>
            <a:ext cx="1468310" cy="8965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2" name="Google Shape;182;p21"/>
          <p:cNvGrpSpPr/>
          <p:nvPr/>
        </p:nvGrpSpPr>
        <p:grpSpPr>
          <a:xfrm>
            <a:off x="5920888" y="2976743"/>
            <a:ext cx="503538" cy="896618"/>
            <a:chOff x="5572125" y="2571760"/>
            <a:chExt cx="956000" cy="1554939"/>
          </a:xfrm>
        </p:grpSpPr>
        <p:pic>
          <p:nvPicPr>
            <p:cNvPr id="183" name="Google Shape;183;p21" descr="Coca Cola, Coca, Soda, Boisson, Canette, Conserve, Coke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572125" y="2571760"/>
              <a:ext cx="956000" cy="155493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4" name="Google Shape;184;p21"/>
            <p:cNvSpPr/>
            <p:nvPr/>
          </p:nvSpPr>
          <p:spPr>
            <a:xfrm>
              <a:off x="5803550" y="2846275"/>
              <a:ext cx="448200" cy="1079700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85" name="Google Shape;185;p21" descr="Carton D'Oeufs, Carton, Oeuf, Boîte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920973" y="3101348"/>
            <a:ext cx="1538903" cy="896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1" descr="Bicarbonate De Soude, Peut, La Bière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293869" y="2957677"/>
            <a:ext cx="412322" cy="84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1" descr="Peut, Dose, Métal, Emballage, Oiu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552144" y="3091160"/>
            <a:ext cx="553958" cy="1092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1" descr="Carton, Le Lait, Laitiers, Jus, Boire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169394" y="1966971"/>
            <a:ext cx="553958" cy="1059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1" descr="Enveloppe, Fermé, Emballage, Point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007457" y="3638065"/>
            <a:ext cx="1035946" cy="663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1" descr="Minérales, L'Eau, Bouteille, Vide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853782" y="2843173"/>
            <a:ext cx="553958" cy="1176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1" descr="Boîte, Jus, Carton, Plaine, La Paille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358919" y="2031596"/>
            <a:ext cx="553958" cy="857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1" descr="Rouleau De Cuisine, Serviettes En Papier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5508184" y="1793927"/>
            <a:ext cx="997818" cy="1059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1" descr="Boîte, Fragile, Package, Livraison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4357617" y="1432798"/>
            <a:ext cx="1229855" cy="896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1" descr="Bouteille, Vector, Bouteille D'Eau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6577210" y="1447161"/>
            <a:ext cx="706842" cy="1501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1" descr="Alcool, Bar, Boissons, Blanc, Bouteille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2779858" y="1351505"/>
            <a:ext cx="670119" cy="1423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1" descr="La Bière, Verre, Tasse, Vide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7871983" y="2327626"/>
            <a:ext cx="670119" cy="810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1" descr="Feuilles, Automne, Feuilles D'Automne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7761092" y="1564316"/>
            <a:ext cx="553935" cy="6319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1" descr="Floraux, Fleur, Feuilles, Euphorbe, Images Misc, Pétale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5539858" y="1460272"/>
            <a:ext cx="503543" cy="76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1" descr="Yaourt, Yogourt, Récipient, Vache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6709649" y="2857316"/>
            <a:ext cx="494977" cy="6467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1" descr="Bouteille, En Plastique, Rendu, 3D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6173658" y="1577335"/>
            <a:ext cx="503543" cy="1069442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144;p19">
            <a:extLst>
              <a:ext uri="{FF2B5EF4-FFF2-40B4-BE49-F238E27FC236}">
                <a16:creationId xmlns:a16="http://schemas.microsoft.com/office/drawing/2014/main" id="{2F087CFB-917C-4A16-A97D-E42DB53DE656}"/>
              </a:ext>
            </a:extLst>
          </p:cNvPr>
          <p:cNvSpPr txBox="1"/>
          <p:nvPr/>
        </p:nvSpPr>
        <p:spPr>
          <a:xfrm>
            <a:off x="1765004" y="489772"/>
            <a:ext cx="5869173" cy="8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dirty="0" err="1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What</a:t>
            </a:r>
            <a:r>
              <a:rPr lang="fr-FR" sz="4400" dirty="0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is</a:t>
            </a:r>
            <a:r>
              <a:rPr lang="fr-FR" sz="4400" dirty="0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r>
              <a:rPr lang="fr-FR" sz="4400" dirty="0" err="1" smtClean="0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waste</a:t>
            </a:r>
            <a:r>
              <a:rPr lang="fr-FR" sz="4400" dirty="0" smtClean="0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?</a:t>
            </a:r>
            <a:endParaRPr sz="4400" dirty="0">
              <a:solidFill>
                <a:schemeClr val="tx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grpSp>
        <p:nvGrpSpPr>
          <p:cNvPr id="34" name="Google Shape;411;p28">
            <a:extLst>
              <a:ext uri="{FF2B5EF4-FFF2-40B4-BE49-F238E27FC236}">
                <a16:creationId xmlns:a16="http://schemas.microsoft.com/office/drawing/2014/main" id="{82FD54EC-4526-4338-9A1E-07769F44571B}"/>
              </a:ext>
            </a:extLst>
          </p:cNvPr>
          <p:cNvGrpSpPr/>
          <p:nvPr/>
        </p:nvGrpSpPr>
        <p:grpSpPr>
          <a:xfrm>
            <a:off x="4257194" y="3119497"/>
            <a:ext cx="1313637" cy="937227"/>
            <a:chOff x="3658097" y="1589490"/>
            <a:chExt cx="1798271" cy="1479910"/>
          </a:xfrm>
        </p:grpSpPr>
        <p:pic>
          <p:nvPicPr>
            <p:cNvPr id="35" name="Google Shape;412;p28" descr="Branche, Arbre, Feuille, DÃ©chets Verts">
              <a:extLst>
                <a:ext uri="{FF2B5EF4-FFF2-40B4-BE49-F238E27FC236}">
                  <a16:creationId xmlns:a16="http://schemas.microsoft.com/office/drawing/2014/main" id="{9BBAEF6B-83F9-447C-80BF-3AC9E2073F8C}"/>
                </a:ext>
              </a:extLst>
            </p:cNvPr>
            <p:cNvPicPr preferRelativeResize="0"/>
            <p:nvPr/>
          </p:nvPicPr>
          <p:blipFill>
            <a:blip r:embed="rId23">
              <a:alphaModFix/>
            </a:blip>
            <a:stretch>
              <a:fillRect/>
            </a:stretch>
          </p:blipFill>
          <p:spPr>
            <a:xfrm>
              <a:off x="3658097" y="1744027"/>
              <a:ext cx="1612088" cy="13253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" name="Google Shape;413;p28" descr="Feuilles, Automne, Feuilles D'Automne">
              <a:extLst>
                <a:ext uri="{FF2B5EF4-FFF2-40B4-BE49-F238E27FC236}">
                  <a16:creationId xmlns:a16="http://schemas.microsoft.com/office/drawing/2014/main" id="{5D90D3FF-D7F0-49BA-A721-1F7871DB600A}"/>
                </a:ext>
              </a:extLst>
            </p:cNvPr>
            <p:cNvPicPr preferRelativeResize="0"/>
            <p:nvPr/>
          </p:nvPicPr>
          <p:blipFill>
            <a:blip r:embed="rId19">
              <a:alphaModFix/>
            </a:blip>
            <a:stretch>
              <a:fillRect/>
            </a:stretch>
          </p:blipFill>
          <p:spPr>
            <a:xfrm>
              <a:off x="3773622" y="1603104"/>
              <a:ext cx="591675" cy="6356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" name="Google Shape;414;p28" descr="Feuilles, Automne, Feuilles D'Automne">
              <a:extLst>
                <a:ext uri="{FF2B5EF4-FFF2-40B4-BE49-F238E27FC236}">
                  <a16:creationId xmlns:a16="http://schemas.microsoft.com/office/drawing/2014/main" id="{EFCC7CFB-81B8-4F70-AAB6-066C5A11009D}"/>
                </a:ext>
              </a:extLst>
            </p:cNvPr>
            <p:cNvPicPr preferRelativeResize="0"/>
            <p:nvPr/>
          </p:nvPicPr>
          <p:blipFill>
            <a:blip r:embed="rId19">
              <a:alphaModFix/>
            </a:blip>
            <a:stretch>
              <a:fillRect/>
            </a:stretch>
          </p:blipFill>
          <p:spPr>
            <a:xfrm rot="811217">
              <a:off x="4245910" y="1840798"/>
              <a:ext cx="591675" cy="6356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" name="Google Shape;415;p28" descr="Feuilles, Automne, Feuilles D'Automne">
              <a:extLst>
                <a:ext uri="{FF2B5EF4-FFF2-40B4-BE49-F238E27FC236}">
                  <a16:creationId xmlns:a16="http://schemas.microsoft.com/office/drawing/2014/main" id="{3F41BF8E-8E85-4F4A-A5E5-500A49F96AE8}"/>
                </a:ext>
              </a:extLst>
            </p:cNvPr>
            <p:cNvPicPr preferRelativeResize="0"/>
            <p:nvPr/>
          </p:nvPicPr>
          <p:blipFill>
            <a:blip r:embed="rId19">
              <a:alphaModFix/>
            </a:blip>
            <a:stretch>
              <a:fillRect/>
            </a:stretch>
          </p:blipFill>
          <p:spPr>
            <a:xfrm rot="2325431">
              <a:off x="4730859" y="1704704"/>
              <a:ext cx="591675" cy="63568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2" name="Image 31">
            <a:extLst>
              <a:ext uri="{FF2B5EF4-FFF2-40B4-BE49-F238E27FC236}">
                <a16:creationId xmlns:a16="http://schemas.microsoft.com/office/drawing/2014/main" id="{43A1BC8A-CCEA-482A-B39F-6FFD9BD9049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11" y="556172"/>
            <a:ext cx="521188" cy="521188"/>
          </a:xfrm>
          <a:prstGeom prst="rect">
            <a:avLst/>
          </a:prstGeom>
        </p:spPr>
      </p:pic>
      <p:pic>
        <p:nvPicPr>
          <p:cNvPr id="40" name="Image 39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482" y="618778"/>
            <a:ext cx="540167" cy="5401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7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25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75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25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75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1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25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375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23" descr="Récipient, Panier, Bin, Inscrivez Vou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6700" y="1654739"/>
            <a:ext cx="2047875" cy="2505075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23"/>
          <p:cNvSpPr/>
          <p:nvPr/>
        </p:nvSpPr>
        <p:spPr>
          <a:xfrm flipH="1">
            <a:off x="1773450" y="1375076"/>
            <a:ext cx="1106400" cy="466500"/>
          </a:xfrm>
          <a:prstGeom prst="curvedDownArrow">
            <a:avLst>
              <a:gd name="adj1" fmla="val 25000"/>
              <a:gd name="adj2" fmla="val 50000"/>
              <a:gd name="adj3" fmla="val 62256"/>
            </a:avLst>
          </a:prstGeom>
          <a:solidFill>
            <a:srgbClr val="9FC5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6" name="Google Shape;256;p23" descr="FroissÃ©, Boule, Papier, Des DÃ©chets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52700" y="1313526"/>
            <a:ext cx="956000" cy="107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23" descr="Pourri, La Viande, Moule, Pain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32026" y="2332204"/>
            <a:ext cx="1568347" cy="9018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9" name="Google Shape;259;p23"/>
          <p:cNvGrpSpPr/>
          <p:nvPr/>
        </p:nvGrpSpPr>
        <p:grpSpPr>
          <a:xfrm>
            <a:off x="5950379" y="3003395"/>
            <a:ext cx="537845" cy="901865"/>
            <a:chOff x="5572125" y="2571760"/>
            <a:chExt cx="956000" cy="1554939"/>
          </a:xfrm>
        </p:grpSpPr>
        <p:pic>
          <p:nvPicPr>
            <p:cNvPr id="260" name="Google Shape;260;p23" descr="Coca Cola, Coca, Soda, Boisson, Canette, Conserve, Coke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572125" y="2571760"/>
              <a:ext cx="956000" cy="155493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1" name="Google Shape;261;p23"/>
            <p:cNvSpPr/>
            <p:nvPr/>
          </p:nvSpPr>
          <p:spPr>
            <a:xfrm>
              <a:off x="5803550" y="2846275"/>
              <a:ext cx="448200" cy="1079700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62" name="Google Shape;262;p23" descr="Carton D'Oeufs, Carton, Oeuf, Boîte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79925" y="3128001"/>
            <a:ext cx="1643750" cy="901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23" descr="Bicarbonate De Soude, Peut, La Bière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329575" y="2984626"/>
            <a:ext cx="440414" cy="85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23" descr="Peut, Dose, Métal, Emballage, Oiu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578200" y="3116667"/>
            <a:ext cx="591700" cy="1098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23" descr="Carton, Le Lait, Laitiers, Jus, Boire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195450" y="1992669"/>
            <a:ext cx="591700" cy="1065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23" descr="Enveloppe, Fermé, Emballage, Point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000675" y="3666083"/>
            <a:ext cx="1106526" cy="667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23" descr="Minérales, L'Eau, Bouteille, Vide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879838" y="2868188"/>
            <a:ext cx="591700" cy="118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23" descr="Boîte, Jus, Carton, Plaine, La Paille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384975" y="2058477"/>
            <a:ext cx="591700" cy="862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23" descr="Rouleau De Cuisine, Serviettes En Papier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5504000" y="1819626"/>
            <a:ext cx="1065800" cy="106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23" descr="Boîte, Fragile, Package, Livraison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4337625" y="1459451"/>
            <a:ext cx="1313646" cy="90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23" descr="Bouteille, Vector, Bouteille D'Eau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6592850" y="1470276"/>
            <a:ext cx="755000" cy="151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23" descr="Alcool, Bar, Boissons, Blanc, Bouteille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2798000" y="1375076"/>
            <a:ext cx="715775" cy="143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23" descr="La Bière, Verre, Tasse, Vide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7890125" y="2354780"/>
            <a:ext cx="715775" cy="815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23" descr="Feuilles, Automne, Feuilles D'Automne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7787150" y="1592517"/>
            <a:ext cx="591675" cy="635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23" descr="Floraux, Fleur, Feuilles, Euphorbe, Images Misc, Pétale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5569350" y="1487701"/>
            <a:ext cx="537850" cy="768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23" descr="Yaourt, Yogourt, Récipient, Vache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6739725" y="2885431"/>
            <a:ext cx="528700" cy="650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23" descr="Bouteille, En Plastique, Rendu, 3D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6203150" y="1602976"/>
            <a:ext cx="537850" cy="107570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144;p19">
            <a:extLst>
              <a:ext uri="{FF2B5EF4-FFF2-40B4-BE49-F238E27FC236}">
                <a16:creationId xmlns:a16="http://schemas.microsoft.com/office/drawing/2014/main" id="{08CB6F84-0630-4C21-8462-2D68D57FC855}"/>
              </a:ext>
            </a:extLst>
          </p:cNvPr>
          <p:cNvSpPr txBox="1"/>
          <p:nvPr/>
        </p:nvSpPr>
        <p:spPr>
          <a:xfrm>
            <a:off x="1508948" y="512400"/>
            <a:ext cx="6434746" cy="8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dirty="0" err="1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Let’s</a:t>
            </a:r>
            <a:r>
              <a:rPr lang="fr-FR" sz="4400" dirty="0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reduce</a:t>
            </a:r>
            <a:r>
              <a:rPr lang="fr-FR" sz="4400" dirty="0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 the </a:t>
            </a:r>
            <a:r>
              <a:rPr lang="fr-FR" sz="4400" dirty="0" err="1" smtClean="0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waste</a:t>
            </a:r>
            <a:r>
              <a:rPr lang="fr-FR" sz="4400" dirty="0" smtClean="0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!</a:t>
            </a:r>
            <a:endParaRPr sz="4400" dirty="0">
              <a:solidFill>
                <a:schemeClr val="tx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grpSp>
        <p:nvGrpSpPr>
          <p:cNvPr id="34" name="Google Shape;411;p28">
            <a:extLst>
              <a:ext uri="{FF2B5EF4-FFF2-40B4-BE49-F238E27FC236}">
                <a16:creationId xmlns:a16="http://schemas.microsoft.com/office/drawing/2014/main" id="{AD3DE9D8-5470-43B7-AC92-B7F78F72E069}"/>
              </a:ext>
            </a:extLst>
          </p:cNvPr>
          <p:cNvGrpSpPr/>
          <p:nvPr/>
        </p:nvGrpSpPr>
        <p:grpSpPr>
          <a:xfrm>
            <a:off x="4425821" y="3159964"/>
            <a:ext cx="1313637" cy="937227"/>
            <a:chOff x="3658097" y="1589490"/>
            <a:chExt cx="1798271" cy="1479910"/>
          </a:xfrm>
        </p:grpSpPr>
        <p:pic>
          <p:nvPicPr>
            <p:cNvPr id="35" name="Google Shape;412;p28" descr="Branche, Arbre, Feuille, DÃ©chets Verts">
              <a:extLst>
                <a:ext uri="{FF2B5EF4-FFF2-40B4-BE49-F238E27FC236}">
                  <a16:creationId xmlns:a16="http://schemas.microsoft.com/office/drawing/2014/main" id="{40A7DC84-1FC1-4D30-B37A-E971FD0969D4}"/>
                </a:ext>
              </a:extLst>
            </p:cNvPr>
            <p:cNvPicPr preferRelativeResize="0"/>
            <p:nvPr/>
          </p:nvPicPr>
          <p:blipFill>
            <a:blip r:embed="rId23">
              <a:alphaModFix/>
            </a:blip>
            <a:stretch>
              <a:fillRect/>
            </a:stretch>
          </p:blipFill>
          <p:spPr>
            <a:xfrm>
              <a:off x="3658097" y="1744027"/>
              <a:ext cx="1612088" cy="13253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" name="Google Shape;413;p28" descr="Feuilles, Automne, Feuilles D'Automne">
              <a:extLst>
                <a:ext uri="{FF2B5EF4-FFF2-40B4-BE49-F238E27FC236}">
                  <a16:creationId xmlns:a16="http://schemas.microsoft.com/office/drawing/2014/main" id="{F982B875-3DD8-419F-9929-71A3830389E2}"/>
                </a:ext>
              </a:extLst>
            </p:cNvPr>
            <p:cNvPicPr preferRelativeResize="0"/>
            <p:nvPr/>
          </p:nvPicPr>
          <p:blipFill>
            <a:blip r:embed="rId19">
              <a:alphaModFix/>
            </a:blip>
            <a:stretch>
              <a:fillRect/>
            </a:stretch>
          </p:blipFill>
          <p:spPr>
            <a:xfrm>
              <a:off x="3773622" y="1603104"/>
              <a:ext cx="591675" cy="6356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" name="Google Shape;414;p28" descr="Feuilles, Automne, Feuilles D'Automne">
              <a:extLst>
                <a:ext uri="{FF2B5EF4-FFF2-40B4-BE49-F238E27FC236}">
                  <a16:creationId xmlns:a16="http://schemas.microsoft.com/office/drawing/2014/main" id="{E6C77DD7-053C-4CBF-BE7A-6E7D2EA59A8C}"/>
                </a:ext>
              </a:extLst>
            </p:cNvPr>
            <p:cNvPicPr preferRelativeResize="0"/>
            <p:nvPr/>
          </p:nvPicPr>
          <p:blipFill>
            <a:blip r:embed="rId19">
              <a:alphaModFix/>
            </a:blip>
            <a:stretch>
              <a:fillRect/>
            </a:stretch>
          </p:blipFill>
          <p:spPr>
            <a:xfrm rot="811217">
              <a:off x="4245910" y="1840798"/>
              <a:ext cx="591675" cy="6356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" name="Google Shape;415;p28" descr="Feuilles, Automne, Feuilles D'Automne">
              <a:extLst>
                <a:ext uri="{FF2B5EF4-FFF2-40B4-BE49-F238E27FC236}">
                  <a16:creationId xmlns:a16="http://schemas.microsoft.com/office/drawing/2014/main" id="{5FCBFEB2-18F8-45F7-9A42-480FA8FB90E7}"/>
                </a:ext>
              </a:extLst>
            </p:cNvPr>
            <p:cNvPicPr preferRelativeResize="0"/>
            <p:nvPr/>
          </p:nvPicPr>
          <p:blipFill>
            <a:blip r:embed="rId19">
              <a:alphaModFix/>
            </a:blip>
            <a:stretch>
              <a:fillRect/>
            </a:stretch>
          </p:blipFill>
          <p:spPr>
            <a:xfrm rot="2325431">
              <a:off x="4730859" y="1704704"/>
              <a:ext cx="591675" cy="63568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2" name="Image 31">
            <a:extLst>
              <a:ext uri="{FF2B5EF4-FFF2-40B4-BE49-F238E27FC236}">
                <a16:creationId xmlns:a16="http://schemas.microsoft.com/office/drawing/2014/main" id="{7A049521-0DAB-4FF1-9145-B244F2C2F03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11" y="556172"/>
            <a:ext cx="521188" cy="521188"/>
          </a:xfrm>
          <a:prstGeom prst="rect">
            <a:avLst/>
          </a:prstGeom>
        </p:spPr>
      </p:pic>
      <p:pic>
        <p:nvPicPr>
          <p:cNvPr id="40" name="Image 39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482" y="618778"/>
            <a:ext cx="540167" cy="5401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5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750"/>
                            </p:stCondLst>
                            <p:childTnLst>
                              <p:par>
                                <p:cTn id="23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00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25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5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175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0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425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50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6750"/>
                            </p:stCondLst>
                            <p:childTnLst>
                              <p:par>
                                <p:cTn id="47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800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925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5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1750"/>
                            </p:stCondLst>
                            <p:childTnLst>
                              <p:par>
                                <p:cTn id="5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22" descr="FroissÃ©, Boule, Papier, Des DÃ©chet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01094" y="2159972"/>
            <a:ext cx="642403" cy="758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2" descr="Pourri, La Viande, Moule, Pain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96541" y="1444606"/>
            <a:ext cx="1407581" cy="846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2" descr="Branche, Arbre, Feuille, DÃ©chets Verts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6523" y="2990258"/>
            <a:ext cx="1446839" cy="124413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5" name="Google Shape;215;p22"/>
          <p:cNvGrpSpPr/>
          <p:nvPr/>
        </p:nvGrpSpPr>
        <p:grpSpPr>
          <a:xfrm>
            <a:off x="4217325" y="3292230"/>
            <a:ext cx="482712" cy="846584"/>
            <a:chOff x="5572125" y="2571760"/>
            <a:chExt cx="956000" cy="1554939"/>
          </a:xfrm>
        </p:grpSpPr>
        <p:pic>
          <p:nvPicPr>
            <p:cNvPr id="216" name="Google Shape;216;p22" descr="Coca Cola, Coca, Soda, Boisson, Canette, Conserve, Coke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572125" y="2571760"/>
              <a:ext cx="956000" cy="155493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7" name="Google Shape;217;p22"/>
            <p:cNvSpPr/>
            <p:nvPr/>
          </p:nvSpPr>
          <p:spPr>
            <a:xfrm>
              <a:off x="5803550" y="2846275"/>
              <a:ext cx="448200" cy="1079700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18" name="Google Shape;218;p22" descr="Carton D'Oeufs, Carton, Oeuf, Boîte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429419" y="2750885"/>
            <a:ext cx="1475255" cy="846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22" descr="Bicarbonate De Soude, Peut, La Bière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586532" y="3270330"/>
            <a:ext cx="395269" cy="79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22" descr="Peut, Dose, Métal, Emballage, Oiu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638852" y="3056427"/>
            <a:ext cx="531047" cy="1031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2" descr="Carton, Le Lait, Laitiers, Jus, Boire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027502" y="1930402"/>
            <a:ext cx="531047" cy="10004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2" descr="Enveloppe, Fermé, Emballage, Point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309676" y="2855161"/>
            <a:ext cx="993100" cy="626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22" descr="Minérales, L'Eau, Bouteille, Vide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000215" y="1589428"/>
            <a:ext cx="531047" cy="1110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22" descr="Boîte, Jus, Carton, Plaine, La Paille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017565" y="1882544"/>
            <a:ext cx="531047" cy="809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22" descr="Rouleau De Cuisine, Serviettes En Papier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8231225" y="1798933"/>
            <a:ext cx="956549" cy="1000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22" descr="Boîte, Fragile, Package, Livraison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6227344" y="1335831"/>
            <a:ext cx="1178989" cy="846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22" descr="Bouteille, Vector, Bouteille D'Eau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1194803" y="1436828"/>
            <a:ext cx="616421" cy="1289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22" descr="Alcool, Bar, Boissons, Blanc, Bouteille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744279" y="1371603"/>
            <a:ext cx="616421" cy="1289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22" descr="Feuilles, Automne, Feuilles D'Automne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1266701" y="3642235"/>
            <a:ext cx="531024" cy="596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22" descr="Érable, Automne, Feuilles, Orange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1751806" y="3065190"/>
            <a:ext cx="482694" cy="403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22" descr="Érable, Automne, Feuilles, Orange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 rot="-2562537">
            <a:off x="1482408" y="3017163"/>
            <a:ext cx="482694" cy="403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22" descr="Érable, Automne, Feuilles, Orange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 rot="-3924429">
            <a:off x="929012" y="3174620"/>
            <a:ext cx="504858" cy="385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2" descr="Érable, Automne, Feuilles, Orange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 rot="-4246888">
            <a:off x="567641" y="2971454"/>
            <a:ext cx="504859" cy="385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2" descr="Érable, Automne, Feuilles, Orange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 rot="936190">
            <a:off x="1747246" y="3571744"/>
            <a:ext cx="482694" cy="403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22" descr="Floraux, Fleur, Feuilles, Euphorbe, Images Misc, Pétale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444018" y="3296950"/>
            <a:ext cx="551757" cy="824418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22"/>
          <p:cNvSpPr txBox="1"/>
          <p:nvPr/>
        </p:nvSpPr>
        <p:spPr>
          <a:xfrm>
            <a:off x="1520837" y="1255821"/>
            <a:ext cx="1179037" cy="596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300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glass</a:t>
            </a:r>
            <a:endParaRPr sz="30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237" name="Google Shape;237;p22"/>
          <p:cNvSpPr txBox="1"/>
          <p:nvPr/>
        </p:nvSpPr>
        <p:spPr>
          <a:xfrm>
            <a:off x="6470814" y="3414413"/>
            <a:ext cx="1667135" cy="1031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 dirty="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plastic paper</a:t>
            </a:r>
            <a:endParaRPr sz="30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238" name="Google Shape;238;p22"/>
          <p:cNvSpPr txBox="1"/>
          <p:nvPr/>
        </p:nvSpPr>
        <p:spPr>
          <a:xfrm>
            <a:off x="5017212" y="3642234"/>
            <a:ext cx="1179037" cy="596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cans</a:t>
            </a:r>
            <a:endParaRPr sz="30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239" name="Google Shape;239;p22"/>
          <p:cNvSpPr txBox="1"/>
          <p:nvPr/>
        </p:nvSpPr>
        <p:spPr>
          <a:xfrm>
            <a:off x="1969776" y="3037438"/>
            <a:ext cx="1431729" cy="1031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 dirty="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green</a:t>
            </a:r>
            <a:endParaRPr sz="3000" dirty="0">
              <a:solidFill>
                <a:schemeClr val="dk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 dirty="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waste</a:t>
            </a:r>
            <a:endParaRPr sz="3000" dirty="0">
              <a:solidFill>
                <a:schemeClr val="dk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240" name="Google Shape;240;p22"/>
          <p:cNvSpPr txBox="1"/>
          <p:nvPr/>
        </p:nvSpPr>
        <p:spPr>
          <a:xfrm>
            <a:off x="4131037" y="1961021"/>
            <a:ext cx="1179037" cy="596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food</a:t>
            </a:r>
            <a:endParaRPr sz="30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241" name="Google Shape;241;p22" descr="Yaourt, Yogourt, Récipient, Vache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6883844" y="3033921"/>
            <a:ext cx="474505" cy="610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22" descr="Bouteille, En Plastique, Rendu, 3D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7550357" y="1368328"/>
            <a:ext cx="482717" cy="1009764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144;p19">
            <a:extLst>
              <a:ext uri="{FF2B5EF4-FFF2-40B4-BE49-F238E27FC236}">
                <a16:creationId xmlns:a16="http://schemas.microsoft.com/office/drawing/2014/main" id="{C51A34F6-1B21-4D65-B938-C6D5AA556148}"/>
              </a:ext>
            </a:extLst>
          </p:cNvPr>
          <p:cNvSpPr txBox="1"/>
          <p:nvPr/>
        </p:nvSpPr>
        <p:spPr>
          <a:xfrm>
            <a:off x="1765004" y="513836"/>
            <a:ext cx="5869173" cy="8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dirty="0" err="1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Let’s</a:t>
            </a:r>
            <a:r>
              <a:rPr lang="fr-FR" sz="4400" dirty="0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 sort the </a:t>
            </a:r>
            <a:r>
              <a:rPr lang="fr-FR" sz="4400" dirty="0" err="1" smtClean="0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waste</a:t>
            </a:r>
            <a:r>
              <a:rPr lang="fr-FR" sz="4400" dirty="0" smtClean="0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!</a:t>
            </a:r>
            <a:endParaRPr sz="4400" dirty="0">
              <a:solidFill>
                <a:schemeClr val="tx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D0D67CE3-BFFC-410E-BBF5-65873FE3E3C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11" y="556172"/>
            <a:ext cx="521188" cy="521188"/>
          </a:xfrm>
          <a:prstGeom prst="rect">
            <a:avLst/>
          </a:prstGeom>
        </p:spPr>
      </p:pic>
      <p:pic>
        <p:nvPicPr>
          <p:cNvPr id="37" name="Image 36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482" y="618778"/>
            <a:ext cx="540167" cy="5401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p24" descr="Usine, Bâtiment, Fumée, L'Industri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24600" y="2108506"/>
            <a:ext cx="1571600" cy="1290775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24"/>
          <p:cNvSpPr/>
          <p:nvPr/>
        </p:nvSpPr>
        <p:spPr>
          <a:xfrm>
            <a:off x="2739875" y="2690075"/>
            <a:ext cx="859200" cy="2739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6FA8D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24"/>
          <p:cNvSpPr/>
          <p:nvPr/>
        </p:nvSpPr>
        <p:spPr>
          <a:xfrm>
            <a:off x="5308350" y="2690075"/>
            <a:ext cx="859200" cy="2739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6FA8D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1" name="Google Shape;301;p24" descr="Bouteilles, Vin, Bleu, Red, Brown, Verre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46100" y="1704553"/>
            <a:ext cx="1721696" cy="211020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144;p19">
            <a:extLst>
              <a:ext uri="{FF2B5EF4-FFF2-40B4-BE49-F238E27FC236}">
                <a16:creationId xmlns:a16="http://schemas.microsoft.com/office/drawing/2014/main" id="{892A1BEE-B5B3-401A-8C8B-540581303109}"/>
              </a:ext>
            </a:extLst>
          </p:cNvPr>
          <p:cNvSpPr txBox="1"/>
          <p:nvPr/>
        </p:nvSpPr>
        <p:spPr>
          <a:xfrm>
            <a:off x="1765004" y="525868"/>
            <a:ext cx="5869173" cy="8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dirty="0" err="1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Let’s</a:t>
            </a:r>
            <a:r>
              <a:rPr lang="fr-FR" sz="4400" dirty="0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r>
              <a:rPr lang="fr-FR" sz="4400" dirty="0" smtClean="0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recycle</a:t>
            </a:r>
            <a:r>
              <a:rPr lang="fr-FR" sz="4400" dirty="0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!</a:t>
            </a:r>
            <a:endParaRPr sz="4400" dirty="0">
              <a:solidFill>
                <a:schemeClr val="tx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3" name="Étoile : 10 branches 2">
            <a:extLst>
              <a:ext uri="{FF2B5EF4-FFF2-40B4-BE49-F238E27FC236}">
                <a16:creationId xmlns:a16="http://schemas.microsoft.com/office/drawing/2014/main" id="{FD489383-3A68-4BC3-B480-6C0585FA3664}"/>
              </a:ext>
            </a:extLst>
          </p:cNvPr>
          <p:cNvSpPr/>
          <p:nvPr/>
        </p:nvSpPr>
        <p:spPr>
          <a:xfrm>
            <a:off x="6167550" y="2453424"/>
            <a:ext cx="2633550" cy="1089875"/>
          </a:xfrm>
          <a:prstGeom prst="star10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smtClean="0">
                <a:solidFill>
                  <a:schemeClr val="bg1"/>
                </a:solidFill>
                <a:latin typeface="Architects Daughter" panose="020B0604020202020204" charset="0"/>
              </a:rPr>
              <a:t>new </a:t>
            </a:r>
            <a:r>
              <a:rPr lang="fr-FR" sz="2400" dirty="0" err="1" smtClean="0">
                <a:solidFill>
                  <a:schemeClr val="bg1"/>
                </a:solidFill>
                <a:latin typeface="Architects Daughter" panose="020B0604020202020204" charset="0"/>
              </a:rPr>
              <a:t>bottles</a:t>
            </a:r>
            <a:endParaRPr lang="fr-FR" sz="2400" dirty="0">
              <a:solidFill>
                <a:schemeClr val="bg1"/>
              </a:solidFill>
              <a:latin typeface="Architects Daughter" panose="020B0604020202020204" charset="0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A4CAE7A2-25C9-4F54-8691-65D6B0237C35}"/>
              </a:ext>
            </a:extLst>
          </p:cNvPr>
          <p:cNvGrpSpPr/>
          <p:nvPr/>
        </p:nvGrpSpPr>
        <p:grpSpPr>
          <a:xfrm>
            <a:off x="164276" y="2045837"/>
            <a:ext cx="2812175" cy="2548312"/>
            <a:chOff x="152400" y="1606575"/>
            <a:chExt cx="2812175" cy="2548312"/>
          </a:xfrm>
        </p:grpSpPr>
        <p:pic>
          <p:nvPicPr>
            <p:cNvPr id="289" name="Google Shape;289;p24" descr="Bouteille, Vector, Bouteille D'Eau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153891" y="1715532"/>
              <a:ext cx="1187459" cy="22946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0" name="Google Shape;290;p24" descr="Alcool, Bar, Boissons, Blanc, Bouteille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508300" y="1606575"/>
              <a:ext cx="1187459" cy="22946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2" name="Google Shape;292;p24" descr="Bouteille, Vector, Bouteille D'Eau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51666" y="1780757"/>
              <a:ext cx="1187459" cy="22946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3" name="Google Shape;293;p24" descr="Alcool, Bar, Boissons, Blanc, Bouteille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52400" y="1614825"/>
              <a:ext cx="1187459" cy="22946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4" name="Google Shape;294;p24" descr="Bouteille, Vector, Bouteille D'Eau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777116" y="1860244"/>
              <a:ext cx="1187459" cy="22946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5" name="Google Shape;295;p24" descr="Alcool, Bar, Boissons, Blanc, Bouteille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804150" y="1780738"/>
              <a:ext cx="1187459" cy="22946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9" name="Google Shape;299;p24" descr="La Bière, Alcool, Potable, Boissons"/>
            <p:cNvPicPr preferRelativeResize="0"/>
            <p:nvPr/>
          </p:nvPicPr>
          <p:blipFill rotWithShape="1">
            <a:blip r:embed="rId7">
              <a:alphaModFix/>
            </a:blip>
            <a:srcRect r="53373"/>
            <a:stretch/>
          </p:blipFill>
          <p:spPr>
            <a:xfrm>
              <a:off x="1639125" y="2394554"/>
              <a:ext cx="528700" cy="168084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0" name="Google Shape;300;p24" descr="La Bière, Alcool, Potable, Boissons"/>
            <p:cNvPicPr preferRelativeResize="0"/>
            <p:nvPr/>
          </p:nvPicPr>
          <p:blipFill rotWithShape="1">
            <a:blip r:embed="rId7">
              <a:alphaModFix/>
            </a:blip>
            <a:srcRect r="53373"/>
            <a:stretch/>
          </p:blipFill>
          <p:spPr>
            <a:xfrm>
              <a:off x="642250" y="2474029"/>
              <a:ext cx="528700" cy="168084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91" name="Google Shape;291;p24"/>
          <p:cNvSpPr txBox="1"/>
          <p:nvPr/>
        </p:nvSpPr>
        <p:spPr>
          <a:xfrm>
            <a:off x="918476" y="1370885"/>
            <a:ext cx="1313700" cy="6357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 dirty="0">
                <a:solidFill>
                  <a:schemeClr val="bg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glass</a:t>
            </a:r>
            <a:endParaRPr sz="3000" dirty="0">
              <a:solidFill>
                <a:schemeClr val="bg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66491CE5-AEF7-41D4-8282-72167F51A7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11" y="556172"/>
            <a:ext cx="521188" cy="521188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482" y="618778"/>
            <a:ext cx="540167" cy="5401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" grpId="0" animBg="1"/>
      <p:bldP spid="298" grpId="0" animBg="1"/>
      <p:bldP spid="3" grpId="0" animBg="1"/>
      <p:bldP spid="29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Google Shape;323;p25" descr="La Saleté, Des Sols, Nature, Jardinag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98800" y="1906302"/>
            <a:ext cx="3508868" cy="17544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FACAC761-6AB9-41C9-9795-159D9AE7E6CD}"/>
              </a:ext>
            </a:extLst>
          </p:cNvPr>
          <p:cNvGrpSpPr/>
          <p:nvPr/>
        </p:nvGrpSpPr>
        <p:grpSpPr>
          <a:xfrm>
            <a:off x="380968" y="2155327"/>
            <a:ext cx="2495797" cy="1827495"/>
            <a:chOff x="380968" y="2155327"/>
            <a:chExt cx="2495797" cy="1827495"/>
          </a:xfrm>
        </p:grpSpPr>
        <p:grpSp>
          <p:nvGrpSpPr>
            <p:cNvPr id="313" name="Google Shape;313;p25"/>
            <p:cNvGrpSpPr/>
            <p:nvPr/>
          </p:nvGrpSpPr>
          <p:grpSpPr>
            <a:xfrm>
              <a:off x="380968" y="2155327"/>
              <a:ext cx="2495797" cy="1827495"/>
              <a:chOff x="381000" y="2481960"/>
              <a:chExt cx="1901415" cy="1422064"/>
            </a:xfrm>
          </p:grpSpPr>
          <p:pic>
            <p:nvPicPr>
              <p:cNvPr id="314" name="Google Shape;314;p25" descr="Branche, Arbre, Feuille, DÃ©chets Verts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461275" y="2574088"/>
                <a:ext cx="1612088" cy="132537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15" name="Google Shape;315;p25" descr="Feuilles, Automne, Feuilles D'Automne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1206050" y="3268341"/>
                <a:ext cx="591675" cy="63568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16" name="Google Shape;316;p25" descr="Érable, Automne, Feuilles, Orange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1696675" y="2703906"/>
                <a:ext cx="537825" cy="42996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17" name="Google Shape;317;p25" descr="Érable, Automne, Feuilles, Orange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 rot="-2562537">
                <a:off x="1425650" y="2678069"/>
                <a:ext cx="537824" cy="42996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18" name="Google Shape;318;p25" descr="Érable, Automne, Feuilles, Orange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 rot="-3924429">
                <a:off x="899350" y="2793494"/>
                <a:ext cx="537825" cy="42996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19" name="Google Shape;319;p25" descr="Érable, Automne, Feuilles, Orange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 rot="-4246888">
                <a:off x="535775" y="2591669"/>
                <a:ext cx="537825" cy="42996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20" name="Google Shape;320;p25" descr="Érable, Automne, Feuilles, Orange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 rot="936190">
                <a:off x="1696675" y="3203531"/>
                <a:ext cx="537825" cy="42996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21" name="Google Shape;321;p25" descr="Floraux, Fleur, Feuilles, Euphorbe, Images Misc, Pétale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>
                <a:off x="381000" y="2908187"/>
                <a:ext cx="614775" cy="87825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24" name="Google Shape;324;p25" descr="Feuille, Arbre, Déchets Verts, L'Automne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2700000">
              <a:off x="916024" y="2847611"/>
              <a:ext cx="755000" cy="135028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25" name="Google Shape;325;p25" descr="Récipient, Panier, Bin, Inscrivez Vous, Peut, Recycler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685750" y="1857372"/>
            <a:ext cx="1488651" cy="1657467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25"/>
          <p:cNvSpPr/>
          <p:nvPr/>
        </p:nvSpPr>
        <p:spPr>
          <a:xfrm>
            <a:off x="2813872" y="2690075"/>
            <a:ext cx="859200" cy="2739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6FA8D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25"/>
          <p:cNvSpPr/>
          <p:nvPr/>
        </p:nvSpPr>
        <p:spPr>
          <a:xfrm>
            <a:off x="5308350" y="2690075"/>
            <a:ext cx="859200" cy="2739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6FA8D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144;p19">
            <a:extLst>
              <a:ext uri="{FF2B5EF4-FFF2-40B4-BE49-F238E27FC236}">
                <a16:creationId xmlns:a16="http://schemas.microsoft.com/office/drawing/2014/main" id="{C1C446C2-970F-4FC2-8AF5-DDC81DA11D84}"/>
              </a:ext>
            </a:extLst>
          </p:cNvPr>
          <p:cNvSpPr txBox="1"/>
          <p:nvPr/>
        </p:nvSpPr>
        <p:spPr>
          <a:xfrm>
            <a:off x="1765004" y="537900"/>
            <a:ext cx="5869173" cy="8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dirty="0" err="1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Let’s</a:t>
            </a:r>
            <a:r>
              <a:rPr lang="fr-FR" sz="4400" dirty="0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r>
              <a:rPr lang="fr-FR" sz="4400" dirty="0" smtClean="0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recycle</a:t>
            </a:r>
            <a:r>
              <a:rPr lang="fr-FR" sz="4400" dirty="0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!</a:t>
            </a:r>
            <a:endParaRPr sz="4400" dirty="0">
              <a:solidFill>
                <a:schemeClr val="tx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322" name="Google Shape;322;p25"/>
          <p:cNvSpPr txBox="1"/>
          <p:nvPr/>
        </p:nvSpPr>
        <p:spPr>
          <a:xfrm>
            <a:off x="380968" y="1542981"/>
            <a:ext cx="3075013" cy="517587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000" dirty="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g</a:t>
            </a:r>
            <a:r>
              <a:rPr lang="fr" sz="3000" dirty="0" smtClean="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reen </a:t>
            </a:r>
            <a:r>
              <a:rPr lang="fr" sz="3000" dirty="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waste</a:t>
            </a:r>
            <a:endParaRPr sz="3000" dirty="0">
              <a:solidFill>
                <a:schemeClr val="dk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3" name="Étoile : 16 branches 2">
            <a:extLst>
              <a:ext uri="{FF2B5EF4-FFF2-40B4-BE49-F238E27FC236}">
                <a16:creationId xmlns:a16="http://schemas.microsoft.com/office/drawing/2014/main" id="{358E9247-E4F0-4EE2-A704-45EEFC925288}"/>
              </a:ext>
            </a:extLst>
          </p:cNvPr>
          <p:cNvSpPr/>
          <p:nvPr/>
        </p:nvSpPr>
        <p:spPr>
          <a:xfrm>
            <a:off x="5187079" y="3028381"/>
            <a:ext cx="3286024" cy="948579"/>
          </a:xfrm>
          <a:prstGeom prst="star16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solidFill>
                  <a:schemeClr val="bg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c</a:t>
            </a:r>
            <a:r>
              <a:rPr lang="fr-FR" sz="2800" dirty="0" smtClean="0">
                <a:solidFill>
                  <a:schemeClr val="bg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ompost</a:t>
            </a:r>
            <a:endParaRPr lang="fr-FR" sz="2800" dirty="0">
              <a:solidFill>
                <a:schemeClr val="bg1"/>
              </a:solidFill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183C745D-A715-4359-AE96-809AB8FBF26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11" y="556172"/>
            <a:ext cx="521188" cy="521188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482" y="618778"/>
            <a:ext cx="540167" cy="5401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6" grpId="0" animBg="1"/>
      <p:bldP spid="327" grpId="0" animBg="1"/>
      <p:bldP spid="322" grpId="0" animBg="1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26"/>
          <p:cNvSpPr txBox="1"/>
          <p:nvPr/>
        </p:nvSpPr>
        <p:spPr>
          <a:xfrm>
            <a:off x="906941" y="1390949"/>
            <a:ext cx="1313700" cy="6357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 dirty="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cans</a:t>
            </a:r>
            <a:endParaRPr sz="30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2EB6D1A-B60B-4E34-ADDC-41B60DB77454}"/>
              </a:ext>
            </a:extLst>
          </p:cNvPr>
          <p:cNvGrpSpPr/>
          <p:nvPr/>
        </p:nvGrpSpPr>
        <p:grpSpPr>
          <a:xfrm>
            <a:off x="497625" y="2048391"/>
            <a:ext cx="1941425" cy="1720809"/>
            <a:chOff x="497625" y="2048391"/>
            <a:chExt cx="1941425" cy="1720809"/>
          </a:xfrm>
        </p:grpSpPr>
        <p:grpSp>
          <p:nvGrpSpPr>
            <p:cNvPr id="339" name="Google Shape;339;p26"/>
            <p:cNvGrpSpPr/>
            <p:nvPr/>
          </p:nvGrpSpPr>
          <p:grpSpPr>
            <a:xfrm>
              <a:off x="1081617" y="2296269"/>
              <a:ext cx="537845" cy="901865"/>
              <a:chOff x="5572125" y="2571760"/>
              <a:chExt cx="956000" cy="1554939"/>
            </a:xfrm>
          </p:grpSpPr>
          <p:pic>
            <p:nvPicPr>
              <p:cNvPr id="340" name="Google Shape;340;p26" descr="Coca Cola, Coca, Soda, Boisson, Canette, Conserve, Coke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5572125" y="2571760"/>
                <a:ext cx="956000" cy="155493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41" name="Google Shape;341;p26"/>
              <p:cNvSpPr/>
              <p:nvPr/>
            </p:nvSpPr>
            <p:spPr>
              <a:xfrm>
                <a:off x="5803550" y="2846275"/>
                <a:ext cx="448200" cy="1079700"/>
              </a:xfrm>
              <a:prstGeom prst="rect">
                <a:avLst/>
              </a:prstGeom>
              <a:solidFill>
                <a:srgbClr val="FF0000"/>
              </a:solidFill>
              <a:ln w="9525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342" name="Google Shape;342;p26" descr="Bicarbonate De Soude, Peut, La Bière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460813" y="2277500"/>
              <a:ext cx="440414" cy="850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3" name="Google Shape;343;p26" descr="Peut, Dose, Métal, Emballage, Oiu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97625" y="2048391"/>
              <a:ext cx="591700" cy="10988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5" name="Google Shape;345;p26" descr="Bicarbonate De Soude, Pop, Peut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901225" y="2264043"/>
              <a:ext cx="537825" cy="9380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6" name="Google Shape;346;p26" descr="Peut, Dose, Métal, Emballage, Oiu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385175" y="2835509"/>
              <a:ext cx="440400" cy="8178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7" name="Google Shape;347;p26" descr="Peut, Boire, Orange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1825575" y="2719688"/>
              <a:ext cx="591700" cy="10495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8" name="Google Shape;348;p26" descr="Boissons, Peut, Boire, Jus, Tomate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17825" y="2878807"/>
              <a:ext cx="591700" cy="73128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49" name="Google Shape;349;p26" descr="Peut, Bicarbonate De Soude, Boire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126000" y="1305113"/>
            <a:ext cx="440400" cy="88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26" descr="Voiture De Voyageurs, Automobile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731625" y="1928025"/>
            <a:ext cx="1686862" cy="901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26" descr="Machine À Laver, Lavage, Budget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191650" y="3078282"/>
            <a:ext cx="755000" cy="10656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26" descr="Fonderie, Métal Fondu, Métal Chaud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490850" y="1784325"/>
            <a:ext cx="1803550" cy="1803550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26"/>
          <p:cNvSpPr/>
          <p:nvPr/>
        </p:nvSpPr>
        <p:spPr>
          <a:xfrm>
            <a:off x="2587475" y="2690075"/>
            <a:ext cx="859200" cy="2739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6FA8D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26"/>
          <p:cNvSpPr/>
          <p:nvPr/>
        </p:nvSpPr>
        <p:spPr>
          <a:xfrm rot="-1413982">
            <a:off x="5194778" y="2048459"/>
            <a:ext cx="859156" cy="27393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6FA8D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26"/>
          <p:cNvSpPr/>
          <p:nvPr/>
        </p:nvSpPr>
        <p:spPr>
          <a:xfrm>
            <a:off x="5294400" y="2539800"/>
            <a:ext cx="1206600" cy="2739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6FA8D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26"/>
          <p:cNvSpPr/>
          <p:nvPr/>
        </p:nvSpPr>
        <p:spPr>
          <a:xfrm rot="1176323">
            <a:off x="5199234" y="3015025"/>
            <a:ext cx="859212" cy="27384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6FA8D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144;p19">
            <a:extLst>
              <a:ext uri="{FF2B5EF4-FFF2-40B4-BE49-F238E27FC236}">
                <a16:creationId xmlns:a16="http://schemas.microsoft.com/office/drawing/2014/main" id="{412932E6-4EF2-44E9-AF9E-4E153516B819}"/>
              </a:ext>
            </a:extLst>
          </p:cNvPr>
          <p:cNvSpPr txBox="1"/>
          <p:nvPr/>
        </p:nvSpPr>
        <p:spPr>
          <a:xfrm>
            <a:off x="1765004" y="537900"/>
            <a:ext cx="5869173" cy="8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dirty="0" err="1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Let’s</a:t>
            </a:r>
            <a:r>
              <a:rPr lang="fr-FR" sz="4400" dirty="0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r>
              <a:rPr lang="fr-FR" sz="4400" dirty="0" smtClean="0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recycle</a:t>
            </a:r>
            <a:r>
              <a:rPr lang="fr-FR" sz="4400" dirty="0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!</a:t>
            </a:r>
            <a:endParaRPr sz="4400" dirty="0">
              <a:solidFill>
                <a:schemeClr val="tx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42C071C0-2C10-4EAB-8552-1010CD0138E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11" y="556172"/>
            <a:ext cx="521188" cy="521188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482" y="618778"/>
            <a:ext cx="540167" cy="5401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4" grpId="0" animBg="1"/>
      <p:bldP spid="353" grpId="0" animBg="1"/>
      <p:bldP spid="354" grpId="0" animBg="1"/>
      <p:bldP spid="355" grpId="0" animBg="1"/>
      <p:bldP spid="35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27"/>
          <p:cNvSpPr/>
          <p:nvPr/>
        </p:nvSpPr>
        <p:spPr>
          <a:xfrm>
            <a:off x="3349475" y="2690075"/>
            <a:ext cx="755100" cy="2739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6FA8D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27"/>
          <p:cNvSpPr/>
          <p:nvPr/>
        </p:nvSpPr>
        <p:spPr>
          <a:xfrm rot="-1413982">
            <a:off x="5622928" y="1775146"/>
            <a:ext cx="859156" cy="27393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6FA8D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27"/>
          <p:cNvSpPr/>
          <p:nvPr/>
        </p:nvSpPr>
        <p:spPr>
          <a:xfrm>
            <a:off x="5675400" y="2539800"/>
            <a:ext cx="1206600" cy="2739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6FA8D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27"/>
          <p:cNvSpPr/>
          <p:nvPr/>
        </p:nvSpPr>
        <p:spPr>
          <a:xfrm rot="1176323">
            <a:off x="5580234" y="3243625"/>
            <a:ext cx="859212" cy="27384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6FA8D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27"/>
          <p:cNvSpPr txBox="1"/>
          <p:nvPr/>
        </p:nvSpPr>
        <p:spPr>
          <a:xfrm>
            <a:off x="410374" y="3444925"/>
            <a:ext cx="3314700" cy="69652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 dirty="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plastic / paper</a:t>
            </a:r>
            <a:endParaRPr sz="30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2809E58B-588D-40F6-BEA6-DC1049DE5414}"/>
              </a:ext>
            </a:extLst>
          </p:cNvPr>
          <p:cNvGrpSpPr/>
          <p:nvPr/>
        </p:nvGrpSpPr>
        <p:grpSpPr>
          <a:xfrm>
            <a:off x="464499" y="1408650"/>
            <a:ext cx="3063576" cy="2126521"/>
            <a:chOff x="464499" y="1408650"/>
            <a:chExt cx="3063576" cy="2126521"/>
          </a:xfrm>
        </p:grpSpPr>
        <p:pic>
          <p:nvPicPr>
            <p:cNvPr id="371" name="Google Shape;371;p27" descr="FroissÃ©, Boule, Papier, Des DÃ©chets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816109" y="2155146"/>
              <a:ext cx="678714" cy="7271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2" name="Google Shape;372;p27" descr="Carton D'Oeufs, Carton, Oeuf, Boîte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700993" y="2681542"/>
              <a:ext cx="1558640" cy="8112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3" name="Google Shape;373;p27" descr="Carton, Le Lait, Laitiers, Jus, Boire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422144" y="1934446"/>
              <a:ext cx="561063" cy="9587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4" name="Google Shape;374;p27" descr="Enveloppe, Fermé, Emballage, Point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691444" y="2788290"/>
              <a:ext cx="1049232" cy="6000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5" name="Google Shape;375;p27" descr="Minérales, L'Eau, Bouteille, Vide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2344492" y="1621245"/>
              <a:ext cx="561063" cy="10645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6" name="Google Shape;376;p27" descr="Boîte, Jus, Carton, Plaine, La Paille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464499" y="1902599"/>
              <a:ext cx="561063" cy="7759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7" name="Google Shape;377;p27" descr="Rouleau De Cuisine, Serviettes En Papier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2517460" y="1816186"/>
              <a:ext cx="1010615" cy="9587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8" name="Google Shape;378;p27" descr="Boîte, Fragile, Package, Livraison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593244" y="1408650"/>
              <a:ext cx="1245628" cy="8112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0" name="Google Shape;380;p27" descr="Yaourt, Yogourt, Récipient, Vache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1292048" y="2950003"/>
              <a:ext cx="501325" cy="5851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1" name="Google Shape;381;p27" descr="Bouteille, En Plastique, Rendu, 3D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1923161" y="1428294"/>
              <a:ext cx="510001" cy="9676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82" name="Google Shape;382;p27" descr="Usine, L'Industrie, Fabrication, Atelier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206650" y="1944810"/>
            <a:ext cx="1206600" cy="1482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27" descr="Boîte, En Carton, Carton, Ouverte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6639925" y="1237650"/>
            <a:ext cx="1339787" cy="96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27" descr="Papier Hygiénique, Papier, Rouleau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7040550" y="2265152"/>
            <a:ext cx="1339775" cy="841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27" descr="Arrosoir, Bleu, Arrosage Pot, Jardinage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6501000" y="3404892"/>
            <a:ext cx="1049224" cy="725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27" descr="Dentifrice, Crème, Gel, Shampooing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7590775" y="3404900"/>
            <a:ext cx="362850" cy="72570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144;p19">
            <a:extLst>
              <a:ext uri="{FF2B5EF4-FFF2-40B4-BE49-F238E27FC236}">
                <a16:creationId xmlns:a16="http://schemas.microsoft.com/office/drawing/2014/main" id="{7DE94925-FD17-472D-B7D7-4CFDA58FEBD8}"/>
              </a:ext>
            </a:extLst>
          </p:cNvPr>
          <p:cNvSpPr txBox="1"/>
          <p:nvPr/>
        </p:nvSpPr>
        <p:spPr>
          <a:xfrm>
            <a:off x="1765004" y="537900"/>
            <a:ext cx="5869173" cy="8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dirty="0" err="1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Let’s</a:t>
            </a:r>
            <a:r>
              <a:rPr lang="fr-FR" sz="4400" dirty="0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r>
              <a:rPr lang="fr-FR" sz="4400" dirty="0" smtClean="0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recycle</a:t>
            </a:r>
            <a:r>
              <a:rPr lang="fr-FR" sz="4400" dirty="0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!</a:t>
            </a:r>
            <a:endParaRPr sz="4400" dirty="0">
              <a:solidFill>
                <a:schemeClr val="tx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9CAD6F39-91A3-4720-85EA-79D2AA0C553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11" y="556172"/>
            <a:ext cx="521188" cy="521188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482" y="618778"/>
            <a:ext cx="540167" cy="5401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7" grpId="1" animBg="1"/>
      <p:bldP spid="368" grpId="1" animBg="1"/>
      <p:bldP spid="369" grpId="1" animBg="1"/>
      <p:bldP spid="370" grpId="1" animBg="1"/>
      <p:bldP spid="379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Google Shape;398;p28" descr="FroissÃ©, Boule, Papier, Des DÃ©chet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2638" y="1394560"/>
            <a:ext cx="956000" cy="107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28" descr="Pourri, La Viande, Moule, Pain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86175" y="3277410"/>
            <a:ext cx="1568347" cy="90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28" descr="Bicarbonate De Soude, Peut, La Bière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32038" y="1409063"/>
            <a:ext cx="440414" cy="85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28" descr="Peut, Dose, Métal, Emballage, Oiu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98462" y="1364332"/>
            <a:ext cx="591700" cy="1098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28" descr="Carton, Le Lait, Laitiers, Jus, Boire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980825" y="2407315"/>
            <a:ext cx="591700" cy="1065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28" descr="Enveloppe, Fermé, Emballage, Point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541850" y="3512142"/>
            <a:ext cx="1106526" cy="667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28" descr="Minérales, L'Eau, Bouteille, Vide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433463" y="2957397"/>
            <a:ext cx="591700" cy="118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28" descr="Boîte, Jus, Carton, Plaine, La Paille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641313" y="2407311"/>
            <a:ext cx="591700" cy="862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28" descr="Rouleau De Cuisine, Serviettes En Papier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928913" y="1377810"/>
            <a:ext cx="1065800" cy="106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28" descr="Boîte, Fragile, Package, Livraison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388175" y="1301042"/>
            <a:ext cx="1313646" cy="90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28" descr="Bouteille, Vector, Bouteille D'Eau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623407" y="1301042"/>
            <a:ext cx="755000" cy="151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28" descr="Alcool, Bar, Boissons, Blanc, Bouteille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702750" y="2709235"/>
            <a:ext cx="715775" cy="14315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1" name="Google Shape;411;p28"/>
          <p:cNvGrpSpPr/>
          <p:nvPr/>
        </p:nvGrpSpPr>
        <p:grpSpPr>
          <a:xfrm>
            <a:off x="3336030" y="2685600"/>
            <a:ext cx="1313637" cy="937227"/>
            <a:chOff x="3658097" y="1589490"/>
            <a:chExt cx="1798271" cy="1479910"/>
          </a:xfrm>
        </p:grpSpPr>
        <p:pic>
          <p:nvPicPr>
            <p:cNvPr id="412" name="Google Shape;412;p28" descr="Branche, Arbre, Feuille, DÃ©chets Verts"/>
            <p:cNvPicPr preferRelativeResize="0"/>
            <p:nvPr/>
          </p:nvPicPr>
          <p:blipFill>
            <a:blip r:embed="rId15">
              <a:alphaModFix/>
            </a:blip>
            <a:stretch>
              <a:fillRect/>
            </a:stretch>
          </p:blipFill>
          <p:spPr>
            <a:xfrm>
              <a:off x="3658097" y="1744027"/>
              <a:ext cx="1612088" cy="13253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3" name="Google Shape;413;p28" descr="Feuilles, Automne, Feuilles D'Automne"/>
            <p:cNvPicPr preferRelativeResize="0"/>
            <p:nvPr/>
          </p:nvPicPr>
          <p:blipFill>
            <a:blip r:embed="rId16">
              <a:alphaModFix/>
            </a:blip>
            <a:stretch>
              <a:fillRect/>
            </a:stretch>
          </p:blipFill>
          <p:spPr>
            <a:xfrm>
              <a:off x="3773622" y="1603104"/>
              <a:ext cx="591675" cy="6356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4" name="Google Shape;414;p28" descr="Feuilles, Automne, Feuilles D'Automne"/>
            <p:cNvPicPr preferRelativeResize="0"/>
            <p:nvPr/>
          </p:nvPicPr>
          <p:blipFill>
            <a:blip r:embed="rId16">
              <a:alphaModFix/>
            </a:blip>
            <a:stretch>
              <a:fillRect/>
            </a:stretch>
          </p:blipFill>
          <p:spPr>
            <a:xfrm rot="811217">
              <a:off x="4245910" y="1840798"/>
              <a:ext cx="591675" cy="6356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5" name="Google Shape;415;p28" descr="Feuilles, Automne, Feuilles D'Automne"/>
            <p:cNvPicPr preferRelativeResize="0"/>
            <p:nvPr/>
          </p:nvPicPr>
          <p:blipFill>
            <a:blip r:embed="rId16">
              <a:alphaModFix/>
            </a:blip>
            <a:stretch>
              <a:fillRect/>
            </a:stretch>
          </p:blipFill>
          <p:spPr>
            <a:xfrm rot="2325431">
              <a:off x="4730859" y="1704704"/>
              <a:ext cx="591675" cy="63568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7" name="Google Shape;144;p19">
            <a:extLst>
              <a:ext uri="{FF2B5EF4-FFF2-40B4-BE49-F238E27FC236}">
                <a16:creationId xmlns:a16="http://schemas.microsoft.com/office/drawing/2014/main" id="{A5CE511E-9F47-4E90-8BEB-6443769B6C9A}"/>
              </a:ext>
            </a:extLst>
          </p:cNvPr>
          <p:cNvSpPr txBox="1"/>
          <p:nvPr/>
        </p:nvSpPr>
        <p:spPr>
          <a:xfrm>
            <a:off x="853963" y="529313"/>
            <a:ext cx="7634177" cy="8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000" dirty="0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Can </a:t>
            </a:r>
            <a:r>
              <a:rPr lang="fr-FR" sz="4000" dirty="0" err="1" smtClean="0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you</a:t>
            </a:r>
            <a:r>
              <a:rPr lang="fr-FR" sz="4000" dirty="0" smtClean="0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 sort to recycle?</a:t>
            </a:r>
            <a:endParaRPr sz="4000" dirty="0">
              <a:solidFill>
                <a:schemeClr val="tx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22" name="Google Shape;408;p28" descr="Bouteille, Vector, Bouteille D'Eau">
            <a:extLst>
              <a:ext uri="{FF2B5EF4-FFF2-40B4-BE49-F238E27FC236}">
                <a16:creationId xmlns:a16="http://schemas.microsoft.com/office/drawing/2014/main" id="{E9D94880-69E0-42C1-8C56-EF6DFE96A11E}"/>
              </a:ext>
            </a:extLst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229642" y="2709235"/>
            <a:ext cx="755000" cy="151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400;p28" descr="Bicarbonate De Soude, Peut, La Bière">
            <a:extLst>
              <a:ext uri="{FF2B5EF4-FFF2-40B4-BE49-F238E27FC236}">
                <a16:creationId xmlns:a16="http://schemas.microsoft.com/office/drawing/2014/main" id="{A1446A1A-1C12-4324-AEE8-3BB3ED67D5C2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74152" y="1630642"/>
            <a:ext cx="440414" cy="85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398;p28" descr="FroissÃ©, Boule, Papier, Des DÃ©chets">
            <a:extLst>
              <a:ext uri="{FF2B5EF4-FFF2-40B4-BE49-F238E27FC236}">
                <a16:creationId xmlns:a16="http://schemas.microsoft.com/office/drawing/2014/main" id="{A083BE3B-29B6-472C-BE6D-F1BA2177A5F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19727" y="1346211"/>
            <a:ext cx="956000" cy="107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406;p28" descr="Rouleau De Cuisine, Serviettes En Papier">
            <a:extLst>
              <a:ext uri="{FF2B5EF4-FFF2-40B4-BE49-F238E27FC236}">
                <a16:creationId xmlns:a16="http://schemas.microsoft.com/office/drawing/2014/main" id="{B8D19D88-7F86-440C-A34E-9579BF0F3A3C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184538" y="1370189"/>
            <a:ext cx="1065800" cy="106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403;p28" descr="Enveloppe, Fermé, Emballage, Point">
            <a:extLst>
              <a:ext uri="{FF2B5EF4-FFF2-40B4-BE49-F238E27FC236}">
                <a16:creationId xmlns:a16="http://schemas.microsoft.com/office/drawing/2014/main" id="{C8054D63-ED89-4234-9DCE-86537AA9B686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285330" y="2487171"/>
            <a:ext cx="1106526" cy="667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405;p28" descr="Boîte, Jus, Carton, Plaine, La Paille">
            <a:extLst>
              <a:ext uri="{FF2B5EF4-FFF2-40B4-BE49-F238E27FC236}">
                <a16:creationId xmlns:a16="http://schemas.microsoft.com/office/drawing/2014/main" id="{3C5BFB5F-B051-46E0-B3CC-6E0426D37AB3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102910" y="1952416"/>
            <a:ext cx="591700" cy="862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402;p28" descr="Carton, Le Lait, Laitiers, Jus, Boire">
            <a:extLst>
              <a:ext uri="{FF2B5EF4-FFF2-40B4-BE49-F238E27FC236}">
                <a16:creationId xmlns:a16="http://schemas.microsoft.com/office/drawing/2014/main" id="{B7913974-E109-459E-B812-B154E140BE65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275974" y="2117277"/>
            <a:ext cx="591700" cy="1065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28" descr="Bouteille, En Plastique, Rendu, 3D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6749595" y="2056042"/>
            <a:ext cx="537850" cy="107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404;p28" descr="Minérales, L'Eau, Bouteille, Vide">
            <a:extLst>
              <a:ext uri="{FF2B5EF4-FFF2-40B4-BE49-F238E27FC236}">
                <a16:creationId xmlns:a16="http://schemas.microsoft.com/office/drawing/2014/main" id="{D3830EFE-CEC0-4DEA-AA85-EEFC6F68D461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185603" y="1464342"/>
            <a:ext cx="591700" cy="118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99;p28" descr="Pourri, La Viande, Moule, Pain">
            <a:extLst>
              <a:ext uri="{FF2B5EF4-FFF2-40B4-BE49-F238E27FC236}">
                <a16:creationId xmlns:a16="http://schemas.microsoft.com/office/drawing/2014/main" id="{896B336D-E572-4075-8E88-51D1A39A5C9B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05427" y="3359193"/>
            <a:ext cx="1568347" cy="90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2D186650-4E39-4D2B-937F-F186ED10168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239" y="683173"/>
            <a:ext cx="471293" cy="471293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09" y="582011"/>
            <a:ext cx="572455" cy="5724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Google Shape;426;p29" descr="Boîte, En Carton, Ouverte, Boîte Brun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3730" y="1534210"/>
            <a:ext cx="3436675" cy="2665175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Google Shape;427;p29"/>
          <p:cNvSpPr/>
          <p:nvPr/>
        </p:nvSpPr>
        <p:spPr>
          <a:xfrm>
            <a:off x="3858780" y="2570010"/>
            <a:ext cx="1106400" cy="506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6FA8D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28" name="Google Shape;428;p29" descr="Boîte, En Carton, Cube, Isométrique, De Stockage"/>
          <p:cNvPicPr preferRelativeResize="0"/>
          <p:nvPr/>
        </p:nvPicPr>
        <p:blipFill rotWithShape="1">
          <a:blip r:embed="rId4">
            <a:alphaModFix/>
          </a:blip>
          <a:srcRect l="18856" t="50079" r="46229" b="16954"/>
          <a:stretch/>
        </p:blipFill>
        <p:spPr>
          <a:xfrm>
            <a:off x="5876555" y="1696135"/>
            <a:ext cx="2000900" cy="205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29" descr="Centimètre, La Construction, Géométrie, Math, Mesure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0">
            <a:off x="6943454" y="1846994"/>
            <a:ext cx="2285551" cy="1531850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p29"/>
          <p:cNvSpPr txBox="1"/>
          <p:nvPr/>
        </p:nvSpPr>
        <p:spPr>
          <a:xfrm rot="-5400000">
            <a:off x="6915605" y="2370485"/>
            <a:ext cx="1220400" cy="411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600">
                <a:latin typeface="Architects Daughter"/>
                <a:ea typeface="Architects Daughter"/>
                <a:cs typeface="Architects Daughter"/>
                <a:sym typeface="Architects Daughter"/>
              </a:rPr>
              <a:t>32 cm</a:t>
            </a:r>
            <a:endParaRPr sz="26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431" name="Google Shape;431;p29" descr="Centimètre, La Construction, Géométrie, Math, Mesure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>
            <a:off x="5886629" y="3197619"/>
            <a:ext cx="2285551" cy="1531850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29"/>
          <p:cNvSpPr txBox="1"/>
          <p:nvPr/>
        </p:nvSpPr>
        <p:spPr>
          <a:xfrm>
            <a:off x="5987505" y="3186185"/>
            <a:ext cx="1212900" cy="411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600">
                <a:latin typeface="Architects Daughter"/>
                <a:ea typeface="Architects Daughter"/>
                <a:cs typeface="Architects Daughter"/>
                <a:sym typeface="Architects Daughter"/>
              </a:rPr>
              <a:t>32 cm</a:t>
            </a:r>
            <a:endParaRPr sz="26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433" name="Google Shape;433;p29" descr="Coupé, Ciseaux, Outil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7238527">
            <a:off x="4775849" y="967924"/>
            <a:ext cx="1369045" cy="1715593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44;p19">
            <a:extLst>
              <a:ext uri="{FF2B5EF4-FFF2-40B4-BE49-F238E27FC236}">
                <a16:creationId xmlns:a16="http://schemas.microsoft.com/office/drawing/2014/main" id="{E1028BBC-CF5E-4825-99B4-D2BAEFE5FEF7}"/>
              </a:ext>
            </a:extLst>
          </p:cNvPr>
          <p:cNvSpPr txBox="1"/>
          <p:nvPr/>
        </p:nvSpPr>
        <p:spPr>
          <a:xfrm>
            <a:off x="1517073" y="513543"/>
            <a:ext cx="6296867" cy="8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dirty="0" err="1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Let’s</a:t>
            </a:r>
            <a:r>
              <a:rPr lang="fr-FR" sz="4400" dirty="0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r>
              <a:rPr lang="fr-FR" sz="4400" dirty="0" err="1" smtClean="0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reuse</a:t>
            </a:r>
            <a:r>
              <a:rPr lang="fr-FR" sz="4400" dirty="0" smtClean="0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!</a:t>
            </a:r>
            <a:endParaRPr sz="4400" dirty="0">
              <a:solidFill>
                <a:schemeClr val="tx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B3EDD4D3-37C5-4EC0-B6A2-18B79A75CA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11" y="556172"/>
            <a:ext cx="521188" cy="52118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A3BA873-AA8B-460E-B957-06BB6D9D79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239" y="683173"/>
            <a:ext cx="471293" cy="4712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7" grpId="0" animBg="1"/>
      <p:bldP spid="430" grpId="0" animBg="1"/>
      <p:bldP spid="43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oogle Shape;447;p30" descr="Boîte, En Carton, Cube, Isométrique, De Stockage">
            <a:extLst>
              <a:ext uri="{FF2B5EF4-FFF2-40B4-BE49-F238E27FC236}">
                <a16:creationId xmlns:a16="http://schemas.microsoft.com/office/drawing/2014/main" id="{C4F78532-75C1-4436-8B17-F66A07F8C7E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8856" t="50079" r="46229" b="16954"/>
          <a:stretch/>
        </p:blipFill>
        <p:spPr>
          <a:xfrm>
            <a:off x="2163375" y="1506557"/>
            <a:ext cx="2693674" cy="2762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447;p30" descr="Boîte, En Carton, Cube, Isométrique, De Stockage">
            <a:extLst>
              <a:ext uri="{FF2B5EF4-FFF2-40B4-BE49-F238E27FC236}">
                <a16:creationId xmlns:a16="http://schemas.microsoft.com/office/drawing/2014/main" id="{4B154F26-51C5-47A0-99A9-23165ED088F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8856" t="50079" r="46229" b="16954"/>
          <a:stretch/>
        </p:blipFill>
        <p:spPr>
          <a:xfrm>
            <a:off x="2163375" y="1506556"/>
            <a:ext cx="2693674" cy="2762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447;p30" descr="Boîte, En Carton, Cube, Isométrique, De Stockage">
            <a:extLst>
              <a:ext uri="{FF2B5EF4-FFF2-40B4-BE49-F238E27FC236}">
                <a16:creationId xmlns:a16="http://schemas.microsoft.com/office/drawing/2014/main" id="{2175EE3D-932D-4C8C-A27F-417B103D1E5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8856" t="50079" r="46229" b="16954"/>
          <a:stretch/>
        </p:blipFill>
        <p:spPr>
          <a:xfrm>
            <a:off x="2163375" y="1506556"/>
            <a:ext cx="2693674" cy="2762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30" descr="Boîte, En Carton, Cube, Isométrique, De Stockage"/>
          <p:cNvPicPr preferRelativeResize="0"/>
          <p:nvPr/>
        </p:nvPicPr>
        <p:blipFill rotWithShape="1">
          <a:blip r:embed="rId3">
            <a:alphaModFix/>
          </a:blip>
          <a:srcRect l="18856" t="50079" r="46229" b="16954"/>
          <a:stretch/>
        </p:blipFill>
        <p:spPr>
          <a:xfrm>
            <a:off x="2163375" y="1506555"/>
            <a:ext cx="2693674" cy="2762851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144;p19">
            <a:extLst>
              <a:ext uri="{FF2B5EF4-FFF2-40B4-BE49-F238E27FC236}">
                <a16:creationId xmlns:a16="http://schemas.microsoft.com/office/drawing/2014/main" id="{A4620BD5-5EEC-4465-9B06-356BD3AF876F}"/>
              </a:ext>
            </a:extLst>
          </p:cNvPr>
          <p:cNvSpPr txBox="1"/>
          <p:nvPr/>
        </p:nvSpPr>
        <p:spPr>
          <a:xfrm>
            <a:off x="1676782" y="516476"/>
            <a:ext cx="5869173" cy="641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dirty="0" err="1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Let’s</a:t>
            </a:r>
            <a:r>
              <a:rPr lang="fr-FR" sz="4400" dirty="0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r>
              <a:rPr lang="fr-FR" sz="4400" dirty="0" err="1" smtClean="0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measure</a:t>
            </a:r>
            <a:r>
              <a:rPr lang="fr-FR" sz="4400" dirty="0" smtClean="0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!</a:t>
            </a:r>
            <a:endParaRPr sz="4400" dirty="0">
              <a:solidFill>
                <a:schemeClr val="tx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35" name="Google Shape;481;p31">
            <a:extLst>
              <a:ext uri="{FF2B5EF4-FFF2-40B4-BE49-F238E27FC236}">
                <a16:creationId xmlns:a16="http://schemas.microsoft.com/office/drawing/2014/main" id="{4C3D7500-F43A-4485-B456-53FD86743CBB}"/>
              </a:ext>
            </a:extLst>
          </p:cNvPr>
          <p:cNvSpPr txBox="1"/>
          <p:nvPr/>
        </p:nvSpPr>
        <p:spPr>
          <a:xfrm>
            <a:off x="5696365" y="1593661"/>
            <a:ext cx="1068388" cy="41761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4 cm</a:t>
            </a:r>
            <a:endParaRPr sz="20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36" name="Google Shape;482;p31">
            <a:extLst>
              <a:ext uri="{FF2B5EF4-FFF2-40B4-BE49-F238E27FC236}">
                <a16:creationId xmlns:a16="http://schemas.microsoft.com/office/drawing/2014/main" id="{DEE267FD-E0AC-4037-9EC9-A5B9555FFFF4}"/>
              </a:ext>
            </a:extLst>
          </p:cNvPr>
          <p:cNvSpPr txBox="1"/>
          <p:nvPr/>
        </p:nvSpPr>
        <p:spPr>
          <a:xfrm>
            <a:off x="5696365" y="1924561"/>
            <a:ext cx="1068388" cy="41761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>
                <a:latin typeface="Architects Daughter"/>
                <a:ea typeface="Architects Daughter"/>
                <a:cs typeface="Architects Daughter"/>
                <a:sym typeface="Architects Daughter"/>
              </a:rPr>
              <a:t>8 cm</a:t>
            </a:r>
            <a:endParaRPr sz="20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37" name="Google Shape;483;p31" descr="Centimètre, La Construction, Géométrie, Math, Mesure">
            <a:extLst>
              <a:ext uri="{FF2B5EF4-FFF2-40B4-BE49-F238E27FC236}">
                <a16:creationId xmlns:a16="http://schemas.microsoft.com/office/drawing/2014/main" id="{F6076E0E-FC76-4312-99C7-A8CD667CC7A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29786" b="30376"/>
          <a:stretch/>
        </p:blipFill>
        <p:spPr>
          <a:xfrm rot="-5400000" flipH="1" flipV="1">
            <a:off x="3815306" y="2430598"/>
            <a:ext cx="2761922" cy="915694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484;p31">
            <a:extLst>
              <a:ext uri="{FF2B5EF4-FFF2-40B4-BE49-F238E27FC236}">
                <a16:creationId xmlns:a16="http://schemas.microsoft.com/office/drawing/2014/main" id="{99F55602-7846-41A1-B778-9E912B8371D0}"/>
              </a:ext>
            </a:extLst>
          </p:cNvPr>
          <p:cNvSpPr txBox="1"/>
          <p:nvPr/>
        </p:nvSpPr>
        <p:spPr>
          <a:xfrm>
            <a:off x="5696365" y="2299461"/>
            <a:ext cx="1068388" cy="41761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>
                <a:latin typeface="Architects Daughter"/>
                <a:ea typeface="Architects Daughter"/>
                <a:cs typeface="Architects Daughter"/>
                <a:sym typeface="Architects Daughter"/>
              </a:rPr>
              <a:t>12 cm</a:t>
            </a:r>
            <a:endParaRPr sz="20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39" name="Google Shape;485;p31">
            <a:extLst>
              <a:ext uri="{FF2B5EF4-FFF2-40B4-BE49-F238E27FC236}">
                <a16:creationId xmlns:a16="http://schemas.microsoft.com/office/drawing/2014/main" id="{441395FD-016A-446A-BC39-F6DB7F7C516F}"/>
              </a:ext>
            </a:extLst>
          </p:cNvPr>
          <p:cNvSpPr txBox="1"/>
          <p:nvPr/>
        </p:nvSpPr>
        <p:spPr>
          <a:xfrm>
            <a:off x="5675240" y="2685686"/>
            <a:ext cx="1068388" cy="41761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>
                <a:latin typeface="Architects Daughter"/>
                <a:ea typeface="Architects Daughter"/>
                <a:cs typeface="Architects Daughter"/>
                <a:sym typeface="Architects Daughter"/>
              </a:rPr>
              <a:t>.….. cm</a:t>
            </a:r>
            <a:endParaRPr sz="20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40" name="Google Shape;486;p31">
            <a:extLst>
              <a:ext uri="{FF2B5EF4-FFF2-40B4-BE49-F238E27FC236}">
                <a16:creationId xmlns:a16="http://schemas.microsoft.com/office/drawing/2014/main" id="{69D0F223-9432-4166-8755-DE488EC1F14A}"/>
              </a:ext>
            </a:extLst>
          </p:cNvPr>
          <p:cNvSpPr txBox="1"/>
          <p:nvPr/>
        </p:nvSpPr>
        <p:spPr>
          <a:xfrm>
            <a:off x="5675240" y="3061761"/>
            <a:ext cx="1068388" cy="41761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>
                <a:latin typeface="Architects Daughter"/>
                <a:ea typeface="Architects Daughter"/>
                <a:cs typeface="Architects Daughter"/>
                <a:sym typeface="Architects Daughter"/>
              </a:rPr>
              <a:t>…... cm</a:t>
            </a:r>
            <a:endParaRPr sz="20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41" name="Google Shape;487;p31">
            <a:extLst>
              <a:ext uri="{FF2B5EF4-FFF2-40B4-BE49-F238E27FC236}">
                <a16:creationId xmlns:a16="http://schemas.microsoft.com/office/drawing/2014/main" id="{621D2E27-0B15-4245-A9B5-CB4663809C32}"/>
              </a:ext>
            </a:extLst>
          </p:cNvPr>
          <p:cNvSpPr txBox="1"/>
          <p:nvPr/>
        </p:nvSpPr>
        <p:spPr>
          <a:xfrm>
            <a:off x="5675240" y="3446811"/>
            <a:ext cx="1068388" cy="41761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>
                <a:latin typeface="Architects Daughter"/>
                <a:ea typeface="Architects Daughter"/>
                <a:cs typeface="Architects Daughter"/>
                <a:sym typeface="Architects Daughter"/>
              </a:rPr>
              <a:t>…… cm</a:t>
            </a:r>
            <a:endParaRPr sz="20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42" name="Google Shape;488;p31">
            <a:extLst>
              <a:ext uri="{FF2B5EF4-FFF2-40B4-BE49-F238E27FC236}">
                <a16:creationId xmlns:a16="http://schemas.microsoft.com/office/drawing/2014/main" id="{5C8C6C1B-B61E-4938-ADFC-46785D75A711}"/>
              </a:ext>
            </a:extLst>
          </p:cNvPr>
          <p:cNvSpPr txBox="1"/>
          <p:nvPr/>
        </p:nvSpPr>
        <p:spPr>
          <a:xfrm>
            <a:off x="5675240" y="3740886"/>
            <a:ext cx="1068388" cy="41761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>
                <a:latin typeface="Architects Daughter"/>
                <a:ea typeface="Architects Daughter"/>
                <a:cs typeface="Architects Daughter"/>
                <a:sym typeface="Architects Daughter"/>
              </a:rPr>
              <a:t>…… cm</a:t>
            </a:r>
            <a:endParaRPr sz="20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43" name="Google Shape;489;p31">
            <a:extLst>
              <a:ext uri="{FF2B5EF4-FFF2-40B4-BE49-F238E27FC236}">
                <a16:creationId xmlns:a16="http://schemas.microsoft.com/office/drawing/2014/main" id="{9D045943-C5F0-4D4C-A58E-29D728342D1A}"/>
              </a:ext>
            </a:extLst>
          </p:cNvPr>
          <p:cNvSpPr txBox="1"/>
          <p:nvPr/>
        </p:nvSpPr>
        <p:spPr>
          <a:xfrm>
            <a:off x="5696365" y="1288861"/>
            <a:ext cx="1068388" cy="41761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0 cm</a:t>
            </a:r>
            <a:endParaRPr sz="20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cxnSp>
        <p:nvCxnSpPr>
          <p:cNvPr id="44" name="Google Shape;490;p31">
            <a:extLst>
              <a:ext uri="{FF2B5EF4-FFF2-40B4-BE49-F238E27FC236}">
                <a16:creationId xmlns:a16="http://schemas.microsoft.com/office/drawing/2014/main" id="{52EC7C61-6F99-4586-A5EA-BAF3BE42AA52}"/>
              </a:ext>
            </a:extLst>
          </p:cNvPr>
          <p:cNvCxnSpPr>
            <a:cxnSpLocks/>
          </p:cNvCxnSpPr>
          <p:nvPr/>
        </p:nvCxnSpPr>
        <p:spPr>
          <a:xfrm flipH="1">
            <a:off x="4598548" y="1636839"/>
            <a:ext cx="2624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" name="Google Shape;491;p31">
            <a:extLst>
              <a:ext uri="{FF2B5EF4-FFF2-40B4-BE49-F238E27FC236}">
                <a16:creationId xmlns:a16="http://schemas.microsoft.com/office/drawing/2014/main" id="{82FEB53A-C52E-464A-B8D8-959EDB508F77}"/>
              </a:ext>
            </a:extLst>
          </p:cNvPr>
          <p:cNvCxnSpPr>
            <a:cxnSpLocks/>
          </p:cNvCxnSpPr>
          <p:nvPr/>
        </p:nvCxnSpPr>
        <p:spPr>
          <a:xfrm flipH="1">
            <a:off x="4598548" y="1967739"/>
            <a:ext cx="2624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" name="Google Shape;492;p31">
            <a:extLst>
              <a:ext uri="{FF2B5EF4-FFF2-40B4-BE49-F238E27FC236}">
                <a16:creationId xmlns:a16="http://schemas.microsoft.com/office/drawing/2014/main" id="{B8205D94-2815-4C6A-9F25-ECD09A4E2DD6}"/>
              </a:ext>
            </a:extLst>
          </p:cNvPr>
          <p:cNvCxnSpPr>
            <a:cxnSpLocks/>
          </p:cNvCxnSpPr>
          <p:nvPr/>
        </p:nvCxnSpPr>
        <p:spPr>
          <a:xfrm flipH="1">
            <a:off x="4598548" y="2322639"/>
            <a:ext cx="2624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" name="Google Shape;493;p31">
            <a:extLst>
              <a:ext uri="{FF2B5EF4-FFF2-40B4-BE49-F238E27FC236}">
                <a16:creationId xmlns:a16="http://schemas.microsoft.com/office/drawing/2014/main" id="{77227331-BD31-4C9F-B1FE-ECF954964924}"/>
              </a:ext>
            </a:extLst>
          </p:cNvPr>
          <p:cNvCxnSpPr>
            <a:cxnSpLocks/>
          </p:cNvCxnSpPr>
          <p:nvPr/>
        </p:nvCxnSpPr>
        <p:spPr>
          <a:xfrm flipH="1">
            <a:off x="4598548" y="2703639"/>
            <a:ext cx="2624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" name="Google Shape;494;p31">
            <a:extLst>
              <a:ext uri="{FF2B5EF4-FFF2-40B4-BE49-F238E27FC236}">
                <a16:creationId xmlns:a16="http://schemas.microsoft.com/office/drawing/2014/main" id="{843340CA-011E-49F0-91D8-2233555845A1}"/>
              </a:ext>
            </a:extLst>
          </p:cNvPr>
          <p:cNvCxnSpPr>
            <a:cxnSpLocks/>
          </p:cNvCxnSpPr>
          <p:nvPr/>
        </p:nvCxnSpPr>
        <p:spPr>
          <a:xfrm flipH="1">
            <a:off x="4598548" y="3084639"/>
            <a:ext cx="2624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" name="Google Shape;495;p31">
            <a:extLst>
              <a:ext uri="{FF2B5EF4-FFF2-40B4-BE49-F238E27FC236}">
                <a16:creationId xmlns:a16="http://schemas.microsoft.com/office/drawing/2014/main" id="{082D4A4E-BE19-4937-A9DB-4460861B05B6}"/>
              </a:ext>
            </a:extLst>
          </p:cNvPr>
          <p:cNvCxnSpPr>
            <a:cxnSpLocks/>
          </p:cNvCxnSpPr>
          <p:nvPr/>
        </p:nvCxnSpPr>
        <p:spPr>
          <a:xfrm flipH="1">
            <a:off x="4598548" y="3465639"/>
            <a:ext cx="2624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" name="Google Shape;496;p31">
            <a:extLst>
              <a:ext uri="{FF2B5EF4-FFF2-40B4-BE49-F238E27FC236}">
                <a16:creationId xmlns:a16="http://schemas.microsoft.com/office/drawing/2014/main" id="{101C17D2-E09C-4453-A0CB-11A13C2E276A}"/>
              </a:ext>
            </a:extLst>
          </p:cNvPr>
          <p:cNvCxnSpPr>
            <a:cxnSpLocks/>
          </p:cNvCxnSpPr>
          <p:nvPr/>
        </p:nvCxnSpPr>
        <p:spPr>
          <a:xfrm flipH="1">
            <a:off x="4598548" y="3784064"/>
            <a:ext cx="2624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" name="Google Shape;449;p30">
            <a:extLst>
              <a:ext uri="{FF2B5EF4-FFF2-40B4-BE49-F238E27FC236}">
                <a16:creationId xmlns:a16="http://schemas.microsoft.com/office/drawing/2014/main" id="{6DFCA5E3-E071-4B21-8247-C40369760604}"/>
              </a:ext>
            </a:extLst>
          </p:cNvPr>
          <p:cNvCxnSpPr/>
          <p:nvPr/>
        </p:nvCxnSpPr>
        <p:spPr>
          <a:xfrm rot="10800000">
            <a:off x="4644973" y="1745271"/>
            <a:ext cx="1869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" name="Google Shape;450;p30">
            <a:extLst>
              <a:ext uri="{FF2B5EF4-FFF2-40B4-BE49-F238E27FC236}">
                <a16:creationId xmlns:a16="http://schemas.microsoft.com/office/drawing/2014/main" id="{773C6683-17BD-4442-93D9-1A2936A3CFCE}"/>
              </a:ext>
            </a:extLst>
          </p:cNvPr>
          <p:cNvCxnSpPr/>
          <p:nvPr/>
        </p:nvCxnSpPr>
        <p:spPr>
          <a:xfrm rot="10800000">
            <a:off x="4644973" y="2076171"/>
            <a:ext cx="1869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3" name="Google Shape;451;p30">
            <a:extLst>
              <a:ext uri="{FF2B5EF4-FFF2-40B4-BE49-F238E27FC236}">
                <a16:creationId xmlns:a16="http://schemas.microsoft.com/office/drawing/2014/main" id="{CD0CCCBF-5722-4F06-8C6C-E442F93C5AC7}"/>
              </a:ext>
            </a:extLst>
          </p:cNvPr>
          <p:cNvCxnSpPr/>
          <p:nvPr/>
        </p:nvCxnSpPr>
        <p:spPr>
          <a:xfrm rot="10800000">
            <a:off x="4644973" y="2431071"/>
            <a:ext cx="1869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4" name="Google Shape;452;p30">
            <a:extLst>
              <a:ext uri="{FF2B5EF4-FFF2-40B4-BE49-F238E27FC236}">
                <a16:creationId xmlns:a16="http://schemas.microsoft.com/office/drawing/2014/main" id="{917B59AA-18FC-4AFC-9015-208EC19577C0}"/>
              </a:ext>
            </a:extLst>
          </p:cNvPr>
          <p:cNvCxnSpPr/>
          <p:nvPr/>
        </p:nvCxnSpPr>
        <p:spPr>
          <a:xfrm rot="10800000">
            <a:off x="4644973" y="2812071"/>
            <a:ext cx="1869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5" name="Google Shape;453;p30">
            <a:extLst>
              <a:ext uri="{FF2B5EF4-FFF2-40B4-BE49-F238E27FC236}">
                <a16:creationId xmlns:a16="http://schemas.microsoft.com/office/drawing/2014/main" id="{9D88A6C9-CCE1-4D7F-B046-9CB0F2212F8F}"/>
              </a:ext>
            </a:extLst>
          </p:cNvPr>
          <p:cNvCxnSpPr/>
          <p:nvPr/>
        </p:nvCxnSpPr>
        <p:spPr>
          <a:xfrm rot="10800000">
            <a:off x="4644973" y="3193071"/>
            <a:ext cx="1869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6" name="Google Shape;454;p30">
            <a:extLst>
              <a:ext uri="{FF2B5EF4-FFF2-40B4-BE49-F238E27FC236}">
                <a16:creationId xmlns:a16="http://schemas.microsoft.com/office/drawing/2014/main" id="{3D64A9E6-386C-4323-A4A9-6D609CD06005}"/>
              </a:ext>
            </a:extLst>
          </p:cNvPr>
          <p:cNvCxnSpPr/>
          <p:nvPr/>
        </p:nvCxnSpPr>
        <p:spPr>
          <a:xfrm rot="10800000">
            <a:off x="4644973" y="3574071"/>
            <a:ext cx="1869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7" name="Google Shape;455;p30">
            <a:extLst>
              <a:ext uri="{FF2B5EF4-FFF2-40B4-BE49-F238E27FC236}">
                <a16:creationId xmlns:a16="http://schemas.microsoft.com/office/drawing/2014/main" id="{2853E37C-6CB2-4907-BF61-5250FB7C3EF1}"/>
              </a:ext>
            </a:extLst>
          </p:cNvPr>
          <p:cNvCxnSpPr/>
          <p:nvPr/>
        </p:nvCxnSpPr>
        <p:spPr>
          <a:xfrm rot="10800000">
            <a:off x="4644973" y="3892496"/>
            <a:ext cx="1869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2" name="Image 31">
            <a:extLst>
              <a:ext uri="{FF2B5EF4-FFF2-40B4-BE49-F238E27FC236}">
                <a16:creationId xmlns:a16="http://schemas.microsoft.com/office/drawing/2014/main" id="{883B356B-5DE1-4AFA-BD1E-C40977FF90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11" y="556172"/>
            <a:ext cx="521188" cy="521188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529AA424-BFFB-440B-B5A3-C28D38D1A0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239" y="683173"/>
            <a:ext cx="471293" cy="4712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6"/>
          <p:cNvSpPr txBox="1"/>
          <p:nvPr/>
        </p:nvSpPr>
        <p:spPr>
          <a:xfrm>
            <a:off x="2584370" y="472769"/>
            <a:ext cx="3543900" cy="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fr" sz="3600" b="0" i="0" u="none" strike="noStrike" cap="none" dirty="0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r>
              <a:rPr lang="fr" sz="4400" b="0" i="0" u="none" strike="noStrike" cap="none" dirty="0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Hello song </a:t>
            </a:r>
            <a:endParaRPr sz="3600" b="0" i="0" u="none" strike="noStrike" cap="none" dirty="0">
              <a:solidFill>
                <a:schemeClr val="tx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grpSp>
        <p:nvGrpSpPr>
          <p:cNvPr id="116" name="Google Shape;116;p26"/>
          <p:cNvGrpSpPr/>
          <p:nvPr/>
        </p:nvGrpSpPr>
        <p:grpSpPr>
          <a:xfrm>
            <a:off x="721708" y="533320"/>
            <a:ext cx="619412" cy="637829"/>
            <a:chOff x="7662181" y="3803446"/>
            <a:chExt cx="302823" cy="360497"/>
          </a:xfrm>
        </p:grpSpPr>
        <p:sp>
          <p:nvSpPr>
            <p:cNvPr id="117" name="Google Shape;117;p26"/>
            <p:cNvSpPr/>
            <p:nvPr/>
          </p:nvSpPr>
          <p:spPr>
            <a:xfrm>
              <a:off x="7801388" y="4144161"/>
              <a:ext cx="22683" cy="19782"/>
            </a:xfrm>
            <a:custGeom>
              <a:avLst/>
              <a:gdLst/>
              <a:ahLst/>
              <a:cxnLst/>
              <a:rect l="l" t="t" r="r" b="b"/>
              <a:pathLst>
                <a:path w="868" h="757" extrusionOk="0">
                  <a:moveTo>
                    <a:pt x="567" y="1"/>
                  </a:moveTo>
                  <a:cubicBezTo>
                    <a:pt x="519" y="1"/>
                    <a:pt x="468" y="20"/>
                    <a:pt x="424" y="64"/>
                  </a:cubicBezTo>
                  <a:lnTo>
                    <a:pt x="87" y="401"/>
                  </a:lnTo>
                  <a:cubicBezTo>
                    <a:pt x="1" y="487"/>
                    <a:pt x="1" y="622"/>
                    <a:pt x="87" y="699"/>
                  </a:cubicBezTo>
                  <a:cubicBezTo>
                    <a:pt x="126" y="737"/>
                    <a:pt x="179" y="756"/>
                    <a:pt x="231" y="756"/>
                  </a:cubicBezTo>
                  <a:cubicBezTo>
                    <a:pt x="284" y="756"/>
                    <a:pt x="337" y="737"/>
                    <a:pt x="376" y="699"/>
                  </a:cubicBezTo>
                  <a:lnTo>
                    <a:pt x="712" y="362"/>
                  </a:lnTo>
                  <a:cubicBezTo>
                    <a:pt x="867" y="207"/>
                    <a:pt x="727" y="1"/>
                    <a:pt x="567" y="1"/>
                  </a:cubicBezTo>
                  <a:close/>
                </a:path>
              </a:pathLst>
            </a:custGeom>
            <a:solidFill>
              <a:srgbClr val="CDD8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26"/>
            <p:cNvSpPr/>
            <p:nvPr/>
          </p:nvSpPr>
          <p:spPr>
            <a:xfrm>
              <a:off x="7662181" y="4059283"/>
              <a:ext cx="199286" cy="89399"/>
            </a:xfrm>
            <a:custGeom>
              <a:avLst/>
              <a:gdLst/>
              <a:ahLst/>
              <a:cxnLst/>
              <a:rect l="l" t="t" r="r" b="b"/>
              <a:pathLst>
                <a:path w="7626" h="3421" extrusionOk="0">
                  <a:moveTo>
                    <a:pt x="5930" y="1"/>
                  </a:moveTo>
                  <a:cubicBezTo>
                    <a:pt x="5533" y="1"/>
                    <a:pt x="5137" y="152"/>
                    <a:pt x="4837" y="456"/>
                  </a:cubicBezTo>
                  <a:lnTo>
                    <a:pt x="2616" y="2677"/>
                  </a:lnTo>
                  <a:cubicBezTo>
                    <a:pt x="2400" y="2894"/>
                    <a:pt x="2113" y="3002"/>
                    <a:pt x="1826" y="3002"/>
                  </a:cubicBezTo>
                  <a:cubicBezTo>
                    <a:pt x="1539" y="3002"/>
                    <a:pt x="1250" y="2894"/>
                    <a:pt x="1029" y="2677"/>
                  </a:cubicBezTo>
                  <a:lnTo>
                    <a:pt x="895" y="2543"/>
                  </a:lnTo>
                  <a:cubicBezTo>
                    <a:pt x="462" y="2101"/>
                    <a:pt x="462" y="1389"/>
                    <a:pt x="895" y="956"/>
                  </a:cubicBezTo>
                  <a:lnTo>
                    <a:pt x="1193" y="658"/>
                  </a:lnTo>
                  <a:cubicBezTo>
                    <a:pt x="1340" y="511"/>
                    <a:pt x="1200" y="302"/>
                    <a:pt x="1040" y="302"/>
                  </a:cubicBezTo>
                  <a:cubicBezTo>
                    <a:pt x="991" y="302"/>
                    <a:pt x="940" y="322"/>
                    <a:pt x="895" y="370"/>
                  </a:cubicBezTo>
                  <a:lnTo>
                    <a:pt x="606" y="658"/>
                  </a:lnTo>
                  <a:cubicBezTo>
                    <a:pt x="0" y="1264"/>
                    <a:pt x="0" y="2235"/>
                    <a:pt x="606" y="2841"/>
                  </a:cubicBezTo>
                  <a:lnTo>
                    <a:pt x="731" y="2966"/>
                  </a:lnTo>
                  <a:cubicBezTo>
                    <a:pt x="1034" y="3269"/>
                    <a:pt x="1428" y="3420"/>
                    <a:pt x="1823" y="3420"/>
                  </a:cubicBezTo>
                  <a:cubicBezTo>
                    <a:pt x="2217" y="3420"/>
                    <a:pt x="2611" y="3269"/>
                    <a:pt x="2914" y="2966"/>
                  </a:cubicBezTo>
                  <a:lnTo>
                    <a:pt x="5135" y="754"/>
                  </a:lnTo>
                  <a:cubicBezTo>
                    <a:pt x="5352" y="533"/>
                    <a:pt x="5638" y="423"/>
                    <a:pt x="5925" y="423"/>
                  </a:cubicBezTo>
                  <a:cubicBezTo>
                    <a:pt x="6212" y="423"/>
                    <a:pt x="6501" y="533"/>
                    <a:pt x="6722" y="754"/>
                  </a:cubicBezTo>
                  <a:cubicBezTo>
                    <a:pt x="7164" y="1187"/>
                    <a:pt x="7164" y="1899"/>
                    <a:pt x="6722" y="2341"/>
                  </a:cubicBezTo>
                  <a:lnTo>
                    <a:pt x="6049" y="3014"/>
                  </a:lnTo>
                  <a:cubicBezTo>
                    <a:pt x="5902" y="3161"/>
                    <a:pt x="6036" y="3370"/>
                    <a:pt x="6197" y="3370"/>
                  </a:cubicBezTo>
                  <a:cubicBezTo>
                    <a:pt x="6247" y="3370"/>
                    <a:pt x="6299" y="3350"/>
                    <a:pt x="6347" y="3303"/>
                  </a:cubicBezTo>
                  <a:lnTo>
                    <a:pt x="7020" y="2639"/>
                  </a:lnTo>
                  <a:cubicBezTo>
                    <a:pt x="7626" y="2033"/>
                    <a:pt x="7626" y="1052"/>
                    <a:pt x="7020" y="447"/>
                  </a:cubicBezTo>
                  <a:cubicBezTo>
                    <a:pt x="6718" y="150"/>
                    <a:pt x="6324" y="1"/>
                    <a:pt x="5930" y="1"/>
                  </a:cubicBezTo>
                  <a:close/>
                </a:path>
              </a:pathLst>
            </a:custGeom>
            <a:solidFill>
              <a:srgbClr val="9B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26"/>
            <p:cNvSpPr/>
            <p:nvPr/>
          </p:nvSpPr>
          <p:spPr>
            <a:xfrm>
              <a:off x="7673731" y="4032497"/>
              <a:ext cx="55819" cy="55401"/>
            </a:xfrm>
            <a:custGeom>
              <a:avLst/>
              <a:gdLst/>
              <a:ahLst/>
              <a:cxnLst/>
              <a:rect l="l" t="t" r="r" b="b"/>
              <a:pathLst>
                <a:path w="2136" h="2120" extrusionOk="0">
                  <a:moveTo>
                    <a:pt x="1347" y="0"/>
                  </a:moveTo>
                  <a:lnTo>
                    <a:pt x="68" y="1472"/>
                  </a:lnTo>
                  <a:cubicBezTo>
                    <a:pt x="1" y="1539"/>
                    <a:pt x="10" y="1645"/>
                    <a:pt x="78" y="1722"/>
                  </a:cubicBezTo>
                  <a:lnTo>
                    <a:pt x="424" y="2068"/>
                  </a:lnTo>
                  <a:cubicBezTo>
                    <a:pt x="459" y="2103"/>
                    <a:pt x="504" y="2119"/>
                    <a:pt x="550" y="2119"/>
                  </a:cubicBezTo>
                  <a:cubicBezTo>
                    <a:pt x="593" y="2119"/>
                    <a:pt x="637" y="2105"/>
                    <a:pt x="674" y="2077"/>
                  </a:cubicBezTo>
                  <a:lnTo>
                    <a:pt x="2135" y="798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415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26"/>
            <p:cNvSpPr/>
            <p:nvPr/>
          </p:nvSpPr>
          <p:spPr>
            <a:xfrm>
              <a:off x="7680264" y="4043055"/>
              <a:ext cx="49286" cy="44948"/>
            </a:xfrm>
            <a:custGeom>
              <a:avLst/>
              <a:gdLst/>
              <a:ahLst/>
              <a:cxnLst/>
              <a:rect l="l" t="t" r="r" b="b"/>
              <a:pathLst>
                <a:path w="1886" h="1720" extrusionOk="0">
                  <a:moveTo>
                    <a:pt x="1491" y="0"/>
                  </a:moveTo>
                  <a:lnTo>
                    <a:pt x="1" y="1491"/>
                  </a:lnTo>
                  <a:lnTo>
                    <a:pt x="174" y="1664"/>
                  </a:lnTo>
                  <a:cubicBezTo>
                    <a:pt x="210" y="1700"/>
                    <a:pt x="257" y="1719"/>
                    <a:pt x="305" y="1719"/>
                  </a:cubicBezTo>
                  <a:cubicBezTo>
                    <a:pt x="346" y="1719"/>
                    <a:pt x="388" y="1705"/>
                    <a:pt x="424" y="1673"/>
                  </a:cubicBezTo>
                  <a:lnTo>
                    <a:pt x="1885" y="394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324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26"/>
            <p:cNvSpPr/>
            <p:nvPr/>
          </p:nvSpPr>
          <p:spPr>
            <a:xfrm>
              <a:off x="7693331" y="3857096"/>
              <a:ext cx="211882" cy="211072"/>
            </a:xfrm>
            <a:custGeom>
              <a:avLst/>
              <a:gdLst/>
              <a:ahLst/>
              <a:cxnLst/>
              <a:rect l="l" t="t" r="r" b="b"/>
              <a:pathLst>
                <a:path w="8108" h="8077" extrusionOk="0">
                  <a:moveTo>
                    <a:pt x="6126" y="0"/>
                  </a:moveTo>
                  <a:lnTo>
                    <a:pt x="97" y="6991"/>
                  </a:lnTo>
                  <a:cubicBezTo>
                    <a:pt x="1" y="7107"/>
                    <a:pt x="10" y="7270"/>
                    <a:pt x="116" y="7376"/>
                  </a:cubicBezTo>
                  <a:lnTo>
                    <a:pt x="732" y="7991"/>
                  </a:lnTo>
                  <a:cubicBezTo>
                    <a:pt x="788" y="8048"/>
                    <a:pt x="861" y="8077"/>
                    <a:pt x="935" y="8077"/>
                  </a:cubicBezTo>
                  <a:cubicBezTo>
                    <a:pt x="999" y="8077"/>
                    <a:pt x="1063" y="8055"/>
                    <a:pt x="1116" y="8010"/>
                  </a:cubicBezTo>
                  <a:lnTo>
                    <a:pt x="8107" y="1981"/>
                  </a:lnTo>
                  <a:lnTo>
                    <a:pt x="8049" y="1943"/>
                  </a:lnTo>
                  <a:cubicBezTo>
                    <a:pt x="7261" y="1491"/>
                    <a:pt x="6617" y="837"/>
                    <a:pt x="6165" y="58"/>
                  </a:cubicBezTo>
                  <a:lnTo>
                    <a:pt x="6126" y="0"/>
                  </a:lnTo>
                  <a:close/>
                </a:path>
              </a:pathLst>
            </a:custGeom>
            <a:solidFill>
              <a:srgbClr val="CBD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26"/>
            <p:cNvSpPr/>
            <p:nvPr/>
          </p:nvSpPr>
          <p:spPr>
            <a:xfrm>
              <a:off x="7704385" y="3886495"/>
              <a:ext cx="200828" cy="181542"/>
            </a:xfrm>
            <a:custGeom>
              <a:avLst/>
              <a:gdLst/>
              <a:ahLst/>
              <a:cxnLst/>
              <a:rect l="l" t="t" r="r" b="b"/>
              <a:pathLst>
                <a:path w="7685" h="6947" extrusionOk="0">
                  <a:moveTo>
                    <a:pt x="6559" y="0"/>
                  </a:moveTo>
                  <a:lnTo>
                    <a:pt x="1" y="6559"/>
                  </a:lnTo>
                  <a:lnTo>
                    <a:pt x="309" y="6866"/>
                  </a:lnTo>
                  <a:cubicBezTo>
                    <a:pt x="363" y="6920"/>
                    <a:pt x="432" y="6947"/>
                    <a:pt x="502" y="6947"/>
                  </a:cubicBezTo>
                  <a:cubicBezTo>
                    <a:pt x="569" y="6947"/>
                    <a:pt x="637" y="6923"/>
                    <a:pt x="693" y="6876"/>
                  </a:cubicBezTo>
                  <a:lnTo>
                    <a:pt x="7684" y="847"/>
                  </a:lnTo>
                  <a:lnTo>
                    <a:pt x="7626" y="818"/>
                  </a:lnTo>
                  <a:cubicBezTo>
                    <a:pt x="7232" y="587"/>
                    <a:pt x="6876" y="318"/>
                    <a:pt x="6559" y="0"/>
                  </a:cubicBezTo>
                  <a:close/>
                </a:path>
              </a:pathLst>
            </a:custGeom>
            <a:solidFill>
              <a:srgbClr val="B7C5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26"/>
            <p:cNvSpPr/>
            <p:nvPr/>
          </p:nvSpPr>
          <p:spPr>
            <a:xfrm>
              <a:off x="7799376" y="3803446"/>
              <a:ext cx="165628" cy="138555"/>
            </a:xfrm>
            <a:custGeom>
              <a:avLst/>
              <a:gdLst/>
              <a:ahLst/>
              <a:cxnLst/>
              <a:rect l="l" t="t" r="r" b="b"/>
              <a:pathLst>
                <a:path w="6338" h="5302" extrusionOk="0">
                  <a:moveTo>
                    <a:pt x="3678" y="0"/>
                  </a:moveTo>
                  <a:cubicBezTo>
                    <a:pt x="3059" y="0"/>
                    <a:pt x="2438" y="236"/>
                    <a:pt x="1962" y="707"/>
                  </a:cubicBezTo>
                  <a:cubicBezTo>
                    <a:pt x="1" y="2669"/>
                    <a:pt x="953" y="3448"/>
                    <a:pt x="1799" y="4294"/>
                  </a:cubicBezTo>
                  <a:cubicBezTo>
                    <a:pt x="2297" y="4791"/>
                    <a:pt x="2749" y="5301"/>
                    <a:pt x="3398" y="5301"/>
                  </a:cubicBezTo>
                  <a:cubicBezTo>
                    <a:pt x="3903" y="5301"/>
                    <a:pt x="4527" y="4993"/>
                    <a:pt x="5386" y="4130"/>
                  </a:cubicBezTo>
                  <a:cubicBezTo>
                    <a:pt x="6338" y="3188"/>
                    <a:pt x="6338" y="1649"/>
                    <a:pt x="5386" y="707"/>
                  </a:cubicBezTo>
                  <a:cubicBezTo>
                    <a:pt x="4915" y="236"/>
                    <a:pt x="4297" y="0"/>
                    <a:pt x="3678" y="0"/>
                  </a:cubicBezTo>
                  <a:close/>
                </a:path>
              </a:pathLst>
            </a:custGeom>
            <a:solidFill>
              <a:srgbClr val="415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26"/>
            <p:cNvSpPr/>
            <p:nvPr/>
          </p:nvSpPr>
          <p:spPr>
            <a:xfrm>
              <a:off x="7833296" y="3810606"/>
              <a:ext cx="131708" cy="131394"/>
            </a:xfrm>
            <a:custGeom>
              <a:avLst/>
              <a:gdLst/>
              <a:ahLst/>
              <a:cxnLst/>
              <a:rect l="l" t="t" r="r" b="b"/>
              <a:pathLst>
                <a:path w="5040" h="5028" extrusionOk="0">
                  <a:moveTo>
                    <a:pt x="3501" y="0"/>
                  </a:moveTo>
                  <a:lnTo>
                    <a:pt x="3501" y="0"/>
                  </a:lnTo>
                  <a:cubicBezTo>
                    <a:pt x="3982" y="933"/>
                    <a:pt x="3809" y="2077"/>
                    <a:pt x="3059" y="2827"/>
                  </a:cubicBezTo>
                  <a:cubicBezTo>
                    <a:pt x="2202" y="3689"/>
                    <a:pt x="1575" y="3999"/>
                    <a:pt x="1068" y="3999"/>
                  </a:cubicBezTo>
                  <a:cubicBezTo>
                    <a:pt x="652" y="3999"/>
                    <a:pt x="317" y="3792"/>
                    <a:pt x="1" y="3510"/>
                  </a:cubicBezTo>
                  <a:lnTo>
                    <a:pt x="1" y="3510"/>
                  </a:lnTo>
                  <a:cubicBezTo>
                    <a:pt x="155" y="3683"/>
                    <a:pt x="328" y="3856"/>
                    <a:pt x="501" y="4020"/>
                  </a:cubicBezTo>
                  <a:cubicBezTo>
                    <a:pt x="999" y="4517"/>
                    <a:pt x="1451" y="5027"/>
                    <a:pt x="2100" y="5027"/>
                  </a:cubicBezTo>
                  <a:cubicBezTo>
                    <a:pt x="2605" y="5027"/>
                    <a:pt x="3229" y="4719"/>
                    <a:pt x="4088" y="3856"/>
                  </a:cubicBezTo>
                  <a:cubicBezTo>
                    <a:pt x="5040" y="2914"/>
                    <a:pt x="5040" y="1375"/>
                    <a:pt x="4088" y="433"/>
                  </a:cubicBezTo>
                  <a:cubicBezTo>
                    <a:pt x="3915" y="260"/>
                    <a:pt x="3713" y="116"/>
                    <a:pt x="3501" y="0"/>
                  </a:cubicBezTo>
                  <a:close/>
                </a:path>
              </a:pathLst>
            </a:custGeom>
            <a:solidFill>
              <a:srgbClr val="324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26"/>
            <p:cNvSpPr/>
            <p:nvPr/>
          </p:nvSpPr>
          <p:spPr>
            <a:xfrm>
              <a:off x="7804158" y="3929457"/>
              <a:ext cx="28667" cy="28432"/>
            </a:xfrm>
            <a:custGeom>
              <a:avLst/>
              <a:gdLst/>
              <a:ahLst/>
              <a:cxnLst/>
              <a:rect l="l" t="t" r="r" b="b"/>
              <a:pathLst>
                <a:path w="1097" h="1088" extrusionOk="0">
                  <a:moveTo>
                    <a:pt x="549" y="1"/>
                  </a:moveTo>
                  <a:cubicBezTo>
                    <a:pt x="250" y="1"/>
                    <a:pt x="0" y="241"/>
                    <a:pt x="0" y="539"/>
                  </a:cubicBezTo>
                  <a:cubicBezTo>
                    <a:pt x="0" y="847"/>
                    <a:pt x="250" y="1087"/>
                    <a:pt x="549" y="1087"/>
                  </a:cubicBezTo>
                  <a:cubicBezTo>
                    <a:pt x="847" y="1087"/>
                    <a:pt x="1097" y="847"/>
                    <a:pt x="1097" y="539"/>
                  </a:cubicBezTo>
                  <a:cubicBezTo>
                    <a:pt x="1097" y="241"/>
                    <a:pt x="847" y="1"/>
                    <a:pt x="549" y="1"/>
                  </a:cubicBezTo>
                  <a:close/>
                </a:path>
              </a:pathLst>
            </a:custGeom>
            <a:solidFill>
              <a:srgbClr val="415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26"/>
            <p:cNvSpPr/>
            <p:nvPr/>
          </p:nvSpPr>
          <p:spPr>
            <a:xfrm>
              <a:off x="7806929" y="4129710"/>
              <a:ext cx="29922" cy="28929"/>
            </a:xfrm>
            <a:custGeom>
              <a:avLst/>
              <a:gdLst/>
              <a:ahLst/>
              <a:cxnLst/>
              <a:rect l="l" t="t" r="r" b="b"/>
              <a:pathLst>
                <a:path w="1145" h="1107" extrusionOk="0">
                  <a:moveTo>
                    <a:pt x="581" y="0"/>
                  </a:moveTo>
                  <a:cubicBezTo>
                    <a:pt x="525" y="0"/>
                    <a:pt x="469" y="27"/>
                    <a:pt x="433" y="79"/>
                  </a:cubicBezTo>
                  <a:lnTo>
                    <a:pt x="58" y="579"/>
                  </a:lnTo>
                  <a:cubicBezTo>
                    <a:pt x="0" y="656"/>
                    <a:pt x="10" y="752"/>
                    <a:pt x="68" y="819"/>
                  </a:cubicBezTo>
                  <a:lnTo>
                    <a:pt x="298" y="1050"/>
                  </a:lnTo>
                  <a:cubicBezTo>
                    <a:pt x="336" y="1087"/>
                    <a:pt x="385" y="1107"/>
                    <a:pt x="435" y="1107"/>
                  </a:cubicBezTo>
                  <a:cubicBezTo>
                    <a:pt x="475" y="1107"/>
                    <a:pt x="514" y="1095"/>
                    <a:pt x="548" y="1069"/>
                  </a:cubicBezTo>
                  <a:lnTo>
                    <a:pt x="1048" y="694"/>
                  </a:lnTo>
                  <a:cubicBezTo>
                    <a:pt x="1135" y="617"/>
                    <a:pt x="1145" y="482"/>
                    <a:pt x="1068" y="406"/>
                  </a:cubicBezTo>
                  <a:lnTo>
                    <a:pt x="712" y="59"/>
                  </a:lnTo>
                  <a:cubicBezTo>
                    <a:pt x="676" y="20"/>
                    <a:pt x="629" y="0"/>
                    <a:pt x="581" y="0"/>
                  </a:cubicBezTo>
                  <a:close/>
                </a:path>
              </a:pathLst>
            </a:custGeom>
            <a:solidFill>
              <a:srgbClr val="415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5" name="Google Shape;135;p26"/>
          <p:cNvSpPr txBox="1"/>
          <p:nvPr/>
        </p:nvSpPr>
        <p:spPr>
          <a:xfrm>
            <a:off x="2201600" y="1585150"/>
            <a:ext cx="1660008" cy="20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657" y="630857"/>
            <a:ext cx="593910" cy="65422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9788">
            <a:off x="650197" y="1876335"/>
            <a:ext cx="685581" cy="674869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9517">
            <a:off x="4134208" y="3599923"/>
            <a:ext cx="552154" cy="543527"/>
          </a:xfrm>
          <a:prstGeom prst="rect">
            <a:avLst/>
          </a:prstGeom>
        </p:spPr>
      </p:pic>
      <p:pic>
        <p:nvPicPr>
          <p:cNvPr id="35" name="Image 34"/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1960">
            <a:off x="7806743" y="1952883"/>
            <a:ext cx="556746" cy="548047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733" y="1972238"/>
            <a:ext cx="1754868" cy="1354714"/>
          </a:xfrm>
          <a:prstGeom prst="rect">
            <a:avLst/>
          </a:prstGeom>
        </p:spPr>
      </p:pic>
      <p:pic>
        <p:nvPicPr>
          <p:cNvPr id="23" name="Google Shape;238;p2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20857186">
            <a:off x="1726551" y="2075543"/>
            <a:ext cx="1568192" cy="138121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" name="Google Shape;563;p53"/>
          <p:cNvGrpSpPr/>
          <p:nvPr/>
        </p:nvGrpSpPr>
        <p:grpSpPr>
          <a:xfrm rot="-842945">
            <a:off x="6901328" y="1446649"/>
            <a:ext cx="351858" cy="331202"/>
            <a:chOff x="3610557" y="2780704"/>
            <a:chExt cx="325017" cy="336052"/>
          </a:xfrm>
        </p:grpSpPr>
        <p:sp>
          <p:nvSpPr>
            <p:cNvPr id="24" name="Google Shape;564;p53"/>
            <p:cNvSpPr/>
            <p:nvPr/>
          </p:nvSpPr>
          <p:spPr>
            <a:xfrm>
              <a:off x="3610557" y="2780704"/>
              <a:ext cx="324702" cy="335973"/>
            </a:xfrm>
            <a:custGeom>
              <a:avLst/>
              <a:gdLst/>
              <a:ahLst/>
              <a:cxnLst/>
              <a:rect l="l" t="t" r="r" b="b"/>
              <a:pathLst>
                <a:path w="12359" h="12788" extrusionOk="0">
                  <a:moveTo>
                    <a:pt x="11722" y="1"/>
                  </a:moveTo>
                  <a:cubicBezTo>
                    <a:pt x="11685" y="1"/>
                    <a:pt x="11648" y="4"/>
                    <a:pt x="11610" y="11"/>
                  </a:cubicBezTo>
                  <a:lnTo>
                    <a:pt x="3959" y="1363"/>
                  </a:lnTo>
                  <a:cubicBezTo>
                    <a:pt x="3661" y="1412"/>
                    <a:pt x="3439" y="1675"/>
                    <a:pt x="3439" y="1980"/>
                  </a:cubicBezTo>
                  <a:lnTo>
                    <a:pt x="3439" y="8611"/>
                  </a:lnTo>
                  <a:cubicBezTo>
                    <a:pt x="3121" y="8453"/>
                    <a:pt x="2788" y="8379"/>
                    <a:pt x="2462" y="8379"/>
                  </a:cubicBezTo>
                  <a:cubicBezTo>
                    <a:pt x="1475" y="8379"/>
                    <a:pt x="550" y="9053"/>
                    <a:pt x="310" y="10096"/>
                  </a:cubicBezTo>
                  <a:cubicBezTo>
                    <a:pt x="1" y="11479"/>
                    <a:pt x="1050" y="12787"/>
                    <a:pt x="2462" y="12787"/>
                  </a:cubicBezTo>
                  <a:cubicBezTo>
                    <a:pt x="2473" y="12787"/>
                    <a:pt x="2484" y="12787"/>
                    <a:pt x="2495" y="12787"/>
                  </a:cubicBezTo>
                  <a:cubicBezTo>
                    <a:pt x="3709" y="12759"/>
                    <a:pt x="4673" y="11767"/>
                    <a:pt x="4666" y="10554"/>
                  </a:cubicBezTo>
                  <a:lnTo>
                    <a:pt x="4666" y="3187"/>
                  </a:lnTo>
                  <a:lnTo>
                    <a:pt x="11124" y="2043"/>
                  </a:lnTo>
                  <a:lnTo>
                    <a:pt x="11124" y="7030"/>
                  </a:lnTo>
                  <a:cubicBezTo>
                    <a:pt x="10808" y="6874"/>
                    <a:pt x="10475" y="6801"/>
                    <a:pt x="10149" y="6801"/>
                  </a:cubicBezTo>
                  <a:cubicBezTo>
                    <a:pt x="9160" y="6801"/>
                    <a:pt x="8231" y="7473"/>
                    <a:pt x="7996" y="8521"/>
                  </a:cubicBezTo>
                  <a:cubicBezTo>
                    <a:pt x="7686" y="9905"/>
                    <a:pt x="8735" y="11213"/>
                    <a:pt x="10147" y="11213"/>
                  </a:cubicBezTo>
                  <a:cubicBezTo>
                    <a:pt x="10158" y="11213"/>
                    <a:pt x="10170" y="11213"/>
                    <a:pt x="10181" y="11213"/>
                  </a:cubicBezTo>
                  <a:cubicBezTo>
                    <a:pt x="11394" y="11185"/>
                    <a:pt x="12359" y="10193"/>
                    <a:pt x="12352" y="8979"/>
                  </a:cubicBezTo>
                  <a:lnTo>
                    <a:pt x="12352" y="628"/>
                  </a:lnTo>
                  <a:cubicBezTo>
                    <a:pt x="12352" y="278"/>
                    <a:pt x="12064" y="1"/>
                    <a:pt x="11722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565;p53"/>
            <p:cNvSpPr/>
            <p:nvPr/>
          </p:nvSpPr>
          <p:spPr>
            <a:xfrm>
              <a:off x="3665703" y="2864434"/>
              <a:ext cx="67967" cy="252321"/>
            </a:xfrm>
            <a:custGeom>
              <a:avLst/>
              <a:gdLst/>
              <a:ahLst/>
              <a:cxnLst/>
              <a:rect l="l" t="t" r="r" b="b"/>
              <a:pathLst>
                <a:path w="2587" h="9604" extrusionOk="0">
                  <a:moveTo>
                    <a:pt x="2567" y="0"/>
                  </a:moveTo>
                  <a:lnTo>
                    <a:pt x="2297" y="84"/>
                  </a:lnTo>
                  <a:cubicBezTo>
                    <a:pt x="2026" y="160"/>
                    <a:pt x="1846" y="410"/>
                    <a:pt x="1846" y="687"/>
                  </a:cubicBezTo>
                  <a:lnTo>
                    <a:pt x="1846" y="7367"/>
                  </a:lnTo>
                  <a:cubicBezTo>
                    <a:pt x="1846" y="8456"/>
                    <a:pt x="1069" y="9385"/>
                    <a:pt x="1" y="9572"/>
                  </a:cubicBezTo>
                  <a:cubicBezTo>
                    <a:pt x="126" y="9593"/>
                    <a:pt x="250" y="9603"/>
                    <a:pt x="372" y="9603"/>
                  </a:cubicBezTo>
                  <a:cubicBezTo>
                    <a:pt x="1576" y="9603"/>
                    <a:pt x="2586" y="8614"/>
                    <a:pt x="2567" y="7367"/>
                  </a:cubicBezTo>
                  <a:lnTo>
                    <a:pt x="2567" y="0"/>
                  </a:ln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566;p53"/>
            <p:cNvSpPr/>
            <p:nvPr/>
          </p:nvSpPr>
          <p:spPr>
            <a:xfrm>
              <a:off x="3867633" y="2780704"/>
              <a:ext cx="67941" cy="294830"/>
            </a:xfrm>
            <a:custGeom>
              <a:avLst/>
              <a:gdLst/>
              <a:ahLst/>
              <a:cxnLst/>
              <a:rect l="l" t="t" r="r" b="b"/>
              <a:pathLst>
                <a:path w="2586" h="11222" extrusionOk="0">
                  <a:moveTo>
                    <a:pt x="1942" y="1"/>
                  </a:moveTo>
                  <a:cubicBezTo>
                    <a:pt x="1906" y="1"/>
                    <a:pt x="1869" y="4"/>
                    <a:pt x="1831" y="11"/>
                  </a:cubicBezTo>
                  <a:lnTo>
                    <a:pt x="1499" y="66"/>
                  </a:lnTo>
                  <a:cubicBezTo>
                    <a:pt x="1714" y="170"/>
                    <a:pt x="1845" y="392"/>
                    <a:pt x="1845" y="628"/>
                  </a:cubicBezTo>
                  <a:lnTo>
                    <a:pt x="1845" y="8979"/>
                  </a:lnTo>
                  <a:cubicBezTo>
                    <a:pt x="1852" y="10068"/>
                    <a:pt x="1075" y="10998"/>
                    <a:pt x="0" y="11192"/>
                  </a:cubicBezTo>
                  <a:cubicBezTo>
                    <a:pt x="123" y="11212"/>
                    <a:pt x="244" y="11221"/>
                    <a:pt x="363" y="11221"/>
                  </a:cubicBezTo>
                  <a:cubicBezTo>
                    <a:pt x="1571" y="11221"/>
                    <a:pt x="2586" y="10236"/>
                    <a:pt x="2567" y="8986"/>
                  </a:cubicBezTo>
                  <a:lnTo>
                    <a:pt x="2567" y="628"/>
                  </a:lnTo>
                  <a:cubicBezTo>
                    <a:pt x="2567" y="278"/>
                    <a:pt x="2279" y="1"/>
                    <a:pt x="1942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" name="Google Shape;567;p53"/>
          <p:cNvGrpSpPr/>
          <p:nvPr/>
        </p:nvGrpSpPr>
        <p:grpSpPr>
          <a:xfrm rot="-842945">
            <a:off x="1503415" y="3689788"/>
            <a:ext cx="351858" cy="363795"/>
            <a:chOff x="3610557" y="2780704"/>
            <a:chExt cx="325017" cy="336052"/>
          </a:xfrm>
        </p:grpSpPr>
        <p:sp>
          <p:nvSpPr>
            <p:cNvPr id="28" name="Google Shape;568;p53"/>
            <p:cNvSpPr/>
            <p:nvPr/>
          </p:nvSpPr>
          <p:spPr>
            <a:xfrm>
              <a:off x="3610557" y="2780704"/>
              <a:ext cx="324702" cy="335973"/>
            </a:xfrm>
            <a:custGeom>
              <a:avLst/>
              <a:gdLst/>
              <a:ahLst/>
              <a:cxnLst/>
              <a:rect l="l" t="t" r="r" b="b"/>
              <a:pathLst>
                <a:path w="12359" h="12788" extrusionOk="0">
                  <a:moveTo>
                    <a:pt x="11722" y="1"/>
                  </a:moveTo>
                  <a:cubicBezTo>
                    <a:pt x="11685" y="1"/>
                    <a:pt x="11648" y="4"/>
                    <a:pt x="11610" y="11"/>
                  </a:cubicBezTo>
                  <a:lnTo>
                    <a:pt x="3959" y="1363"/>
                  </a:lnTo>
                  <a:cubicBezTo>
                    <a:pt x="3661" y="1412"/>
                    <a:pt x="3439" y="1675"/>
                    <a:pt x="3439" y="1980"/>
                  </a:cubicBezTo>
                  <a:lnTo>
                    <a:pt x="3439" y="8611"/>
                  </a:lnTo>
                  <a:cubicBezTo>
                    <a:pt x="3121" y="8453"/>
                    <a:pt x="2788" y="8379"/>
                    <a:pt x="2462" y="8379"/>
                  </a:cubicBezTo>
                  <a:cubicBezTo>
                    <a:pt x="1475" y="8379"/>
                    <a:pt x="550" y="9053"/>
                    <a:pt x="310" y="10096"/>
                  </a:cubicBezTo>
                  <a:cubicBezTo>
                    <a:pt x="1" y="11479"/>
                    <a:pt x="1050" y="12787"/>
                    <a:pt x="2462" y="12787"/>
                  </a:cubicBezTo>
                  <a:cubicBezTo>
                    <a:pt x="2473" y="12787"/>
                    <a:pt x="2484" y="12787"/>
                    <a:pt x="2495" y="12787"/>
                  </a:cubicBezTo>
                  <a:cubicBezTo>
                    <a:pt x="3709" y="12759"/>
                    <a:pt x="4673" y="11767"/>
                    <a:pt x="4666" y="10554"/>
                  </a:cubicBezTo>
                  <a:lnTo>
                    <a:pt x="4666" y="3187"/>
                  </a:lnTo>
                  <a:lnTo>
                    <a:pt x="11124" y="2043"/>
                  </a:lnTo>
                  <a:lnTo>
                    <a:pt x="11124" y="7030"/>
                  </a:lnTo>
                  <a:cubicBezTo>
                    <a:pt x="10808" y="6874"/>
                    <a:pt x="10475" y="6801"/>
                    <a:pt x="10149" y="6801"/>
                  </a:cubicBezTo>
                  <a:cubicBezTo>
                    <a:pt x="9160" y="6801"/>
                    <a:pt x="8231" y="7473"/>
                    <a:pt x="7996" y="8521"/>
                  </a:cubicBezTo>
                  <a:cubicBezTo>
                    <a:pt x="7686" y="9905"/>
                    <a:pt x="8735" y="11213"/>
                    <a:pt x="10147" y="11213"/>
                  </a:cubicBezTo>
                  <a:cubicBezTo>
                    <a:pt x="10158" y="11213"/>
                    <a:pt x="10170" y="11213"/>
                    <a:pt x="10181" y="11213"/>
                  </a:cubicBezTo>
                  <a:cubicBezTo>
                    <a:pt x="11394" y="11185"/>
                    <a:pt x="12359" y="10193"/>
                    <a:pt x="12352" y="8979"/>
                  </a:cubicBezTo>
                  <a:lnTo>
                    <a:pt x="12352" y="628"/>
                  </a:lnTo>
                  <a:cubicBezTo>
                    <a:pt x="12352" y="278"/>
                    <a:pt x="12064" y="1"/>
                    <a:pt x="11722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69;p53"/>
            <p:cNvSpPr/>
            <p:nvPr/>
          </p:nvSpPr>
          <p:spPr>
            <a:xfrm>
              <a:off x="3665703" y="2864434"/>
              <a:ext cx="67967" cy="252321"/>
            </a:xfrm>
            <a:custGeom>
              <a:avLst/>
              <a:gdLst/>
              <a:ahLst/>
              <a:cxnLst/>
              <a:rect l="l" t="t" r="r" b="b"/>
              <a:pathLst>
                <a:path w="2587" h="9604" extrusionOk="0">
                  <a:moveTo>
                    <a:pt x="2567" y="0"/>
                  </a:moveTo>
                  <a:lnTo>
                    <a:pt x="2297" y="84"/>
                  </a:lnTo>
                  <a:cubicBezTo>
                    <a:pt x="2026" y="160"/>
                    <a:pt x="1846" y="410"/>
                    <a:pt x="1846" y="687"/>
                  </a:cubicBezTo>
                  <a:lnTo>
                    <a:pt x="1846" y="7367"/>
                  </a:lnTo>
                  <a:cubicBezTo>
                    <a:pt x="1846" y="8456"/>
                    <a:pt x="1069" y="9385"/>
                    <a:pt x="1" y="9572"/>
                  </a:cubicBezTo>
                  <a:cubicBezTo>
                    <a:pt x="126" y="9593"/>
                    <a:pt x="250" y="9603"/>
                    <a:pt x="372" y="9603"/>
                  </a:cubicBezTo>
                  <a:cubicBezTo>
                    <a:pt x="1576" y="9603"/>
                    <a:pt x="2586" y="8614"/>
                    <a:pt x="2567" y="7367"/>
                  </a:cubicBezTo>
                  <a:lnTo>
                    <a:pt x="2567" y="0"/>
                  </a:ln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570;p53"/>
            <p:cNvSpPr/>
            <p:nvPr/>
          </p:nvSpPr>
          <p:spPr>
            <a:xfrm>
              <a:off x="3867633" y="2780704"/>
              <a:ext cx="67941" cy="294830"/>
            </a:xfrm>
            <a:custGeom>
              <a:avLst/>
              <a:gdLst/>
              <a:ahLst/>
              <a:cxnLst/>
              <a:rect l="l" t="t" r="r" b="b"/>
              <a:pathLst>
                <a:path w="2586" h="11222" extrusionOk="0">
                  <a:moveTo>
                    <a:pt x="1942" y="1"/>
                  </a:moveTo>
                  <a:cubicBezTo>
                    <a:pt x="1906" y="1"/>
                    <a:pt x="1869" y="4"/>
                    <a:pt x="1831" y="11"/>
                  </a:cubicBezTo>
                  <a:lnTo>
                    <a:pt x="1499" y="66"/>
                  </a:lnTo>
                  <a:cubicBezTo>
                    <a:pt x="1714" y="170"/>
                    <a:pt x="1845" y="392"/>
                    <a:pt x="1845" y="628"/>
                  </a:cubicBezTo>
                  <a:lnTo>
                    <a:pt x="1845" y="8979"/>
                  </a:lnTo>
                  <a:cubicBezTo>
                    <a:pt x="1852" y="10068"/>
                    <a:pt x="1075" y="10998"/>
                    <a:pt x="0" y="11192"/>
                  </a:cubicBezTo>
                  <a:cubicBezTo>
                    <a:pt x="123" y="11212"/>
                    <a:pt x="244" y="11221"/>
                    <a:pt x="363" y="11221"/>
                  </a:cubicBezTo>
                  <a:cubicBezTo>
                    <a:pt x="1571" y="11221"/>
                    <a:pt x="2586" y="10236"/>
                    <a:pt x="2567" y="8986"/>
                  </a:cubicBezTo>
                  <a:lnTo>
                    <a:pt x="2567" y="628"/>
                  </a:lnTo>
                  <a:cubicBezTo>
                    <a:pt x="2567" y="278"/>
                    <a:pt x="2279" y="1"/>
                    <a:pt x="1942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uku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75824" y="43376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884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3" name="Google Shape;473;p31" descr="Boîte, En Carton, Cube, Isométrique, De Stockage"/>
          <p:cNvPicPr preferRelativeResize="0"/>
          <p:nvPr/>
        </p:nvPicPr>
        <p:blipFill rotWithShape="1">
          <a:blip r:embed="rId3">
            <a:alphaModFix/>
          </a:blip>
          <a:srcRect l="18856" t="50079" r="46229" b="16954"/>
          <a:stretch/>
        </p:blipFill>
        <p:spPr>
          <a:xfrm>
            <a:off x="4187162" y="1351805"/>
            <a:ext cx="2732761" cy="280728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74" name="Google Shape;474;p31"/>
          <p:cNvCxnSpPr>
            <a:cxnSpLocks/>
          </p:cNvCxnSpPr>
          <p:nvPr/>
        </p:nvCxnSpPr>
        <p:spPr>
          <a:xfrm flipH="1">
            <a:off x="6629400" y="1579900"/>
            <a:ext cx="2624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5" name="Google Shape;475;p31"/>
          <p:cNvCxnSpPr>
            <a:cxnSpLocks/>
          </p:cNvCxnSpPr>
          <p:nvPr/>
        </p:nvCxnSpPr>
        <p:spPr>
          <a:xfrm flipH="1">
            <a:off x="6629400" y="1910800"/>
            <a:ext cx="2624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6" name="Google Shape;476;p31"/>
          <p:cNvCxnSpPr>
            <a:cxnSpLocks/>
          </p:cNvCxnSpPr>
          <p:nvPr/>
        </p:nvCxnSpPr>
        <p:spPr>
          <a:xfrm flipH="1">
            <a:off x="6629400" y="2265700"/>
            <a:ext cx="2624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7" name="Google Shape;477;p31"/>
          <p:cNvCxnSpPr>
            <a:cxnSpLocks/>
          </p:cNvCxnSpPr>
          <p:nvPr/>
        </p:nvCxnSpPr>
        <p:spPr>
          <a:xfrm flipH="1">
            <a:off x="6629400" y="2646700"/>
            <a:ext cx="2624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8" name="Google Shape;478;p31"/>
          <p:cNvCxnSpPr>
            <a:cxnSpLocks/>
          </p:cNvCxnSpPr>
          <p:nvPr/>
        </p:nvCxnSpPr>
        <p:spPr>
          <a:xfrm flipH="1">
            <a:off x="6629400" y="3027700"/>
            <a:ext cx="2624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9" name="Google Shape;479;p31"/>
          <p:cNvCxnSpPr>
            <a:cxnSpLocks/>
          </p:cNvCxnSpPr>
          <p:nvPr/>
        </p:nvCxnSpPr>
        <p:spPr>
          <a:xfrm flipH="1">
            <a:off x="6629400" y="3408700"/>
            <a:ext cx="2624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0" name="Google Shape;480;p31"/>
          <p:cNvCxnSpPr>
            <a:cxnSpLocks/>
          </p:cNvCxnSpPr>
          <p:nvPr/>
        </p:nvCxnSpPr>
        <p:spPr>
          <a:xfrm flipH="1">
            <a:off x="6629400" y="3727125"/>
            <a:ext cx="2624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81" name="Google Shape;481;p31"/>
          <p:cNvSpPr txBox="1"/>
          <p:nvPr/>
        </p:nvSpPr>
        <p:spPr>
          <a:xfrm>
            <a:off x="2514600" y="1607820"/>
            <a:ext cx="1068388" cy="41761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4 cm</a:t>
            </a:r>
            <a:endParaRPr sz="20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482" name="Google Shape;482;p31"/>
          <p:cNvSpPr txBox="1"/>
          <p:nvPr/>
        </p:nvSpPr>
        <p:spPr>
          <a:xfrm>
            <a:off x="2514600" y="1938720"/>
            <a:ext cx="1068388" cy="41761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>
                <a:latin typeface="Architects Daughter"/>
                <a:ea typeface="Architects Daughter"/>
                <a:cs typeface="Architects Daughter"/>
                <a:sym typeface="Architects Daughter"/>
              </a:rPr>
              <a:t>8 cm</a:t>
            </a:r>
            <a:endParaRPr sz="20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483" name="Google Shape;483;p31" descr="Centimètre, La Construction, Géométrie, Math, Mesure"/>
          <p:cNvPicPr preferRelativeResize="0"/>
          <p:nvPr/>
        </p:nvPicPr>
        <p:blipFill rotWithShape="1">
          <a:blip r:embed="rId4">
            <a:alphaModFix/>
          </a:blip>
          <a:srcRect t="29786" b="30376"/>
          <a:stretch/>
        </p:blipFill>
        <p:spPr>
          <a:xfrm rot="-5400000" flipH="1">
            <a:off x="2429052" y="2309581"/>
            <a:ext cx="2827211" cy="871812"/>
          </a:xfrm>
          <a:prstGeom prst="rect">
            <a:avLst/>
          </a:prstGeom>
          <a:noFill/>
          <a:ln>
            <a:noFill/>
          </a:ln>
        </p:spPr>
      </p:pic>
      <p:sp>
        <p:nvSpPr>
          <p:cNvPr id="484" name="Google Shape;484;p31"/>
          <p:cNvSpPr txBox="1"/>
          <p:nvPr/>
        </p:nvSpPr>
        <p:spPr>
          <a:xfrm>
            <a:off x="2514600" y="2313620"/>
            <a:ext cx="1068388" cy="41761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>
                <a:latin typeface="Architects Daughter"/>
                <a:ea typeface="Architects Daughter"/>
                <a:cs typeface="Architects Daughter"/>
                <a:sym typeface="Architects Daughter"/>
              </a:rPr>
              <a:t>12 cm</a:t>
            </a:r>
            <a:endParaRPr sz="20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485" name="Google Shape;485;p31"/>
          <p:cNvSpPr txBox="1"/>
          <p:nvPr/>
        </p:nvSpPr>
        <p:spPr>
          <a:xfrm>
            <a:off x="2493475" y="2699845"/>
            <a:ext cx="1068388" cy="41761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>
                <a:latin typeface="Architects Daughter"/>
                <a:ea typeface="Architects Daughter"/>
                <a:cs typeface="Architects Daughter"/>
                <a:sym typeface="Architects Daughter"/>
              </a:rPr>
              <a:t>.….. cm</a:t>
            </a:r>
            <a:endParaRPr sz="20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486" name="Google Shape;486;p31"/>
          <p:cNvSpPr txBox="1"/>
          <p:nvPr/>
        </p:nvSpPr>
        <p:spPr>
          <a:xfrm>
            <a:off x="2493475" y="3075920"/>
            <a:ext cx="1068388" cy="41761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>
                <a:latin typeface="Architects Daughter"/>
                <a:ea typeface="Architects Daughter"/>
                <a:cs typeface="Architects Daughter"/>
                <a:sym typeface="Architects Daughter"/>
              </a:rPr>
              <a:t>…... cm</a:t>
            </a:r>
            <a:endParaRPr sz="20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487" name="Google Shape;487;p31"/>
          <p:cNvSpPr txBox="1"/>
          <p:nvPr/>
        </p:nvSpPr>
        <p:spPr>
          <a:xfrm>
            <a:off x="2493475" y="3460970"/>
            <a:ext cx="1068388" cy="41761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>
                <a:latin typeface="Architects Daughter"/>
                <a:ea typeface="Architects Daughter"/>
                <a:cs typeface="Architects Daughter"/>
                <a:sym typeface="Architects Daughter"/>
              </a:rPr>
              <a:t>…… cm</a:t>
            </a:r>
            <a:endParaRPr sz="20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488" name="Google Shape;488;p31"/>
          <p:cNvSpPr txBox="1"/>
          <p:nvPr/>
        </p:nvSpPr>
        <p:spPr>
          <a:xfrm>
            <a:off x="2493475" y="3755045"/>
            <a:ext cx="1068388" cy="41761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>
                <a:latin typeface="Architects Daughter"/>
                <a:ea typeface="Architects Daughter"/>
                <a:cs typeface="Architects Daughter"/>
                <a:sym typeface="Architects Daughter"/>
              </a:rPr>
              <a:t>…… cm</a:t>
            </a:r>
            <a:endParaRPr sz="20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489" name="Google Shape;489;p31"/>
          <p:cNvSpPr txBox="1"/>
          <p:nvPr/>
        </p:nvSpPr>
        <p:spPr>
          <a:xfrm>
            <a:off x="2514600" y="1303020"/>
            <a:ext cx="1068388" cy="41761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0 cm</a:t>
            </a:r>
            <a:endParaRPr sz="20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cxnSp>
        <p:nvCxnSpPr>
          <p:cNvPr id="490" name="Google Shape;490;p31"/>
          <p:cNvCxnSpPr>
            <a:cxnSpLocks/>
          </p:cNvCxnSpPr>
          <p:nvPr/>
        </p:nvCxnSpPr>
        <p:spPr>
          <a:xfrm flipH="1">
            <a:off x="4144575" y="1574338"/>
            <a:ext cx="2624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1" name="Google Shape;491;p31"/>
          <p:cNvCxnSpPr>
            <a:cxnSpLocks/>
          </p:cNvCxnSpPr>
          <p:nvPr/>
        </p:nvCxnSpPr>
        <p:spPr>
          <a:xfrm flipH="1">
            <a:off x="4144575" y="1905238"/>
            <a:ext cx="2624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2" name="Google Shape;492;p31"/>
          <p:cNvCxnSpPr>
            <a:cxnSpLocks/>
          </p:cNvCxnSpPr>
          <p:nvPr/>
        </p:nvCxnSpPr>
        <p:spPr>
          <a:xfrm flipH="1">
            <a:off x="4144575" y="2260138"/>
            <a:ext cx="2624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3" name="Google Shape;493;p31"/>
          <p:cNvCxnSpPr>
            <a:cxnSpLocks/>
          </p:cNvCxnSpPr>
          <p:nvPr/>
        </p:nvCxnSpPr>
        <p:spPr>
          <a:xfrm flipH="1">
            <a:off x="4144575" y="2641138"/>
            <a:ext cx="2624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4" name="Google Shape;494;p31"/>
          <p:cNvCxnSpPr>
            <a:cxnSpLocks/>
          </p:cNvCxnSpPr>
          <p:nvPr/>
        </p:nvCxnSpPr>
        <p:spPr>
          <a:xfrm flipH="1">
            <a:off x="4144575" y="3022138"/>
            <a:ext cx="2624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5" name="Google Shape;495;p31"/>
          <p:cNvCxnSpPr>
            <a:cxnSpLocks/>
          </p:cNvCxnSpPr>
          <p:nvPr/>
        </p:nvCxnSpPr>
        <p:spPr>
          <a:xfrm flipH="1">
            <a:off x="4144575" y="3403138"/>
            <a:ext cx="2624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6" name="Google Shape;496;p31"/>
          <p:cNvCxnSpPr>
            <a:cxnSpLocks/>
          </p:cNvCxnSpPr>
          <p:nvPr/>
        </p:nvCxnSpPr>
        <p:spPr>
          <a:xfrm flipH="1">
            <a:off x="4144575" y="3721563"/>
            <a:ext cx="2624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" name="Google Shape;449;p30">
            <a:extLst>
              <a:ext uri="{FF2B5EF4-FFF2-40B4-BE49-F238E27FC236}">
                <a16:creationId xmlns:a16="http://schemas.microsoft.com/office/drawing/2014/main" id="{84B8DA97-9873-4B84-86F4-153E38D17B5B}"/>
              </a:ext>
            </a:extLst>
          </p:cNvPr>
          <p:cNvCxnSpPr/>
          <p:nvPr/>
        </p:nvCxnSpPr>
        <p:spPr>
          <a:xfrm rot="10800000">
            <a:off x="4191000" y="1682770"/>
            <a:ext cx="1869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" name="Google Shape;450;p30">
            <a:extLst>
              <a:ext uri="{FF2B5EF4-FFF2-40B4-BE49-F238E27FC236}">
                <a16:creationId xmlns:a16="http://schemas.microsoft.com/office/drawing/2014/main" id="{92CE121C-C2D5-486F-96EE-90B4B3BB44D5}"/>
              </a:ext>
            </a:extLst>
          </p:cNvPr>
          <p:cNvCxnSpPr/>
          <p:nvPr/>
        </p:nvCxnSpPr>
        <p:spPr>
          <a:xfrm rot="10800000">
            <a:off x="4191000" y="2013670"/>
            <a:ext cx="1869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" name="Google Shape;451;p30">
            <a:extLst>
              <a:ext uri="{FF2B5EF4-FFF2-40B4-BE49-F238E27FC236}">
                <a16:creationId xmlns:a16="http://schemas.microsoft.com/office/drawing/2014/main" id="{E0A84FC5-769E-4FD4-925D-87FA473FF2D4}"/>
              </a:ext>
            </a:extLst>
          </p:cNvPr>
          <p:cNvCxnSpPr/>
          <p:nvPr/>
        </p:nvCxnSpPr>
        <p:spPr>
          <a:xfrm rot="10800000">
            <a:off x="4191000" y="2368570"/>
            <a:ext cx="1869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" name="Google Shape;452;p30">
            <a:extLst>
              <a:ext uri="{FF2B5EF4-FFF2-40B4-BE49-F238E27FC236}">
                <a16:creationId xmlns:a16="http://schemas.microsoft.com/office/drawing/2014/main" id="{9CF62ABB-A51C-4707-A02D-9F6C3A8D2836}"/>
              </a:ext>
            </a:extLst>
          </p:cNvPr>
          <p:cNvCxnSpPr/>
          <p:nvPr/>
        </p:nvCxnSpPr>
        <p:spPr>
          <a:xfrm rot="10800000">
            <a:off x="4191000" y="2749570"/>
            <a:ext cx="1869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" name="Google Shape;453;p30">
            <a:extLst>
              <a:ext uri="{FF2B5EF4-FFF2-40B4-BE49-F238E27FC236}">
                <a16:creationId xmlns:a16="http://schemas.microsoft.com/office/drawing/2014/main" id="{E60B2D55-CBC2-474F-A355-FF0C4AB3746A}"/>
              </a:ext>
            </a:extLst>
          </p:cNvPr>
          <p:cNvCxnSpPr/>
          <p:nvPr/>
        </p:nvCxnSpPr>
        <p:spPr>
          <a:xfrm rot="10800000">
            <a:off x="4191000" y="3130570"/>
            <a:ext cx="1869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" name="Google Shape;454;p30">
            <a:extLst>
              <a:ext uri="{FF2B5EF4-FFF2-40B4-BE49-F238E27FC236}">
                <a16:creationId xmlns:a16="http://schemas.microsoft.com/office/drawing/2014/main" id="{C427FEC8-F373-40ED-84F3-DC9517A8B21D}"/>
              </a:ext>
            </a:extLst>
          </p:cNvPr>
          <p:cNvCxnSpPr/>
          <p:nvPr/>
        </p:nvCxnSpPr>
        <p:spPr>
          <a:xfrm rot="10800000">
            <a:off x="4191000" y="3511570"/>
            <a:ext cx="1869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3" name="Google Shape;455;p30">
            <a:extLst>
              <a:ext uri="{FF2B5EF4-FFF2-40B4-BE49-F238E27FC236}">
                <a16:creationId xmlns:a16="http://schemas.microsoft.com/office/drawing/2014/main" id="{20123ADF-56E1-4FD8-A45B-316BBC37789F}"/>
              </a:ext>
            </a:extLst>
          </p:cNvPr>
          <p:cNvCxnSpPr/>
          <p:nvPr/>
        </p:nvCxnSpPr>
        <p:spPr>
          <a:xfrm rot="10800000">
            <a:off x="4191000" y="3829995"/>
            <a:ext cx="1869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4" name="Google Shape;144;p19">
            <a:extLst>
              <a:ext uri="{FF2B5EF4-FFF2-40B4-BE49-F238E27FC236}">
                <a16:creationId xmlns:a16="http://schemas.microsoft.com/office/drawing/2014/main" id="{0F287386-91AC-494E-9AAC-F73CD7BAB7AB}"/>
              </a:ext>
            </a:extLst>
          </p:cNvPr>
          <p:cNvSpPr txBox="1"/>
          <p:nvPr/>
        </p:nvSpPr>
        <p:spPr>
          <a:xfrm>
            <a:off x="1462935" y="489976"/>
            <a:ext cx="6296867" cy="8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dirty="0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The </a:t>
            </a:r>
            <a:r>
              <a:rPr lang="fr-FR" sz="4400" dirty="0" err="1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other</a:t>
            </a:r>
            <a:r>
              <a:rPr lang="fr-FR" sz="4400" dirty="0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r>
              <a:rPr lang="fr-FR" sz="4400" dirty="0" err="1" smtClean="0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side</a:t>
            </a:r>
            <a:r>
              <a:rPr lang="fr-FR" sz="4400" dirty="0" smtClean="0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…</a:t>
            </a:r>
            <a:endParaRPr sz="4400" dirty="0">
              <a:solidFill>
                <a:schemeClr val="tx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0184DA4C-A19E-4C17-A553-49CD048E32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11" y="556172"/>
            <a:ext cx="521188" cy="521188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B85B92BE-23E1-4F05-9877-44963E34F1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239" y="683173"/>
            <a:ext cx="471293" cy="4712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" grpId="0" animBg="1"/>
      <p:bldP spid="482" grpId="0" animBg="1"/>
      <p:bldP spid="484" grpId="0" animBg="1"/>
      <p:bldP spid="485" grpId="0" animBg="1"/>
      <p:bldP spid="486" grpId="0" animBg="1"/>
      <p:bldP spid="487" grpId="0" animBg="1"/>
      <p:bldP spid="488" grpId="0" animBg="1"/>
      <p:bldP spid="48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8" name="Google Shape;508;p32" descr="Boîte, En Carton, Cube, Isométrique, De Stockage"/>
          <p:cNvPicPr preferRelativeResize="0"/>
          <p:nvPr/>
        </p:nvPicPr>
        <p:blipFill rotWithShape="1">
          <a:blip r:embed="rId3">
            <a:alphaModFix/>
          </a:blip>
          <a:srcRect l="18856" t="50079" r="46229" b="16954"/>
          <a:stretch/>
        </p:blipFill>
        <p:spPr>
          <a:xfrm>
            <a:off x="4144575" y="1417655"/>
            <a:ext cx="2693674" cy="2728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09" name="Google Shape;509;p32"/>
          <p:cNvCxnSpPr/>
          <p:nvPr/>
        </p:nvCxnSpPr>
        <p:spPr>
          <a:xfrm rot="10800000">
            <a:off x="4144450" y="1700030"/>
            <a:ext cx="2692800" cy="198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0" name="Google Shape;510;p32"/>
          <p:cNvCxnSpPr/>
          <p:nvPr/>
        </p:nvCxnSpPr>
        <p:spPr>
          <a:xfrm rot="10800000">
            <a:off x="4144450" y="2030880"/>
            <a:ext cx="2717700" cy="3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1" name="Google Shape;511;p32"/>
          <p:cNvCxnSpPr/>
          <p:nvPr/>
        </p:nvCxnSpPr>
        <p:spPr>
          <a:xfrm flipH="1">
            <a:off x="4144600" y="2367455"/>
            <a:ext cx="2705100" cy="183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2" name="Google Shape;512;p32"/>
          <p:cNvCxnSpPr/>
          <p:nvPr/>
        </p:nvCxnSpPr>
        <p:spPr>
          <a:xfrm rot="10800000">
            <a:off x="4144450" y="2726955"/>
            <a:ext cx="2692800" cy="198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3" name="Google Shape;513;p32"/>
          <p:cNvCxnSpPr/>
          <p:nvPr/>
        </p:nvCxnSpPr>
        <p:spPr>
          <a:xfrm rot="10800000">
            <a:off x="4144450" y="3057805"/>
            <a:ext cx="2717700" cy="3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4" name="Google Shape;514;p32"/>
          <p:cNvCxnSpPr/>
          <p:nvPr/>
        </p:nvCxnSpPr>
        <p:spPr>
          <a:xfrm flipH="1">
            <a:off x="4144600" y="3394380"/>
            <a:ext cx="2705100" cy="183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5" name="Google Shape;515;p32"/>
          <p:cNvCxnSpPr/>
          <p:nvPr/>
        </p:nvCxnSpPr>
        <p:spPr>
          <a:xfrm flipH="1">
            <a:off x="4144600" y="3775380"/>
            <a:ext cx="2705100" cy="183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7" name="Google Shape;483;p31" descr="Centimètre, La Construction, Géométrie, Math, Mesure">
            <a:extLst>
              <a:ext uri="{FF2B5EF4-FFF2-40B4-BE49-F238E27FC236}">
                <a16:creationId xmlns:a16="http://schemas.microsoft.com/office/drawing/2014/main" id="{A630F1BC-CA73-489B-8CF5-F83D30BA134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29786" b="30376"/>
          <a:stretch/>
        </p:blipFill>
        <p:spPr>
          <a:xfrm rot="10800000">
            <a:off x="443967" y="2513458"/>
            <a:ext cx="3364910" cy="871812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44;p19">
            <a:extLst>
              <a:ext uri="{FF2B5EF4-FFF2-40B4-BE49-F238E27FC236}">
                <a16:creationId xmlns:a16="http://schemas.microsoft.com/office/drawing/2014/main" id="{B8568341-000E-4F84-968F-45E1BC83A05F}"/>
              </a:ext>
            </a:extLst>
          </p:cNvPr>
          <p:cNvSpPr txBox="1"/>
          <p:nvPr/>
        </p:nvSpPr>
        <p:spPr>
          <a:xfrm>
            <a:off x="1602005" y="475212"/>
            <a:ext cx="6296867" cy="8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dirty="0" err="1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Draw</a:t>
            </a:r>
            <a:r>
              <a:rPr lang="fr-FR" sz="4400" dirty="0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 the </a:t>
            </a:r>
            <a:r>
              <a:rPr lang="fr-FR" sz="4400" dirty="0" err="1" smtClean="0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lines</a:t>
            </a:r>
            <a:r>
              <a:rPr lang="fr-FR" sz="4400" dirty="0" smtClean="0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…</a:t>
            </a:r>
            <a:endParaRPr sz="4400" dirty="0">
              <a:solidFill>
                <a:schemeClr val="tx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4BB74816-5ECD-495E-B557-791A03DA36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11" y="556172"/>
            <a:ext cx="521188" cy="52118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FCD67003-D533-469B-AC13-60BFEA38B9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239" y="683173"/>
            <a:ext cx="471293" cy="4712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6" name="Google Shape;526;p33"/>
          <p:cNvPicPr preferRelativeResize="0"/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2430" y="1864315"/>
            <a:ext cx="3629174" cy="1714024"/>
          </a:xfrm>
          <a:prstGeom prst="rect">
            <a:avLst/>
          </a:prstGeom>
          <a:noFill/>
          <a:ln>
            <a:noFill/>
          </a:ln>
        </p:spPr>
      </p:pic>
      <p:sp>
        <p:nvSpPr>
          <p:cNvPr id="527" name="Google Shape;527;p33"/>
          <p:cNvSpPr/>
          <p:nvPr/>
        </p:nvSpPr>
        <p:spPr>
          <a:xfrm>
            <a:off x="4129855" y="2468128"/>
            <a:ext cx="1106400" cy="506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6FA8D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28" name="Google Shape;528;p33"/>
          <p:cNvPicPr preferRelativeResize="0"/>
          <p:nvPr/>
        </p:nvPicPr>
        <p:blipFill rotWithShape="1"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21788" r="6113"/>
          <a:stretch/>
        </p:blipFill>
        <p:spPr>
          <a:xfrm>
            <a:off x="5285680" y="1709540"/>
            <a:ext cx="2917002" cy="186879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44;p19">
            <a:extLst>
              <a:ext uri="{FF2B5EF4-FFF2-40B4-BE49-F238E27FC236}">
                <a16:creationId xmlns:a16="http://schemas.microsoft.com/office/drawing/2014/main" id="{0107AB2B-A57B-4490-87AB-F8E03EAEA23D}"/>
              </a:ext>
            </a:extLst>
          </p:cNvPr>
          <p:cNvSpPr txBox="1"/>
          <p:nvPr/>
        </p:nvSpPr>
        <p:spPr>
          <a:xfrm>
            <a:off x="1534621" y="486969"/>
            <a:ext cx="6296867" cy="8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dirty="0" err="1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Let’s</a:t>
            </a:r>
            <a:r>
              <a:rPr lang="fr-FR" sz="4400" dirty="0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draw</a:t>
            </a:r>
            <a:r>
              <a:rPr lang="fr-FR" sz="4400" dirty="0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r>
              <a:rPr lang="fr-FR" sz="4400" dirty="0" smtClean="0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squares!</a:t>
            </a:r>
            <a:endParaRPr sz="4400" dirty="0">
              <a:solidFill>
                <a:schemeClr val="tx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83B2C76-2499-407B-B30E-7B991FBAB5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11" y="556172"/>
            <a:ext cx="521188" cy="52118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47ADAD2-752D-423E-91F1-46404B5BE8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239" y="683173"/>
            <a:ext cx="471293" cy="4712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34"/>
          <p:cNvSpPr/>
          <p:nvPr/>
        </p:nvSpPr>
        <p:spPr>
          <a:xfrm>
            <a:off x="3601900" y="2521750"/>
            <a:ext cx="1106400" cy="506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6FA8D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40" name="Google Shape;540;p34"/>
          <p:cNvPicPr preferRelativeResize="0"/>
          <p:nvPr/>
        </p:nvPicPr>
        <p:blipFill rotWithShape="1">
          <a:blip r:embed="rId3">
            <a:alphaModFix/>
          </a:blip>
          <a:srcRect l="21788" r="6113"/>
          <a:stretch/>
        </p:blipFill>
        <p:spPr>
          <a:xfrm>
            <a:off x="560725" y="2151650"/>
            <a:ext cx="2917002" cy="1868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" name="Google Shape;541;p34" descr="Coupé, Ciseaux, Outil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238527">
            <a:off x="604725" y="1624700"/>
            <a:ext cx="1466700" cy="1788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" name="Google Shape;542;p34"/>
          <p:cNvPicPr preferRelativeResize="0"/>
          <p:nvPr/>
        </p:nvPicPr>
        <p:blipFill rotWithShape="1">
          <a:blip r:embed="rId5">
            <a:alphaModFix/>
          </a:blip>
          <a:srcRect l="15121" r="18411"/>
          <a:stretch/>
        </p:blipFill>
        <p:spPr>
          <a:xfrm rot="5400000">
            <a:off x="4498435" y="1916240"/>
            <a:ext cx="2690473" cy="1869800"/>
          </a:xfrm>
          <a:prstGeom prst="rect">
            <a:avLst/>
          </a:prstGeom>
          <a:noFill/>
          <a:ln>
            <a:noFill/>
          </a:ln>
        </p:spPr>
      </p:pic>
      <p:sp>
        <p:nvSpPr>
          <p:cNvPr id="543" name="Google Shape;543;p34"/>
          <p:cNvSpPr txBox="1"/>
          <p:nvPr/>
        </p:nvSpPr>
        <p:spPr>
          <a:xfrm>
            <a:off x="7027774" y="2029225"/>
            <a:ext cx="1935751" cy="99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6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32 squares</a:t>
            </a:r>
            <a:endParaRPr sz="36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13" name="Google Shape;144;p19">
            <a:extLst>
              <a:ext uri="{FF2B5EF4-FFF2-40B4-BE49-F238E27FC236}">
                <a16:creationId xmlns:a16="http://schemas.microsoft.com/office/drawing/2014/main" id="{2331FEA7-6D6A-415C-B6DE-784FE6C7C330}"/>
              </a:ext>
            </a:extLst>
          </p:cNvPr>
          <p:cNvSpPr txBox="1"/>
          <p:nvPr/>
        </p:nvSpPr>
        <p:spPr>
          <a:xfrm>
            <a:off x="1337310" y="537900"/>
            <a:ext cx="6296867" cy="8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dirty="0" err="1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Let’s</a:t>
            </a:r>
            <a:r>
              <a:rPr lang="fr-FR" sz="4400" dirty="0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r>
              <a:rPr lang="fr-FR" sz="4400" dirty="0" err="1" smtClean="0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cut</a:t>
            </a:r>
            <a:r>
              <a:rPr lang="fr-FR" sz="4400" dirty="0" smtClean="0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!</a:t>
            </a:r>
            <a:endParaRPr sz="4400" dirty="0">
              <a:solidFill>
                <a:schemeClr val="tx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14" name="Google Shape;539;p34">
            <a:extLst>
              <a:ext uri="{FF2B5EF4-FFF2-40B4-BE49-F238E27FC236}">
                <a16:creationId xmlns:a16="http://schemas.microsoft.com/office/drawing/2014/main" id="{590BE2C3-7EB4-4057-B6F8-B5BCED4173EA}"/>
              </a:ext>
            </a:extLst>
          </p:cNvPr>
          <p:cNvSpPr/>
          <p:nvPr/>
        </p:nvSpPr>
        <p:spPr>
          <a:xfrm>
            <a:off x="3601900" y="2521751"/>
            <a:ext cx="1106400" cy="506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6FA8D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" name="Google Shape;540;p34">
            <a:extLst>
              <a:ext uri="{FF2B5EF4-FFF2-40B4-BE49-F238E27FC236}">
                <a16:creationId xmlns:a16="http://schemas.microsoft.com/office/drawing/2014/main" id="{D39E9101-2A27-428E-92D5-D45601BC99B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1788" r="6113"/>
          <a:stretch/>
        </p:blipFill>
        <p:spPr>
          <a:xfrm>
            <a:off x="560725" y="2151651"/>
            <a:ext cx="2917002" cy="1868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541;p34" descr="Coupé, Ciseaux, Outil">
            <a:extLst>
              <a:ext uri="{FF2B5EF4-FFF2-40B4-BE49-F238E27FC236}">
                <a16:creationId xmlns:a16="http://schemas.microsoft.com/office/drawing/2014/main" id="{CD1525B7-0A27-4987-BC3E-FAE40DAB4164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238527">
            <a:off x="604725" y="1624701"/>
            <a:ext cx="1466700" cy="1788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542;p34">
            <a:extLst>
              <a:ext uri="{FF2B5EF4-FFF2-40B4-BE49-F238E27FC236}">
                <a16:creationId xmlns:a16="http://schemas.microsoft.com/office/drawing/2014/main" id="{9977B329-EF8A-47DD-9729-F3E977A5C7B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5121" r="18411"/>
          <a:stretch/>
        </p:blipFill>
        <p:spPr>
          <a:xfrm rot="5400000">
            <a:off x="4498435" y="1916241"/>
            <a:ext cx="2690473" cy="18698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539;p34">
            <a:extLst>
              <a:ext uri="{FF2B5EF4-FFF2-40B4-BE49-F238E27FC236}">
                <a16:creationId xmlns:a16="http://schemas.microsoft.com/office/drawing/2014/main" id="{F72A8CC6-690A-4B6C-9F91-7AE17B8A1283}"/>
              </a:ext>
            </a:extLst>
          </p:cNvPr>
          <p:cNvSpPr/>
          <p:nvPr/>
        </p:nvSpPr>
        <p:spPr>
          <a:xfrm>
            <a:off x="3601900" y="2521752"/>
            <a:ext cx="1106400" cy="506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6FA8D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" name="Google Shape;540;p34">
            <a:extLst>
              <a:ext uri="{FF2B5EF4-FFF2-40B4-BE49-F238E27FC236}">
                <a16:creationId xmlns:a16="http://schemas.microsoft.com/office/drawing/2014/main" id="{34D92390-7E9B-4164-B560-F6A61DB8C8E1}"/>
              </a:ext>
            </a:extLst>
          </p:cNvPr>
          <p:cNvPicPr preferRelativeResize="0"/>
          <p:nvPr/>
        </p:nvPicPr>
        <p:blipFill rotWithShape="1"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21788" r="6113"/>
          <a:stretch/>
        </p:blipFill>
        <p:spPr>
          <a:xfrm>
            <a:off x="560725" y="2151652"/>
            <a:ext cx="2917002" cy="1868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541;p34" descr="Coupé, Ciseaux, Outil">
            <a:extLst>
              <a:ext uri="{FF2B5EF4-FFF2-40B4-BE49-F238E27FC236}">
                <a16:creationId xmlns:a16="http://schemas.microsoft.com/office/drawing/2014/main" id="{1D39E2ED-4EF8-4E97-BDFC-90FDD43F422A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238527">
            <a:off x="604725" y="1624702"/>
            <a:ext cx="1466700" cy="1788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542;p34">
            <a:extLst>
              <a:ext uri="{FF2B5EF4-FFF2-40B4-BE49-F238E27FC236}">
                <a16:creationId xmlns:a16="http://schemas.microsoft.com/office/drawing/2014/main" id="{18747FDA-BCD7-4317-8763-DBC31E7B602F}"/>
              </a:ext>
            </a:extLst>
          </p:cNvPr>
          <p:cNvPicPr preferRelativeResize="0"/>
          <p:nvPr/>
        </p:nvPicPr>
        <p:blipFill rotWithShape="1">
          <a:blip r:embed="rId8">
            <a:alphaModFix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15121" r="18411"/>
          <a:stretch/>
        </p:blipFill>
        <p:spPr>
          <a:xfrm rot="5400000">
            <a:off x="4498435" y="1916243"/>
            <a:ext cx="2690473" cy="186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8469B992-A379-47AF-AF9D-339B76AE846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11" y="556172"/>
            <a:ext cx="521188" cy="521188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22D75E47-8B6D-4BC8-AB5A-209CF94706F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239" y="683173"/>
            <a:ext cx="471293" cy="4712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4" name="Google Shape;554;p35"/>
          <p:cNvPicPr preferRelativeResize="0"/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11075" y="1497409"/>
            <a:ext cx="4981601" cy="2301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" name="Google Shape;555;p35" descr="Colle, Bouteille, Orange, Bleu, Fluide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6878185">
            <a:off x="4010500" y="1366475"/>
            <a:ext cx="1060225" cy="159477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44;p19">
            <a:extLst>
              <a:ext uri="{FF2B5EF4-FFF2-40B4-BE49-F238E27FC236}">
                <a16:creationId xmlns:a16="http://schemas.microsoft.com/office/drawing/2014/main" id="{70E29FFB-3FA9-4346-B61D-5BF1B2B1ECEB}"/>
              </a:ext>
            </a:extLst>
          </p:cNvPr>
          <p:cNvSpPr txBox="1"/>
          <p:nvPr/>
        </p:nvSpPr>
        <p:spPr>
          <a:xfrm>
            <a:off x="1535127" y="529242"/>
            <a:ext cx="6296867" cy="8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dirty="0" err="1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Let’s</a:t>
            </a:r>
            <a:r>
              <a:rPr lang="fr-FR" sz="4400" dirty="0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r>
              <a:rPr lang="fr-FR" sz="4400" dirty="0" smtClean="0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stick! </a:t>
            </a:r>
            <a:endParaRPr sz="4400" dirty="0">
              <a:solidFill>
                <a:schemeClr val="tx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D6C5139-33A5-4B67-85C1-4069C44A66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11" y="556172"/>
            <a:ext cx="521188" cy="52118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A702483-A813-470F-80BD-952FFA9F6A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239" y="683173"/>
            <a:ext cx="471293" cy="4712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6" name="Google Shape;566;p36"/>
          <p:cNvPicPr preferRelativeResize="0"/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33776" t="3842" r="23731" b="5536"/>
          <a:stretch/>
        </p:blipFill>
        <p:spPr>
          <a:xfrm>
            <a:off x="1125200" y="1413030"/>
            <a:ext cx="2801660" cy="274417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44;p19">
            <a:extLst>
              <a:ext uri="{FF2B5EF4-FFF2-40B4-BE49-F238E27FC236}">
                <a16:creationId xmlns:a16="http://schemas.microsoft.com/office/drawing/2014/main" id="{E96CFE44-63E1-4AEC-858D-BE76A7D43D42}"/>
              </a:ext>
            </a:extLst>
          </p:cNvPr>
          <p:cNvSpPr txBox="1"/>
          <p:nvPr/>
        </p:nvSpPr>
        <p:spPr>
          <a:xfrm>
            <a:off x="1553878" y="525265"/>
            <a:ext cx="6296867" cy="8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dirty="0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A </a:t>
            </a:r>
            <a:r>
              <a:rPr lang="fr-FR" sz="4400" dirty="0" err="1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b</a:t>
            </a:r>
            <a:r>
              <a:rPr lang="fr-FR" sz="4400" dirty="0" err="1" smtClean="0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oard</a:t>
            </a:r>
            <a:r>
              <a:rPr lang="fr-FR" sz="4400" dirty="0" smtClean="0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r>
              <a:rPr lang="fr-FR" sz="4400" dirty="0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!</a:t>
            </a:r>
            <a:endParaRPr sz="4400" dirty="0">
              <a:solidFill>
                <a:schemeClr val="tx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64DFCD9-6947-432B-A146-B796120386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11" y="556172"/>
            <a:ext cx="521188" cy="52118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C72179A-6B1B-4945-9542-DE349F0AD9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239" y="683173"/>
            <a:ext cx="471293" cy="471293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8590C552-FFC2-45AF-8C49-6635510AE3AA}"/>
              </a:ext>
            </a:extLst>
          </p:cNvPr>
          <p:cNvGrpSpPr/>
          <p:nvPr/>
        </p:nvGrpSpPr>
        <p:grpSpPr>
          <a:xfrm>
            <a:off x="4184583" y="1413030"/>
            <a:ext cx="4754880" cy="2653644"/>
            <a:chOff x="4389120" y="1413030"/>
            <a:chExt cx="4077412" cy="1953105"/>
          </a:xfrm>
        </p:grpSpPr>
        <p:sp>
          <p:nvSpPr>
            <p:cNvPr id="7" name="Google Shape;582;p37">
              <a:extLst>
                <a:ext uri="{FF2B5EF4-FFF2-40B4-BE49-F238E27FC236}">
                  <a16:creationId xmlns:a16="http://schemas.microsoft.com/office/drawing/2014/main" id="{D2613125-68D1-4259-A91F-EA3921649B2D}"/>
                </a:ext>
              </a:extLst>
            </p:cNvPr>
            <p:cNvSpPr/>
            <p:nvPr/>
          </p:nvSpPr>
          <p:spPr>
            <a:xfrm>
              <a:off x="4389120" y="1413030"/>
              <a:ext cx="4077412" cy="1953105"/>
            </a:xfrm>
            <a:prstGeom prst="irregularSeal2">
              <a:avLst/>
            </a:prstGeom>
            <a:noFill/>
            <a:ln w="38100" cap="flat" cmpd="sng">
              <a:solidFill>
                <a:srgbClr val="4A86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579;p37">
              <a:extLst>
                <a:ext uri="{FF2B5EF4-FFF2-40B4-BE49-F238E27FC236}">
                  <a16:creationId xmlns:a16="http://schemas.microsoft.com/office/drawing/2014/main" id="{81A30181-F24F-4C39-AC21-14946A4E8CF6}"/>
                </a:ext>
              </a:extLst>
            </p:cNvPr>
            <p:cNvSpPr txBox="1"/>
            <p:nvPr/>
          </p:nvSpPr>
          <p:spPr>
            <a:xfrm>
              <a:off x="5174768" y="2048618"/>
              <a:ext cx="2222110" cy="66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3600" dirty="0" smtClean="0">
                  <a:latin typeface="Architects Daughter"/>
                  <a:ea typeface="Architects Daughter"/>
                  <a:cs typeface="Architects Daughter"/>
                  <a:sym typeface="Architects Daughter"/>
                </a:rPr>
                <a:t>checkered </a:t>
              </a:r>
              <a:r>
                <a:rPr lang="fr" sz="3600" dirty="0">
                  <a:latin typeface="Architects Daughter"/>
                  <a:ea typeface="Architects Daughter"/>
                  <a:cs typeface="Architects Daughter"/>
                  <a:sym typeface="Architects Daughter"/>
                </a:rPr>
                <a:t>board</a:t>
              </a:r>
              <a:endParaRPr sz="3600" dirty="0">
                <a:latin typeface="Architects Daughter"/>
                <a:ea typeface="Architects Daughter"/>
                <a:cs typeface="Architects Daughter"/>
                <a:sym typeface="Architects Daughter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7" name="Google Shape;577;p37"/>
          <p:cNvPicPr preferRelativeResize="0"/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30537" r="35034"/>
          <a:stretch/>
        </p:blipFill>
        <p:spPr>
          <a:xfrm>
            <a:off x="754350" y="1390775"/>
            <a:ext cx="1590374" cy="2133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8" name="Google Shape;578;p37"/>
          <p:cNvPicPr preferRelativeResize="0"/>
          <p:nvPr/>
        </p:nvPicPr>
        <p:blipFill rotWithShape="1"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l="27833" t="19999" r="4934" b="24506"/>
          <a:stretch/>
        </p:blipFill>
        <p:spPr>
          <a:xfrm>
            <a:off x="4969150" y="1716575"/>
            <a:ext cx="3337677" cy="1272649"/>
          </a:xfrm>
          <a:prstGeom prst="rect">
            <a:avLst/>
          </a:prstGeom>
          <a:noFill/>
          <a:ln>
            <a:noFill/>
          </a:ln>
        </p:spPr>
      </p:pic>
      <p:sp>
        <p:nvSpPr>
          <p:cNvPr id="579" name="Google Shape;579;p37"/>
          <p:cNvSpPr txBox="1"/>
          <p:nvPr/>
        </p:nvSpPr>
        <p:spPr>
          <a:xfrm>
            <a:off x="2762258" y="2199817"/>
            <a:ext cx="1867780" cy="6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6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12 caps </a:t>
            </a:r>
            <a:endParaRPr sz="36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580" name="Google Shape;580;p37"/>
          <p:cNvSpPr txBox="1"/>
          <p:nvPr/>
        </p:nvSpPr>
        <p:spPr>
          <a:xfrm>
            <a:off x="820988" y="3524475"/>
            <a:ext cx="1457100" cy="6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6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3 x 4</a:t>
            </a:r>
            <a:endParaRPr sz="36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581" name="Google Shape;581;p37"/>
          <p:cNvSpPr txBox="1"/>
          <p:nvPr/>
        </p:nvSpPr>
        <p:spPr>
          <a:xfrm>
            <a:off x="6011525" y="2989225"/>
            <a:ext cx="1457100" cy="6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6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2 x 6</a:t>
            </a:r>
            <a:endParaRPr sz="36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582" name="Google Shape;582;p37"/>
          <p:cNvSpPr/>
          <p:nvPr/>
        </p:nvSpPr>
        <p:spPr>
          <a:xfrm>
            <a:off x="2344724" y="1670297"/>
            <a:ext cx="2647293" cy="1648928"/>
          </a:xfrm>
          <a:prstGeom prst="irregularSeal2">
            <a:avLst/>
          </a:prstGeom>
          <a:noFill/>
          <a:ln w="38100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4;p19">
            <a:extLst>
              <a:ext uri="{FF2B5EF4-FFF2-40B4-BE49-F238E27FC236}">
                <a16:creationId xmlns:a16="http://schemas.microsoft.com/office/drawing/2014/main" id="{32E3D197-B3BA-4BC0-9649-08DA84C1B478}"/>
              </a:ext>
            </a:extLst>
          </p:cNvPr>
          <p:cNvSpPr txBox="1"/>
          <p:nvPr/>
        </p:nvSpPr>
        <p:spPr>
          <a:xfrm>
            <a:off x="1462935" y="486969"/>
            <a:ext cx="6296867" cy="8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dirty="0" err="1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Let’s</a:t>
            </a:r>
            <a:r>
              <a:rPr lang="fr-FR" sz="4400" dirty="0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r>
              <a:rPr lang="fr-FR" sz="4400" dirty="0" err="1" smtClean="0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find</a:t>
            </a:r>
            <a:r>
              <a:rPr lang="fr-FR" sz="4400" dirty="0" smtClean="0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!</a:t>
            </a:r>
            <a:endParaRPr sz="4400" dirty="0">
              <a:solidFill>
                <a:schemeClr val="tx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F8895C5-B3DF-4A2F-B0B3-DFFE3BDDFC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11" y="556172"/>
            <a:ext cx="521188" cy="52118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CB35EA2E-2DE8-4894-B23F-3194AFBE99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239" y="683173"/>
            <a:ext cx="471293" cy="4712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9" grpId="0"/>
      <p:bldP spid="580" grpId="0"/>
      <p:bldP spid="581" grpId="0"/>
      <p:bldP spid="58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" name="Google Shape;593;p38"/>
          <p:cNvPicPr preferRelativeResize="0"/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30781" t="1773" r="25088" b="3868"/>
          <a:stretch/>
        </p:blipFill>
        <p:spPr>
          <a:xfrm>
            <a:off x="1227499" y="1541487"/>
            <a:ext cx="2640251" cy="260764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44;p19">
            <a:extLst>
              <a:ext uri="{FF2B5EF4-FFF2-40B4-BE49-F238E27FC236}">
                <a16:creationId xmlns:a16="http://schemas.microsoft.com/office/drawing/2014/main" id="{E6090553-6EC5-404B-BA4C-2B44A4B3C4F7}"/>
              </a:ext>
            </a:extLst>
          </p:cNvPr>
          <p:cNvSpPr txBox="1"/>
          <p:nvPr/>
        </p:nvSpPr>
        <p:spPr>
          <a:xfrm>
            <a:off x="1462935" y="486969"/>
            <a:ext cx="6296867" cy="8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dirty="0" err="1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Let’s</a:t>
            </a:r>
            <a:r>
              <a:rPr lang="fr-FR" sz="4400" dirty="0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r>
              <a:rPr lang="fr-FR" sz="4400" dirty="0" err="1" smtClean="0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play</a:t>
            </a:r>
            <a:r>
              <a:rPr lang="fr-FR" sz="4400" dirty="0" smtClean="0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!</a:t>
            </a:r>
            <a:endParaRPr sz="4400" dirty="0">
              <a:solidFill>
                <a:schemeClr val="tx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83CEF53-422A-42F2-BB55-25163C668F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11" y="556172"/>
            <a:ext cx="521188" cy="52118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90FE164-DF93-4176-ADEE-64096A00B1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239" y="683173"/>
            <a:ext cx="471293" cy="471293"/>
          </a:xfrm>
          <a:prstGeom prst="rect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EDFB0690-0EB6-4D3E-B8B6-A87C8DDA7F2F}"/>
              </a:ext>
            </a:extLst>
          </p:cNvPr>
          <p:cNvGrpSpPr/>
          <p:nvPr/>
        </p:nvGrpSpPr>
        <p:grpSpPr>
          <a:xfrm>
            <a:off x="4434840" y="1413030"/>
            <a:ext cx="4300086" cy="2038830"/>
            <a:chOff x="4389120" y="1413030"/>
            <a:chExt cx="4077412" cy="1953105"/>
          </a:xfrm>
        </p:grpSpPr>
        <p:sp>
          <p:nvSpPr>
            <p:cNvPr id="9" name="Google Shape;582;p37">
              <a:extLst>
                <a:ext uri="{FF2B5EF4-FFF2-40B4-BE49-F238E27FC236}">
                  <a16:creationId xmlns:a16="http://schemas.microsoft.com/office/drawing/2014/main" id="{D641C6DE-3FFB-4328-B9B4-EDBD6D32A8DC}"/>
                </a:ext>
              </a:extLst>
            </p:cNvPr>
            <p:cNvSpPr/>
            <p:nvPr/>
          </p:nvSpPr>
          <p:spPr>
            <a:xfrm>
              <a:off x="4389120" y="1413030"/>
              <a:ext cx="4077412" cy="1953105"/>
            </a:xfrm>
            <a:prstGeom prst="irregularSeal2">
              <a:avLst/>
            </a:prstGeom>
            <a:noFill/>
            <a:ln w="38100" cap="flat" cmpd="sng">
              <a:solidFill>
                <a:srgbClr val="4A86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579;p37">
              <a:extLst>
                <a:ext uri="{FF2B5EF4-FFF2-40B4-BE49-F238E27FC236}">
                  <a16:creationId xmlns:a16="http://schemas.microsoft.com/office/drawing/2014/main" id="{55B4E95F-E526-4326-8797-3495B725F636}"/>
                </a:ext>
              </a:extLst>
            </p:cNvPr>
            <p:cNvSpPr txBox="1"/>
            <p:nvPr/>
          </p:nvSpPr>
          <p:spPr>
            <a:xfrm>
              <a:off x="4979321" y="2125090"/>
              <a:ext cx="2668830" cy="66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3600" dirty="0" err="1" smtClean="0">
                  <a:latin typeface="Architects Daughter"/>
                  <a:ea typeface="Architects Daughter"/>
                  <a:cs typeface="Architects Daughter"/>
                  <a:sym typeface="Architects Daughter"/>
                </a:rPr>
                <a:t>ch</a:t>
              </a:r>
              <a:r>
                <a:rPr lang="fr" sz="3600" dirty="0" smtClean="0">
                  <a:latin typeface="Architects Daughter"/>
                  <a:ea typeface="Architects Daughter"/>
                  <a:cs typeface="Architects Daughter"/>
                  <a:sym typeface="Architects Daughter"/>
                </a:rPr>
                <a:t>ecker</a:t>
              </a:r>
              <a:r>
                <a:rPr lang="fr-FR" sz="3600" dirty="0">
                  <a:latin typeface="Architects Daughter"/>
                  <a:ea typeface="Architects Daughter"/>
                  <a:cs typeface="Architects Daughter"/>
                  <a:sym typeface="Architects Daughter"/>
                </a:rPr>
                <a:t>s </a:t>
              </a:r>
              <a:r>
                <a:rPr lang="fr-FR" sz="3600" dirty="0" smtClean="0">
                  <a:latin typeface="Architects Daughter"/>
                  <a:ea typeface="Architects Daughter"/>
                  <a:cs typeface="Architects Daughter"/>
                  <a:sym typeface="Architects Daughter"/>
                </a:rPr>
                <a:t>!!!</a:t>
              </a:r>
              <a:endParaRPr sz="3600" dirty="0">
                <a:latin typeface="Architects Daughter"/>
                <a:ea typeface="Architects Daughter"/>
                <a:cs typeface="Architects Daughter"/>
                <a:sym typeface="Architects Daughter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39"/>
          <p:cNvSpPr txBox="1"/>
          <p:nvPr/>
        </p:nvSpPr>
        <p:spPr>
          <a:xfrm>
            <a:off x="3068950" y="504775"/>
            <a:ext cx="4167228" cy="8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4400" dirty="0">
                <a:latin typeface="Architects Daughter" panose="020B0604020202020204" charset="0"/>
                <a:ea typeface="Barrio"/>
                <a:cs typeface="Barrio"/>
                <a:sym typeface="Barrio"/>
              </a:rPr>
              <a:t>Let’s </a:t>
            </a:r>
            <a:r>
              <a:rPr lang="fr" sz="4400" dirty="0" smtClean="0">
                <a:latin typeface="Architects Daughter" panose="020B0604020202020204" charset="0"/>
                <a:ea typeface="Barrio"/>
                <a:cs typeface="Barrio"/>
                <a:sym typeface="Barrio"/>
              </a:rPr>
              <a:t>recap!</a:t>
            </a:r>
            <a:endParaRPr sz="4400" dirty="0">
              <a:latin typeface="Architects Daughter" panose="020B0604020202020204" charset="0"/>
              <a:ea typeface="Barrio"/>
              <a:cs typeface="Barrio"/>
              <a:sym typeface="Barrio"/>
            </a:endParaRPr>
          </a:p>
        </p:txBody>
      </p:sp>
      <p:sp>
        <p:nvSpPr>
          <p:cNvPr id="600" name="Google Shape;600;p39"/>
          <p:cNvSpPr/>
          <p:nvPr/>
        </p:nvSpPr>
        <p:spPr>
          <a:xfrm>
            <a:off x="1443750" y="1488850"/>
            <a:ext cx="6602400" cy="2658300"/>
          </a:xfrm>
          <a:prstGeom prst="roundRect">
            <a:avLst>
              <a:gd name="adj" fmla="val 16667"/>
            </a:avLst>
          </a:prstGeom>
          <a:solidFill>
            <a:schemeClr val="accent4">
              <a:lumMod val="40000"/>
              <a:lumOff val="60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Architects Daughter"/>
              <a:buChar char="○"/>
            </a:pP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Sort waste</a:t>
            </a:r>
            <a:endParaRPr sz="2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Architects Daughter"/>
              <a:buChar char="○"/>
            </a:pPr>
            <a:r>
              <a:rPr lang="fr" sz="2400" dirty="0">
                <a:solidFill>
                  <a:srgbClr val="FF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R</a:t>
            </a: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educe waste</a:t>
            </a:r>
            <a:endParaRPr sz="2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Architects Daughter"/>
              <a:buChar char="○"/>
            </a:pPr>
            <a:r>
              <a:rPr lang="fr" sz="2400" dirty="0">
                <a:solidFill>
                  <a:srgbClr val="FF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R</a:t>
            </a: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ecycle waste</a:t>
            </a:r>
            <a:endParaRPr sz="2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Architects Daughter"/>
              <a:buChar char="○"/>
            </a:pPr>
            <a:r>
              <a:rPr lang="fr" sz="2400" dirty="0">
                <a:solidFill>
                  <a:srgbClr val="FF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R</a:t>
            </a: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euse </a:t>
            </a:r>
            <a:endParaRPr sz="2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Architects Daughter"/>
              <a:buChar char="○"/>
            </a:pP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Recycled </a:t>
            </a:r>
            <a:r>
              <a:rPr lang="fr" sz="2400" dirty="0" smtClean="0">
                <a:latin typeface="Architects Daughter"/>
                <a:ea typeface="Architects Daughter"/>
                <a:cs typeface="Architects Daughter"/>
                <a:sym typeface="Architects Daughter"/>
              </a:rPr>
              <a:t>«chec</a:t>
            </a:r>
            <a:r>
              <a:rPr lang="fr-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k</a:t>
            </a: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er</a:t>
            </a:r>
            <a:r>
              <a:rPr lang="fr-FR" sz="2400" dirty="0" err="1">
                <a:latin typeface="Architects Daughter"/>
                <a:ea typeface="Architects Daughter"/>
                <a:cs typeface="Architects Daughter"/>
                <a:sym typeface="Architects Daughter"/>
              </a:rPr>
              <a:t>ed</a:t>
            </a:r>
            <a:r>
              <a:rPr lang="fr-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r>
              <a:rPr lang="fr-FR" sz="2400" dirty="0" err="1" smtClean="0">
                <a:latin typeface="Architects Daughter"/>
                <a:ea typeface="Architects Daughter"/>
                <a:cs typeface="Architects Daughter"/>
                <a:sym typeface="Architects Daughter"/>
              </a:rPr>
              <a:t>board</a:t>
            </a:r>
            <a:r>
              <a:rPr lang="fr-FR" sz="2400" dirty="0" smtClean="0">
                <a:latin typeface="Architects Daughter"/>
                <a:ea typeface="Architects Daughter"/>
                <a:cs typeface="Architects Daughter"/>
                <a:sym typeface="Architects Daughter"/>
              </a:rPr>
              <a:t>» </a:t>
            </a:r>
            <a:endParaRPr sz="2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602" name="Google Shape;602;p39" descr="Recycler, Recyclage, Flèches, Cycle"/>
          <p:cNvPicPr preferRelativeResize="0"/>
          <p:nvPr/>
        </p:nvPicPr>
        <p:blipFill rotWithShape="1">
          <a:blip r:embed="rId3">
            <a:alphaModFix/>
          </a:blip>
          <a:srcRect r="51637"/>
          <a:stretch/>
        </p:blipFill>
        <p:spPr>
          <a:xfrm>
            <a:off x="113550" y="4444700"/>
            <a:ext cx="528700" cy="54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D9071CA-D4D0-461D-A18E-1788177237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692" y="659334"/>
            <a:ext cx="540167" cy="540167"/>
          </a:xfrm>
          <a:prstGeom prst="rect">
            <a:avLst/>
          </a:prstGeom>
        </p:spPr>
      </p:pic>
      <p:pic>
        <p:nvPicPr>
          <p:cNvPr id="7" name="Google Shape;238;p28">
            <a:extLst>
              <a:ext uri="{FF2B5EF4-FFF2-40B4-BE49-F238E27FC236}">
                <a16:creationId xmlns:a16="http://schemas.microsoft.com/office/drawing/2014/main" id="{30ADBB35-8FA3-47D5-9B6F-607885D1F3ED}"/>
              </a:ext>
            </a:extLst>
          </p:cNvPr>
          <p:cNvPicPr preferRelativeResize="0"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722608" y="546098"/>
            <a:ext cx="520976" cy="613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Corbeille, Peut, Ordures, Des Déchets">
            <a:extLst>
              <a:ext uri="{FF2B5EF4-FFF2-40B4-BE49-F238E27FC236}">
                <a16:creationId xmlns:a16="http://schemas.microsoft.com/office/drawing/2014/main" id="{0721058D-4903-4A51-8C29-23995E9BE1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69" y="3064919"/>
            <a:ext cx="1384401" cy="1173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cycler, Recyclage, Actualisation, L'Écologie">
            <a:extLst>
              <a:ext uri="{FF2B5EF4-FFF2-40B4-BE49-F238E27FC236}">
                <a16:creationId xmlns:a16="http://schemas.microsoft.com/office/drawing/2014/main" id="{4FF4C0B6-6C90-49B8-A596-4B85BA889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683" y="1237091"/>
            <a:ext cx="1759567" cy="1827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40"/>
          <p:cNvSpPr txBox="1"/>
          <p:nvPr/>
        </p:nvSpPr>
        <p:spPr>
          <a:xfrm>
            <a:off x="2518189" y="542645"/>
            <a:ext cx="4586700" cy="75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4400" dirty="0" smtClean="0">
                <a:latin typeface="Architects Daughter" panose="020B0604020202020204" charset="0"/>
                <a:ea typeface="Barrio"/>
                <a:cs typeface="Barrio"/>
                <a:sym typeface="Barrio"/>
              </a:rPr>
              <a:t>Challenge!</a:t>
            </a:r>
            <a:r>
              <a:rPr lang="fr" sz="4400" dirty="0" smtClean="0">
                <a:solidFill>
                  <a:srgbClr val="FFFFFF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endParaRPr sz="4400" dirty="0">
              <a:solidFill>
                <a:srgbClr val="FFFFFF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608" name="Google Shape;608;p40"/>
          <p:cNvSpPr txBox="1"/>
          <p:nvPr/>
        </p:nvSpPr>
        <p:spPr>
          <a:xfrm>
            <a:off x="2101169" y="2077665"/>
            <a:ext cx="4776000" cy="98817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Tx/>
              <a:buSzPts val="2400"/>
              <a:buFont typeface="Wingdings" panose="05000000000000000000" pitchFamily="2" charset="2"/>
              <a:buChar char="q"/>
            </a:pPr>
            <a:r>
              <a:rPr lang="fr" sz="2400" dirty="0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Create another game</a:t>
            </a:r>
            <a:endParaRPr sz="2400" dirty="0">
              <a:solidFill>
                <a:schemeClr val="tx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Tx/>
              <a:buSzPts val="2400"/>
              <a:buFont typeface="Wingdings" panose="05000000000000000000" pitchFamily="2" charset="2"/>
              <a:buChar char="q"/>
            </a:pPr>
            <a:r>
              <a:rPr lang="fr" sz="2400" dirty="0" smtClean="0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Use </a:t>
            </a:r>
            <a:r>
              <a:rPr lang="fr" sz="2400" dirty="0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recycled </a:t>
            </a:r>
            <a:r>
              <a:rPr lang="fr" sz="2400" dirty="0" smtClean="0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materials only</a:t>
            </a:r>
            <a:endParaRPr sz="2400" dirty="0">
              <a:solidFill>
                <a:schemeClr val="tx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4650960-570E-4E3A-A990-C51AB2158B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56" y="565228"/>
            <a:ext cx="572455" cy="572455"/>
          </a:xfrm>
          <a:prstGeom prst="rect">
            <a:avLst/>
          </a:prstGeom>
        </p:spPr>
      </p:pic>
      <p:grpSp>
        <p:nvGrpSpPr>
          <p:cNvPr id="7" name="Google Shape;182;p21">
            <a:extLst>
              <a:ext uri="{FF2B5EF4-FFF2-40B4-BE49-F238E27FC236}">
                <a16:creationId xmlns:a16="http://schemas.microsoft.com/office/drawing/2014/main" id="{AFC16C18-CA2A-46A0-8927-CC2D11D6A016}"/>
              </a:ext>
            </a:extLst>
          </p:cNvPr>
          <p:cNvGrpSpPr/>
          <p:nvPr/>
        </p:nvGrpSpPr>
        <p:grpSpPr>
          <a:xfrm>
            <a:off x="6753271" y="3377266"/>
            <a:ext cx="503538" cy="896618"/>
            <a:chOff x="5572125" y="2571760"/>
            <a:chExt cx="956000" cy="1554939"/>
          </a:xfrm>
        </p:grpSpPr>
        <p:pic>
          <p:nvPicPr>
            <p:cNvPr id="8" name="Google Shape;183;p21" descr="Coca Cola, Coca, Soda, Boisson, Canette, Conserve, Coke">
              <a:extLst>
                <a:ext uri="{FF2B5EF4-FFF2-40B4-BE49-F238E27FC236}">
                  <a16:creationId xmlns:a16="http://schemas.microsoft.com/office/drawing/2014/main" id="{0BCF5C2B-4997-4659-9640-E49BCEBEF2C4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572125" y="2571760"/>
              <a:ext cx="956000" cy="155493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Google Shape;184;p21">
              <a:extLst>
                <a:ext uri="{FF2B5EF4-FFF2-40B4-BE49-F238E27FC236}">
                  <a16:creationId xmlns:a16="http://schemas.microsoft.com/office/drawing/2014/main" id="{EBCD219F-6F2B-466D-BFB8-EF7C4CBFC2DC}"/>
                </a:ext>
              </a:extLst>
            </p:cNvPr>
            <p:cNvSpPr/>
            <p:nvPr/>
          </p:nvSpPr>
          <p:spPr>
            <a:xfrm>
              <a:off x="5803550" y="2846275"/>
              <a:ext cx="448200" cy="1079700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" name="Google Shape;187;p21" descr="Peut, Dose, Métal, Emballage, Oiu">
            <a:extLst>
              <a:ext uri="{FF2B5EF4-FFF2-40B4-BE49-F238E27FC236}">
                <a16:creationId xmlns:a16="http://schemas.microsoft.com/office/drawing/2014/main" id="{CBD0C18E-21DF-4123-9590-7512A5AE69AF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09402" y="3097273"/>
            <a:ext cx="553958" cy="1092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88;p21" descr="Carton, Le Lait, Laitiers, Jus, Boire">
            <a:extLst>
              <a:ext uri="{FF2B5EF4-FFF2-40B4-BE49-F238E27FC236}">
                <a16:creationId xmlns:a16="http://schemas.microsoft.com/office/drawing/2014/main" id="{03B8ED69-241F-48CF-A750-B1D8F7ECD70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52533" y="3265647"/>
            <a:ext cx="553958" cy="1059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89;p21" descr="Enveloppe, Fermé, Emballage, Point">
            <a:extLst>
              <a:ext uri="{FF2B5EF4-FFF2-40B4-BE49-F238E27FC236}">
                <a16:creationId xmlns:a16="http://schemas.microsoft.com/office/drawing/2014/main" id="{56AB2E42-151E-4A3F-A608-C8E8F13DF627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11539" y="1432469"/>
            <a:ext cx="1035946" cy="663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90;p21" descr="Minérales, L'Eau, Bouteille, Vide">
            <a:extLst>
              <a:ext uri="{FF2B5EF4-FFF2-40B4-BE49-F238E27FC236}">
                <a16:creationId xmlns:a16="http://schemas.microsoft.com/office/drawing/2014/main" id="{70895B0E-6E15-4149-816B-800F8C6DE9FB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905221" y="2044350"/>
            <a:ext cx="553958" cy="1176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92;p21" descr="Rouleau De Cuisine, Serviettes En Papier">
            <a:extLst>
              <a:ext uri="{FF2B5EF4-FFF2-40B4-BE49-F238E27FC236}">
                <a16:creationId xmlns:a16="http://schemas.microsoft.com/office/drawing/2014/main" id="{FB1E285C-0FB8-46C7-AEEB-2C56BFC66821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4602910">
            <a:off x="2652678" y="1166919"/>
            <a:ext cx="997818" cy="1059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93;p21" descr="Boîte, Fragile, Package, Livraison">
            <a:extLst>
              <a:ext uri="{FF2B5EF4-FFF2-40B4-BE49-F238E27FC236}">
                <a16:creationId xmlns:a16="http://schemas.microsoft.com/office/drawing/2014/main" id="{743853C8-96E3-4121-950B-292AEF461D5C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34833" y="1315773"/>
            <a:ext cx="1229855" cy="896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94;p21" descr="Bouteille, Vector, Bouteille D'Eau">
            <a:extLst>
              <a:ext uri="{FF2B5EF4-FFF2-40B4-BE49-F238E27FC236}">
                <a16:creationId xmlns:a16="http://schemas.microsoft.com/office/drawing/2014/main" id="{49585073-00B6-4AE6-B8B5-FC89529F4AF9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945838" y="1345023"/>
            <a:ext cx="706842" cy="1501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 descr="Femme, Jeune Fille, Black, Femmes">
            <a:extLst>
              <a:ext uri="{FF2B5EF4-FFF2-40B4-BE49-F238E27FC236}">
                <a16:creationId xmlns:a16="http://schemas.microsoft.com/office/drawing/2014/main" id="{3EAADF7B-318B-44F6-A040-9077A0FD1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86" y="2307110"/>
            <a:ext cx="1964769" cy="202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488" y="651103"/>
            <a:ext cx="583044" cy="583044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57" y="1315773"/>
            <a:ext cx="1297755" cy="10355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5"/>
          <p:cNvSpPr txBox="1"/>
          <p:nvPr/>
        </p:nvSpPr>
        <p:spPr>
          <a:xfrm>
            <a:off x="4222475" y="657600"/>
            <a:ext cx="674400" cy="6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sz="4800" b="0" i="0" u="none" strike="noStrike" cap="none">
              <a:solidFill>
                <a:srgbClr val="0000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110" name="Google Shape;110;p25"/>
          <p:cNvSpPr txBox="1"/>
          <p:nvPr/>
        </p:nvSpPr>
        <p:spPr>
          <a:xfrm>
            <a:off x="2353188" y="523566"/>
            <a:ext cx="4412974" cy="6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fr" sz="4400" b="0" i="0" u="none" strike="noStrike" cap="none" dirty="0">
                <a:solidFill>
                  <a:srgbClr val="45818E"/>
                </a:solidFill>
                <a:latin typeface="Pacifico"/>
                <a:ea typeface="Pacifico"/>
                <a:cs typeface="Pacifico"/>
                <a:sym typeface="Pacifico"/>
              </a:rPr>
              <a:t> CM2 - Year 6 </a:t>
            </a:r>
            <a:endParaRPr sz="4400" b="0" i="0" u="none" strike="noStrike" cap="none" dirty="0">
              <a:solidFill>
                <a:srgbClr val="45818E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9" name="Google Shape;161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2">
            <a:off x="7559403" y="492906"/>
            <a:ext cx="1378964" cy="79627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542;p43"/>
          <p:cNvSpPr txBox="1"/>
          <p:nvPr/>
        </p:nvSpPr>
        <p:spPr>
          <a:xfrm>
            <a:off x="4388225" y="3714745"/>
            <a:ext cx="4988700" cy="552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rPr>
              <a:t>by Mathilde and Sandrine</a:t>
            </a:r>
            <a:endParaRPr dirty="0"/>
          </a:p>
        </p:txBody>
      </p:sp>
      <p:grpSp>
        <p:nvGrpSpPr>
          <p:cNvPr id="3" name="Groupe 2"/>
          <p:cNvGrpSpPr/>
          <p:nvPr/>
        </p:nvGrpSpPr>
        <p:grpSpPr>
          <a:xfrm>
            <a:off x="4187786" y="1487134"/>
            <a:ext cx="4412974" cy="1947113"/>
            <a:chOff x="3787501" y="1524622"/>
            <a:chExt cx="4412974" cy="1947113"/>
          </a:xfrm>
        </p:grpSpPr>
        <p:sp>
          <p:nvSpPr>
            <p:cNvPr id="106" name="Google Shape;106;p25"/>
            <p:cNvSpPr/>
            <p:nvPr/>
          </p:nvSpPr>
          <p:spPr>
            <a:xfrm>
              <a:off x="3787501" y="1524622"/>
              <a:ext cx="4412974" cy="1113803"/>
            </a:xfrm>
            <a:prstGeom prst="rect">
              <a:avLst/>
            </a:prstGeom>
          </p:spPr>
          <p:txBody>
            <a:bodyPr>
              <a:prstTxWarp prst="textPlain">
                <a:avLst>
                  <a:gd name="adj" fmla="val 50000"/>
                </a:avLst>
              </a:prstTxWarp>
            </a:bodyPr>
            <a:lstStyle/>
            <a:p>
              <a:pPr lvl="0" algn="ctr"/>
              <a:r>
                <a:rPr lang="fr-FR" sz="1100" dirty="0"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solidFill>
                    <a:srgbClr val="C27BA0"/>
                  </a:solidFill>
                  <a:latin typeface="Pacifico"/>
                </a:rPr>
                <a:t>Geography</a:t>
              </a:r>
              <a:r>
                <a:rPr sz="1100" b="0" i="0" dirty="0"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solidFill>
                    <a:srgbClr val="C27BA0"/>
                  </a:solidFill>
                  <a:latin typeface="Pacifico"/>
                </a:rPr>
                <a:t> </a:t>
              </a:r>
              <a:endParaRPr lang="fr-FR" sz="1100" b="0" i="0" dirty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C27BA0"/>
                </a:solidFill>
                <a:latin typeface="Pacifico"/>
              </a:endParaRPr>
            </a:p>
          </p:txBody>
        </p:sp>
        <p:sp>
          <p:nvSpPr>
            <p:cNvPr id="11" name="Google Shape;106;p25"/>
            <p:cNvSpPr/>
            <p:nvPr/>
          </p:nvSpPr>
          <p:spPr>
            <a:xfrm>
              <a:off x="4896875" y="2716746"/>
              <a:ext cx="2951725" cy="754989"/>
            </a:xfrm>
            <a:prstGeom prst="rect">
              <a:avLst/>
            </a:prstGeom>
          </p:spPr>
          <p:txBody>
            <a:bodyPr>
              <a:prstTxWarp prst="textPlain">
                <a:avLst>
                  <a:gd name="adj" fmla="val 50000"/>
                </a:avLst>
              </a:prstTxWarp>
            </a:bodyPr>
            <a:lstStyle/>
            <a:p>
              <a:pPr lvl="0" algn="ctr"/>
              <a:r>
                <a:rPr lang="fr-FR" sz="1100" dirty="0"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solidFill>
                    <a:srgbClr val="C27BA0"/>
                  </a:solidFill>
                  <a:latin typeface="Pacifico"/>
                </a:rPr>
                <a:t>in English</a:t>
              </a:r>
              <a:endParaRPr lang="fr-FR" sz="1100" b="0" i="0" dirty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C27BA0"/>
                </a:solidFill>
                <a:latin typeface="Pacifico"/>
              </a:endParaRP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7331E84C-FA17-414D-A836-DD6954BC8D3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8688" y="1332000"/>
            <a:ext cx="4028999" cy="284676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A6ADD0B-188B-4DB6-9DE0-B3B611C0B7A5}"/>
              </a:ext>
            </a:extLst>
          </p:cNvPr>
          <p:cNvSpPr/>
          <p:nvPr/>
        </p:nvSpPr>
        <p:spPr>
          <a:xfrm rot="20112910">
            <a:off x="423319" y="534320"/>
            <a:ext cx="129259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3600" b="1" spc="50" dirty="0" smtClean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latin typeface="Architects Daughter" panose="020B0604020202020204" charset="0"/>
              </a:rPr>
              <a:t>C</a:t>
            </a:r>
            <a:r>
              <a:rPr lang="fr-FR" sz="3600" b="1" dirty="0" smtClean="0">
                <a:ln w="9525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latin typeface="Architects Daughter" panose="020B0604020202020204" charset="0"/>
              </a:rPr>
              <a:t>L</a:t>
            </a:r>
            <a:r>
              <a:rPr lang="fr-FR" sz="3600" b="1" dirty="0" smtClean="0">
                <a:ln w="9525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rchitects Daughter" panose="020B0604020202020204" charset="0"/>
              </a:rPr>
              <a:t>I</a:t>
            </a:r>
            <a:r>
              <a:rPr lang="fr-FR" sz="3600" b="1" dirty="0" smtClean="0">
                <a:ln w="95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latin typeface="Architects Daughter" panose="020B0604020202020204" charset="0"/>
              </a:rPr>
              <a:t>L</a:t>
            </a:r>
            <a:endParaRPr lang="fr-FR" sz="3600" b="1" cap="none" spc="0" dirty="0">
              <a:ln w="9525">
                <a:solidFill>
                  <a:srgbClr val="00B050"/>
                </a:solidFill>
                <a:prstDash val="solid"/>
              </a:ln>
              <a:solidFill>
                <a:srgbClr val="00B050"/>
              </a:solidFill>
              <a:latin typeface="Architects Daughter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7390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0717" y="265615"/>
            <a:ext cx="8923283" cy="127506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6" name="Groupe 5"/>
          <p:cNvGrpSpPr/>
          <p:nvPr/>
        </p:nvGrpSpPr>
        <p:grpSpPr>
          <a:xfrm>
            <a:off x="1648518" y="0"/>
            <a:ext cx="5846963" cy="5143500"/>
            <a:chOff x="1648518" y="0"/>
            <a:chExt cx="5846963" cy="5143500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8518" y="0"/>
              <a:ext cx="5846963" cy="5143500"/>
            </a:xfrm>
            <a:prstGeom prst="rect">
              <a:avLst/>
            </a:prstGeom>
          </p:spPr>
        </p:pic>
        <p:sp>
          <p:nvSpPr>
            <p:cNvPr id="142" name="Google Shape;142;p27"/>
            <p:cNvSpPr txBox="1"/>
            <p:nvPr/>
          </p:nvSpPr>
          <p:spPr>
            <a:xfrm>
              <a:off x="2875935" y="265615"/>
              <a:ext cx="4473555" cy="848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rPr lang="fr-FR" sz="3600" b="1" i="0" u="none" strike="noStrike" cap="none" dirty="0">
                  <a:solidFill>
                    <a:schemeClr val="bg1"/>
                  </a:solidFill>
                  <a:latin typeface="Architects Daughter"/>
                  <a:ea typeface="Architects Daughter"/>
                  <a:cs typeface="Architects Daughter"/>
                  <a:sym typeface="Architects Daughter"/>
                </a:rPr>
                <a:t>Geography in English</a:t>
              </a:r>
              <a:endParaRPr sz="3600" b="1" i="0" u="none" strike="noStrike" cap="none" dirty="0">
                <a:solidFill>
                  <a:schemeClr val="bg1"/>
                </a:solidFill>
                <a:latin typeface="Architects Daughter"/>
                <a:ea typeface="Architects Daughter"/>
                <a:cs typeface="Architects Daughter"/>
                <a:sym typeface="Architects Daughter"/>
              </a:endParaRPr>
            </a:p>
          </p:txBody>
        </p:sp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1759" y="265615"/>
              <a:ext cx="964176" cy="964176"/>
            </a:xfrm>
            <a:prstGeom prst="rect">
              <a:avLst/>
            </a:prstGeom>
          </p:spPr>
        </p:pic>
      </p:grpSp>
      <p:sp>
        <p:nvSpPr>
          <p:cNvPr id="8" name="Google Shape;120;p17">
            <a:extLst>
              <a:ext uri="{FF2B5EF4-FFF2-40B4-BE49-F238E27FC236}">
                <a16:creationId xmlns:a16="http://schemas.microsoft.com/office/drawing/2014/main" id="{55770D91-EDD4-4075-BF01-760A74CFBFCA}"/>
              </a:ext>
            </a:extLst>
          </p:cNvPr>
          <p:cNvSpPr txBox="1"/>
          <p:nvPr/>
        </p:nvSpPr>
        <p:spPr>
          <a:xfrm>
            <a:off x="2391735" y="2038917"/>
            <a:ext cx="4695190" cy="549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191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Wingdings" panose="05000000000000000000" pitchFamily="2" charset="2"/>
              <a:buChar char="q"/>
            </a:pPr>
            <a:r>
              <a:rPr lang="fr" sz="2400" dirty="0">
                <a:solidFill>
                  <a:schemeClr val="bg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Use waste to create a game</a:t>
            </a:r>
            <a:endParaRPr sz="2400" dirty="0">
              <a:solidFill>
                <a:schemeClr val="bg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9" name="Google Shape;121;p17">
            <a:extLst>
              <a:ext uri="{FF2B5EF4-FFF2-40B4-BE49-F238E27FC236}">
                <a16:creationId xmlns:a16="http://schemas.microsoft.com/office/drawing/2014/main" id="{32B739BD-B0D1-4D79-82CF-162389687429}"/>
              </a:ext>
            </a:extLst>
          </p:cNvPr>
          <p:cNvSpPr txBox="1"/>
          <p:nvPr/>
        </p:nvSpPr>
        <p:spPr>
          <a:xfrm>
            <a:off x="2391735" y="1394905"/>
            <a:ext cx="2366400" cy="570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191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Wingdings" panose="05000000000000000000" pitchFamily="2" charset="2"/>
              <a:buChar char="q"/>
            </a:pPr>
            <a:r>
              <a:rPr lang="fr" sz="2400" dirty="0">
                <a:solidFill>
                  <a:schemeClr val="bg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3 R</a:t>
            </a:r>
            <a:endParaRPr sz="2400" dirty="0">
              <a:solidFill>
                <a:schemeClr val="bg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11" name="Google Shape;124;p17">
            <a:extLst>
              <a:ext uri="{FF2B5EF4-FFF2-40B4-BE49-F238E27FC236}">
                <a16:creationId xmlns:a16="http://schemas.microsoft.com/office/drawing/2014/main" id="{CF805CC3-B93D-43AF-A28E-4C3E9D38E253}"/>
              </a:ext>
            </a:extLst>
          </p:cNvPr>
          <p:cNvSpPr txBox="1"/>
          <p:nvPr/>
        </p:nvSpPr>
        <p:spPr>
          <a:xfrm>
            <a:off x="2391735" y="2671419"/>
            <a:ext cx="3225800" cy="662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191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Wingdings" panose="05000000000000000000" pitchFamily="2" charset="2"/>
              <a:buChar char="q"/>
            </a:pPr>
            <a:r>
              <a:rPr lang="fr" sz="2400" dirty="0" smtClean="0">
                <a:solidFill>
                  <a:schemeClr val="bg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Challenge</a:t>
            </a:r>
            <a:endParaRPr sz="2400" dirty="0">
              <a:solidFill>
                <a:schemeClr val="bg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347" y="1482921"/>
            <a:ext cx="338650" cy="33865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347" y="2121965"/>
            <a:ext cx="338650" cy="33865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347" y="2760440"/>
            <a:ext cx="338650" cy="33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108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2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75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53"/>
          <p:cNvSpPr txBox="1"/>
          <p:nvPr/>
        </p:nvSpPr>
        <p:spPr>
          <a:xfrm>
            <a:off x="2426425" y="563150"/>
            <a:ext cx="4586700" cy="75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4400" dirty="0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Goodbye song </a:t>
            </a:r>
            <a:endParaRPr sz="4400" dirty="0">
              <a:solidFill>
                <a:schemeClr val="tx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grpSp>
        <p:nvGrpSpPr>
          <p:cNvPr id="563" name="Google Shape;563;p53"/>
          <p:cNvGrpSpPr/>
          <p:nvPr/>
        </p:nvGrpSpPr>
        <p:grpSpPr>
          <a:xfrm rot="-842945">
            <a:off x="6901328" y="1446649"/>
            <a:ext cx="351858" cy="331202"/>
            <a:chOff x="3610557" y="2780704"/>
            <a:chExt cx="325017" cy="336052"/>
          </a:xfrm>
        </p:grpSpPr>
        <p:sp>
          <p:nvSpPr>
            <p:cNvPr id="564" name="Google Shape;564;p53"/>
            <p:cNvSpPr/>
            <p:nvPr/>
          </p:nvSpPr>
          <p:spPr>
            <a:xfrm>
              <a:off x="3610557" y="2780704"/>
              <a:ext cx="324702" cy="335973"/>
            </a:xfrm>
            <a:custGeom>
              <a:avLst/>
              <a:gdLst/>
              <a:ahLst/>
              <a:cxnLst/>
              <a:rect l="l" t="t" r="r" b="b"/>
              <a:pathLst>
                <a:path w="12359" h="12788" extrusionOk="0">
                  <a:moveTo>
                    <a:pt x="11722" y="1"/>
                  </a:moveTo>
                  <a:cubicBezTo>
                    <a:pt x="11685" y="1"/>
                    <a:pt x="11648" y="4"/>
                    <a:pt x="11610" y="11"/>
                  </a:cubicBezTo>
                  <a:lnTo>
                    <a:pt x="3959" y="1363"/>
                  </a:lnTo>
                  <a:cubicBezTo>
                    <a:pt x="3661" y="1412"/>
                    <a:pt x="3439" y="1675"/>
                    <a:pt x="3439" y="1980"/>
                  </a:cubicBezTo>
                  <a:lnTo>
                    <a:pt x="3439" y="8611"/>
                  </a:lnTo>
                  <a:cubicBezTo>
                    <a:pt x="3121" y="8453"/>
                    <a:pt x="2788" y="8379"/>
                    <a:pt x="2462" y="8379"/>
                  </a:cubicBezTo>
                  <a:cubicBezTo>
                    <a:pt x="1475" y="8379"/>
                    <a:pt x="550" y="9053"/>
                    <a:pt x="310" y="10096"/>
                  </a:cubicBezTo>
                  <a:cubicBezTo>
                    <a:pt x="1" y="11479"/>
                    <a:pt x="1050" y="12787"/>
                    <a:pt x="2462" y="12787"/>
                  </a:cubicBezTo>
                  <a:cubicBezTo>
                    <a:pt x="2473" y="12787"/>
                    <a:pt x="2484" y="12787"/>
                    <a:pt x="2495" y="12787"/>
                  </a:cubicBezTo>
                  <a:cubicBezTo>
                    <a:pt x="3709" y="12759"/>
                    <a:pt x="4673" y="11767"/>
                    <a:pt x="4666" y="10554"/>
                  </a:cubicBezTo>
                  <a:lnTo>
                    <a:pt x="4666" y="3187"/>
                  </a:lnTo>
                  <a:lnTo>
                    <a:pt x="11124" y="2043"/>
                  </a:lnTo>
                  <a:lnTo>
                    <a:pt x="11124" y="7030"/>
                  </a:lnTo>
                  <a:cubicBezTo>
                    <a:pt x="10808" y="6874"/>
                    <a:pt x="10475" y="6801"/>
                    <a:pt x="10149" y="6801"/>
                  </a:cubicBezTo>
                  <a:cubicBezTo>
                    <a:pt x="9160" y="6801"/>
                    <a:pt x="8231" y="7473"/>
                    <a:pt x="7996" y="8521"/>
                  </a:cubicBezTo>
                  <a:cubicBezTo>
                    <a:pt x="7686" y="9905"/>
                    <a:pt x="8735" y="11213"/>
                    <a:pt x="10147" y="11213"/>
                  </a:cubicBezTo>
                  <a:cubicBezTo>
                    <a:pt x="10158" y="11213"/>
                    <a:pt x="10170" y="11213"/>
                    <a:pt x="10181" y="11213"/>
                  </a:cubicBezTo>
                  <a:cubicBezTo>
                    <a:pt x="11394" y="11185"/>
                    <a:pt x="12359" y="10193"/>
                    <a:pt x="12352" y="8979"/>
                  </a:cubicBezTo>
                  <a:lnTo>
                    <a:pt x="12352" y="628"/>
                  </a:lnTo>
                  <a:cubicBezTo>
                    <a:pt x="12352" y="278"/>
                    <a:pt x="12064" y="1"/>
                    <a:pt x="11722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53"/>
            <p:cNvSpPr/>
            <p:nvPr/>
          </p:nvSpPr>
          <p:spPr>
            <a:xfrm>
              <a:off x="3665703" y="2864434"/>
              <a:ext cx="67967" cy="252321"/>
            </a:xfrm>
            <a:custGeom>
              <a:avLst/>
              <a:gdLst/>
              <a:ahLst/>
              <a:cxnLst/>
              <a:rect l="l" t="t" r="r" b="b"/>
              <a:pathLst>
                <a:path w="2587" h="9604" extrusionOk="0">
                  <a:moveTo>
                    <a:pt x="2567" y="0"/>
                  </a:moveTo>
                  <a:lnTo>
                    <a:pt x="2297" y="84"/>
                  </a:lnTo>
                  <a:cubicBezTo>
                    <a:pt x="2026" y="160"/>
                    <a:pt x="1846" y="410"/>
                    <a:pt x="1846" y="687"/>
                  </a:cubicBezTo>
                  <a:lnTo>
                    <a:pt x="1846" y="7367"/>
                  </a:lnTo>
                  <a:cubicBezTo>
                    <a:pt x="1846" y="8456"/>
                    <a:pt x="1069" y="9385"/>
                    <a:pt x="1" y="9572"/>
                  </a:cubicBezTo>
                  <a:cubicBezTo>
                    <a:pt x="126" y="9593"/>
                    <a:pt x="250" y="9603"/>
                    <a:pt x="372" y="9603"/>
                  </a:cubicBezTo>
                  <a:cubicBezTo>
                    <a:pt x="1576" y="9603"/>
                    <a:pt x="2586" y="8614"/>
                    <a:pt x="2567" y="7367"/>
                  </a:cubicBezTo>
                  <a:lnTo>
                    <a:pt x="2567" y="0"/>
                  </a:ln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53"/>
            <p:cNvSpPr/>
            <p:nvPr/>
          </p:nvSpPr>
          <p:spPr>
            <a:xfrm>
              <a:off x="3867633" y="2780704"/>
              <a:ext cx="67941" cy="294830"/>
            </a:xfrm>
            <a:custGeom>
              <a:avLst/>
              <a:gdLst/>
              <a:ahLst/>
              <a:cxnLst/>
              <a:rect l="l" t="t" r="r" b="b"/>
              <a:pathLst>
                <a:path w="2586" h="11222" extrusionOk="0">
                  <a:moveTo>
                    <a:pt x="1942" y="1"/>
                  </a:moveTo>
                  <a:cubicBezTo>
                    <a:pt x="1906" y="1"/>
                    <a:pt x="1869" y="4"/>
                    <a:pt x="1831" y="11"/>
                  </a:cubicBezTo>
                  <a:lnTo>
                    <a:pt x="1499" y="66"/>
                  </a:lnTo>
                  <a:cubicBezTo>
                    <a:pt x="1714" y="170"/>
                    <a:pt x="1845" y="392"/>
                    <a:pt x="1845" y="628"/>
                  </a:cubicBezTo>
                  <a:lnTo>
                    <a:pt x="1845" y="8979"/>
                  </a:lnTo>
                  <a:cubicBezTo>
                    <a:pt x="1852" y="10068"/>
                    <a:pt x="1075" y="10998"/>
                    <a:pt x="0" y="11192"/>
                  </a:cubicBezTo>
                  <a:cubicBezTo>
                    <a:pt x="123" y="11212"/>
                    <a:pt x="244" y="11221"/>
                    <a:pt x="363" y="11221"/>
                  </a:cubicBezTo>
                  <a:cubicBezTo>
                    <a:pt x="1571" y="11221"/>
                    <a:pt x="2586" y="10236"/>
                    <a:pt x="2567" y="8986"/>
                  </a:cubicBezTo>
                  <a:lnTo>
                    <a:pt x="2567" y="628"/>
                  </a:lnTo>
                  <a:cubicBezTo>
                    <a:pt x="2567" y="278"/>
                    <a:pt x="2279" y="1"/>
                    <a:pt x="1942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7" name="Google Shape;567;p53"/>
          <p:cNvGrpSpPr/>
          <p:nvPr/>
        </p:nvGrpSpPr>
        <p:grpSpPr>
          <a:xfrm rot="-842945">
            <a:off x="1503415" y="3689788"/>
            <a:ext cx="351858" cy="363795"/>
            <a:chOff x="3610557" y="2780704"/>
            <a:chExt cx="325017" cy="336052"/>
          </a:xfrm>
        </p:grpSpPr>
        <p:sp>
          <p:nvSpPr>
            <p:cNvPr id="568" name="Google Shape;568;p53"/>
            <p:cNvSpPr/>
            <p:nvPr/>
          </p:nvSpPr>
          <p:spPr>
            <a:xfrm>
              <a:off x="3610557" y="2780704"/>
              <a:ext cx="324702" cy="335973"/>
            </a:xfrm>
            <a:custGeom>
              <a:avLst/>
              <a:gdLst/>
              <a:ahLst/>
              <a:cxnLst/>
              <a:rect l="l" t="t" r="r" b="b"/>
              <a:pathLst>
                <a:path w="12359" h="12788" extrusionOk="0">
                  <a:moveTo>
                    <a:pt x="11722" y="1"/>
                  </a:moveTo>
                  <a:cubicBezTo>
                    <a:pt x="11685" y="1"/>
                    <a:pt x="11648" y="4"/>
                    <a:pt x="11610" y="11"/>
                  </a:cubicBezTo>
                  <a:lnTo>
                    <a:pt x="3959" y="1363"/>
                  </a:lnTo>
                  <a:cubicBezTo>
                    <a:pt x="3661" y="1412"/>
                    <a:pt x="3439" y="1675"/>
                    <a:pt x="3439" y="1980"/>
                  </a:cubicBezTo>
                  <a:lnTo>
                    <a:pt x="3439" y="8611"/>
                  </a:lnTo>
                  <a:cubicBezTo>
                    <a:pt x="3121" y="8453"/>
                    <a:pt x="2788" y="8379"/>
                    <a:pt x="2462" y="8379"/>
                  </a:cubicBezTo>
                  <a:cubicBezTo>
                    <a:pt x="1475" y="8379"/>
                    <a:pt x="550" y="9053"/>
                    <a:pt x="310" y="10096"/>
                  </a:cubicBezTo>
                  <a:cubicBezTo>
                    <a:pt x="1" y="11479"/>
                    <a:pt x="1050" y="12787"/>
                    <a:pt x="2462" y="12787"/>
                  </a:cubicBezTo>
                  <a:cubicBezTo>
                    <a:pt x="2473" y="12787"/>
                    <a:pt x="2484" y="12787"/>
                    <a:pt x="2495" y="12787"/>
                  </a:cubicBezTo>
                  <a:cubicBezTo>
                    <a:pt x="3709" y="12759"/>
                    <a:pt x="4673" y="11767"/>
                    <a:pt x="4666" y="10554"/>
                  </a:cubicBezTo>
                  <a:lnTo>
                    <a:pt x="4666" y="3187"/>
                  </a:lnTo>
                  <a:lnTo>
                    <a:pt x="11124" y="2043"/>
                  </a:lnTo>
                  <a:lnTo>
                    <a:pt x="11124" y="7030"/>
                  </a:lnTo>
                  <a:cubicBezTo>
                    <a:pt x="10808" y="6874"/>
                    <a:pt x="10475" y="6801"/>
                    <a:pt x="10149" y="6801"/>
                  </a:cubicBezTo>
                  <a:cubicBezTo>
                    <a:pt x="9160" y="6801"/>
                    <a:pt x="8231" y="7473"/>
                    <a:pt x="7996" y="8521"/>
                  </a:cubicBezTo>
                  <a:cubicBezTo>
                    <a:pt x="7686" y="9905"/>
                    <a:pt x="8735" y="11213"/>
                    <a:pt x="10147" y="11213"/>
                  </a:cubicBezTo>
                  <a:cubicBezTo>
                    <a:pt x="10158" y="11213"/>
                    <a:pt x="10170" y="11213"/>
                    <a:pt x="10181" y="11213"/>
                  </a:cubicBezTo>
                  <a:cubicBezTo>
                    <a:pt x="11394" y="11185"/>
                    <a:pt x="12359" y="10193"/>
                    <a:pt x="12352" y="8979"/>
                  </a:cubicBezTo>
                  <a:lnTo>
                    <a:pt x="12352" y="628"/>
                  </a:lnTo>
                  <a:cubicBezTo>
                    <a:pt x="12352" y="278"/>
                    <a:pt x="12064" y="1"/>
                    <a:pt x="11722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53"/>
            <p:cNvSpPr/>
            <p:nvPr/>
          </p:nvSpPr>
          <p:spPr>
            <a:xfrm>
              <a:off x="3665703" y="2864434"/>
              <a:ext cx="67967" cy="252321"/>
            </a:xfrm>
            <a:custGeom>
              <a:avLst/>
              <a:gdLst/>
              <a:ahLst/>
              <a:cxnLst/>
              <a:rect l="l" t="t" r="r" b="b"/>
              <a:pathLst>
                <a:path w="2587" h="9604" extrusionOk="0">
                  <a:moveTo>
                    <a:pt x="2567" y="0"/>
                  </a:moveTo>
                  <a:lnTo>
                    <a:pt x="2297" y="84"/>
                  </a:lnTo>
                  <a:cubicBezTo>
                    <a:pt x="2026" y="160"/>
                    <a:pt x="1846" y="410"/>
                    <a:pt x="1846" y="687"/>
                  </a:cubicBezTo>
                  <a:lnTo>
                    <a:pt x="1846" y="7367"/>
                  </a:lnTo>
                  <a:cubicBezTo>
                    <a:pt x="1846" y="8456"/>
                    <a:pt x="1069" y="9385"/>
                    <a:pt x="1" y="9572"/>
                  </a:cubicBezTo>
                  <a:cubicBezTo>
                    <a:pt x="126" y="9593"/>
                    <a:pt x="250" y="9603"/>
                    <a:pt x="372" y="9603"/>
                  </a:cubicBezTo>
                  <a:cubicBezTo>
                    <a:pt x="1576" y="9603"/>
                    <a:pt x="2586" y="8614"/>
                    <a:pt x="2567" y="7367"/>
                  </a:cubicBezTo>
                  <a:lnTo>
                    <a:pt x="2567" y="0"/>
                  </a:ln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53"/>
            <p:cNvSpPr/>
            <p:nvPr/>
          </p:nvSpPr>
          <p:spPr>
            <a:xfrm>
              <a:off x="3867633" y="2780704"/>
              <a:ext cx="67941" cy="294830"/>
            </a:xfrm>
            <a:custGeom>
              <a:avLst/>
              <a:gdLst/>
              <a:ahLst/>
              <a:cxnLst/>
              <a:rect l="l" t="t" r="r" b="b"/>
              <a:pathLst>
                <a:path w="2586" h="11222" extrusionOk="0">
                  <a:moveTo>
                    <a:pt x="1942" y="1"/>
                  </a:moveTo>
                  <a:cubicBezTo>
                    <a:pt x="1906" y="1"/>
                    <a:pt x="1869" y="4"/>
                    <a:pt x="1831" y="11"/>
                  </a:cubicBezTo>
                  <a:lnTo>
                    <a:pt x="1499" y="66"/>
                  </a:lnTo>
                  <a:cubicBezTo>
                    <a:pt x="1714" y="170"/>
                    <a:pt x="1845" y="392"/>
                    <a:pt x="1845" y="628"/>
                  </a:cubicBezTo>
                  <a:lnTo>
                    <a:pt x="1845" y="8979"/>
                  </a:lnTo>
                  <a:cubicBezTo>
                    <a:pt x="1852" y="10068"/>
                    <a:pt x="1075" y="10998"/>
                    <a:pt x="0" y="11192"/>
                  </a:cubicBezTo>
                  <a:cubicBezTo>
                    <a:pt x="123" y="11212"/>
                    <a:pt x="244" y="11221"/>
                    <a:pt x="363" y="11221"/>
                  </a:cubicBezTo>
                  <a:cubicBezTo>
                    <a:pt x="1571" y="11221"/>
                    <a:pt x="2586" y="10236"/>
                    <a:pt x="2567" y="8986"/>
                  </a:cubicBezTo>
                  <a:lnTo>
                    <a:pt x="2567" y="628"/>
                  </a:lnTo>
                  <a:cubicBezTo>
                    <a:pt x="2567" y="278"/>
                    <a:pt x="2279" y="1"/>
                    <a:pt x="1942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5" name="Image 2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344" y="1737274"/>
            <a:ext cx="2137913" cy="1650416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9788">
            <a:off x="650197" y="1876335"/>
            <a:ext cx="685581" cy="674869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9517">
            <a:off x="4134208" y="3599923"/>
            <a:ext cx="552154" cy="543527"/>
          </a:xfrm>
          <a:prstGeom prst="rect">
            <a:avLst/>
          </a:prstGeom>
        </p:spPr>
      </p:pic>
      <p:pic>
        <p:nvPicPr>
          <p:cNvPr id="30" name="Image 29"/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1960">
            <a:off x="7806743" y="1952883"/>
            <a:ext cx="556746" cy="548047"/>
          </a:xfrm>
          <a:prstGeom prst="rect">
            <a:avLst/>
          </a:prstGeom>
        </p:spPr>
      </p:pic>
      <p:grpSp>
        <p:nvGrpSpPr>
          <p:cNvPr id="31" name="Google Shape;116;p26"/>
          <p:cNvGrpSpPr/>
          <p:nvPr/>
        </p:nvGrpSpPr>
        <p:grpSpPr>
          <a:xfrm>
            <a:off x="721708" y="533320"/>
            <a:ext cx="619412" cy="637829"/>
            <a:chOff x="7662181" y="3803446"/>
            <a:chExt cx="302823" cy="360497"/>
          </a:xfrm>
        </p:grpSpPr>
        <p:sp>
          <p:nvSpPr>
            <p:cNvPr id="32" name="Google Shape;117;p26"/>
            <p:cNvSpPr/>
            <p:nvPr/>
          </p:nvSpPr>
          <p:spPr>
            <a:xfrm>
              <a:off x="7801388" y="4144161"/>
              <a:ext cx="22683" cy="19782"/>
            </a:xfrm>
            <a:custGeom>
              <a:avLst/>
              <a:gdLst/>
              <a:ahLst/>
              <a:cxnLst/>
              <a:rect l="l" t="t" r="r" b="b"/>
              <a:pathLst>
                <a:path w="868" h="757" extrusionOk="0">
                  <a:moveTo>
                    <a:pt x="567" y="1"/>
                  </a:moveTo>
                  <a:cubicBezTo>
                    <a:pt x="519" y="1"/>
                    <a:pt x="468" y="20"/>
                    <a:pt x="424" y="64"/>
                  </a:cubicBezTo>
                  <a:lnTo>
                    <a:pt x="87" y="401"/>
                  </a:lnTo>
                  <a:cubicBezTo>
                    <a:pt x="1" y="487"/>
                    <a:pt x="1" y="622"/>
                    <a:pt x="87" y="699"/>
                  </a:cubicBezTo>
                  <a:cubicBezTo>
                    <a:pt x="126" y="737"/>
                    <a:pt x="179" y="756"/>
                    <a:pt x="231" y="756"/>
                  </a:cubicBezTo>
                  <a:cubicBezTo>
                    <a:pt x="284" y="756"/>
                    <a:pt x="337" y="737"/>
                    <a:pt x="376" y="699"/>
                  </a:cubicBezTo>
                  <a:lnTo>
                    <a:pt x="712" y="362"/>
                  </a:lnTo>
                  <a:cubicBezTo>
                    <a:pt x="867" y="207"/>
                    <a:pt x="727" y="1"/>
                    <a:pt x="567" y="1"/>
                  </a:cubicBezTo>
                  <a:close/>
                </a:path>
              </a:pathLst>
            </a:custGeom>
            <a:solidFill>
              <a:srgbClr val="CDD8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118;p26"/>
            <p:cNvSpPr/>
            <p:nvPr/>
          </p:nvSpPr>
          <p:spPr>
            <a:xfrm>
              <a:off x="7662181" y="4059283"/>
              <a:ext cx="199286" cy="89399"/>
            </a:xfrm>
            <a:custGeom>
              <a:avLst/>
              <a:gdLst/>
              <a:ahLst/>
              <a:cxnLst/>
              <a:rect l="l" t="t" r="r" b="b"/>
              <a:pathLst>
                <a:path w="7626" h="3421" extrusionOk="0">
                  <a:moveTo>
                    <a:pt x="5930" y="1"/>
                  </a:moveTo>
                  <a:cubicBezTo>
                    <a:pt x="5533" y="1"/>
                    <a:pt x="5137" y="152"/>
                    <a:pt x="4837" y="456"/>
                  </a:cubicBezTo>
                  <a:lnTo>
                    <a:pt x="2616" y="2677"/>
                  </a:lnTo>
                  <a:cubicBezTo>
                    <a:pt x="2400" y="2894"/>
                    <a:pt x="2113" y="3002"/>
                    <a:pt x="1826" y="3002"/>
                  </a:cubicBezTo>
                  <a:cubicBezTo>
                    <a:pt x="1539" y="3002"/>
                    <a:pt x="1250" y="2894"/>
                    <a:pt x="1029" y="2677"/>
                  </a:cubicBezTo>
                  <a:lnTo>
                    <a:pt x="895" y="2543"/>
                  </a:lnTo>
                  <a:cubicBezTo>
                    <a:pt x="462" y="2101"/>
                    <a:pt x="462" y="1389"/>
                    <a:pt x="895" y="956"/>
                  </a:cubicBezTo>
                  <a:lnTo>
                    <a:pt x="1193" y="658"/>
                  </a:lnTo>
                  <a:cubicBezTo>
                    <a:pt x="1340" y="511"/>
                    <a:pt x="1200" y="302"/>
                    <a:pt x="1040" y="302"/>
                  </a:cubicBezTo>
                  <a:cubicBezTo>
                    <a:pt x="991" y="302"/>
                    <a:pt x="940" y="322"/>
                    <a:pt x="895" y="370"/>
                  </a:cubicBezTo>
                  <a:lnTo>
                    <a:pt x="606" y="658"/>
                  </a:lnTo>
                  <a:cubicBezTo>
                    <a:pt x="0" y="1264"/>
                    <a:pt x="0" y="2235"/>
                    <a:pt x="606" y="2841"/>
                  </a:cubicBezTo>
                  <a:lnTo>
                    <a:pt x="731" y="2966"/>
                  </a:lnTo>
                  <a:cubicBezTo>
                    <a:pt x="1034" y="3269"/>
                    <a:pt x="1428" y="3420"/>
                    <a:pt x="1823" y="3420"/>
                  </a:cubicBezTo>
                  <a:cubicBezTo>
                    <a:pt x="2217" y="3420"/>
                    <a:pt x="2611" y="3269"/>
                    <a:pt x="2914" y="2966"/>
                  </a:cubicBezTo>
                  <a:lnTo>
                    <a:pt x="5135" y="754"/>
                  </a:lnTo>
                  <a:cubicBezTo>
                    <a:pt x="5352" y="533"/>
                    <a:pt x="5638" y="423"/>
                    <a:pt x="5925" y="423"/>
                  </a:cubicBezTo>
                  <a:cubicBezTo>
                    <a:pt x="6212" y="423"/>
                    <a:pt x="6501" y="533"/>
                    <a:pt x="6722" y="754"/>
                  </a:cubicBezTo>
                  <a:cubicBezTo>
                    <a:pt x="7164" y="1187"/>
                    <a:pt x="7164" y="1899"/>
                    <a:pt x="6722" y="2341"/>
                  </a:cubicBezTo>
                  <a:lnTo>
                    <a:pt x="6049" y="3014"/>
                  </a:lnTo>
                  <a:cubicBezTo>
                    <a:pt x="5902" y="3161"/>
                    <a:pt x="6036" y="3370"/>
                    <a:pt x="6197" y="3370"/>
                  </a:cubicBezTo>
                  <a:cubicBezTo>
                    <a:pt x="6247" y="3370"/>
                    <a:pt x="6299" y="3350"/>
                    <a:pt x="6347" y="3303"/>
                  </a:cubicBezTo>
                  <a:lnTo>
                    <a:pt x="7020" y="2639"/>
                  </a:lnTo>
                  <a:cubicBezTo>
                    <a:pt x="7626" y="2033"/>
                    <a:pt x="7626" y="1052"/>
                    <a:pt x="7020" y="447"/>
                  </a:cubicBezTo>
                  <a:cubicBezTo>
                    <a:pt x="6718" y="150"/>
                    <a:pt x="6324" y="1"/>
                    <a:pt x="5930" y="1"/>
                  </a:cubicBezTo>
                  <a:close/>
                </a:path>
              </a:pathLst>
            </a:custGeom>
            <a:solidFill>
              <a:srgbClr val="9B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119;p26"/>
            <p:cNvSpPr/>
            <p:nvPr/>
          </p:nvSpPr>
          <p:spPr>
            <a:xfrm>
              <a:off x="7673731" y="4032497"/>
              <a:ext cx="55819" cy="55401"/>
            </a:xfrm>
            <a:custGeom>
              <a:avLst/>
              <a:gdLst/>
              <a:ahLst/>
              <a:cxnLst/>
              <a:rect l="l" t="t" r="r" b="b"/>
              <a:pathLst>
                <a:path w="2136" h="2120" extrusionOk="0">
                  <a:moveTo>
                    <a:pt x="1347" y="0"/>
                  </a:moveTo>
                  <a:lnTo>
                    <a:pt x="68" y="1472"/>
                  </a:lnTo>
                  <a:cubicBezTo>
                    <a:pt x="1" y="1539"/>
                    <a:pt x="10" y="1645"/>
                    <a:pt x="78" y="1722"/>
                  </a:cubicBezTo>
                  <a:lnTo>
                    <a:pt x="424" y="2068"/>
                  </a:lnTo>
                  <a:cubicBezTo>
                    <a:pt x="459" y="2103"/>
                    <a:pt x="504" y="2119"/>
                    <a:pt x="550" y="2119"/>
                  </a:cubicBezTo>
                  <a:cubicBezTo>
                    <a:pt x="593" y="2119"/>
                    <a:pt x="637" y="2105"/>
                    <a:pt x="674" y="2077"/>
                  </a:cubicBezTo>
                  <a:lnTo>
                    <a:pt x="2135" y="798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415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120;p26"/>
            <p:cNvSpPr/>
            <p:nvPr/>
          </p:nvSpPr>
          <p:spPr>
            <a:xfrm>
              <a:off x="7680264" y="4043055"/>
              <a:ext cx="49286" cy="44948"/>
            </a:xfrm>
            <a:custGeom>
              <a:avLst/>
              <a:gdLst/>
              <a:ahLst/>
              <a:cxnLst/>
              <a:rect l="l" t="t" r="r" b="b"/>
              <a:pathLst>
                <a:path w="1886" h="1720" extrusionOk="0">
                  <a:moveTo>
                    <a:pt x="1491" y="0"/>
                  </a:moveTo>
                  <a:lnTo>
                    <a:pt x="1" y="1491"/>
                  </a:lnTo>
                  <a:lnTo>
                    <a:pt x="174" y="1664"/>
                  </a:lnTo>
                  <a:cubicBezTo>
                    <a:pt x="210" y="1700"/>
                    <a:pt x="257" y="1719"/>
                    <a:pt x="305" y="1719"/>
                  </a:cubicBezTo>
                  <a:cubicBezTo>
                    <a:pt x="346" y="1719"/>
                    <a:pt x="388" y="1705"/>
                    <a:pt x="424" y="1673"/>
                  </a:cubicBezTo>
                  <a:lnTo>
                    <a:pt x="1885" y="394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324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121;p26"/>
            <p:cNvSpPr/>
            <p:nvPr/>
          </p:nvSpPr>
          <p:spPr>
            <a:xfrm>
              <a:off x="7693331" y="3857096"/>
              <a:ext cx="211882" cy="211072"/>
            </a:xfrm>
            <a:custGeom>
              <a:avLst/>
              <a:gdLst/>
              <a:ahLst/>
              <a:cxnLst/>
              <a:rect l="l" t="t" r="r" b="b"/>
              <a:pathLst>
                <a:path w="8108" h="8077" extrusionOk="0">
                  <a:moveTo>
                    <a:pt x="6126" y="0"/>
                  </a:moveTo>
                  <a:lnTo>
                    <a:pt x="97" y="6991"/>
                  </a:lnTo>
                  <a:cubicBezTo>
                    <a:pt x="1" y="7107"/>
                    <a:pt x="10" y="7270"/>
                    <a:pt x="116" y="7376"/>
                  </a:cubicBezTo>
                  <a:lnTo>
                    <a:pt x="732" y="7991"/>
                  </a:lnTo>
                  <a:cubicBezTo>
                    <a:pt x="788" y="8048"/>
                    <a:pt x="861" y="8077"/>
                    <a:pt x="935" y="8077"/>
                  </a:cubicBezTo>
                  <a:cubicBezTo>
                    <a:pt x="999" y="8077"/>
                    <a:pt x="1063" y="8055"/>
                    <a:pt x="1116" y="8010"/>
                  </a:cubicBezTo>
                  <a:lnTo>
                    <a:pt x="8107" y="1981"/>
                  </a:lnTo>
                  <a:lnTo>
                    <a:pt x="8049" y="1943"/>
                  </a:lnTo>
                  <a:cubicBezTo>
                    <a:pt x="7261" y="1491"/>
                    <a:pt x="6617" y="837"/>
                    <a:pt x="6165" y="58"/>
                  </a:cubicBezTo>
                  <a:lnTo>
                    <a:pt x="6126" y="0"/>
                  </a:lnTo>
                  <a:close/>
                </a:path>
              </a:pathLst>
            </a:custGeom>
            <a:solidFill>
              <a:srgbClr val="CBD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122;p26"/>
            <p:cNvSpPr/>
            <p:nvPr/>
          </p:nvSpPr>
          <p:spPr>
            <a:xfrm>
              <a:off x="7704385" y="3886495"/>
              <a:ext cx="200828" cy="181542"/>
            </a:xfrm>
            <a:custGeom>
              <a:avLst/>
              <a:gdLst/>
              <a:ahLst/>
              <a:cxnLst/>
              <a:rect l="l" t="t" r="r" b="b"/>
              <a:pathLst>
                <a:path w="7685" h="6947" extrusionOk="0">
                  <a:moveTo>
                    <a:pt x="6559" y="0"/>
                  </a:moveTo>
                  <a:lnTo>
                    <a:pt x="1" y="6559"/>
                  </a:lnTo>
                  <a:lnTo>
                    <a:pt x="309" y="6866"/>
                  </a:lnTo>
                  <a:cubicBezTo>
                    <a:pt x="363" y="6920"/>
                    <a:pt x="432" y="6947"/>
                    <a:pt x="502" y="6947"/>
                  </a:cubicBezTo>
                  <a:cubicBezTo>
                    <a:pt x="569" y="6947"/>
                    <a:pt x="637" y="6923"/>
                    <a:pt x="693" y="6876"/>
                  </a:cubicBezTo>
                  <a:lnTo>
                    <a:pt x="7684" y="847"/>
                  </a:lnTo>
                  <a:lnTo>
                    <a:pt x="7626" y="818"/>
                  </a:lnTo>
                  <a:cubicBezTo>
                    <a:pt x="7232" y="587"/>
                    <a:pt x="6876" y="318"/>
                    <a:pt x="6559" y="0"/>
                  </a:cubicBezTo>
                  <a:close/>
                </a:path>
              </a:pathLst>
            </a:custGeom>
            <a:solidFill>
              <a:srgbClr val="B7C5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123;p26"/>
            <p:cNvSpPr/>
            <p:nvPr/>
          </p:nvSpPr>
          <p:spPr>
            <a:xfrm>
              <a:off x="7799376" y="3803446"/>
              <a:ext cx="165628" cy="138555"/>
            </a:xfrm>
            <a:custGeom>
              <a:avLst/>
              <a:gdLst/>
              <a:ahLst/>
              <a:cxnLst/>
              <a:rect l="l" t="t" r="r" b="b"/>
              <a:pathLst>
                <a:path w="6338" h="5302" extrusionOk="0">
                  <a:moveTo>
                    <a:pt x="3678" y="0"/>
                  </a:moveTo>
                  <a:cubicBezTo>
                    <a:pt x="3059" y="0"/>
                    <a:pt x="2438" y="236"/>
                    <a:pt x="1962" y="707"/>
                  </a:cubicBezTo>
                  <a:cubicBezTo>
                    <a:pt x="1" y="2669"/>
                    <a:pt x="953" y="3448"/>
                    <a:pt x="1799" y="4294"/>
                  </a:cubicBezTo>
                  <a:cubicBezTo>
                    <a:pt x="2297" y="4791"/>
                    <a:pt x="2749" y="5301"/>
                    <a:pt x="3398" y="5301"/>
                  </a:cubicBezTo>
                  <a:cubicBezTo>
                    <a:pt x="3903" y="5301"/>
                    <a:pt x="4527" y="4993"/>
                    <a:pt x="5386" y="4130"/>
                  </a:cubicBezTo>
                  <a:cubicBezTo>
                    <a:pt x="6338" y="3188"/>
                    <a:pt x="6338" y="1649"/>
                    <a:pt x="5386" y="707"/>
                  </a:cubicBezTo>
                  <a:cubicBezTo>
                    <a:pt x="4915" y="236"/>
                    <a:pt x="4297" y="0"/>
                    <a:pt x="3678" y="0"/>
                  </a:cubicBezTo>
                  <a:close/>
                </a:path>
              </a:pathLst>
            </a:custGeom>
            <a:solidFill>
              <a:srgbClr val="415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124;p26"/>
            <p:cNvSpPr/>
            <p:nvPr/>
          </p:nvSpPr>
          <p:spPr>
            <a:xfrm>
              <a:off x="7833296" y="3810606"/>
              <a:ext cx="131708" cy="131394"/>
            </a:xfrm>
            <a:custGeom>
              <a:avLst/>
              <a:gdLst/>
              <a:ahLst/>
              <a:cxnLst/>
              <a:rect l="l" t="t" r="r" b="b"/>
              <a:pathLst>
                <a:path w="5040" h="5028" extrusionOk="0">
                  <a:moveTo>
                    <a:pt x="3501" y="0"/>
                  </a:moveTo>
                  <a:lnTo>
                    <a:pt x="3501" y="0"/>
                  </a:lnTo>
                  <a:cubicBezTo>
                    <a:pt x="3982" y="933"/>
                    <a:pt x="3809" y="2077"/>
                    <a:pt x="3059" y="2827"/>
                  </a:cubicBezTo>
                  <a:cubicBezTo>
                    <a:pt x="2202" y="3689"/>
                    <a:pt x="1575" y="3999"/>
                    <a:pt x="1068" y="3999"/>
                  </a:cubicBezTo>
                  <a:cubicBezTo>
                    <a:pt x="652" y="3999"/>
                    <a:pt x="317" y="3792"/>
                    <a:pt x="1" y="3510"/>
                  </a:cubicBezTo>
                  <a:lnTo>
                    <a:pt x="1" y="3510"/>
                  </a:lnTo>
                  <a:cubicBezTo>
                    <a:pt x="155" y="3683"/>
                    <a:pt x="328" y="3856"/>
                    <a:pt x="501" y="4020"/>
                  </a:cubicBezTo>
                  <a:cubicBezTo>
                    <a:pt x="999" y="4517"/>
                    <a:pt x="1451" y="5027"/>
                    <a:pt x="2100" y="5027"/>
                  </a:cubicBezTo>
                  <a:cubicBezTo>
                    <a:pt x="2605" y="5027"/>
                    <a:pt x="3229" y="4719"/>
                    <a:pt x="4088" y="3856"/>
                  </a:cubicBezTo>
                  <a:cubicBezTo>
                    <a:pt x="5040" y="2914"/>
                    <a:pt x="5040" y="1375"/>
                    <a:pt x="4088" y="433"/>
                  </a:cubicBezTo>
                  <a:cubicBezTo>
                    <a:pt x="3915" y="260"/>
                    <a:pt x="3713" y="116"/>
                    <a:pt x="3501" y="0"/>
                  </a:cubicBezTo>
                  <a:close/>
                </a:path>
              </a:pathLst>
            </a:custGeom>
            <a:solidFill>
              <a:srgbClr val="324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125;p26"/>
            <p:cNvSpPr/>
            <p:nvPr/>
          </p:nvSpPr>
          <p:spPr>
            <a:xfrm>
              <a:off x="7804158" y="3929457"/>
              <a:ext cx="28667" cy="28432"/>
            </a:xfrm>
            <a:custGeom>
              <a:avLst/>
              <a:gdLst/>
              <a:ahLst/>
              <a:cxnLst/>
              <a:rect l="l" t="t" r="r" b="b"/>
              <a:pathLst>
                <a:path w="1097" h="1088" extrusionOk="0">
                  <a:moveTo>
                    <a:pt x="549" y="1"/>
                  </a:moveTo>
                  <a:cubicBezTo>
                    <a:pt x="250" y="1"/>
                    <a:pt x="0" y="241"/>
                    <a:pt x="0" y="539"/>
                  </a:cubicBezTo>
                  <a:cubicBezTo>
                    <a:pt x="0" y="847"/>
                    <a:pt x="250" y="1087"/>
                    <a:pt x="549" y="1087"/>
                  </a:cubicBezTo>
                  <a:cubicBezTo>
                    <a:pt x="847" y="1087"/>
                    <a:pt x="1097" y="847"/>
                    <a:pt x="1097" y="539"/>
                  </a:cubicBezTo>
                  <a:cubicBezTo>
                    <a:pt x="1097" y="241"/>
                    <a:pt x="847" y="1"/>
                    <a:pt x="549" y="1"/>
                  </a:cubicBezTo>
                  <a:close/>
                </a:path>
              </a:pathLst>
            </a:custGeom>
            <a:solidFill>
              <a:srgbClr val="415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126;p26"/>
            <p:cNvSpPr/>
            <p:nvPr/>
          </p:nvSpPr>
          <p:spPr>
            <a:xfrm>
              <a:off x="7806929" y="4129710"/>
              <a:ext cx="29922" cy="28929"/>
            </a:xfrm>
            <a:custGeom>
              <a:avLst/>
              <a:gdLst/>
              <a:ahLst/>
              <a:cxnLst/>
              <a:rect l="l" t="t" r="r" b="b"/>
              <a:pathLst>
                <a:path w="1145" h="1107" extrusionOk="0">
                  <a:moveTo>
                    <a:pt x="581" y="0"/>
                  </a:moveTo>
                  <a:cubicBezTo>
                    <a:pt x="525" y="0"/>
                    <a:pt x="469" y="27"/>
                    <a:pt x="433" y="79"/>
                  </a:cubicBezTo>
                  <a:lnTo>
                    <a:pt x="58" y="579"/>
                  </a:lnTo>
                  <a:cubicBezTo>
                    <a:pt x="0" y="656"/>
                    <a:pt x="10" y="752"/>
                    <a:pt x="68" y="819"/>
                  </a:cubicBezTo>
                  <a:lnTo>
                    <a:pt x="298" y="1050"/>
                  </a:lnTo>
                  <a:cubicBezTo>
                    <a:pt x="336" y="1087"/>
                    <a:pt x="385" y="1107"/>
                    <a:pt x="435" y="1107"/>
                  </a:cubicBezTo>
                  <a:cubicBezTo>
                    <a:pt x="475" y="1107"/>
                    <a:pt x="514" y="1095"/>
                    <a:pt x="548" y="1069"/>
                  </a:cubicBezTo>
                  <a:lnTo>
                    <a:pt x="1048" y="694"/>
                  </a:lnTo>
                  <a:cubicBezTo>
                    <a:pt x="1135" y="617"/>
                    <a:pt x="1145" y="482"/>
                    <a:pt x="1068" y="406"/>
                  </a:cubicBezTo>
                  <a:lnTo>
                    <a:pt x="712" y="59"/>
                  </a:lnTo>
                  <a:cubicBezTo>
                    <a:pt x="676" y="20"/>
                    <a:pt x="629" y="0"/>
                    <a:pt x="581" y="0"/>
                  </a:cubicBezTo>
                  <a:close/>
                </a:path>
              </a:pathLst>
            </a:custGeom>
            <a:solidFill>
              <a:srgbClr val="415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2" name="Image 4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657" y="630857"/>
            <a:ext cx="593910" cy="654221"/>
          </a:xfrm>
          <a:prstGeom prst="rect">
            <a:avLst/>
          </a:prstGeom>
        </p:spPr>
      </p:pic>
      <p:pic>
        <p:nvPicPr>
          <p:cNvPr id="43" name="Image 42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364" y="1215463"/>
            <a:ext cx="3708711" cy="3439087"/>
          </a:xfrm>
          <a:prstGeom prst="rect">
            <a:avLst/>
          </a:prstGeom>
        </p:spPr>
      </p:pic>
      <p:pic>
        <p:nvPicPr>
          <p:cNvPr id="2" name="uku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75824" y="43368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524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5"/>
          <p:cNvSpPr txBox="1"/>
          <p:nvPr/>
        </p:nvSpPr>
        <p:spPr>
          <a:xfrm>
            <a:off x="4222475" y="657600"/>
            <a:ext cx="674400" cy="6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sz="4800" b="0" i="0" u="none" strike="noStrike" cap="none">
              <a:solidFill>
                <a:srgbClr val="0000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110" name="Google Shape;110;p25"/>
          <p:cNvSpPr txBox="1"/>
          <p:nvPr/>
        </p:nvSpPr>
        <p:spPr>
          <a:xfrm>
            <a:off x="2353188" y="523566"/>
            <a:ext cx="4412974" cy="6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fr" sz="4400" b="0" i="0" u="none" strike="noStrike" cap="none" dirty="0">
                <a:solidFill>
                  <a:srgbClr val="45818E"/>
                </a:solidFill>
                <a:latin typeface="Pacifico"/>
                <a:ea typeface="Pacifico"/>
                <a:cs typeface="Pacifico"/>
                <a:sym typeface="Pacifico"/>
              </a:rPr>
              <a:t> CM2 - Year 6 </a:t>
            </a:r>
            <a:endParaRPr sz="4400" b="0" i="0" u="none" strike="noStrike" cap="none" dirty="0">
              <a:solidFill>
                <a:srgbClr val="45818E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9" name="Google Shape;161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2">
            <a:off x="7559403" y="492906"/>
            <a:ext cx="1378964" cy="79627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542;p43"/>
          <p:cNvSpPr txBox="1"/>
          <p:nvPr/>
        </p:nvSpPr>
        <p:spPr>
          <a:xfrm>
            <a:off x="4388225" y="3714745"/>
            <a:ext cx="4988700" cy="552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rPr>
              <a:t>from Mathilde and Sandrine</a:t>
            </a:r>
            <a:endParaRPr dirty="0"/>
          </a:p>
        </p:txBody>
      </p:sp>
      <p:sp>
        <p:nvSpPr>
          <p:cNvPr id="12" name="Google Shape;541;p43"/>
          <p:cNvSpPr/>
          <p:nvPr/>
        </p:nvSpPr>
        <p:spPr>
          <a:xfrm>
            <a:off x="4388225" y="1612060"/>
            <a:ext cx="3850250" cy="187102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 dirty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C27BA0"/>
                </a:solidFill>
                <a:latin typeface="Pacifico"/>
              </a:rPr>
              <a:t>Goodbye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F3830171-9FB3-4194-9BEA-0DC79FF1133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8688" y="1332000"/>
            <a:ext cx="4028999" cy="284676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A6ADD0B-188B-4DB6-9DE0-B3B611C0B7A5}"/>
              </a:ext>
            </a:extLst>
          </p:cNvPr>
          <p:cNvSpPr/>
          <p:nvPr/>
        </p:nvSpPr>
        <p:spPr>
          <a:xfrm rot="20112910">
            <a:off x="423319" y="534320"/>
            <a:ext cx="129259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3600" b="1" spc="50" dirty="0" smtClean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latin typeface="Architects Daughter" panose="020B0604020202020204" charset="0"/>
              </a:rPr>
              <a:t>C</a:t>
            </a:r>
            <a:r>
              <a:rPr lang="fr-FR" sz="3600" b="1" dirty="0" smtClean="0">
                <a:ln w="9525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latin typeface="Architects Daughter" panose="020B0604020202020204" charset="0"/>
              </a:rPr>
              <a:t>L</a:t>
            </a:r>
            <a:r>
              <a:rPr lang="fr-FR" sz="3600" b="1" dirty="0" smtClean="0">
                <a:ln w="9525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latin typeface="Architects Daughter" panose="020B0604020202020204" charset="0"/>
              </a:rPr>
              <a:t>I</a:t>
            </a:r>
            <a:r>
              <a:rPr lang="fr-FR" sz="3600" b="1" dirty="0" smtClean="0">
                <a:ln w="95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latin typeface="Architects Daughter" panose="020B0604020202020204" charset="0"/>
              </a:rPr>
              <a:t>L</a:t>
            </a:r>
            <a:endParaRPr lang="fr-FR" sz="3600" b="1" cap="none" spc="0" dirty="0">
              <a:ln w="9525">
                <a:solidFill>
                  <a:srgbClr val="00B050"/>
                </a:solidFill>
                <a:prstDash val="solid"/>
              </a:ln>
              <a:solidFill>
                <a:srgbClr val="00B050"/>
              </a:solidFill>
              <a:latin typeface="Architects Daughter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1103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55"/>
          <p:cNvSpPr txBox="1"/>
          <p:nvPr/>
        </p:nvSpPr>
        <p:spPr>
          <a:xfrm>
            <a:off x="0" y="495075"/>
            <a:ext cx="9144000" cy="8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200" dirty="0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Ressources and contributions</a:t>
            </a:r>
            <a:endParaRPr sz="3200" dirty="0">
              <a:solidFill>
                <a:schemeClr val="tx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586" name="Google Shape;586;p55"/>
          <p:cNvSpPr txBox="1"/>
          <p:nvPr/>
        </p:nvSpPr>
        <p:spPr>
          <a:xfrm>
            <a:off x="551793" y="1283695"/>
            <a:ext cx="8040414" cy="3025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6200" lvl="0" algn="ctr">
              <a:buClr>
                <a:srgbClr val="FFFFFF"/>
              </a:buClr>
              <a:buSzPts val="2400"/>
            </a:pPr>
            <a:r>
              <a:rPr lang="en-US" sz="1600" dirty="0">
                <a:solidFill>
                  <a:srgbClr val="0070C0"/>
                </a:solidFill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Pictures</a:t>
            </a:r>
          </a:p>
          <a:p>
            <a:pPr marL="76200" lvl="0" algn="ctr">
              <a:buClr>
                <a:srgbClr val="FFFFFF"/>
              </a:buClr>
              <a:buSzPts val="2400"/>
            </a:pPr>
            <a:r>
              <a:rPr lang="fr-FR" dirty="0">
                <a:latin typeface="Architects Daughter" panose="020B0604020202020204" charset="0"/>
                <a:hlinkClick r:id="rId3"/>
              </a:rPr>
              <a:t>https://stock.adobe.com/</a:t>
            </a:r>
            <a:r>
              <a:rPr lang="fr-FR" dirty="0">
                <a:latin typeface="Architects Daughter" panose="020B0604020202020204" charset="0"/>
              </a:rPr>
              <a:t>		</a:t>
            </a:r>
            <a:r>
              <a:rPr lang="fr-FR" dirty="0">
                <a:latin typeface="Architects Daughter" panose="020B0604020202020204" charset="0"/>
                <a:hlinkClick r:id="rId4"/>
              </a:rPr>
              <a:t>https://pixabay.com/fr/</a:t>
            </a:r>
            <a:endParaRPr lang="fr-FR" dirty="0">
              <a:latin typeface="Architects Daughter" panose="020B0604020202020204" charset="0"/>
            </a:endParaRPr>
          </a:p>
          <a:p>
            <a:pPr marL="76200" lvl="0" algn="ctr">
              <a:buClr>
                <a:srgbClr val="FFFFFF"/>
              </a:buClr>
              <a:buSzPts val="2400"/>
            </a:pPr>
            <a:r>
              <a:rPr lang="fr-FR" dirty="0">
                <a:latin typeface="Architects Daughter" panose="020B0604020202020204" charset="0"/>
                <a:hlinkClick r:id="rId5"/>
              </a:rPr>
              <a:t>https://www.flaticon.com/</a:t>
            </a:r>
            <a:r>
              <a:rPr lang="fr-FR" dirty="0">
                <a:latin typeface="Architects Daughter" panose="020B0604020202020204" charset="0"/>
              </a:rPr>
              <a:t>		</a:t>
            </a:r>
            <a:r>
              <a:rPr lang="fr-FR" dirty="0">
                <a:latin typeface="Architects Daughter" panose="020B0604020202020204" charset="0"/>
                <a:hlinkClick r:id="rId6"/>
              </a:rPr>
              <a:t>https://www.clipart.com/fr/index</a:t>
            </a:r>
            <a:endParaRPr lang="fr-FR" dirty="0">
              <a:latin typeface="Architects Daughter" panose="020B0604020202020204" charset="0"/>
            </a:endParaRPr>
          </a:p>
          <a:p>
            <a:pPr marL="76200" algn="ctr">
              <a:buClr>
                <a:srgbClr val="FFFFFF"/>
              </a:buClr>
              <a:buSzPts val="2400"/>
            </a:pPr>
            <a:r>
              <a:rPr lang="en-US" dirty="0">
                <a:solidFill>
                  <a:srgbClr val="0070C0"/>
                </a:solidFill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Personal photos</a:t>
            </a:r>
          </a:p>
          <a:p>
            <a:pPr marL="76200" lvl="0" algn="ctr">
              <a:buClr>
                <a:srgbClr val="FFFFFF"/>
              </a:buClr>
              <a:buSzPts val="2400"/>
            </a:pPr>
            <a:r>
              <a:rPr lang="en-US" sz="1000" dirty="0">
                <a:solidFill>
                  <a:srgbClr val="0070C0"/>
                </a:solidFill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 </a:t>
            </a:r>
            <a:endParaRPr sz="1000" dirty="0">
              <a:solidFill>
                <a:schemeClr val="tx1"/>
              </a:solidFill>
              <a:latin typeface="Architects Daughter" panose="020B0604020202020204" charset="0"/>
              <a:ea typeface="Architects Daughter"/>
              <a:cs typeface="Architects Daughter"/>
              <a:sym typeface="Architects Daught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>
                <a:solidFill>
                  <a:srgbClr val="0070C0"/>
                </a:solidFill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Characters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>
                <a:solidFill>
                  <a:srgbClr val="0070C0"/>
                </a:solidFill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Sam Lumni and her friends drawn by Manon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rgbClr val="0070C0"/>
              </a:solidFill>
              <a:latin typeface="Architects Daughter" panose="020B0604020202020204" charset="0"/>
              <a:ea typeface="Architects Daughter"/>
              <a:cs typeface="Architects Daughter"/>
              <a:sym typeface="Architects Daught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>
                <a:solidFill>
                  <a:srgbClr val="0070C0"/>
                </a:solidFill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Audio recordings</a:t>
            </a:r>
            <a:endParaRPr dirty="0">
              <a:solidFill>
                <a:srgbClr val="0070C0"/>
              </a:solidFill>
              <a:latin typeface="Architects Daughter" panose="020B0604020202020204" charset="0"/>
              <a:ea typeface="Architects Daughter"/>
              <a:cs typeface="Architects Daughter"/>
              <a:sym typeface="Architects Daughter"/>
            </a:endParaRPr>
          </a:p>
          <a:p>
            <a:pPr marL="457200" lvl="0" indent="-3175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chitects Daughter"/>
              <a:buChar char="-"/>
            </a:pPr>
            <a:r>
              <a:rPr lang="fr" dirty="0">
                <a:solidFill>
                  <a:srgbClr val="0070C0"/>
                </a:solidFill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Voices : Tess, Mansi, Lukas, Immanuel, Emily, Eddie, Sydny, Jacklyn, </a:t>
            </a:r>
            <a:r>
              <a:rPr lang="fr" dirty="0" smtClean="0">
                <a:solidFill>
                  <a:srgbClr val="0070C0"/>
                </a:solidFill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Richard, Dain, Erin</a:t>
            </a:r>
            <a:endParaRPr lang="fr" dirty="0">
              <a:solidFill>
                <a:srgbClr val="0070C0"/>
              </a:solidFill>
              <a:latin typeface="Architects Daughter" panose="020B0604020202020204" charset="0"/>
              <a:ea typeface="Architects Daughter"/>
              <a:cs typeface="Architects Daughter"/>
              <a:sym typeface="Architects Daughter"/>
            </a:endParaRPr>
          </a:p>
          <a:p>
            <a:pPr marL="457200" indent="-317500" algn="ctr">
              <a:buClr>
                <a:srgbClr val="FFFFFF"/>
              </a:buClr>
              <a:buSzPts val="1400"/>
              <a:buFont typeface="Architects Daughter"/>
              <a:buChar char="-"/>
            </a:pPr>
            <a:r>
              <a:rPr lang="fr" dirty="0">
                <a:solidFill>
                  <a:srgbClr val="0070C0"/>
                </a:solidFill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Music, melody and lyrics by Stephane and </a:t>
            </a:r>
            <a:r>
              <a:rPr lang="fr" dirty="0" smtClean="0">
                <a:solidFill>
                  <a:srgbClr val="0070C0"/>
                </a:solidFill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François</a:t>
            </a:r>
          </a:p>
          <a:p>
            <a:pPr marL="139700" algn="ctr">
              <a:buClr>
                <a:srgbClr val="FFFFFF"/>
              </a:buClr>
              <a:buSzPts val="1400"/>
            </a:pPr>
            <a:endParaRPr lang="fr" sz="1000" dirty="0">
              <a:solidFill>
                <a:srgbClr val="0070C0"/>
              </a:solidFill>
              <a:latin typeface="Architects Daughter" panose="020B0604020202020204" charset="0"/>
              <a:ea typeface="Architects Daughter"/>
              <a:cs typeface="Architects Daughter"/>
              <a:sym typeface="Architects Daughter"/>
            </a:endParaRPr>
          </a:p>
          <a:p>
            <a:pPr marL="139700"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</a:pPr>
            <a:r>
              <a:rPr lang="fr-FR" dirty="0" smtClean="0">
                <a:solidFill>
                  <a:srgbClr val="0070C0"/>
                </a:solidFill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C</a:t>
            </a:r>
            <a:r>
              <a:rPr lang="fr" dirty="0" smtClean="0">
                <a:solidFill>
                  <a:srgbClr val="0070C0"/>
                </a:solidFill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onception</a:t>
            </a:r>
          </a:p>
          <a:p>
            <a:pPr marL="139700"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</a:pPr>
            <a:r>
              <a:rPr lang="fr" dirty="0" smtClean="0">
                <a:solidFill>
                  <a:srgbClr val="0070C0"/>
                </a:solidFill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 Anna, Anne-Valérie, Mathilde, Sabrina et Sandrine</a:t>
            </a:r>
            <a:endParaRPr dirty="0">
              <a:solidFill>
                <a:srgbClr val="0070C0"/>
              </a:solidFill>
              <a:latin typeface="Architects Daughter" panose="020B0604020202020204" charset="0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4" name="Google Shape;745;p3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68488" y="570140"/>
            <a:ext cx="517387" cy="517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746;p3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22">
            <a:off x="7559403" y="468192"/>
            <a:ext cx="1378964" cy="7962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072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6"/>
          <p:cNvSpPr txBox="1"/>
          <p:nvPr/>
        </p:nvSpPr>
        <p:spPr>
          <a:xfrm>
            <a:off x="3177889" y="482848"/>
            <a:ext cx="3624000" cy="5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4400" dirty="0">
                <a:solidFill>
                  <a:schemeClr val="dk1"/>
                </a:solidFill>
                <a:latin typeface="Architects Daughter" panose="020B0604020202020204" charset="0"/>
                <a:ea typeface="Barrio"/>
                <a:cs typeface="Barrio"/>
                <a:sym typeface="Barrio"/>
              </a:rPr>
              <a:t>Trash day</a:t>
            </a:r>
            <a:endParaRPr sz="4400" dirty="0">
              <a:solidFill>
                <a:schemeClr val="dk1"/>
              </a:solidFill>
              <a:latin typeface="Architects Daughter" panose="020B0604020202020204" charset="0"/>
              <a:ea typeface="Barrio"/>
              <a:cs typeface="Barrio"/>
              <a:sym typeface="Barrio"/>
            </a:endParaRPr>
          </a:p>
        </p:txBody>
      </p:sp>
      <p:pic>
        <p:nvPicPr>
          <p:cNvPr id="114" name="Google Shape;114;p16" descr="Recycler, Recyclage, Flèches, Cycle"/>
          <p:cNvPicPr preferRelativeResize="0"/>
          <p:nvPr/>
        </p:nvPicPr>
        <p:blipFill rotWithShape="1">
          <a:blip r:embed="rId3">
            <a:alphaModFix/>
          </a:blip>
          <a:srcRect r="51637"/>
          <a:stretch/>
        </p:blipFill>
        <p:spPr>
          <a:xfrm>
            <a:off x="113550" y="4444700"/>
            <a:ext cx="528700" cy="54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BA82281-BC04-4E53-9A4A-1D199896A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183" y="1372181"/>
            <a:ext cx="2612881" cy="287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BC471C2E-7C40-4252-A7D6-6B6230051611}"/>
              </a:ext>
            </a:extLst>
          </p:cNvPr>
          <p:cNvSpPr/>
          <p:nvPr/>
        </p:nvSpPr>
        <p:spPr>
          <a:xfrm>
            <a:off x="2809706" y="2571749"/>
            <a:ext cx="318977" cy="24587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DAF1DA64-45ED-47A3-933F-50CA1CE012A0}"/>
              </a:ext>
            </a:extLst>
          </p:cNvPr>
          <p:cNvSpPr/>
          <p:nvPr/>
        </p:nvSpPr>
        <p:spPr>
          <a:xfrm>
            <a:off x="1470838" y="2885459"/>
            <a:ext cx="318977" cy="24587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Google Shape;111;p16" descr="Cartoon, Comic, Disposal, Garbage">
            <a:extLst>
              <a:ext uri="{FF2B5EF4-FFF2-40B4-BE49-F238E27FC236}">
                <a16:creationId xmlns:a16="http://schemas.microsoft.com/office/drawing/2014/main" id="{1AD7F482-5BB1-41CF-8C9D-A13D4B8AAE2B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26723" y="1640694"/>
            <a:ext cx="2915782" cy="1522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2;p16" descr="Trash, Waste, Recycling, Recyclable">
            <a:extLst>
              <a:ext uri="{FF2B5EF4-FFF2-40B4-BE49-F238E27FC236}">
                <a16:creationId xmlns:a16="http://schemas.microsoft.com/office/drawing/2014/main" id="{01694B5D-91E3-4863-8F61-254BB4A3D71F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58501" y="2012162"/>
            <a:ext cx="808295" cy="111917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13;p16">
            <a:extLst>
              <a:ext uri="{FF2B5EF4-FFF2-40B4-BE49-F238E27FC236}">
                <a16:creationId xmlns:a16="http://schemas.microsoft.com/office/drawing/2014/main" id="{5D8AD545-C9F1-4868-BAB9-2ADF79FB3EC2}"/>
              </a:ext>
            </a:extLst>
          </p:cNvPr>
          <p:cNvSpPr/>
          <p:nvPr/>
        </p:nvSpPr>
        <p:spPr>
          <a:xfrm>
            <a:off x="4776172" y="1640694"/>
            <a:ext cx="1074804" cy="426886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F9CB9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6F39B5B7-3633-4B0C-8B81-BED8F0DDF12D}"/>
              </a:ext>
            </a:extLst>
          </p:cNvPr>
          <p:cNvSpPr/>
          <p:nvPr/>
        </p:nvSpPr>
        <p:spPr>
          <a:xfrm>
            <a:off x="2795126" y="2885459"/>
            <a:ext cx="318977" cy="24587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375CCCA0-0D5D-453A-B9A1-0B5041442D63}"/>
              </a:ext>
            </a:extLst>
          </p:cNvPr>
          <p:cNvSpPr/>
          <p:nvPr/>
        </p:nvSpPr>
        <p:spPr>
          <a:xfrm>
            <a:off x="1456258" y="3199169"/>
            <a:ext cx="318977" cy="24587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49F19197-971F-45BC-B50D-34067AADCCDD}"/>
              </a:ext>
            </a:extLst>
          </p:cNvPr>
          <p:cNvSpPr/>
          <p:nvPr/>
        </p:nvSpPr>
        <p:spPr>
          <a:xfrm>
            <a:off x="2776562" y="3179823"/>
            <a:ext cx="318977" cy="24587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3ED03DFB-3980-4B54-8DB9-D02DA52FA08C}"/>
              </a:ext>
            </a:extLst>
          </p:cNvPr>
          <p:cNvSpPr/>
          <p:nvPr/>
        </p:nvSpPr>
        <p:spPr>
          <a:xfrm>
            <a:off x="1437694" y="3493533"/>
            <a:ext cx="318977" cy="24587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F421C538-674E-4D17-99D9-587133B830B3}"/>
              </a:ext>
            </a:extLst>
          </p:cNvPr>
          <p:cNvSpPr/>
          <p:nvPr/>
        </p:nvSpPr>
        <p:spPr>
          <a:xfrm>
            <a:off x="2773263" y="3493533"/>
            <a:ext cx="318977" cy="24587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8E419C01-2499-40BB-85D1-B9D1BE161AF7}"/>
              </a:ext>
            </a:extLst>
          </p:cNvPr>
          <p:cNvSpPr/>
          <p:nvPr/>
        </p:nvSpPr>
        <p:spPr>
          <a:xfrm>
            <a:off x="1444783" y="3817726"/>
            <a:ext cx="318977" cy="24587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9DE27BB5-FDC9-4A2D-955A-157CD9F5F0AF}"/>
              </a:ext>
            </a:extLst>
          </p:cNvPr>
          <p:cNvSpPr/>
          <p:nvPr/>
        </p:nvSpPr>
        <p:spPr>
          <a:xfrm>
            <a:off x="2773263" y="3807243"/>
            <a:ext cx="318977" cy="24587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2" name="Google Shape;238;p28"/>
          <p:cNvPicPr preferRelativeResize="0"/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802298" y="482848"/>
            <a:ext cx="635396" cy="70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629" y="616918"/>
            <a:ext cx="572455" cy="5724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0717" y="233717"/>
            <a:ext cx="8923283" cy="127506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6" name="Groupe 5"/>
          <p:cNvGrpSpPr/>
          <p:nvPr/>
        </p:nvGrpSpPr>
        <p:grpSpPr>
          <a:xfrm>
            <a:off x="1648518" y="0"/>
            <a:ext cx="5846963" cy="5143500"/>
            <a:chOff x="1648518" y="0"/>
            <a:chExt cx="5846963" cy="5143500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8518" y="0"/>
              <a:ext cx="5846963" cy="5143500"/>
            </a:xfrm>
            <a:prstGeom prst="rect">
              <a:avLst/>
            </a:prstGeom>
          </p:spPr>
        </p:pic>
        <p:sp>
          <p:nvSpPr>
            <p:cNvPr id="142" name="Google Shape;142;p27"/>
            <p:cNvSpPr txBox="1"/>
            <p:nvPr/>
          </p:nvSpPr>
          <p:spPr>
            <a:xfrm>
              <a:off x="2875935" y="265615"/>
              <a:ext cx="4484985" cy="848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rPr lang="fr-FR" sz="3200" b="1" i="0" u="none" strike="noStrike" cap="none" dirty="0">
                  <a:solidFill>
                    <a:schemeClr val="bg1"/>
                  </a:solidFill>
                  <a:latin typeface="Architects Daughter"/>
                  <a:ea typeface="Architects Daughter"/>
                  <a:cs typeface="Architects Daughter"/>
                  <a:sym typeface="Architects Daughter"/>
                </a:rPr>
                <a:t>Geography in English</a:t>
              </a:r>
              <a:endParaRPr sz="3200" b="1" i="0" u="none" strike="noStrike" cap="none" dirty="0">
                <a:solidFill>
                  <a:schemeClr val="bg1"/>
                </a:solidFill>
                <a:latin typeface="Architects Daughter"/>
                <a:ea typeface="Architects Daughter"/>
                <a:cs typeface="Architects Daughter"/>
                <a:sym typeface="Architects Daughter"/>
              </a:endParaRPr>
            </a:p>
          </p:txBody>
        </p:sp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1759" y="265615"/>
              <a:ext cx="964176" cy="964176"/>
            </a:xfrm>
            <a:prstGeom prst="rect">
              <a:avLst/>
            </a:prstGeom>
          </p:spPr>
        </p:pic>
      </p:grpSp>
      <p:sp>
        <p:nvSpPr>
          <p:cNvPr id="7" name="Google Shape;119;p17">
            <a:extLst>
              <a:ext uri="{FF2B5EF4-FFF2-40B4-BE49-F238E27FC236}">
                <a16:creationId xmlns:a16="http://schemas.microsoft.com/office/drawing/2014/main" id="{5E24E4C6-B0DE-47C9-970B-E17F533FE989}"/>
              </a:ext>
            </a:extLst>
          </p:cNvPr>
          <p:cNvSpPr txBox="1"/>
          <p:nvPr/>
        </p:nvSpPr>
        <p:spPr>
          <a:xfrm>
            <a:off x="3142950" y="2465856"/>
            <a:ext cx="2293500" cy="484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chitects Daughter"/>
              <a:buChar char="❏"/>
            </a:pPr>
            <a:r>
              <a:rPr lang="fr" sz="2400" dirty="0">
                <a:solidFill>
                  <a:schemeClr val="bg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Remember </a:t>
            </a:r>
            <a:endParaRPr sz="2400" dirty="0">
              <a:solidFill>
                <a:schemeClr val="bg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8" name="Google Shape;120;p17">
            <a:extLst>
              <a:ext uri="{FF2B5EF4-FFF2-40B4-BE49-F238E27FC236}">
                <a16:creationId xmlns:a16="http://schemas.microsoft.com/office/drawing/2014/main" id="{4309CD43-5230-44F4-B91E-8A63061F32C5}"/>
              </a:ext>
            </a:extLst>
          </p:cNvPr>
          <p:cNvSpPr txBox="1"/>
          <p:nvPr/>
        </p:nvSpPr>
        <p:spPr>
          <a:xfrm>
            <a:off x="3142950" y="1962031"/>
            <a:ext cx="2416200" cy="469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chitects Daughter"/>
              <a:buChar char="❏"/>
            </a:pPr>
            <a:r>
              <a:rPr lang="fr" sz="2400" dirty="0">
                <a:solidFill>
                  <a:schemeClr val="bg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Let’s do </a:t>
            </a:r>
            <a:r>
              <a:rPr lang="fr" sz="2400" dirty="0" smtClean="0">
                <a:solidFill>
                  <a:schemeClr val="bg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it!</a:t>
            </a:r>
            <a:endParaRPr sz="2400" dirty="0">
              <a:solidFill>
                <a:schemeClr val="bg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9" name="Google Shape;121;p17">
            <a:extLst>
              <a:ext uri="{FF2B5EF4-FFF2-40B4-BE49-F238E27FC236}">
                <a16:creationId xmlns:a16="http://schemas.microsoft.com/office/drawing/2014/main" id="{31994D73-5E1A-49FB-A94D-163A32050001}"/>
              </a:ext>
            </a:extLst>
          </p:cNvPr>
          <p:cNvSpPr txBox="1"/>
          <p:nvPr/>
        </p:nvSpPr>
        <p:spPr>
          <a:xfrm>
            <a:off x="3142950" y="1523306"/>
            <a:ext cx="2366400" cy="549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chitects Daughter"/>
              <a:buChar char="❏"/>
            </a:pPr>
            <a:r>
              <a:rPr lang="fr" sz="2400" dirty="0">
                <a:solidFill>
                  <a:schemeClr val="bg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3 R</a:t>
            </a:r>
            <a:endParaRPr sz="2400" dirty="0">
              <a:solidFill>
                <a:schemeClr val="bg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10" name="Google Shape;122;p17">
            <a:extLst>
              <a:ext uri="{FF2B5EF4-FFF2-40B4-BE49-F238E27FC236}">
                <a16:creationId xmlns:a16="http://schemas.microsoft.com/office/drawing/2014/main" id="{17D90D8D-17E0-4D2C-899D-DC81CC0110DE}"/>
              </a:ext>
            </a:extLst>
          </p:cNvPr>
          <p:cNvSpPr txBox="1"/>
          <p:nvPr/>
        </p:nvSpPr>
        <p:spPr>
          <a:xfrm>
            <a:off x="3142950" y="1019480"/>
            <a:ext cx="3705900" cy="580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chitects Daughter"/>
              <a:buChar char="❏"/>
            </a:pPr>
            <a:r>
              <a:rPr lang="fr" sz="2400" dirty="0">
                <a:solidFill>
                  <a:schemeClr val="bg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Supplies and Orders</a:t>
            </a:r>
            <a:endParaRPr sz="2400" dirty="0">
              <a:solidFill>
                <a:schemeClr val="bg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11" name="Google Shape;124;p17">
            <a:extLst>
              <a:ext uri="{FF2B5EF4-FFF2-40B4-BE49-F238E27FC236}">
                <a16:creationId xmlns:a16="http://schemas.microsoft.com/office/drawing/2014/main" id="{A80C8085-BC83-4120-A548-FD3F78326E94}"/>
              </a:ext>
            </a:extLst>
          </p:cNvPr>
          <p:cNvSpPr txBox="1"/>
          <p:nvPr/>
        </p:nvSpPr>
        <p:spPr>
          <a:xfrm>
            <a:off x="3142950" y="2904581"/>
            <a:ext cx="3201900" cy="580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chitects Daughter"/>
              <a:buChar char="❏"/>
            </a:pPr>
            <a:r>
              <a:rPr lang="fr" sz="2400" dirty="0" smtClean="0">
                <a:solidFill>
                  <a:schemeClr val="bg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Challenge</a:t>
            </a:r>
            <a:endParaRPr sz="2400" dirty="0">
              <a:solidFill>
                <a:schemeClr val="bg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</p:spTree>
    <p:extLst>
      <p:ext uri="{BB962C8B-B14F-4D97-AF65-F5344CB8AC3E}">
        <p14:creationId xmlns:p14="http://schemas.microsoft.com/office/powerpoint/2010/main" val="4277534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8"/>
          <p:cNvSpPr txBox="1"/>
          <p:nvPr/>
        </p:nvSpPr>
        <p:spPr>
          <a:xfrm>
            <a:off x="114800" y="537900"/>
            <a:ext cx="9064500" cy="8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dirty="0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You </a:t>
            </a:r>
            <a:r>
              <a:rPr lang="fr-FR" sz="4400" dirty="0" err="1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need</a:t>
            </a:r>
            <a:r>
              <a:rPr lang="fr-FR" sz="4400" dirty="0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 ...</a:t>
            </a:r>
            <a:endParaRPr sz="4400" dirty="0">
              <a:solidFill>
                <a:schemeClr val="tx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133" name="Google Shape;133;p18"/>
          <p:cNvSpPr/>
          <p:nvPr/>
        </p:nvSpPr>
        <p:spPr>
          <a:xfrm>
            <a:off x="4577574" y="3586900"/>
            <a:ext cx="1706099" cy="5757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fr-FR" sz="2400" dirty="0">
                <a:latin typeface="Architects Daughter"/>
                <a:sym typeface="Architects Daughter"/>
              </a:rPr>
              <a:t>s</a:t>
            </a:r>
            <a:r>
              <a:rPr lang="fr" sz="2400" dirty="0" smtClean="0">
                <a:latin typeface="Architects Daughter"/>
                <a:sym typeface="Architects Daughter"/>
              </a:rPr>
              <a:t>c_ss_rs</a:t>
            </a:r>
            <a:endParaRPr sz="2400" dirty="0">
              <a:latin typeface="Architects Daughter"/>
              <a:sym typeface="Architects Daughter"/>
            </a:endParaRPr>
          </a:p>
        </p:txBody>
      </p:sp>
      <p:sp>
        <p:nvSpPr>
          <p:cNvPr id="134" name="Google Shape;134;p18"/>
          <p:cNvSpPr/>
          <p:nvPr/>
        </p:nvSpPr>
        <p:spPr>
          <a:xfrm>
            <a:off x="315000" y="3485650"/>
            <a:ext cx="1706100" cy="5757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a p_nc_l</a:t>
            </a:r>
            <a:endParaRPr sz="2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135" name="Google Shape;13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1412" y="1475593"/>
            <a:ext cx="1814625" cy="205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8" descr="Coupé, Ciseaux, Outil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43075" y="1459700"/>
            <a:ext cx="1466700" cy="1788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8" descr="Colle, Bouteille, Orange, Bleu, Fluide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81025" y="2287575"/>
            <a:ext cx="1060225" cy="1594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8" descr="Centimètre, La Construction, Géométrie, Math, Mesure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5400000">
            <a:off x="2336311" y="2319038"/>
            <a:ext cx="1814626" cy="1531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8" descr="Recycler, Recyclage, Flèches, Cycle"/>
          <p:cNvPicPr preferRelativeResize="0"/>
          <p:nvPr/>
        </p:nvPicPr>
        <p:blipFill rotWithShape="1">
          <a:blip r:embed="rId7">
            <a:alphaModFix/>
          </a:blip>
          <a:srcRect r="51637"/>
          <a:stretch/>
        </p:blipFill>
        <p:spPr>
          <a:xfrm>
            <a:off x="113550" y="4444700"/>
            <a:ext cx="528700" cy="54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93B319E-1426-482A-9739-5EE4AB0CB7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383" y="599375"/>
            <a:ext cx="559308" cy="55930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0F701C1-4295-4D15-A23F-68A0CFE49C2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34" y="535477"/>
            <a:ext cx="556766" cy="556766"/>
          </a:xfrm>
          <a:prstGeom prst="rect">
            <a:avLst/>
          </a:prstGeom>
        </p:spPr>
      </p:pic>
      <p:sp>
        <p:nvSpPr>
          <p:cNvPr id="14" name="Google Shape;134;p18">
            <a:extLst>
              <a:ext uri="{FF2B5EF4-FFF2-40B4-BE49-F238E27FC236}">
                <a16:creationId xmlns:a16="http://schemas.microsoft.com/office/drawing/2014/main" id="{3090A929-458C-4303-AD63-024BF2151BFD}"/>
              </a:ext>
            </a:extLst>
          </p:cNvPr>
          <p:cNvSpPr/>
          <p:nvPr/>
        </p:nvSpPr>
        <p:spPr>
          <a:xfrm>
            <a:off x="2407100" y="1477800"/>
            <a:ext cx="1706100" cy="5757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a</a:t>
            </a: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r>
              <a:rPr lang="fr-FR" sz="2400" dirty="0" err="1">
                <a:latin typeface="Architects Daughter"/>
                <a:ea typeface="Architects Daughter"/>
                <a:cs typeface="Architects Daughter"/>
                <a:sym typeface="Architects Daughter"/>
              </a:rPr>
              <a:t>r_l_r</a:t>
            </a:r>
            <a:endParaRPr sz="2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15" name="Google Shape;133;p18">
            <a:extLst>
              <a:ext uri="{FF2B5EF4-FFF2-40B4-BE49-F238E27FC236}">
                <a16:creationId xmlns:a16="http://schemas.microsoft.com/office/drawing/2014/main" id="{C44D022C-F9A1-4C6F-8A8E-F9C085EFEB33}"/>
              </a:ext>
            </a:extLst>
          </p:cNvPr>
          <p:cNvSpPr/>
          <p:nvPr/>
        </p:nvSpPr>
        <p:spPr>
          <a:xfrm>
            <a:off x="6543300" y="1549987"/>
            <a:ext cx="1466700" cy="5757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fr-FR" sz="2400" dirty="0">
                <a:latin typeface="Architects Daughter"/>
                <a:sym typeface="Architects Daughter"/>
              </a:rPr>
              <a:t>g</a:t>
            </a:r>
            <a:r>
              <a:rPr lang="fr" sz="2400" dirty="0" smtClean="0">
                <a:latin typeface="Architects Daughter"/>
                <a:sym typeface="Architects Daughter"/>
              </a:rPr>
              <a:t>l</a:t>
            </a:r>
            <a:r>
              <a:rPr lang="fr" sz="2400" dirty="0">
                <a:latin typeface="Architects Daughter"/>
                <a:sym typeface="Architects Daughter"/>
              </a:rPr>
              <a:t>__</a:t>
            </a:r>
            <a:endParaRPr sz="2400" dirty="0">
              <a:latin typeface="Architects Daughter"/>
              <a:sym typeface="Architects Daughte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0" animBg="1"/>
      <p:bldP spid="134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9"/>
          <p:cNvSpPr txBox="1"/>
          <p:nvPr/>
        </p:nvSpPr>
        <p:spPr>
          <a:xfrm>
            <a:off x="1765004" y="537900"/>
            <a:ext cx="5869173" cy="8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dirty="0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And...</a:t>
            </a:r>
            <a:endParaRPr sz="4400" dirty="0">
              <a:solidFill>
                <a:schemeClr val="tx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146" name="Google Shape;146;p19"/>
          <p:cNvSpPr/>
          <p:nvPr/>
        </p:nvSpPr>
        <p:spPr>
          <a:xfrm>
            <a:off x="6077550" y="3583800"/>
            <a:ext cx="2045400" cy="5757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fr" sz="2400" dirty="0">
                <a:latin typeface="Architects Daughter"/>
                <a:sym typeface="Architects Daughter"/>
              </a:rPr>
              <a:t>plastic caps</a:t>
            </a:r>
            <a:endParaRPr sz="2400" dirty="0">
              <a:latin typeface="Architects Daughter"/>
              <a:sym typeface="Architects Daughter"/>
            </a:endParaRPr>
          </a:p>
        </p:txBody>
      </p:sp>
      <p:pic>
        <p:nvPicPr>
          <p:cNvPr id="149" name="Google Shape;149;p19"/>
          <p:cNvPicPr preferRelativeResize="0"/>
          <p:nvPr/>
        </p:nvPicPr>
        <p:blipFill rotWithShape="1">
          <a:blip r:embed="rId3">
            <a:alphaModFix/>
          </a:blip>
          <a:srcRect l="30508" r="23455" b="26051"/>
          <a:stretch/>
        </p:blipFill>
        <p:spPr>
          <a:xfrm>
            <a:off x="6234700" y="2049212"/>
            <a:ext cx="1731098" cy="1284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9" descr="Recycler, Recyclage, Flèches, Cycle"/>
          <p:cNvPicPr preferRelativeResize="0"/>
          <p:nvPr/>
        </p:nvPicPr>
        <p:blipFill rotWithShape="1">
          <a:blip r:embed="rId4">
            <a:alphaModFix/>
          </a:blip>
          <a:srcRect r="51637"/>
          <a:stretch/>
        </p:blipFill>
        <p:spPr>
          <a:xfrm>
            <a:off x="113550" y="4444700"/>
            <a:ext cx="528700" cy="54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2CA38B2-4CC5-4848-B15D-0CFE65F6B9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383" y="599375"/>
            <a:ext cx="559308" cy="55930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A124F46-E9E6-487E-AF37-9B64A82561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34" y="535477"/>
            <a:ext cx="556766" cy="556766"/>
          </a:xfrm>
          <a:prstGeom prst="rect">
            <a:avLst/>
          </a:prstGeom>
        </p:spPr>
      </p:pic>
      <p:sp>
        <p:nvSpPr>
          <p:cNvPr id="11" name="Google Shape;145;p19">
            <a:extLst>
              <a:ext uri="{FF2B5EF4-FFF2-40B4-BE49-F238E27FC236}">
                <a16:creationId xmlns:a16="http://schemas.microsoft.com/office/drawing/2014/main" id="{22A07474-7483-42F2-BC60-74A9F61DCC2E}"/>
              </a:ext>
            </a:extLst>
          </p:cNvPr>
          <p:cNvSpPr/>
          <p:nvPr/>
        </p:nvSpPr>
        <p:spPr>
          <a:xfrm>
            <a:off x="377900" y="3532578"/>
            <a:ext cx="3470100" cy="5757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fr" sz="2400" dirty="0">
                <a:latin typeface="Architects Daughter"/>
                <a:sym typeface="Architects Daughter"/>
              </a:rPr>
              <a:t>cardboard packaging</a:t>
            </a:r>
            <a:endParaRPr sz="2400" dirty="0">
              <a:latin typeface="Architects Daughter"/>
              <a:sym typeface="Architects Daughter"/>
            </a:endParaRPr>
          </a:p>
        </p:txBody>
      </p:sp>
      <p:pic>
        <p:nvPicPr>
          <p:cNvPr id="14" name="Google Shape;147;p19" descr="Boîte, Ouverte, Boîte En Carton, En Carton, Récipient">
            <a:extLst>
              <a:ext uri="{FF2B5EF4-FFF2-40B4-BE49-F238E27FC236}">
                <a16:creationId xmlns:a16="http://schemas.microsoft.com/office/drawing/2014/main" id="{1C7B5DD2-2B81-44D6-A5EE-4AB64C381B81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85706" y="1439111"/>
            <a:ext cx="2579687" cy="187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48;p19">
            <a:extLst>
              <a:ext uri="{FF2B5EF4-FFF2-40B4-BE49-F238E27FC236}">
                <a16:creationId xmlns:a16="http://schemas.microsoft.com/office/drawing/2014/main" id="{3B8357AC-0FDA-4E62-AD94-47C1AE729C2A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5400000">
            <a:off x="3409618" y="2095653"/>
            <a:ext cx="2579676" cy="1191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0"/>
          <p:cNvSpPr txBox="1"/>
          <p:nvPr/>
        </p:nvSpPr>
        <p:spPr>
          <a:xfrm>
            <a:off x="2960687" y="520825"/>
            <a:ext cx="3000000" cy="10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4400" dirty="0">
                <a:solidFill>
                  <a:schemeClr val="tx1"/>
                </a:solidFill>
                <a:latin typeface="Architects Daughter" panose="020B0604020202020204" charset="0"/>
                <a:cs typeface="Barrio"/>
                <a:sym typeface="Barrio"/>
              </a:rPr>
              <a:t>Orders</a:t>
            </a:r>
            <a:endParaRPr sz="4400" dirty="0">
              <a:solidFill>
                <a:schemeClr val="tx1"/>
              </a:solidFill>
              <a:latin typeface="Architects Daughter" panose="020B0604020202020204" charset="0"/>
            </a:endParaRPr>
          </a:p>
        </p:txBody>
      </p:sp>
      <p:sp>
        <p:nvSpPr>
          <p:cNvPr id="156" name="Google Shape;156;p20"/>
          <p:cNvSpPr/>
          <p:nvPr/>
        </p:nvSpPr>
        <p:spPr>
          <a:xfrm>
            <a:off x="572900" y="1701700"/>
            <a:ext cx="1397400" cy="5757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fr-FR" sz="2400" dirty="0">
                <a:latin typeface="Architects Daughter"/>
                <a:sym typeface="Architects Daughter"/>
              </a:rPr>
              <a:t>c</a:t>
            </a:r>
            <a:r>
              <a:rPr lang="fr" sz="2400" dirty="0" smtClean="0">
                <a:latin typeface="Architects Daughter"/>
                <a:sym typeface="Architects Daughter"/>
              </a:rPr>
              <a:t>_t</a:t>
            </a:r>
            <a:endParaRPr sz="2400" dirty="0">
              <a:latin typeface="Architects Daughter"/>
              <a:sym typeface="Architects Daughter"/>
            </a:endParaRPr>
          </a:p>
        </p:txBody>
      </p:sp>
      <p:sp>
        <p:nvSpPr>
          <p:cNvPr id="157" name="Google Shape;157;p20"/>
          <p:cNvSpPr/>
          <p:nvPr/>
        </p:nvSpPr>
        <p:spPr>
          <a:xfrm>
            <a:off x="2580950" y="3159188"/>
            <a:ext cx="1397400" cy="5757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fr-FR" sz="2400" dirty="0">
                <a:latin typeface="Architects Daughter"/>
                <a:sym typeface="Architects Daughter"/>
              </a:rPr>
              <a:t>s</a:t>
            </a:r>
            <a:r>
              <a:rPr lang="fr" sz="2400" dirty="0" smtClean="0">
                <a:latin typeface="Architects Daughter"/>
                <a:sym typeface="Architects Daughter"/>
              </a:rPr>
              <a:t>t_ck</a:t>
            </a:r>
            <a:endParaRPr sz="2400" dirty="0">
              <a:latin typeface="Architects Daughter"/>
              <a:sym typeface="Architects Daughter"/>
            </a:endParaRPr>
          </a:p>
        </p:txBody>
      </p:sp>
      <p:sp>
        <p:nvSpPr>
          <p:cNvPr id="158" name="Google Shape;158;p20"/>
          <p:cNvSpPr/>
          <p:nvPr/>
        </p:nvSpPr>
        <p:spPr>
          <a:xfrm>
            <a:off x="3421275" y="1701700"/>
            <a:ext cx="1397400" cy="5757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fr-FR" sz="2400" dirty="0">
                <a:latin typeface="Architects Daughter"/>
                <a:sym typeface="Architects Daughter"/>
              </a:rPr>
              <a:t>d</a:t>
            </a:r>
            <a:r>
              <a:rPr lang="fr" sz="2400" dirty="0" smtClean="0">
                <a:latin typeface="Architects Daughter"/>
                <a:sym typeface="Architects Daughter"/>
              </a:rPr>
              <a:t>r_w</a:t>
            </a:r>
            <a:endParaRPr sz="2400" dirty="0">
              <a:latin typeface="Architects Daughter"/>
              <a:sym typeface="Architects Daughter"/>
            </a:endParaRPr>
          </a:p>
        </p:txBody>
      </p:sp>
      <p:pic>
        <p:nvPicPr>
          <p:cNvPr id="159" name="Google Shape;159;p20" descr="Coupé, Ciseaux, Outil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64625" y="1489700"/>
            <a:ext cx="1166425" cy="126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0" descr="Tirage Au Sort, Dessin, Main, Humaine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18675" y="1468900"/>
            <a:ext cx="1122591" cy="104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0" descr="Colle, Tube, Collant, Le Collage, Coloration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27750" y="2888987"/>
            <a:ext cx="1665875" cy="111610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0"/>
          <p:cNvSpPr/>
          <p:nvPr/>
        </p:nvSpPr>
        <p:spPr>
          <a:xfrm>
            <a:off x="5829300" y="3554550"/>
            <a:ext cx="1992250" cy="5757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fr-FR" sz="2400" dirty="0">
                <a:latin typeface="Architects Daughter"/>
                <a:sym typeface="Architects Daughter"/>
              </a:rPr>
              <a:t>m</a:t>
            </a:r>
            <a:r>
              <a:rPr lang="fr" sz="2400" dirty="0" smtClean="0">
                <a:latin typeface="Architects Daughter"/>
                <a:sym typeface="Architects Daughter"/>
              </a:rPr>
              <a:t>__</a:t>
            </a:r>
            <a:r>
              <a:rPr lang="fr" sz="2400" dirty="0">
                <a:latin typeface="Architects Daughter"/>
                <a:sym typeface="Architects Daughter"/>
              </a:rPr>
              <a:t>s_r_</a:t>
            </a:r>
            <a:endParaRPr sz="2400" dirty="0">
              <a:latin typeface="Architects Daughter"/>
              <a:sym typeface="Architects Daughter"/>
            </a:endParaRPr>
          </a:p>
        </p:txBody>
      </p:sp>
      <p:pic>
        <p:nvPicPr>
          <p:cNvPr id="163" name="Google Shape;163;p20" descr="Centimètre, La Construction, Géométrie, Math, Mesure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5400000">
            <a:off x="6353561" y="1728913"/>
            <a:ext cx="1814626" cy="15318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4" name="Google Shape;164;p20"/>
          <p:cNvCxnSpPr/>
          <p:nvPr/>
        </p:nvCxnSpPr>
        <p:spPr>
          <a:xfrm rot="10800000">
            <a:off x="6799800" y="1668825"/>
            <a:ext cx="186900" cy="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5" name="Google Shape;165;p20"/>
          <p:cNvCxnSpPr/>
          <p:nvPr/>
        </p:nvCxnSpPr>
        <p:spPr>
          <a:xfrm rot="10800000">
            <a:off x="6799800" y="2494838"/>
            <a:ext cx="186900" cy="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5" name="Imag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737" y="578803"/>
            <a:ext cx="540167" cy="540167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350" y="546515"/>
            <a:ext cx="572455" cy="5724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25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25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25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25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25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" grpId="0" animBg="1"/>
      <p:bldP spid="157" grpId="0" animBg="1"/>
      <p:bldP spid="158" grpId="0" animBg="1"/>
      <p:bldP spid="16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0"/>
          <p:cNvSpPr txBox="1"/>
          <p:nvPr/>
        </p:nvSpPr>
        <p:spPr>
          <a:xfrm>
            <a:off x="2900817" y="481275"/>
            <a:ext cx="3743267" cy="736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dirty="0">
                <a:solidFill>
                  <a:schemeClr val="tx1"/>
                </a:solidFill>
                <a:latin typeface="Architects Daughter" panose="020B0604020202020204" charset="0"/>
                <a:cs typeface="Barrio"/>
                <a:sym typeface="Barrio"/>
              </a:rPr>
              <a:t>New </a:t>
            </a:r>
            <a:r>
              <a:rPr lang="fr" sz="4400" dirty="0">
                <a:solidFill>
                  <a:schemeClr val="tx1"/>
                </a:solidFill>
                <a:latin typeface="Architects Daughter" panose="020B0604020202020204" charset="0"/>
                <a:cs typeface="Barrio"/>
                <a:sym typeface="Barrio"/>
              </a:rPr>
              <a:t>Order</a:t>
            </a:r>
            <a:endParaRPr sz="4400" dirty="0">
              <a:solidFill>
                <a:schemeClr val="tx1"/>
              </a:solidFill>
              <a:latin typeface="Architects Daughter" panose="020B0604020202020204" charset="0"/>
            </a:endParaRPr>
          </a:p>
        </p:txBody>
      </p:sp>
      <p:sp>
        <p:nvSpPr>
          <p:cNvPr id="13" name="Google Shape;156;p20">
            <a:extLst>
              <a:ext uri="{FF2B5EF4-FFF2-40B4-BE49-F238E27FC236}">
                <a16:creationId xmlns:a16="http://schemas.microsoft.com/office/drawing/2014/main" id="{6C321D15-CF3D-4930-9C7D-EA7DDC5BA308}"/>
              </a:ext>
            </a:extLst>
          </p:cNvPr>
          <p:cNvSpPr/>
          <p:nvPr/>
        </p:nvSpPr>
        <p:spPr>
          <a:xfrm>
            <a:off x="521467" y="3475760"/>
            <a:ext cx="1397400" cy="575700"/>
          </a:xfrm>
          <a:prstGeom prst="roundRect">
            <a:avLst>
              <a:gd name="adj" fmla="val 16667"/>
            </a:avLst>
          </a:prstGeom>
          <a:solidFill>
            <a:schemeClr val="accent4">
              <a:lumMod val="60000"/>
              <a:lumOff val="40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fr-FR" sz="2400" dirty="0">
                <a:latin typeface="Architects Daughter"/>
                <a:sym typeface="Architects Daughter"/>
              </a:rPr>
              <a:t>sort</a:t>
            </a:r>
            <a:endParaRPr sz="2400" dirty="0">
              <a:latin typeface="Architects Daughter"/>
              <a:sym typeface="Architects Daughter"/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A2FFB4DF-00E6-462F-B308-D5D8D57D8837}"/>
              </a:ext>
            </a:extLst>
          </p:cNvPr>
          <p:cNvSpPr/>
          <p:nvPr/>
        </p:nvSpPr>
        <p:spPr>
          <a:xfrm>
            <a:off x="2740765" y="1854775"/>
            <a:ext cx="697230" cy="697230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0B764499-0507-49FC-B698-3A2267EDFFF5}"/>
              </a:ext>
            </a:extLst>
          </p:cNvPr>
          <p:cNvSpPr/>
          <p:nvPr/>
        </p:nvSpPr>
        <p:spPr>
          <a:xfrm>
            <a:off x="2271823" y="2911765"/>
            <a:ext cx="697230" cy="697230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E9F2C180-3FB6-4C69-AD5C-C65317462281}"/>
              </a:ext>
            </a:extLst>
          </p:cNvPr>
          <p:cNvSpPr/>
          <p:nvPr/>
        </p:nvSpPr>
        <p:spPr>
          <a:xfrm>
            <a:off x="3243042" y="3260380"/>
            <a:ext cx="697230" cy="69723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9CEF392B-4CFD-4C06-A297-A87E4C28FC6C}"/>
              </a:ext>
            </a:extLst>
          </p:cNvPr>
          <p:cNvSpPr/>
          <p:nvPr/>
        </p:nvSpPr>
        <p:spPr>
          <a:xfrm>
            <a:off x="6461764" y="1914580"/>
            <a:ext cx="697230" cy="697230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1634AD3E-384D-48CC-9BD5-C1950C32E47D}"/>
              </a:ext>
            </a:extLst>
          </p:cNvPr>
          <p:cNvSpPr/>
          <p:nvPr/>
        </p:nvSpPr>
        <p:spPr>
          <a:xfrm>
            <a:off x="831376" y="2051825"/>
            <a:ext cx="697230" cy="69723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CBAD9CB8-1C7D-4650-8AC6-A0F869D3D25D}"/>
              </a:ext>
            </a:extLst>
          </p:cNvPr>
          <p:cNvSpPr/>
          <p:nvPr/>
        </p:nvSpPr>
        <p:spPr>
          <a:xfrm>
            <a:off x="4772451" y="2975204"/>
            <a:ext cx="697230" cy="697230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CA21E470-604A-4EA4-9179-58AC5D62DAF2}"/>
              </a:ext>
            </a:extLst>
          </p:cNvPr>
          <p:cNvSpPr/>
          <p:nvPr/>
        </p:nvSpPr>
        <p:spPr>
          <a:xfrm>
            <a:off x="3888173" y="1799308"/>
            <a:ext cx="697230" cy="697230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1D2260C6-B112-48F4-BB14-E367AF96624F}"/>
              </a:ext>
            </a:extLst>
          </p:cNvPr>
          <p:cNvSpPr/>
          <p:nvPr/>
        </p:nvSpPr>
        <p:spPr>
          <a:xfrm>
            <a:off x="5145407" y="1651045"/>
            <a:ext cx="697230" cy="69723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657E6C4F-8D2D-4C35-ABE4-CAD0D9927801}"/>
              </a:ext>
            </a:extLst>
          </p:cNvPr>
          <p:cNvSpPr/>
          <p:nvPr/>
        </p:nvSpPr>
        <p:spPr>
          <a:xfrm>
            <a:off x="7142471" y="3277360"/>
            <a:ext cx="697230" cy="697230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6EDC8EA8-566D-4843-A2FA-C51251BC88E7}"/>
              </a:ext>
            </a:extLst>
          </p:cNvPr>
          <p:cNvSpPr/>
          <p:nvPr/>
        </p:nvSpPr>
        <p:spPr>
          <a:xfrm>
            <a:off x="1613645" y="2356740"/>
            <a:ext cx="697230" cy="69723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4D5E0AD2-7981-4075-8E2F-97BBDF758785}"/>
              </a:ext>
            </a:extLst>
          </p:cNvPr>
          <p:cNvSpPr/>
          <p:nvPr/>
        </p:nvSpPr>
        <p:spPr>
          <a:xfrm>
            <a:off x="1422902" y="1519133"/>
            <a:ext cx="697230" cy="69723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2178E334-4054-4621-96C6-228B20EF4BA6}"/>
              </a:ext>
            </a:extLst>
          </p:cNvPr>
          <p:cNvSpPr/>
          <p:nvPr/>
        </p:nvSpPr>
        <p:spPr>
          <a:xfrm>
            <a:off x="6514414" y="2611810"/>
            <a:ext cx="697230" cy="697230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D9A1D12B-195B-4814-8F30-B317E2D5D5F8}"/>
              </a:ext>
            </a:extLst>
          </p:cNvPr>
          <p:cNvSpPr/>
          <p:nvPr/>
        </p:nvSpPr>
        <p:spPr>
          <a:xfrm>
            <a:off x="7477438" y="2400440"/>
            <a:ext cx="697230" cy="697230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AC7E9E28-B6D8-4FA8-8643-AAE414BD781F}"/>
              </a:ext>
            </a:extLst>
          </p:cNvPr>
          <p:cNvSpPr/>
          <p:nvPr/>
        </p:nvSpPr>
        <p:spPr>
          <a:xfrm>
            <a:off x="4566811" y="2138817"/>
            <a:ext cx="697230" cy="697230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3C66FDD7-B75D-4198-8BF7-7C0F9DF88F1E}"/>
              </a:ext>
            </a:extLst>
          </p:cNvPr>
          <p:cNvSpPr/>
          <p:nvPr/>
        </p:nvSpPr>
        <p:spPr>
          <a:xfrm>
            <a:off x="3887951" y="2741495"/>
            <a:ext cx="697230" cy="697230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2" name="Google Shape;238;p28"/>
          <p:cNvPicPr preferRelativeResize="0"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787506" y="449255"/>
            <a:ext cx="635396" cy="70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Image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482" y="618778"/>
            <a:ext cx="540167" cy="540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722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2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7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000"/>
                            </p:stCondLst>
                            <p:childTnLst>
                              <p:par>
                                <p:cTn id="41" presetID="1" presetClass="exit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125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500"/>
                            </p:stCondLst>
                            <p:childTnLst>
                              <p:par>
                                <p:cTn id="48" presetID="1" presetClass="exit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275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4000"/>
                            </p:stCondLst>
                            <p:childTnLst>
                              <p:par>
                                <p:cTn id="55" presetID="1" presetClass="exit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425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500"/>
                            </p:stCondLst>
                            <p:childTnLst>
                              <p:par>
                                <p:cTn id="62" presetID="1" presetClass="exit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75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7000"/>
                            </p:stCondLst>
                            <p:childTnLst>
                              <p:par>
                                <p:cTn id="69" presetID="1" presetClass="exit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725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8500"/>
                            </p:stCondLst>
                            <p:childTnLst>
                              <p:par>
                                <p:cTn id="76" presetID="1" presetClass="exit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875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" grpId="0" animBg="1"/>
      <p:bldP spid="3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20" grpId="0" animBg="1"/>
      <p:bldP spid="22" grpId="0" animBg="1"/>
      <p:bldP spid="22" grpId="1" animBg="1"/>
      <p:bldP spid="23" grpId="0" animBg="1"/>
      <p:bldP spid="23" grpId="1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3310</TotalTime>
  <Words>268</Words>
  <Application>Microsoft Office PowerPoint</Application>
  <PresentationFormat>Affichage à l'écran (16:9)</PresentationFormat>
  <Paragraphs>119</Paragraphs>
  <Slides>33</Slides>
  <Notes>33</Notes>
  <HiddenSlides>0</HiddenSlides>
  <MMClips>2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33</vt:i4>
      </vt:variant>
    </vt:vector>
  </HeadingPairs>
  <TitlesOfParts>
    <vt:vector size="39" baseType="lpstr">
      <vt:lpstr>Barrio</vt:lpstr>
      <vt:lpstr>Pacifico</vt:lpstr>
      <vt:lpstr>Arial</vt:lpstr>
      <vt:lpstr>Architects Daughter</vt:lpstr>
      <vt:lpstr>Wingdings</vt:lpstr>
      <vt:lpstr>Simple Light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Sabrina Champion</dc:creator>
  <cp:lastModifiedBy>JOSSELYN BELLICAUD</cp:lastModifiedBy>
  <cp:revision>138</cp:revision>
  <dcterms:modified xsi:type="dcterms:W3CDTF">2020-09-29T08:38:13Z</dcterms:modified>
</cp:coreProperties>
</file>