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321" r:id="rId7"/>
    <p:sldId id="263" r:id="rId8"/>
    <p:sldId id="319" r:id="rId9"/>
    <p:sldId id="307" r:id="rId10"/>
    <p:sldId id="320" r:id="rId11"/>
    <p:sldId id="308" r:id="rId12"/>
    <p:sldId id="327" r:id="rId13"/>
    <p:sldId id="329" r:id="rId14"/>
    <p:sldId id="310" r:id="rId15"/>
    <p:sldId id="309" r:id="rId16"/>
    <p:sldId id="285" r:id="rId17"/>
    <p:sldId id="330" r:id="rId18"/>
    <p:sldId id="331" r:id="rId19"/>
    <p:sldId id="311" r:id="rId20"/>
    <p:sldId id="332" r:id="rId21"/>
    <p:sldId id="267" r:id="rId22"/>
    <p:sldId id="312" r:id="rId23"/>
    <p:sldId id="271" r:id="rId24"/>
    <p:sldId id="303" r:id="rId25"/>
    <p:sldId id="294" r:id="rId26"/>
    <p:sldId id="274" r:id="rId27"/>
    <p:sldId id="273" r:id="rId28"/>
    <p:sldId id="305" r:id="rId29"/>
    <p:sldId id="277" r:id="rId30"/>
    <p:sldId id="316" r:id="rId31"/>
    <p:sldId id="314" r:id="rId32"/>
    <p:sldId id="317" r:id="rId33"/>
    <p:sldId id="281" r:id="rId34"/>
    <p:sldId id="282" r:id="rId35"/>
    <p:sldId id="283" r:id="rId36"/>
    <p:sldId id="333" r:id="rId37"/>
  </p:sldIdLst>
  <p:sldSz cx="9144000" cy="5143500" type="screen16x9"/>
  <p:notesSz cx="6858000" cy="9144000"/>
  <p:embeddedFontLst>
    <p:embeddedFont>
      <p:font typeface="Barrio" panose="020B0604020202020204" charset="0"/>
      <p:regular r:id="rId39"/>
    </p:embeddedFont>
    <p:embeddedFont>
      <p:font typeface="Pacifico" panose="020B0604020202020204" charset="0"/>
      <p:regular r:id="rId40"/>
    </p:embeddedFont>
    <p:embeddedFont>
      <p:font typeface="Architects Daughter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tion par défaut" id="{54D422F9-465B-4303-8242-8A5AE63A3A01}">
          <p14:sldIdLst>
            <p14:sldId id="256"/>
            <p14:sldId id="257"/>
            <p14:sldId id="258"/>
            <p14:sldId id="259"/>
            <p14:sldId id="260"/>
            <p14:sldId id="321"/>
            <p14:sldId id="263"/>
            <p14:sldId id="319"/>
            <p14:sldId id="307"/>
            <p14:sldId id="320"/>
            <p14:sldId id="308"/>
            <p14:sldId id="327"/>
            <p14:sldId id="329"/>
            <p14:sldId id="310"/>
            <p14:sldId id="309"/>
          </p14:sldIdLst>
        </p14:section>
        <p14:section name="Section sans titre" id="{3922CD69-E7A2-4036-A706-473B051A1CB8}">
          <p14:sldIdLst>
            <p14:sldId id="285"/>
            <p14:sldId id="330"/>
            <p14:sldId id="331"/>
            <p14:sldId id="311"/>
            <p14:sldId id="332"/>
            <p14:sldId id="267"/>
            <p14:sldId id="312"/>
            <p14:sldId id="271"/>
            <p14:sldId id="303"/>
            <p14:sldId id="294"/>
            <p14:sldId id="274"/>
            <p14:sldId id="273"/>
            <p14:sldId id="305"/>
            <p14:sldId id="277"/>
            <p14:sldId id="316"/>
            <p14:sldId id="314"/>
            <p14:sldId id="317"/>
            <p14:sldId id="281"/>
            <p14:sldId id="282"/>
            <p14:sldId id="283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gB2DsBU57yxoVemmZx1liJy/gs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83431" autoAdjust="0"/>
  </p:normalViewPr>
  <p:slideViewPr>
    <p:cSldViewPr snapToGrid="0">
      <p:cViewPr varScale="1">
        <p:scale>
          <a:sx n="103" d="100"/>
          <a:sy n="103" d="100"/>
        </p:scale>
        <p:origin x="76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752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8106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950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9" name="Google Shape;189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839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87965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126670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fr-F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410292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" name="Google Shape;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1721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9240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8" name="Google Shape;198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303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 dirty="0"/>
          </a:p>
        </p:txBody>
      </p:sp>
      <p:sp>
        <p:nvSpPr>
          <p:cNvPr id="198" name="Google Shape;198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0165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" name="Google Shape;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5681" lvl="0" indent="-3958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 smtClean="0"/>
          </a:p>
        </p:txBody>
      </p:sp>
      <p:sp>
        <p:nvSpPr>
          <p:cNvPr id="189" name="Google Shape;189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6413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7833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85840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1549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9c1accbb6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9c1accbb6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96008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48228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99897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6dbc70f8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76dbc70f8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9117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7386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029933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833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4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8" name="Google Shape;8;p30"/>
          <p:cNvSpPr/>
          <p:nvPr/>
        </p:nvSpPr>
        <p:spPr>
          <a:xfrm>
            <a:off x="478900" y="538775"/>
            <a:ext cx="8455500" cy="7335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30"/>
          <p:cNvSpPr/>
          <p:nvPr/>
        </p:nvSpPr>
        <p:spPr>
          <a:xfrm>
            <a:off x="74550" y="4325075"/>
            <a:ext cx="9069300" cy="613500"/>
          </a:xfrm>
          <a:prstGeom prst="rtTriangle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0"/>
          <p:cNvSpPr/>
          <p:nvPr/>
        </p:nvSpPr>
        <p:spPr>
          <a:xfrm rot="10800000">
            <a:off x="74700" y="4317575"/>
            <a:ext cx="9069300" cy="628500"/>
          </a:xfrm>
          <a:prstGeom prst="rtTriangle">
            <a:avLst/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0"/>
          <p:cNvSpPr/>
          <p:nvPr/>
        </p:nvSpPr>
        <p:spPr>
          <a:xfrm rot="-1282383">
            <a:off x="478897" y="472514"/>
            <a:ext cx="1170812" cy="67998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0"/>
          <p:cNvSpPr/>
          <p:nvPr/>
        </p:nvSpPr>
        <p:spPr>
          <a:xfrm rot="305775">
            <a:off x="7752934" y="494027"/>
            <a:ext cx="1030935" cy="82290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6DDDFF-BB1F-48C7-B4C0-68FE2456010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4563" y1="11494" x2="83495" y2="9195"/>
                        <a14:foregroundMark x1="95146" y1="5747" x2="71845" y2="26437"/>
                        <a14:foregroundMark x1="71845" y1="3831" x2="0" y2="4215"/>
                        <a14:foregroundMark x1="10680" y1="8429" x2="18447" y2="27969"/>
                        <a14:foregroundMark x1="5825" y1="37165" x2="4854" y2="40613"/>
                        <a14:foregroundMark x1="59223" y1="59770" x2="86408" y2="31418"/>
                        <a14:foregroundMark x1="89320" y1="17625" x2="90291" y2="31801"/>
                        <a14:foregroundMark x1="4854" y1="32567" x2="3883" y2="31801"/>
                        <a14:foregroundMark x1="81553" y1="45211" x2="81553" y2="45211"/>
                        <a14:foregroundMark x1="82524" y1="37548" x2="82524" y2="37548"/>
                        <a14:foregroundMark x1="86408" y1="33716" x2="86408" y2="3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9" y="3133181"/>
            <a:ext cx="636626" cy="1613198"/>
          </a:xfrm>
          <a:prstGeom prst="rect">
            <a:avLst/>
          </a:prstGeom>
        </p:spPr>
      </p:pic>
      <p:pic>
        <p:nvPicPr>
          <p:cNvPr id="14" name="Google Shape;111;p17"/>
          <p:cNvPicPr preferRelativeResize="0"/>
          <p:nvPr userDrawn="1"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87995" y="4340101"/>
            <a:ext cx="759427" cy="4271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3" Type="http://schemas.openxmlformats.org/officeDocument/2006/relationships/image" Target="../media/image24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5" Type="http://schemas.openxmlformats.org/officeDocument/2006/relationships/image" Target="../media/image10.png"/><Relationship Id="rId4" Type="http://schemas.openxmlformats.org/officeDocument/2006/relationships/image" Target="../media/image25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jpeg"/><Relationship Id="rId18" Type="http://schemas.openxmlformats.org/officeDocument/2006/relationships/image" Target="../media/image54.jpeg"/><Relationship Id="rId3" Type="http://schemas.openxmlformats.org/officeDocument/2006/relationships/image" Target="../media/image43.jpeg"/><Relationship Id="rId7" Type="http://schemas.openxmlformats.org/officeDocument/2006/relationships/image" Target="../media/image45.jpg"/><Relationship Id="rId12" Type="http://schemas.openxmlformats.org/officeDocument/2006/relationships/image" Target="../media/image49.jpe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image" Target="../media/image35.png"/><Relationship Id="rId1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23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42.pn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67.png"/><Relationship Id="rId5" Type="http://schemas.openxmlformats.org/officeDocument/2006/relationships/image" Target="../media/image24.png"/><Relationship Id="rId10" Type="http://schemas.openxmlformats.org/officeDocument/2006/relationships/image" Target="../media/image62.png"/><Relationship Id="rId4" Type="http://schemas.openxmlformats.org/officeDocument/2006/relationships/image" Target="../media/image42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5.png"/><Relationship Id="rId4" Type="http://schemas.openxmlformats.org/officeDocument/2006/relationships/image" Target="../media/image67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16.png"/><Relationship Id="rId5" Type="http://schemas.openxmlformats.org/officeDocument/2006/relationships/image" Target="../media/image25.png"/><Relationship Id="rId10" Type="http://schemas.openxmlformats.org/officeDocument/2006/relationships/image" Target="../media/image71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1.png"/><Relationship Id="rId18" Type="http://schemas.openxmlformats.org/officeDocument/2006/relationships/image" Target="../media/image85.png"/><Relationship Id="rId3" Type="http://schemas.openxmlformats.org/officeDocument/2006/relationships/image" Target="../media/image73.jpg"/><Relationship Id="rId21" Type="http://schemas.microsoft.com/office/2007/relationships/hdphoto" Target="../media/hdphoto8.wdp"/><Relationship Id="rId7" Type="http://schemas.openxmlformats.org/officeDocument/2006/relationships/image" Target="../media/image76.png"/><Relationship Id="rId12" Type="http://schemas.openxmlformats.org/officeDocument/2006/relationships/image" Target="../media/image80.jpg"/><Relationship Id="rId17" Type="http://schemas.microsoft.com/office/2007/relationships/hdphoto" Target="../media/hdphoto6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4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79.jpeg"/><Relationship Id="rId5" Type="http://schemas.openxmlformats.org/officeDocument/2006/relationships/image" Target="../media/image75.png"/><Relationship Id="rId15" Type="http://schemas.openxmlformats.org/officeDocument/2006/relationships/image" Target="../media/image83.jpeg"/><Relationship Id="rId23" Type="http://schemas.openxmlformats.org/officeDocument/2006/relationships/image" Target="../media/image42.png"/><Relationship Id="rId10" Type="http://schemas.openxmlformats.org/officeDocument/2006/relationships/image" Target="../media/image78.jpeg"/><Relationship Id="rId19" Type="http://schemas.microsoft.com/office/2007/relationships/hdphoto" Target="../media/hdphoto7.wdp"/><Relationship Id="rId4" Type="http://schemas.openxmlformats.org/officeDocument/2006/relationships/image" Target="../media/image74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Relationship Id="rId22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31.png"/><Relationship Id="rId3" Type="http://schemas.openxmlformats.org/officeDocument/2006/relationships/image" Target="../media/image88.jpeg"/><Relationship Id="rId7" Type="http://schemas.microsoft.com/office/2007/relationships/hdphoto" Target="../media/hdphoto10.wdp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11" Type="http://schemas.openxmlformats.org/officeDocument/2006/relationships/image" Target="../media/image80.jpg"/><Relationship Id="rId5" Type="http://schemas.microsoft.com/office/2007/relationships/hdphoto" Target="../media/hdphoto9.wdp"/><Relationship Id="rId10" Type="http://schemas.openxmlformats.org/officeDocument/2006/relationships/image" Target="../media/image93.jpeg"/><Relationship Id="rId4" Type="http://schemas.openxmlformats.org/officeDocument/2006/relationships/image" Target="../media/image89.png"/><Relationship Id="rId9" Type="http://schemas.openxmlformats.org/officeDocument/2006/relationships/image" Target="../media/image92.jpeg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94.jpg"/><Relationship Id="rId7" Type="http://schemas.openxmlformats.org/officeDocument/2006/relationships/image" Target="../media/image101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11" Type="http://schemas.openxmlformats.org/officeDocument/2006/relationships/image" Target="../media/image10.png"/><Relationship Id="rId5" Type="http://schemas.openxmlformats.org/officeDocument/2006/relationships/image" Target="../media/image100.png"/><Relationship Id="rId10" Type="http://schemas.microsoft.com/office/2007/relationships/hdphoto" Target="../media/hdphoto13.wdp"/><Relationship Id="rId4" Type="http://schemas.openxmlformats.org/officeDocument/2006/relationships/image" Target="../media/image99.jpeg"/><Relationship Id="rId9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9.wdp"/><Relationship Id="rId18" Type="http://schemas.openxmlformats.org/officeDocument/2006/relationships/image" Target="../media/image92.jpeg"/><Relationship Id="rId26" Type="http://schemas.openxmlformats.org/officeDocument/2006/relationships/image" Target="../media/image107.png"/><Relationship Id="rId3" Type="http://schemas.openxmlformats.org/officeDocument/2006/relationships/image" Target="../media/image94.jpg"/><Relationship Id="rId21" Type="http://schemas.openxmlformats.org/officeDocument/2006/relationships/image" Target="../media/image105.png"/><Relationship Id="rId7" Type="http://schemas.openxmlformats.org/officeDocument/2006/relationships/image" Target="../media/image101.png"/><Relationship Id="rId12" Type="http://schemas.openxmlformats.org/officeDocument/2006/relationships/image" Target="../media/image103.png"/><Relationship Id="rId17" Type="http://schemas.microsoft.com/office/2007/relationships/hdphoto" Target="../media/hdphoto14.wdp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4.png"/><Relationship Id="rId20" Type="http://schemas.openxmlformats.org/officeDocument/2006/relationships/image" Target="../media/image80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11" Type="http://schemas.openxmlformats.org/officeDocument/2006/relationships/image" Target="../media/image88.jpeg"/><Relationship Id="rId24" Type="http://schemas.openxmlformats.org/officeDocument/2006/relationships/image" Target="../media/image42.png"/><Relationship Id="rId5" Type="http://schemas.openxmlformats.org/officeDocument/2006/relationships/image" Target="../media/image100.png"/><Relationship Id="rId15" Type="http://schemas.microsoft.com/office/2007/relationships/hdphoto" Target="../media/hdphoto10.wdp"/><Relationship Id="rId23" Type="http://schemas.openxmlformats.org/officeDocument/2006/relationships/image" Target="../media/image106.png"/><Relationship Id="rId10" Type="http://schemas.microsoft.com/office/2007/relationships/hdphoto" Target="../media/hdphoto13.wdp"/><Relationship Id="rId19" Type="http://schemas.openxmlformats.org/officeDocument/2006/relationships/image" Target="../media/image93.jpeg"/><Relationship Id="rId4" Type="http://schemas.openxmlformats.org/officeDocument/2006/relationships/image" Target="../media/image99.jpeg"/><Relationship Id="rId9" Type="http://schemas.openxmlformats.org/officeDocument/2006/relationships/image" Target="../media/image102.png"/><Relationship Id="rId14" Type="http://schemas.openxmlformats.org/officeDocument/2006/relationships/image" Target="../media/image90.png"/><Relationship Id="rId22" Type="http://schemas.microsoft.com/office/2007/relationships/hdphoto" Target="../media/hdphoto15.wdp"/><Relationship Id="rId27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6.wdp"/><Relationship Id="rId4" Type="http://schemas.openxmlformats.org/officeDocument/2006/relationships/image" Target="../media/image109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image" Target="../media/image110.png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0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0.png"/><Relationship Id="rId18" Type="http://schemas.openxmlformats.org/officeDocument/2006/relationships/image" Target="../media/image122.png"/><Relationship Id="rId3" Type="http://schemas.openxmlformats.org/officeDocument/2006/relationships/image" Target="../media/image110.png"/><Relationship Id="rId21" Type="http://schemas.openxmlformats.org/officeDocument/2006/relationships/image" Target="../media/image125.png"/><Relationship Id="rId7" Type="http://schemas.openxmlformats.org/officeDocument/2006/relationships/image" Target="../media/image117.png"/><Relationship Id="rId12" Type="http://schemas.openxmlformats.org/officeDocument/2006/relationships/image" Target="../media/image127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15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microsoft.com/office/2007/relationships/hdphoto" Target="../media/hdphoto17.wdp"/><Relationship Id="rId24" Type="http://schemas.openxmlformats.org/officeDocument/2006/relationships/image" Target="../media/image118.png"/><Relationship Id="rId5" Type="http://schemas.openxmlformats.org/officeDocument/2006/relationships/image" Target="../media/image114.png"/><Relationship Id="rId15" Type="http://schemas.openxmlformats.org/officeDocument/2006/relationships/image" Target="../media/image113.png"/><Relationship Id="rId23" Type="http://schemas.openxmlformats.org/officeDocument/2006/relationships/image" Target="../media/image129.png"/><Relationship Id="rId10" Type="http://schemas.openxmlformats.org/officeDocument/2006/relationships/image" Target="../media/image128.png"/><Relationship Id="rId19" Type="http://schemas.openxmlformats.org/officeDocument/2006/relationships/image" Target="../media/image123.png"/><Relationship Id="rId4" Type="http://schemas.openxmlformats.org/officeDocument/2006/relationships/image" Target="../media/image111.png"/><Relationship Id="rId9" Type="http://schemas.openxmlformats.org/officeDocument/2006/relationships/image" Target="../media/image121.png"/><Relationship Id="rId14" Type="http://schemas.openxmlformats.org/officeDocument/2006/relationships/image" Target="../media/image112.png"/><Relationship Id="rId22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30.png"/><Relationship Id="rId7" Type="http://schemas.microsoft.com/office/2007/relationships/hdphoto" Target="../media/hdphoto17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8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image" Target="../media/image10.png"/><Relationship Id="rId4" Type="http://schemas.openxmlformats.org/officeDocument/2006/relationships/image" Target="../media/image1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0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81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62.png"/><Relationship Id="rId3" Type="http://schemas.openxmlformats.org/officeDocument/2006/relationships/image" Target="../media/image131.png"/><Relationship Id="rId7" Type="http://schemas.openxmlformats.org/officeDocument/2006/relationships/image" Target="../media/image13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8.png"/><Relationship Id="rId5" Type="http://schemas.openxmlformats.org/officeDocument/2006/relationships/image" Target="../media/image135.png"/><Relationship Id="rId15" Type="http://schemas.openxmlformats.org/officeDocument/2006/relationships/image" Target="../media/image110.png"/><Relationship Id="rId10" Type="http://schemas.openxmlformats.org/officeDocument/2006/relationships/image" Target="../media/image19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22.png"/><Relationship Id="rId3" Type="http://schemas.openxmlformats.org/officeDocument/2006/relationships/image" Target="../media/image141.png"/><Relationship Id="rId7" Type="http://schemas.openxmlformats.org/officeDocument/2006/relationships/image" Target="../media/image111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18.png"/><Relationship Id="rId5" Type="http://schemas.openxmlformats.org/officeDocument/2006/relationships/image" Target="../media/image19.png"/><Relationship Id="rId10" Type="http://schemas.openxmlformats.org/officeDocument/2006/relationships/image" Target="../media/image116.png"/><Relationship Id="rId4" Type="http://schemas.openxmlformats.org/officeDocument/2006/relationships/image" Target="../media/image142.png"/><Relationship Id="rId9" Type="http://schemas.openxmlformats.org/officeDocument/2006/relationships/image" Target="../media/image115.png"/><Relationship Id="rId14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g"/><Relationship Id="rId5" Type="http://schemas.openxmlformats.org/officeDocument/2006/relationships/image" Target="../media/image2.png"/><Relationship Id="rId4" Type="http://schemas.openxmlformats.org/officeDocument/2006/relationships/image" Target="../media/image1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45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stock.adobe.com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lipart.com/fr/index" TargetMode="External"/><Relationship Id="rId5" Type="http://schemas.openxmlformats.org/officeDocument/2006/relationships/hyperlink" Target="https://www.flaticon.com/" TargetMode="External"/><Relationship Id="rId4" Type="http://schemas.openxmlformats.org/officeDocument/2006/relationships/hyperlink" Target="https://pixabay.com/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31.png"/><Relationship Id="rId3" Type="http://schemas.openxmlformats.org/officeDocument/2006/relationships/image" Target="../media/image24.png"/><Relationship Id="rId12" Type="http://schemas.openxmlformats.org/officeDocument/2006/relationships/image" Target="../media/image37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2.sv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4" Type="http://schemas.openxmlformats.org/officeDocument/2006/relationships/image" Target="../media/image25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5" name="Google Shape;65;p1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6" name="Google Shape;6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488" y="594854"/>
            <a:ext cx="517387" cy="51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" name="Google Shape;68;p1"/>
          <p:cNvGrpSpPr/>
          <p:nvPr/>
        </p:nvGrpSpPr>
        <p:grpSpPr>
          <a:xfrm>
            <a:off x="4187786" y="1487134"/>
            <a:ext cx="4061099" cy="1947113"/>
            <a:chOff x="3787501" y="1524622"/>
            <a:chExt cx="4061099" cy="1947113"/>
          </a:xfrm>
        </p:grpSpPr>
        <p:sp>
          <p:nvSpPr>
            <p:cNvPr id="69" name="Google Shape;69;p1"/>
            <p:cNvSpPr/>
            <p:nvPr/>
          </p:nvSpPr>
          <p:spPr>
            <a:xfrm>
              <a:off x="3787501" y="1524622"/>
              <a:ext cx="3413399" cy="111380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English </a:t>
              </a: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4896875" y="2716746"/>
              <a:ext cx="2951725" cy="75498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Class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E05FBA8E-85BC-4EF5-9C9A-07227EA689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376" y="651910"/>
            <a:ext cx="1882080" cy="432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0718" y="751541"/>
            <a:ext cx="2067932" cy="43373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1;p5"/>
          <p:cNvSpPr txBox="1"/>
          <p:nvPr/>
        </p:nvSpPr>
        <p:spPr>
          <a:xfrm>
            <a:off x="848402" y="498498"/>
            <a:ext cx="7664335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How ?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3000476" y="2849622"/>
            <a:ext cx="1087078" cy="1425632"/>
            <a:chOff x="3000476" y="2793021"/>
            <a:chExt cx="1087078" cy="1425632"/>
          </a:xfrm>
        </p:grpSpPr>
        <p:pic>
          <p:nvPicPr>
            <p:cNvPr id="7" name="Graphique 2" descr="Voiture">
              <a:extLst>
                <a:ext uri="{FF2B5EF4-FFF2-40B4-BE49-F238E27FC236}">
                  <a16:creationId xmlns:a16="http://schemas.microsoft.com/office/drawing/2014/main" id="{B2D4EBF7-4AD7-4243-9C1F-CD4AF5E67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00476" y="2793021"/>
              <a:ext cx="1087078" cy="1087078"/>
            </a:xfrm>
            <a:prstGeom prst="rect">
              <a:avLst/>
            </a:prstGeom>
            <a:ln>
              <a:solidFill>
                <a:srgbClr val="00070C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FA039C-F602-274B-B859-F3FC6E8A6ECE}"/>
                </a:ext>
              </a:extLst>
            </p:cNvPr>
            <p:cNvSpPr/>
            <p:nvPr/>
          </p:nvSpPr>
          <p:spPr>
            <a:xfrm>
              <a:off x="3098755" y="3880099"/>
              <a:ext cx="846707" cy="3385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by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  </a:t>
              </a:r>
              <a:r>
                <a:rPr lang="fr-FR" sz="1600" b="1" dirty="0">
                  <a:solidFill>
                    <a:schemeClr val="tx1"/>
                  </a:solidFill>
                </a:rPr>
                <a:t>car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4474325" y="2880988"/>
            <a:ext cx="1155731" cy="1416754"/>
            <a:chOff x="4677731" y="2833860"/>
            <a:chExt cx="1155731" cy="141675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39DB006-F06D-3B42-9E5B-26C68E89D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3" t="9314" r="9245" b="16230"/>
            <a:stretch/>
          </p:blipFill>
          <p:spPr>
            <a:xfrm>
              <a:off x="4677731" y="2833860"/>
              <a:ext cx="1155731" cy="1046239"/>
            </a:xfrm>
            <a:prstGeom prst="rect">
              <a:avLst/>
            </a:prstGeom>
            <a:ln>
              <a:solidFill>
                <a:srgbClr val="00070C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9F760C-0071-EA4D-856C-A3BA8FC466DB}"/>
                </a:ext>
              </a:extLst>
            </p:cNvPr>
            <p:cNvSpPr/>
            <p:nvPr/>
          </p:nvSpPr>
          <p:spPr>
            <a:xfrm>
              <a:off x="4739125" y="3912060"/>
              <a:ext cx="902811" cy="3385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b</a:t>
              </a:r>
              <a:r>
                <a:rPr lang="fr-FR" sz="1600" b="1" dirty="0" smtClean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y</a:t>
              </a:r>
              <a:r>
                <a:rPr lang="fr-FR" sz="1600" b="1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 </a:t>
              </a:r>
              <a:r>
                <a:rPr lang="fr-FR" sz="1600" b="1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bus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6024304" y="2820207"/>
            <a:ext cx="984565" cy="1480876"/>
            <a:chOff x="6738368" y="1531290"/>
            <a:chExt cx="984565" cy="1480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9F760C-0071-EA4D-856C-A3BA8FC466DB}"/>
                </a:ext>
              </a:extLst>
            </p:cNvPr>
            <p:cNvSpPr/>
            <p:nvPr/>
          </p:nvSpPr>
          <p:spPr>
            <a:xfrm>
              <a:off x="6738368" y="2673612"/>
              <a:ext cx="984565" cy="3385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b</a:t>
              </a:r>
              <a:r>
                <a:rPr lang="fr-FR" sz="1600" b="1" dirty="0" smtClean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y</a:t>
              </a:r>
              <a:r>
                <a:rPr lang="fr-FR" sz="1600" b="1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 train</a:t>
              </a:r>
              <a:endParaRPr lang="fr-FR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5617" y="1531290"/>
              <a:ext cx="750068" cy="1129514"/>
            </a:xfrm>
            <a:prstGeom prst="rect">
              <a:avLst/>
            </a:prstGeom>
            <a:ln>
              <a:solidFill>
                <a:srgbClr val="00070C"/>
              </a:solidFill>
            </a:ln>
          </p:spPr>
        </p:pic>
      </p:grpSp>
      <p:grpSp>
        <p:nvGrpSpPr>
          <p:cNvPr id="4" name="Groupe 3"/>
          <p:cNvGrpSpPr/>
          <p:nvPr/>
        </p:nvGrpSpPr>
        <p:grpSpPr>
          <a:xfrm>
            <a:off x="1645363" y="3004546"/>
            <a:ext cx="1016625" cy="1296537"/>
            <a:chOff x="2215330" y="1305156"/>
            <a:chExt cx="1016625" cy="12965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AFA898-1FB7-3E4A-A9D5-7A13957F4A0F}"/>
                </a:ext>
              </a:extLst>
            </p:cNvPr>
            <p:cNvSpPr/>
            <p:nvPr/>
          </p:nvSpPr>
          <p:spPr>
            <a:xfrm>
              <a:off x="2215330" y="2263139"/>
              <a:ext cx="1016625" cy="3385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b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y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 plane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126" y="1305156"/>
              <a:ext cx="935455" cy="9354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3" name="ZoneTexte 22"/>
          <p:cNvSpPr txBox="1"/>
          <p:nvPr/>
        </p:nvSpPr>
        <p:spPr>
          <a:xfrm>
            <a:off x="1676890" y="1348365"/>
            <a:ext cx="224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Canberra</a:t>
            </a:r>
            <a:endParaRPr lang="fr-FR" sz="3600" dirty="0">
              <a:latin typeface="Architects Daughter" panose="020B060402020202020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945462" y="1817121"/>
            <a:ext cx="224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287 km</a:t>
            </a:r>
            <a:endParaRPr lang="fr-FR" sz="3600" dirty="0">
              <a:latin typeface="Architects Daughter" panose="020B060402020202020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641936" y="1378118"/>
            <a:ext cx="178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Sydney</a:t>
            </a:r>
            <a:endParaRPr lang="fr-FR" sz="3600" dirty="0">
              <a:latin typeface="Architects Daughter" panose="020B0604020202020204" charset="0"/>
            </a:endParaRPr>
          </a:p>
        </p:txBody>
      </p:sp>
      <p:sp>
        <p:nvSpPr>
          <p:cNvPr id="24" name="Flèche droite 23"/>
          <p:cNvSpPr/>
          <p:nvPr/>
        </p:nvSpPr>
        <p:spPr>
          <a:xfrm>
            <a:off x="4087554" y="1615069"/>
            <a:ext cx="1376548" cy="177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1473576" y="2346243"/>
            <a:ext cx="1325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chitects Daughter" panose="020B0604020202020204" charset="0"/>
              </a:rPr>
              <a:t>50 mn</a:t>
            </a:r>
            <a:endParaRPr lang="fr-FR" sz="2800" dirty="0">
              <a:latin typeface="Architects Daughter" panose="020B060402020202020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041374" y="2291516"/>
            <a:ext cx="96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chitects Daughter" panose="020B0604020202020204" charset="0"/>
              </a:rPr>
              <a:t>3h30</a:t>
            </a:r>
            <a:endParaRPr lang="fr-FR" sz="2800" dirty="0">
              <a:latin typeface="Architects Daughter" panose="020B060402020202020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078275" y="2308344"/>
            <a:ext cx="1050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chitects Daughter" panose="020B0604020202020204" charset="0"/>
              </a:rPr>
              <a:t>5h15</a:t>
            </a:r>
            <a:endParaRPr lang="fr-FR" sz="2800" dirty="0">
              <a:latin typeface="Architects Daughter" panose="020B060402020202020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699207" y="2293314"/>
            <a:ext cx="612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chitects Daughter" panose="020B0604020202020204" charset="0"/>
              </a:rPr>
              <a:t>4h</a:t>
            </a:r>
            <a:endParaRPr lang="fr-FR" sz="2800" dirty="0">
              <a:latin typeface="Architects Daughter" panose="020B0604020202020204" charset="0"/>
            </a:endParaRPr>
          </a:p>
        </p:txBody>
      </p:sp>
      <p:pic>
        <p:nvPicPr>
          <p:cNvPr id="32" name="Google Shape;238;p28"/>
          <p:cNvPicPr preferRelativeResize="0"/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83512" y="498498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011" y="698116"/>
            <a:ext cx="572455" cy="572455"/>
          </a:xfrm>
          <a:prstGeom prst="rect">
            <a:avLst/>
          </a:prstGeom>
        </p:spPr>
      </p:pic>
      <p:sp>
        <p:nvSpPr>
          <p:cNvPr id="28" name="Ellipse 27"/>
          <p:cNvSpPr/>
          <p:nvPr/>
        </p:nvSpPr>
        <p:spPr>
          <a:xfrm>
            <a:off x="1333915" y="2058653"/>
            <a:ext cx="1556027" cy="2617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62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4" grpId="0" animBg="1"/>
      <p:bldP spid="27" grpId="0"/>
      <p:bldP spid="29" grpId="0"/>
      <p:bldP spid="30" grpId="0"/>
      <p:bldP spid="31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e 47"/>
          <p:cNvGrpSpPr/>
          <p:nvPr/>
        </p:nvGrpSpPr>
        <p:grpSpPr>
          <a:xfrm>
            <a:off x="484382" y="1253555"/>
            <a:ext cx="4583141" cy="3152788"/>
            <a:chOff x="611860" y="1253554"/>
            <a:chExt cx="3691163" cy="306311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860" y="1253554"/>
              <a:ext cx="2042073" cy="306311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AFA898-1FB7-3E4A-A9D5-7A13957F4A0F}"/>
                </a:ext>
              </a:extLst>
            </p:cNvPr>
            <p:cNvSpPr/>
            <p:nvPr/>
          </p:nvSpPr>
          <p:spPr>
            <a:xfrm flipH="1">
              <a:off x="2943218" y="3564234"/>
              <a:ext cx="1035590" cy="3385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o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n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 </a:t>
              </a:r>
              <a:r>
                <a:rPr lang="fr-FR" sz="1600" b="1" dirty="0">
                  <a:solidFill>
                    <a:schemeClr val="tx1"/>
                  </a:solidFill>
                </a:rPr>
                <a:t>foot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722985" y="2039913"/>
              <a:ext cx="1580038" cy="1490391"/>
            </a:xfrm>
            <a:prstGeom prst="rect">
              <a:avLst/>
            </a:prstGeom>
          </p:spPr>
        </p:pic>
        <p:sp>
          <p:nvSpPr>
            <p:cNvPr id="47" name="ZoneTexte 46"/>
            <p:cNvSpPr txBox="1"/>
            <p:nvPr/>
          </p:nvSpPr>
          <p:spPr>
            <a:xfrm>
              <a:off x="3022319" y="1489726"/>
              <a:ext cx="11485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 smtClean="0">
                  <a:latin typeface="Architects Daughter" panose="020B0604020202020204" charset="0"/>
                </a:rPr>
                <a:t>4</a:t>
              </a:r>
              <a:r>
                <a:rPr lang="fr-FR" sz="3600" baseline="30000" dirty="0" smtClean="0">
                  <a:latin typeface="Architects Daughter" panose="020B0604020202020204" charset="0"/>
                </a:rPr>
                <a:t>th</a:t>
              </a:r>
              <a:endParaRPr lang="fr-FR" sz="3600" baseline="30000" dirty="0">
                <a:latin typeface="Architects Daughter" panose="020B0604020202020204" charset="0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492551" y="1475813"/>
            <a:ext cx="5415483" cy="2827625"/>
            <a:chOff x="301913" y="1403491"/>
            <a:chExt cx="5573027" cy="255890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39DB006-F06D-3B42-9E5B-26C68E89D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173" t="9314" r="9245" b="16230"/>
            <a:stretch/>
          </p:blipFill>
          <p:spPr>
            <a:xfrm flipH="1">
              <a:off x="4515438" y="2228368"/>
              <a:ext cx="1359502" cy="1230705"/>
            </a:xfrm>
            <a:prstGeom prst="rect">
              <a:avLst/>
            </a:prstGeom>
            <a:ln>
              <a:solidFill>
                <a:srgbClr val="00070C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D9F760C-0071-EA4D-856C-A3BA8FC466DB}"/>
                </a:ext>
              </a:extLst>
            </p:cNvPr>
            <p:cNvSpPr/>
            <p:nvPr/>
          </p:nvSpPr>
          <p:spPr>
            <a:xfrm flipH="1">
              <a:off x="4630657" y="3478948"/>
              <a:ext cx="1061989" cy="3385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b</a:t>
              </a:r>
              <a:r>
                <a:rPr lang="fr-FR" sz="1600" b="1" dirty="0" smtClean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y</a:t>
              </a:r>
              <a:r>
                <a:rPr lang="fr-FR" sz="1600" b="1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 </a:t>
              </a:r>
              <a:r>
                <a:rPr lang="fr-FR" sz="1600" b="1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bus</a:t>
              </a:r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913" y="1403491"/>
              <a:ext cx="3838364" cy="2558909"/>
            </a:xfrm>
            <a:prstGeom prst="rect">
              <a:avLst/>
            </a:prstGeom>
          </p:spPr>
        </p:pic>
        <p:sp>
          <p:nvSpPr>
            <p:cNvPr id="46" name="ZoneTexte 45"/>
            <p:cNvSpPr txBox="1"/>
            <p:nvPr/>
          </p:nvSpPr>
          <p:spPr>
            <a:xfrm>
              <a:off x="4476477" y="1508605"/>
              <a:ext cx="1170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 err="1" smtClean="0">
                  <a:latin typeface="Architects Daughter" panose="020B0604020202020204" charset="0"/>
                </a:rPr>
                <a:t>then</a:t>
              </a:r>
              <a:endParaRPr lang="fr-FR" sz="3600" dirty="0">
                <a:latin typeface="Architects Daughter" panose="020B0604020202020204" charset="0"/>
              </a:endParaRPr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445824" y="1672305"/>
            <a:ext cx="6433810" cy="2534488"/>
            <a:chOff x="225516" y="1438108"/>
            <a:chExt cx="6433810" cy="2534488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516" y="1438108"/>
              <a:ext cx="4399483" cy="2474709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8AFA898-1FB7-3E4A-A9D5-7A13957F4A0F}"/>
                </a:ext>
              </a:extLst>
            </p:cNvPr>
            <p:cNvSpPr/>
            <p:nvPr/>
          </p:nvSpPr>
          <p:spPr>
            <a:xfrm flipH="1">
              <a:off x="5005777" y="3634042"/>
              <a:ext cx="1653549" cy="3385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b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y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 </a:t>
              </a:r>
              <a:r>
                <a:rPr lang="fr-FR" sz="1600" b="1" dirty="0" err="1" smtClean="0">
                  <a:solidFill>
                    <a:schemeClr val="tx1"/>
                  </a:solidFill>
                </a:rPr>
                <a:t>cable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 car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9799" y="2518574"/>
              <a:ext cx="1114198" cy="11141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0" name="ZoneTexte 49"/>
            <p:cNvSpPr txBox="1"/>
            <p:nvPr/>
          </p:nvSpPr>
          <p:spPr>
            <a:xfrm>
              <a:off x="4700244" y="1484726"/>
              <a:ext cx="1448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 err="1" smtClean="0">
                  <a:latin typeface="Architects Daughter" panose="020B0604020202020204" charset="0"/>
                </a:rPr>
                <a:t>finally</a:t>
              </a:r>
              <a:endParaRPr lang="fr-FR" sz="3600" dirty="0">
                <a:latin typeface="Architects Daughter" panose="020B0604020202020204" charset="0"/>
              </a:endParaRPr>
            </a:p>
          </p:txBody>
        </p:sp>
      </p:grpSp>
      <p:sp>
        <p:nvSpPr>
          <p:cNvPr id="4" name="Google Shape;131;p5"/>
          <p:cNvSpPr txBox="1"/>
          <p:nvPr/>
        </p:nvSpPr>
        <p:spPr>
          <a:xfrm>
            <a:off x="2059865" y="389854"/>
            <a:ext cx="49911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Sydney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60" y="421548"/>
            <a:ext cx="727275" cy="72727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865" y="613899"/>
            <a:ext cx="534924" cy="534924"/>
          </a:xfrm>
          <a:prstGeom prst="rect">
            <a:avLst/>
          </a:prstGeom>
        </p:spPr>
      </p:pic>
      <p:grpSp>
        <p:nvGrpSpPr>
          <p:cNvPr id="43" name="Groupe 42"/>
          <p:cNvGrpSpPr/>
          <p:nvPr/>
        </p:nvGrpSpPr>
        <p:grpSpPr>
          <a:xfrm>
            <a:off x="425135" y="1371082"/>
            <a:ext cx="5285975" cy="2697133"/>
            <a:chOff x="581909" y="1267668"/>
            <a:chExt cx="5579135" cy="300374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8AFA898-1FB7-3E4A-A9D5-7A13957F4A0F}"/>
                </a:ext>
              </a:extLst>
            </p:cNvPr>
            <p:cNvSpPr/>
            <p:nvPr/>
          </p:nvSpPr>
          <p:spPr>
            <a:xfrm flipH="1">
              <a:off x="4965174" y="3382809"/>
              <a:ext cx="1195870" cy="3385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b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y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 plane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060656" y="2219344"/>
              <a:ext cx="1100388" cy="11003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1" name="ZoneTexte 30"/>
            <p:cNvSpPr txBox="1"/>
            <p:nvPr/>
          </p:nvSpPr>
          <p:spPr>
            <a:xfrm>
              <a:off x="5286481" y="1513346"/>
              <a:ext cx="613610" cy="643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 smtClean="0">
                  <a:latin typeface="Architects Daughter" panose="020B0604020202020204" charset="0"/>
                </a:rPr>
                <a:t>1</a:t>
              </a:r>
              <a:r>
                <a:rPr lang="fr-FR" sz="3600" baseline="30000" dirty="0" smtClean="0">
                  <a:latin typeface="Architects Daughter" panose="020B0604020202020204" charset="0"/>
                </a:rPr>
                <a:t>st</a:t>
              </a:r>
              <a:endParaRPr lang="fr-FR" sz="3600" baseline="30000" dirty="0">
                <a:latin typeface="Architects Daughter" panose="020B0604020202020204" charset="0"/>
              </a:endParaRPr>
            </a:p>
          </p:txBody>
        </p:sp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909" y="1267668"/>
              <a:ext cx="4004987" cy="3003741"/>
            </a:xfrm>
            <a:prstGeom prst="rect">
              <a:avLst/>
            </a:prstGeom>
          </p:spPr>
        </p:pic>
      </p:grp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53" b="15575"/>
          <a:stretch/>
        </p:blipFill>
        <p:spPr>
          <a:xfrm>
            <a:off x="-44137" y="23557"/>
            <a:ext cx="9136129" cy="4986141"/>
          </a:xfrm>
          <a:prstGeom prst="rect">
            <a:avLst/>
          </a:prstGeom>
        </p:spPr>
      </p:pic>
      <p:grpSp>
        <p:nvGrpSpPr>
          <p:cNvPr id="44" name="Groupe 43"/>
          <p:cNvGrpSpPr/>
          <p:nvPr/>
        </p:nvGrpSpPr>
        <p:grpSpPr>
          <a:xfrm>
            <a:off x="483902" y="1706412"/>
            <a:ext cx="5609622" cy="2603546"/>
            <a:chOff x="196170" y="1354247"/>
            <a:chExt cx="6001035" cy="2997399"/>
          </a:xfrm>
        </p:grpSpPr>
        <p:pic>
          <p:nvPicPr>
            <p:cNvPr id="18" name="Graphique 2" descr="Voiture">
              <a:extLst>
                <a:ext uri="{FF2B5EF4-FFF2-40B4-BE49-F238E27FC236}">
                  <a16:creationId xmlns:a16="http://schemas.microsoft.com/office/drawing/2014/main" id="{B2D4EBF7-4AD7-4243-9C1F-CD4AF5E67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5078999" y="2182375"/>
              <a:ext cx="1118206" cy="1118206"/>
            </a:xfrm>
            <a:prstGeom prst="rect">
              <a:avLst/>
            </a:prstGeom>
            <a:ln>
              <a:solidFill>
                <a:srgbClr val="00070C"/>
              </a:solidFill>
            </a:ln>
          </p:spPr>
        </p:pic>
        <p:sp>
          <p:nvSpPr>
            <p:cNvPr id="32" name="ZoneTexte 31"/>
            <p:cNvSpPr txBox="1"/>
            <p:nvPr/>
          </p:nvSpPr>
          <p:spPr>
            <a:xfrm>
              <a:off x="5187798" y="1487710"/>
              <a:ext cx="8109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 smtClean="0">
                  <a:latin typeface="Architects Daughter" panose="020B0604020202020204" charset="0"/>
                </a:rPr>
                <a:t>2</a:t>
              </a:r>
              <a:r>
                <a:rPr lang="fr-FR" sz="3600" baseline="30000" dirty="0" smtClean="0">
                  <a:latin typeface="Architects Daughter" panose="020B0604020202020204" charset="0"/>
                </a:rPr>
                <a:t>nd</a:t>
              </a:r>
              <a:endParaRPr lang="fr-FR" sz="3600" baseline="30000" dirty="0">
                <a:latin typeface="Architects Daughter" panose="020B0604020202020204" charset="0"/>
              </a:endParaRPr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170" y="1354247"/>
              <a:ext cx="4496099" cy="2997399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FA039C-F602-274B-B859-F3FC6E8A6ECE}"/>
                </a:ext>
              </a:extLst>
            </p:cNvPr>
            <p:cNvSpPr/>
            <p:nvPr/>
          </p:nvSpPr>
          <p:spPr>
            <a:xfrm flipH="1">
              <a:off x="5060656" y="3394957"/>
              <a:ext cx="995993" cy="3385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by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  taxi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483902" y="1475813"/>
            <a:ext cx="4876204" cy="2814661"/>
            <a:chOff x="385431" y="1333889"/>
            <a:chExt cx="6063820" cy="291858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8AFA898-1FB7-3E4A-A9D5-7A13957F4A0F}"/>
                </a:ext>
              </a:extLst>
            </p:cNvPr>
            <p:cNvSpPr/>
            <p:nvPr/>
          </p:nvSpPr>
          <p:spPr>
            <a:xfrm flipH="1">
              <a:off x="5133042" y="3394957"/>
              <a:ext cx="1316209" cy="35297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b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y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 ferry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033841" y="2163405"/>
              <a:ext cx="1214559" cy="12145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3" name="ZoneTexte 32"/>
            <p:cNvSpPr txBox="1"/>
            <p:nvPr/>
          </p:nvSpPr>
          <p:spPr>
            <a:xfrm>
              <a:off x="5170442" y="1508606"/>
              <a:ext cx="1193422" cy="764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 smtClean="0">
                  <a:latin typeface="Architects Daughter" panose="020B0604020202020204" charset="0"/>
                </a:rPr>
                <a:t>3</a:t>
              </a:r>
              <a:r>
                <a:rPr lang="fr-FR" sz="3600" baseline="30000" dirty="0" smtClean="0">
                  <a:latin typeface="Architects Daughter" panose="020B0604020202020204" charset="0"/>
                </a:rPr>
                <a:t>rd</a:t>
              </a:r>
              <a:endParaRPr lang="fr-FR" sz="3600" baseline="30000" dirty="0">
                <a:latin typeface="Architects Daughter" panose="020B0604020202020204" charset="0"/>
              </a:endParaRPr>
            </a:p>
          </p:txBody>
        </p:sp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431" y="1333889"/>
              <a:ext cx="4377881" cy="2918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557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1;p5"/>
          <p:cNvSpPr txBox="1"/>
          <p:nvPr/>
        </p:nvSpPr>
        <p:spPr>
          <a:xfrm>
            <a:off x="2089589" y="481092"/>
            <a:ext cx="49911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Challenge!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632" y="1391646"/>
            <a:ext cx="1955507" cy="130367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372" y="2917061"/>
            <a:ext cx="1856898" cy="123793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790" y="2759353"/>
            <a:ext cx="1872797" cy="124853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5483" y="1379629"/>
            <a:ext cx="1124948" cy="168742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72" y="1385567"/>
            <a:ext cx="1746332" cy="1309749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72172" y="4305010"/>
            <a:ext cx="613610" cy="643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1</a:t>
            </a:r>
            <a:r>
              <a:rPr lang="fr-FR" sz="3600" baseline="30000" dirty="0" smtClean="0">
                <a:latin typeface="Architects Daughter" panose="020B0604020202020204" charset="0"/>
              </a:rPr>
              <a:t>st</a:t>
            </a:r>
            <a:endParaRPr lang="fr-FR" sz="3600" baseline="30000" dirty="0">
              <a:latin typeface="Architects Daughter" panose="020B060402020202020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408932" y="4275921"/>
            <a:ext cx="81097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2</a:t>
            </a:r>
            <a:r>
              <a:rPr lang="fr-FR" sz="3600" baseline="30000" dirty="0" smtClean="0">
                <a:latin typeface="Architects Daughter" panose="020B0604020202020204" charset="0"/>
              </a:rPr>
              <a:t>nd</a:t>
            </a:r>
            <a:endParaRPr lang="fr-FR" sz="3600" baseline="30000" dirty="0">
              <a:latin typeface="Architects Daughter" panose="020B060402020202020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51197" y="4275921"/>
            <a:ext cx="81915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3</a:t>
            </a:r>
            <a:r>
              <a:rPr lang="fr-FR" sz="3600" baseline="30000" dirty="0" smtClean="0">
                <a:latin typeface="Architects Daughter" panose="020B0604020202020204" charset="0"/>
              </a:rPr>
              <a:t>rd</a:t>
            </a:r>
            <a:endParaRPr lang="fr-FR" sz="3600" baseline="30000" dirty="0">
              <a:latin typeface="Architects Daughter" panose="020B060402020202020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14" y="1415555"/>
            <a:ext cx="1699369" cy="1130765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4100434" y="4285063"/>
            <a:ext cx="81915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4</a:t>
            </a:r>
            <a:r>
              <a:rPr lang="fr-FR" sz="3600" baseline="30000" dirty="0" smtClean="0">
                <a:latin typeface="Architects Daughter" panose="020B0604020202020204" charset="0"/>
              </a:rPr>
              <a:t>th</a:t>
            </a:r>
            <a:endParaRPr lang="fr-FR" sz="3600" baseline="30000" dirty="0">
              <a:latin typeface="Architects Daughter" panose="020B060402020202020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448333" y="4311491"/>
            <a:ext cx="115196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err="1" smtClean="0">
                <a:latin typeface="Architects Daughter" panose="020B0604020202020204" charset="0"/>
              </a:rPr>
              <a:t>then</a:t>
            </a:r>
            <a:endParaRPr lang="fr-FR" sz="3600" baseline="30000" dirty="0">
              <a:latin typeface="Architects Daughter" panose="020B060402020202020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835661" y="3462050"/>
            <a:ext cx="613610" cy="643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F</a:t>
            </a:r>
            <a:endParaRPr lang="fr-FR" sz="3600" baseline="30000" dirty="0">
              <a:latin typeface="Architects Daughter" panose="020B060402020202020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469717" y="2536315"/>
            <a:ext cx="613610" cy="643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D</a:t>
            </a:r>
            <a:endParaRPr lang="fr-FR" sz="3600" baseline="30000" dirty="0">
              <a:latin typeface="Architects Daughter" panose="020B060402020202020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229656" y="2017041"/>
            <a:ext cx="613610" cy="643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C</a:t>
            </a:r>
            <a:endParaRPr lang="fr-FR" sz="3600" baseline="30000" dirty="0">
              <a:latin typeface="Architects Daughter" panose="020B060402020202020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15458" y="2295863"/>
            <a:ext cx="613610" cy="643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A</a:t>
            </a:r>
            <a:endParaRPr lang="fr-FR" sz="3600" baseline="30000" dirty="0">
              <a:latin typeface="Architects Daughter" panose="020B060402020202020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D18ADCC3-1FB8-E44F-9415-C3F3DF519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735" y="2875102"/>
            <a:ext cx="1761022" cy="117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oneTexte 32"/>
          <p:cNvSpPr txBox="1"/>
          <p:nvPr/>
        </p:nvSpPr>
        <p:spPr>
          <a:xfrm>
            <a:off x="7221873" y="3364491"/>
            <a:ext cx="613610" cy="643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G</a:t>
            </a:r>
            <a:endParaRPr lang="fr-FR" sz="3600" baseline="30000" dirty="0">
              <a:latin typeface="Architects Daughter" panose="020B060402020202020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629632" y="2361602"/>
            <a:ext cx="613610" cy="643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B</a:t>
            </a:r>
            <a:endParaRPr lang="fr-FR" sz="3600" baseline="30000" dirty="0">
              <a:latin typeface="Architects Daughter" panose="020B060402020202020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482188" y="3315236"/>
            <a:ext cx="613610" cy="6433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E</a:t>
            </a:r>
            <a:endParaRPr lang="fr-FR" sz="3600" baseline="30000" dirty="0">
              <a:latin typeface="Architects Daughter" panose="020B0604020202020204" charset="0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179" y="649973"/>
            <a:ext cx="630646" cy="630646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68" y="582820"/>
            <a:ext cx="572455" cy="572455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7087338" y="4296612"/>
            <a:ext cx="144278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err="1" smtClean="0">
                <a:latin typeface="Architects Daughter" panose="020B0604020202020204" charset="0"/>
              </a:rPr>
              <a:t>finally</a:t>
            </a:r>
            <a:endParaRPr lang="fr-FR" sz="3600" baseline="30000" dirty="0">
              <a:latin typeface="Architects Daugh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4" grpId="0" animBg="1"/>
      <p:bldP spid="2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3143005"/>
            <a:ext cx="9144000" cy="200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BDDA80C-FD66-D749-9A25-B4E8C9515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b="21740"/>
          <a:stretch/>
        </p:blipFill>
        <p:spPr bwMode="auto">
          <a:xfrm>
            <a:off x="2976541" y="-16542"/>
            <a:ext cx="4041181" cy="51600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8" y="562575"/>
            <a:ext cx="572455" cy="572455"/>
          </a:xfrm>
          <a:prstGeom prst="rect">
            <a:avLst/>
          </a:prstGeom>
        </p:spPr>
      </p:pic>
      <p:sp>
        <p:nvSpPr>
          <p:cNvPr id="3" name="Multiplication 2"/>
          <p:cNvSpPr/>
          <p:nvPr/>
        </p:nvSpPr>
        <p:spPr>
          <a:xfrm>
            <a:off x="5435307" y="1524868"/>
            <a:ext cx="498143" cy="409433"/>
          </a:xfrm>
          <a:prstGeom prst="mathMultiply">
            <a:avLst>
              <a:gd name="adj1" fmla="val 151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/>
          </a:p>
        </p:txBody>
      </p:sp>
      <p:sp>
        <p:nvSpPr>
          <p:cNvPr id="16" name="Multiplication 15"/>
          <p:cNvSpPr/>
          <p:nvPr/>
        </p:nvSpPr>
        <p:spPr>
          <a:xfrm>
            <a:off x="4218902" y="644085"/>
            <a:ext cx="498143" cy="409433"/>
          </a:xfrm>
          <a:prstGeom prst="mathMultiply">
            <a:avLst>
              <a:gd name="adj1" fmla="val 1518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17" name="Multiplication 16"/>
          <p:cNvSpPr/>
          <p:nvPr/>
        </p:nvSpPr>
        <p:spPr>
          <a:xfrm>
            <a:off x="4964025" y="3744274"/>
            <a:ext cx="498143" cy="409433"/>
          </a:xfrm>
          <a:prstGeom prst="mathMultiply">
            <a:avLst>
              <a:gd name="adj1" fmla="val 1518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/>
          </a:p>
        </p:txBody>
      </p:sp>
      <p:grpSp>
        <p:nvGrpSpPr>
          <p:cNvPr id="10" name="Groupe 9"/>
          <p:cNvGrpSpPr/>
          <p:nvPr/>
        </p:nvGrpSpPr>
        <p:grpSpPr>
          <a:xfrm>
            <a:off x="3689420" y="3481215"/>
            <a:ext cx="1411504" cy="1778940"/>
            <a:chOff x="-582179" y="3239708"/>
            <a:chExt cx="1151127" cy="1522550"/>
          </a:xfrm>
        </p:grpSpPr>
        <p:pic>
          <p:nvPicPr>
            <p:cNvPr id="11" name="Google Shape;182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582179" y="3242953"/>
              <a:ext cx="781835" cy="1519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96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66556" y="3239708"/>
              <a:ext cx="735504" cy="12694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ZoneTexte 32"/>
          <p:cNvSpPr txBox="1"/>
          <p:nvPr/>
        </p:nvSpPr>
        <p:spPr>
          <a:xfrm>
            <a:off x="913040" y="4334939"/>
            <a:ext cx="126297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dirty="0" err="1" smtClean="0">
                <a:latin typeface="Architects Daughter" panose="020B0604020202020204" charset="0"/>
              </a:rPr>
              <a:t>arrival</a:t>
            </a:r>
            <a:endParaRPr lang="fr-FR" sz="2800" baseline="30000" dirty="0">
              <a:latin typeface="Architects Daughter" panose="020B060402020202020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676487" y="1406561"/>
            <a:ext cx="1252529" cy="714671"/>
            <a:chOff x="776990" y="1284866"/>
            <a:chExt cx="1252529" cy="714671"/>
          </a:xfrm>
        </p:grpSpPr>
        <p:pic>
          <p:nvPicPr>
            <p:cNvPr id="19" name="Google Shape;246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1604296" y="1382331"/>
              <a:ext cx="349093" cy="474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ZoneTexte 21"/>
            <p:cNvSpPr txBox="1"/>
            <p:nvPr/>
          </p:nvSpPr>
          <p:spPr>
            <a:xfrm>
              <a:off x="1039944" y="1382490"/>
              <a:ext cx="516827" cy="5232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2800" dirty="0" smtClean="0">
                  <a:latin typeface="Architects Daughter" panose="020B0604020202020204" charset="0"/>
                </a:rPr>
                <a:t>1</a:t>
              </a:r>
              <a:r>
                <a:rPr lang="fr-FR" sz="2800" baseline="30000" dirty="0" smtClean="0">
                  <a:latin typeface="Architects Daughter" panose="020B0604020202020204" charset="0"/>
                </a:rPr>
                <a:t>st</a:t>
              </a:r>
              <a:endParaRPr lang="fr-FR" sz="2800" baseline="30000" dirty="0">
                <a:latin typeface="Architects Daughter" panose="020B0604020202020204" charset="0"/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776990" y="1284866"/>
              <a:ext cx="1252529" cy="71467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8" name="Google Shape;254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1939" y="1476363"/>
            <a:ext cx="563473" cy="50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44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0474" y="1432325"/>
            <a:ext cx="353819" cy="50421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Ellipse 35"/>
          <p:cNvSpPr/>
          <p:nvPr/>
        </p:nvSpPr>
        <p:spPr>
          <a:xfrm>
            <a:off x="227590" y="1413079"/>
            <a:ext cx="1274634" cy="6981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e 33"/>
          <p:cNvGrpSpPr/>
          <p:nvPr/>
        </p:nvGrpSpPr>
        <p:grpSpPr>
          <a:xfrm>
            <a:off x="119841" y="2178797"/>
            <a:ext cx="1351614" cy="789207"/>
            <a:chOff x="1371331" y="2120971"/>
            <a:chExt cx="1351614" cy="789207"/>
          </a:xfrm>
        </p:grpSpPr>
        <p:sp>
          <p:nvSpPr>
            <p:cNvPr id="24" name="ZoneTexte 23"/>
            <p:cNvSpPr txBox="1"/>
            <p:nvPr/>
          </p:nvSpPr>
          <p:spPr>
            <a:xfrm>
              <a:off x="1604296" y="2277974"/>
              <a:ext cx="735912" cy="5232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2800" dirty="0">
                  <a:latin typeface="Architects Daughter" panose="020B0604020202020204" charset="0"/>
                </a:rPr>
                <a:t>2</a:t>
              </a:r>
              <a:r>
                <a:rPr lang="fr-FR" sz="2800" baseline="30000" dirty="0" smtClean="0">
                  <a:latin typeface="Architects Daughter" panose="020B0604020202020204" charset="0"/>
                </a:rPr>
                <a:t>nd</a:t>
              </a:r>
              <a:endParaRPr lang="fr-FR" sz="2800" baseline="30000" dirty="0">
                <a:latin typeface="Architects Daughter" panose="020B0604020202020204" charset="0"/>
              </a:endParaRPr>
            </a:p>
          </p:txBody>
        </p:sp>
        <p:pic>
          <p:nvPicPr>
            <p:cNvPr id="29" name="Google Shape;246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328507" y="2292470"/>
              <a:ext cx="326894" cy="380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Ellipse 37"/>
            <p:cNvSpPr/>
            <p:nvPr/>
          </p:nvSpPr>
          <p:spPr>
            <a:xfrm>
              <a:off x="1371331" y="2120971"/>
              <a:ext cx="1351614" cy="78920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1801315" y="2230941"/>
            <a:ext cx="670249" cy="581415"/>
            <a:chOff x="2243995" y="3396209"/>
            <a:chExt cx="670249" cy="581415"/>
          </a:xfrm>
        </p:grpSpPr>
        <p:pic>
          <p:nvPicPr>
            <p:cNvPr id="31" name="Google Shape;244;p3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402088" y="3434808"/>
              <a:ext cx="401112" cy="5042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Ellipse 38"/>
            <p:cNvSpPr/>
            <p:nvPr/>
          </p:nvSpPr>
          <p:spPr>
            <a:xfrm>
              <a:off x="2243995" y="3396209"/>
              <a:ext cx="670249" cy="58141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8" name="Imag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58" y="669040"/>
            <a:ext cx="561750" cy="561750"/>
          </a:xfrm>
          <a:prstGeom prst="rect">
            <a:avLst/>
          </a:prstGeom>
        </p:spPr>
      </p:pic>
      <p:pic>
        <p:nvPicPr>
          <p:cNvPr id="42" name="Google Shape;244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73203" y="2621826"/>
            <a:ext cx="597819" cy="795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50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14030" y="3942877"/>
            <a:ext cx="949756" cy="941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54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12131" y="3690726"/>
            <a:ext cx="830401" cy="797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46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098630" y="1407904"/>
            <a:ext cx="545783" cy="88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46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0032" y="1407904"/>
            <a:ext cx="537914" cy="884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75" y="2598500"/>
            <a:ext cx="777002" cy="777002"/>
          </a:xfrm>
          <a:prstGeom prst="rect">
            <a:avLst/>
          </a:prstGeom>
        </p:spPr>
      </p:pic>
      <p:grpSp>
        <p:nvGrpSpPr>
          <p:cNvPr id="51" name="Groupe 50"/>
          <p:cNvGrpSpPr/>
          <p:nvPr/>
        </p:nvGrpSpPr>
        <p:grpSpPr>
          <a:xfrm>
            <a:off x="99605" y="3121168"/>
            <a:ext cx="1351614" cy="789207"/>
            <a:chOff x="1371331" y="2120971"/>
            <a:chExt cx="1351614" cy="789207"/>
          </a:xfrm>
        </p:grpSpPr>
        <p:sp>
          <p:nvSpPr>
            <p:cNvPr id="52" name="ZoneTexte 51"/>
            <p:cNvSpPr txBox="1"/>
            <p:nvPr/>
          </p:nvSpPr>
          <p:spPr>
            <a:xfrm>
              <a:off x="1604296" y="2277974"/>
              <a:ext cx="735912" cy="5232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2800" dirty="0">
                  <a:latin typeface="Architects Daughter" panose="020B0604020202020204" charset="0"/>
                </a:rPr>
                <a:t>3</a:t>
              </a:r>
              <a:r>
                <a:rPr lang="fr-FR" sz="2800" baseline="30000" dirty="0" smtClean="0">
                  <a:latin typeface="Architects Daughter" panose="020B0604020202020204" charset="0"/>
                </a:rPr>
                <a:t>rd</a:t>
              </a:r>
              <a:endParaRPr lang="fr-FR" sz="2800" baseline="30000" dirty="0">
                <a:latin typeface="Architects Daughter" panose="020B0604020202020204" charset="0"/>
              </a:endParaRPr>
            </a:p>
          </p:txBody>
        </p:sp>
        <p:pic>
          <p:nvPicPr>
            <p:cNvPr id="53" name="Google Shape;246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328507" y="2292470"/>
              <a:ext cx="326894" cy="380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Ellipse 53"/>
            <p:cNvSpPr/>
            <p:nvPr/>
          </p:nvSpPr>
          <p:spPr>
            <a:xfrm>
              <a:off x="1371331" y="2120971"/>
              <a:ext cx="1351614" cy="78920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1575862" y="3193072"/>
            <a:ext cx="1252529" cy="714671"/>
            <a:chOff x="776990" y="1284866"/>
            <a:chExt cx="1252529" cy="714671"/>
          </a:xfrm>
        </p:grpSpPr>
        <p:pic>
          <p:nvPicPr>
            <p:cNvPr id="56" name="Google Shape;246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1604296" y="1382331"/>
              <a:ext cx="349093" cy="474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ZoneTexte 56"/>
            <p:cNvSpPr txBox="1"/>
            <p:nvPr/>
          </p:nvSpPr>
          <p:spPr>
            <a:xfrm>
              <a:off x="1039944" y="1382490"/>
              <a:ext cx="516827" cy="5232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2800" dirty="0" smtClean="0">
                  <a:latin typeface="Architects Daughter" panose="020B0604020202020204" charset="0"/>
                </a:rPr>
                <a:t>1</a:t>
              </a:r>
              <a:r>
                <a:rPr lang="fr-FR" sz="2800" baseline="30000" dirty="0" smtClean="0">
                  <a:latin typeface="Architects Daughter" panose="020B0604020202020204" charset="0"/>
                </a:rPr>
                <a:t>st</a:t>
              </a:r>
              <a:endParaRPr lang="fr-FR" sz="2800" baseline="30000" dirty="0">
                <a:latin typeface="Architects Daughter" panose="020B0604020202020204" charset="0"/>
              </a:endParaRPr>
            </a:p>
          </p:txBody>
        </p:sp>
        <p:sp>
          <p:nvSpPr>
            <p:cNvPr id="58" name="Ellipse 57"/>
            <p:cNvSpPr/>
            <p:nvPr/>
          </p:nvSpPr>
          <p:spPr>
            <a:xfrm>
              <a:off x="776990" y="1284866"/>
              <a:ext cx="1252529" cy="71467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731777" y="1601508"/>
            <a:ext cx="83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>
                <a:latin typeface="Architects Daughter" panose="020B0604020202020204" charset="0"/>
              </a:rPr>
              <a:t>North</a:t>
            </a:r>
            <a:endParaRPr lang="fr-FR" sz="1800" dirty="0">
              <a:latin typeface="Architects Daughter" panose="020B0604020202020204" charset="0"/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5283124" y="1355238"/>
            <a:ext cx="802508" cy="7722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25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33" grpId="0" animBg="1"/>
      <p:bldP spid="36" grpId="0" animBg="1"/>
      <p:bldP spid="7" grpId="0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5"/>
          <p:cNvSpPr txBox="1"/>
          <p:nvPr/>
        </p:nvSpPr>
        <p:spPr>
          <a:xfrm>
            <a:off x="2933700" y="498498"/>
            <a:ext cx="34544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recap</a:t>
            </a: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" name="Google Shape;2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488" y="1400062"/>
            <a:ext cx="766073" cy="10377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7;p38"/>
          <p:cNvSpPr txBox="1"/>
          <p:nvPr/>
        </p:nvSpPr>
        <p:spPr>
          <a:xfrm>
            <a:off x="247524" y="2525383"/>
            <a:ext cx="258355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 panose="020B0604020202020204" charset="0"/>
              </a:rPr>
              <a:t>g</a:t>
            </a:r>
            <a:r>
              <a:rPr lang="fr" sz="2800" dirty="0" smtClean="0">
                <a:latin typeface="Architects Daughter" panose="020B0604020202020204" charset="0"/>
              </a:rPr>
              <a:t>o </a:t>
            </a:r>
            <a:r>
              <a:rPr lang="fr" sz="2800" dirty="0">
                <a:latin typeface="Architects Daughter" panose="020B0604020202020204" charset="0"/>
              </a:rPr>
              <a:t>straight </a:t>
            </a:r>
            <a:r>
              <a:rPr lang="fr" sz="2800" dirty="0" smtClean="0">
                <a:latin typeface="Architects Daughter" panose="020B0604020202020204" charset="0"/>
              </a:rPr>
              <a:t>on</a:t>
            </a:r>
            <a:endParaRPr sz="2800" dirty="0">
              <a:latin typeface="Architects Daughter" panose="020B0604020202020204" charset="0"/>
            </a:endParaRPr>
          </a:p>
        </p:txBody>
      </p:sp>
      <p:sp>
        <p:nvSpPr>
          <p:cNvPr id="5" name="Google Shape;248;p38"/>
          <p:cNvSpPr txBox="1"/>
          <p:nvPr/>
        </p:nvSpPr>
        <p:spPr>
          <a:xfrm>
            <a:off x="3680959" y="2458042"/>
            <a:ext cx="1950969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 panose="020B0604020202020204" charset="0"/>
              </a:rPr>
              <a:t>turn right</a:t>
            </a:r>
            <a:endParaRPr sz="2800" dirty="0">
              <a:latin typeface="Architects Daughter" panose="020B0604020202020204" charset="0"/>
            </a:endParaRPr>
          </a:p>
        </p:txBody>
      </p:sp>
      <p:sp>
        <p:nvSpPr>
          <p:cNvPr id="6" name="Google Shape;249;p38"/>
          <p:cNvSpPr txBox="1"/>
          <p:nvPr/>
        </p:nvSpPr>
        <p:spPr>
          <a:xfrm>
            <a:off x="6493014" y="2523800"/>
            <a:ext cx="16394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 panose="020B0604020202020204" charset="0"/>
              </a:rPr>
              <a:t>turn left</a:t>
            </a:r>
            <a:endParaRPr sz="2800" dirty="0">
              <a:latin typeface="Architects Daughter" panose="020B0604020202020204" charset="0"/>
            </a:endParaRPr>
          </a:p>
        </p:txBody>
      </p:sp>
      <p:pic>
        <p:nvPicPr>
          <p:cNvPr id="7" name="Google Shape;25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2971" y="3063678"/>
            <a:ext cx="1217061" cy="12280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1;p38"/>
          <p:cNvSpPr txBox="1"/>
          <p:nvPr/>
        </p:nvSpPr>
        <p:spPr>
          <a:xfrm>
            <a:off x="6903833" y="3406685"/>
            <a:ext cx="1332987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 smtClean="0">
                <a:latin typeface="Architects Daughter" panose="020B0604020202020204" charset="0"/>
              </a:rPr>
              <a:t>cross</a:t>
            </a:r>
            <a:endParaRPr sz="2800" dirty="0">
              <a:latin typeface="Architects Daughter" panose="020B0604020202020204" charset="0"/>
            </a:endParaRPr>
          </a:p>
        </p:txBody>
      </p:sp>
      <p:pic>
        <p:nvPicPr>
          <p:cNvPr id="9" name="Google Shape;25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621" y="3243231"/>
            <a:ext cx="1064115" cy="10408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55;p38"/>
          <p:cNvSpPr txBox="1"/>
          <p:nvPr/>
        </p:nvSpPr>
        <p:spPr>
          <a:xfrm>
            <a:off x="1076824" y="3553887"/>
            <a:ext cx="989392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 err="1">
                <a:latin typeface="Architects Daughter" panose="020B0604020202020204" charset="0"/>
              </a:rPr>
              <a:t>walk</a:t>
            </a:r>
            <a:r>
              <a:rPr lang="fr" sz="2800" dirty="0">
                <a:latin typeface="Architects Daughter" panose="020B0604020202020204" charset="0"/>
              </a:rPr>
              <a:t> ….</a:t>
            </a:r>
            <a:endParaRPr sz="2800" dirty="0">
              <a:latin typeface="Architects Daughter" panose="020B0604020202020204" charset="0"/>
            </a:endParaRPr>
          </a:p>
        </p:txBody>
      </p:sp>
      <p:pic>
        <p:nvPicPr>
          <p:cNvPr id="11" name="Google Shape;24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3891545" y="1407904"/>
            <a:ext cx="699392" cy="1153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0032" y="1407904"/>
            <a:ext cx="689308" cy="1153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53" y="3228069"/>
            <a:ext cx="995687" cy="995687"/>
          </a:xfrm>
          <a:prstGeom prst="rect">
            <a:avLst/>
          </a:prstGeom>
        </p:spPr>
      </p:pic>
      <p:sp>
        <p:nvSpPr>
          <p:cNvPr id="14" name="Google Shape;249;p38"/>
          <p:cNvSpPr txBox="1"/>
          <p:nvPr/>
        </p:nvSpPr>
        <p:spPr>
          <a:xfrm>
            <a:off x="3409652" y="3419646"/>
            <a:ext cx="2209706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 panose="020B0604020202020204" charset="0"/>
              </a:rPr>
              <a:t>turn </a:t>
            </a:r>
            <a:r>
              <a:rPr lang="fr" sz="2800" dirty="0" smtClean="0">
                <a:latin typeface="Architects Daughter" panose="020B0604020202020204" charset="0"/>
              </a:rPr>
              <a:t>around</a:t>
            </a:r>
            <a:endParaRPr sz="2800" dirty="0">
              <a:latin typeface="Architects Daughter" panose="020B0604020202020204" charset="0"/>
            </a:endParaRPr>
          </a:p>
        </p:txBody>
      </p:sp>
      <p:pic>
        <p:nvPicPr>
          <p:cNvPr id="15" name="Google Shape;238;p28"/>
          <p:cNvPicPr preferRelativeResize="0"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68340" y="498498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40" y="689770"/>
            <a:ext cx="530877" cy="5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2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5"/>
          <p:cNvSpPr txBox="1"/>
          <p:nvPr/>
        </p:nvSpPr>
        <p:spPr>
          <a:xfrm>
            <a:off x="2933700" y="498498"/>
            <a:ext cx="32766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directions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" name="Google Shape;1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2">
            <a:off x="8281186" y="4227467"/>
            <a:ext cx="723920" cy="42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5" name="Google Shape;18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92660" y="817848"/>
            <a:ext cx="1882080" cy="432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41438" y="671665"/>
            <a:ext cx="2067932" cy="4337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89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5"/>
          <p:cNvSpPr txBox="1"/>
          <p:nvPr/>
        </p:nvSpPr>
        <p:spPr>
          <a:xfrm>
            <a:off x="167051" y="430985"/>
            <a:ext cx="91440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At the zoo…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77" y="601251"/>
            <a:ext cx="572455" cy="572455"/>
          </a:xfrm>
          <a:prstGeom prst="rect">
            <a:avLst/>
          </a:prstGeom>
        </p:spPr>
      </p:pic>
      <p:pic>
        <p:nvPicPr>
          <p:cNvPr id="4" name="Google Shape;18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19810" y="810133"/>
            <a:ext cx="1704933" cy="408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6;p29"/>
          <p:cNvPicPr preferRelativeResize="0"/>
          <p:nvPr/>
        </p:nvPicPr>
        <p:blipFill rotWithShape="1">
          <a:blip r:embed="rId5">
            <a:alphaModFix/>
          </a:blip>
          <a:srcRect t="12009" r="21501"/>
          <a:stretch/>
        </p:blipFill>
        <p:spPr>
          <a:xfrm>
            <a:off x="269016" y="1362198"/>
            <a:ext cx="1326551" cy="325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91;p9" descr="Une image contenant texte&#10;&#10;Description générée automatiquement"/>
          <p:cNvPicPr preferRelativeResize="0"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688" t="22653" r="25997" b="26037"/>
          <a:stretch/>
        </p:blipFill>
        <p:spPr>
          <a:xfrm>
            <a:off x="1426932" y="1270571"/>
            <a:ext cx="6249602" cy="347095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179" y="636325"/>
            <a:ext cx="630646" cy="63064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2929">
            <a:off x="843526" y="2267348"/>
            <a:ext cx="2526835" cy="2526835"/>
          </a:xfrm>
          <a:prstGeom prst="rect">
            <a:avLst/>
          </a:prstGeom>
        </p:spPr>
      </p:pic>
      <p:pic>
        <p:nvPicPr>
          <p:cNvPr id="20" name="Google Shape;191;p9" descr="Une image contenant texte&#10;&#10;Description générée automatiquement"/>
          <p:cNvPicPr preferRelativeResize="0"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688" t="46345" r="55862" b="26037"/>
          <a:stretch/>
        </p:blipFill>
        <p:spPr>
          <a:xfrm>
            <a:off x="2082032" y="1172227"/>
            <a:ext cx="5534294" cy="3667145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5853673" y="4278897"/>
            <a:ext cx="1378966" cy="536929"/>
            <a:chOff x="3429540" y="4433652"/>
            <a:chExt cx="1378966" cy="536929"/>
          </a:xfrm>
        </p:grpSpPr>
        <p:sp>
          <p:nvSpPr>
            <p:cNvPr id="22" name="Google Shape;192;p9"/>
            <p:cNvSpPr/>
            <p:nvPr/>
          </p:nvSpPr>
          <p:spPr>
            <a:xfrm rot="1425731">
              <a:off x="3429540" y="4699478"/>
              <a:ext cx="1378966" cy="271103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0" i="0" u="none" strike="noStrike" cap="none" dirty="0">
                  <a:solidFill>
                    <a:schemeClr val="lt1"/>
                  </a:solidFill>
                  <a:latin typeface="Architects Daughter" panose="020B0604020202020204" charset="0"/>
                  <a:sym typeface="Arial"/>
                </a:rPr>
                <a:t>Zoo entry</a:t>
              </a:r>
              <a:endParaRPr sz="1800" dirty="0">
                <a:latin typeface="Architects Daughter" panose="020B0604020202020204" charset="0"/>
              </a:endParaRPr>
            </a:p>
          </p:txBody>
        </p:sp>
        <p:sp>
          <p:nvSpPr>
            <p:cNvPr id="23" name="Google Shape;193;p9"/>
            <p:cNvSpPr/>
            <p:nvPr/>
          </p:nvSpPr>
          <p:spPr>
            <a:xfrm rot="1348538">
              <a:off x="4125036" y="4433652"/>
              <a:ext cx="271510" cy="29960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194;p9"/>
          <p:cNvSpPr/>
          <p:nvPr/>
        </p:nvSpPr>
        <p:spPr>
          <a:xfrm rot="-2051825">
            <a:off x="2913795" y="3995792"/>
            <a:ext cx="618012" cy="797163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145" y="1500025"/>
            <a:ext cx="1297755" cy="1035501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1B0EB69D-BB25-0248-B595-0AD8CD422662}"/>
              </a:ext>
            </a:extLst>
          </p:cNvPr>
          <p:cNvGrpSpPr/>
          <p:nvPr/>
        </p:nvGrpSpPr>
        <p:grpSpPr>
          <a:xfrm>
            <a:off x="1394022" y="4051667"/>
            <a:ext cx="1065607" cy="702732"/>
            <a:chOff x="379455" y="1668056"/>
            <a:chExt cx="2285263" cy="154292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8BDECC-DC32-0449-A781-3E41953BD7CE}"/>
                </a:ext>
              </a:extLst>
            </p:cNvPr>
            <p:cNvSpPr/>
            <p:nvPr/>
          </p:nvSpPr>
          <p:spPr>
            <a:xfrm rot="19899357">
              <a:off x="543739" y="1865340"/>
              <a:ext cx="1970114" cy="11576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E0802506-B4FF-BF43-A575-5990FEFC918A}"/>
                </a:ext>
              </a:extLst>
            </p:cNvPr>
            <p:cNvGrpSpPr/>
            <p:nvPr/>
          </p:nvGrpSpPr>
          <p:grpSpPr>
            <a:xfrm>
              <a:off x="379455" y="1668056"/>
              <a:ext cx="2285263" cy="1542927"/>
              <a:chOff x="379455" y="1668056"/>
              <a:chExt cx="2285263" cy="1542927"/>
            </a:xfrm>
          </p:grpSpPr>
          <p:sp>
            <p:nvSpPr>
              <p:cNvPr id="29" name="Rectangle à coins arrondis 28">
                <a:extLst>
                  <a:ext uri="{FF2B5EF4-FFF2-40B4-BE49-F238E27FC236}">
                    <a16:creationId xmlns:a16="http://schemas.microsoft.com/office/drawing/2014/main" id="{D082B990-849A-974E-A950-B4F12136CCCD}"/>
                  </a:ext>
                </a:extLst>
              </p:cNvPr>
              <p:cNvSpPr/>
              <p:nvPr/>
            </p:nvSpPr>
            <p:spPr>
              <a:xfrm rot="19899357">
                <a:off x="379455" y="1668056"/>
                <a:ext cx="2285263" cy="1542927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0" name="Image 29" descr="C:\Users\schapelet1\Downloads\notebook-426323_640.png">
                <a:extLst>
                  <a:ext uri="{FF2B5EF4-FFF2-40B4-BE49-F238E27FC236}">
                    <a16:creationId xmlns:a16="http://schemas.microsoft.com/office/drawing/2014/main" id="{4F51359F-3E88-E24D-9B8A-B70D36DD4AC1}"/>
                  </a:ext>
                </a:extLst>
              </p:cNvPr>
              <p:cNvPicPr/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9899357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F290A531-9BD0-8442-8072-A559F00F24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98" y="3623800"/>
            <a:ext cx="460773" cy="76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4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/>
          <p:nvPr/>
        </p:nvSpPr>
        <p:spPr>
          <a:xfrm>
            <a:off x="1612900" y="591467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</a:t>
            </a:r>
            <a:r>
              <a:rPr lang="fr-FR" sz="44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emember</a:t>
            </a:r>
            <a:r>
              <a:rPr lang="fr-FR" sz="32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dirty="0"/>
          </a:p>
        </p:txBody>
      </p:sp>
      <p:pic>
        <p:nvPicPr>
          <p:cNvPr id="26" name="Google Shape;211;p10" descr="Une image contenant animal, reptile, extérieur, mouton&#10;&#10;Description générée automatiquement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7952" y="1455538"/>
            <a:ext cx="3308480" cy="248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393" y="3057617"/>
            <a:ext cx="1598455" cy="106597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63" y="1392312"/>
            <a:ext cx="1704737" cy="1151396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25" y="3070860"/>
            <a:ext cx="1620066" cy="107601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683" y="1392312"/>
            <a:ext cx="955479" cy="1301892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437" y="2989614"/>
            <a:ext cx="771748" cy="115726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850" y="2764987"/>
            <a:ext cx="1031428" cy="132166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83" t="14730" r="7530" b="37953"/>
          <a:stretch/>
        </p:blipFill>
        <p:spPr>
          <a:xfrm>
            <a:off x="5679863" y="1509372"/>
            <a:ext cx="1620066" cy="1067771"/>
          </a:xfrm>
          <a:prstGeom prst="rect">
            <a:avLst/>
          </a:prstGeom>
        </p:spPr>
      </p:pic>
      <p:pic>
        <p:nvPicPr>
          <p:cNvPr id="34" name="Google Shape;211;p10" descr="Une image contenant animal, reptile, extérieur, mouton&#10;&#10;Description générée automatiquement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4095" y="1560236"/>
            <a:ext cx="1332010" cy="99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549" y="645787"/>
            <a:ext cx="540167" cy="54016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83" t="14730" r="7530" b="37953"/>
          <a:stretch/>
        </p:blipFill>
        <p:spPr>
          <a:xfrm>
            <a:off x="2257953" y="1442384"/>
            <a:ext cx="3700738" cy="243912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450" y="1218422"/>
            <a:ext cx="2455273" cy="314616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5" y="1218422"/>
            <a:ext cx="2110437" cy="316466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934" y="1312499"/>
            <a:ext cx="2352028" cy="312564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284" y="1325900"/>
            <a:ext cx="3736075" cy="248142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886" y="1267458"/>
            <a:ext cx="4618512" cy="311938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330" y="1327837"/>
            <a:ext cx="4389623" cy="2927331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10" y="578932"/>
            <a:ext cx="572455" cy="5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Challenge: </a:t>
            </a:r>
            <a:r>
              <a:rPr lang="fr-FR" sz="4400" b="0" i="0" u="none" strike="noStrike" cap="none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match!</a:t>
            </a:r>
            <a:endParaRPr sz="44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362" y="3228062"/>
            <a:ext cx="1789179" cy="119315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9" y="3273751"/>
            <a:ext cx="1792576" cy="121072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276" y="1340998"/>
            <a:ext cx="1875983" cy="124598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695" y="2860865"/>
            <a:ext cx="1198051" cy="164167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481" y="1274771"/>
            <a:ext cx="1057727" cy="158609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70"/>
          <a:stretch/>
        </p:blipFill>
        <p:spPr>
          <a:xfrm>
            <a:off x="393405" y="1378298"/>
            <a:ext cx="1024457" cy="158869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83" t="14730" r="7530" b="37953"/>
          <a:stretch/>
        </p:blipFill>
        <p:spPr>
          <a:xfrm>
            <a:off x="1810482" y="1463103"/>
            <a:ext cx="1773609" cy="1168970"/>
          </a:xfrm>
          <a:prstGeom prst="rect">
            <a:avLst/>
          </a:prstGeom>
        </p:spPr>
      </p:pic>
      <p:pic>
        <p:nvPicPr>
          <p:cNvPr id="29" name="Google Shape;211;p10" descr="Une image contenant animal, reptile, extérieur, mouton&#10;&#10;Description générée automatiquement"/>
          <p:cNvPicPr preferRelativeResize="0">
            <a:picLocks noChangeAspect="1"/>
          </p:cNvPicPr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50658" y="3264090"/>
            <a:ext cx="1636341" cy="122725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202;p10"/>
          <p:cNvSpPr txBox="1"/>
          <p:nvPr/>
        </p:nvSpPr>
        <p:spPr>
          <a:xfrm>
            <a:off x="2439607" y="2535889"/>
            <a:ext cx="1293532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</a:t>
            </a:r>
            <a:r>
              <a:rPr lang="fr-FR" sz="3200" b="1" dirty="0" smtClean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oala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8" name="Google Shape;202;p10"/>
          <p:cNvSpPr txBox="1"/>
          <p:nvPr/>
        </p:nvSpPr>
        <p:spPr>
          <a:xfrm>
            <a:off x="2242179" y="2569460"/>
            <a:ext cx="2002522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wombat</a:t>
            </a:r>
            <a:endParaRPr dirty="0"/>
          </a:p>
        </p:txBody>
      </p:sp>
      <p:sp>
        <p:nvSpPr>
          <p:cNvPr id="39" name="Google Shape;202;p10"/>
          <p:cNvSpPr txBox="1"/>
          <p:nvPr/>
        </p:nvSpPr>
        <p:spPr>
          <a:xfrm>
            <a:off x="2250658" y="2549774"/>
            <a:ext cx="2002522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kangaroo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0" name="Google Shape;202;p10"/>
          <p:cNvSpPr txBox="1"/>
          <p:nvPr/>
        </p:nvSpPr>
        <p:spPr>
          <a:xfrm>
            <a:off x="2061923" y="2681208"/>
            <a:ext cx="2520199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kookaburra</a:t>
            </a:r>
            <a:endParaRPr dirty="0"/>
          </a:p>
        </p:txBody>
      </p:sp>
      <p:sp>
        <p:nvSpPr>
          <p:cNvPr id="41" name="Google Shape;202;p10"/>
          <p:cNvSpPr txBox="1"/>
          <p:nvPr/>
        </p:nvSpPr>
        <p:spPr>
          <a:xfrm>
            <a:off x="4421595" y="4378975"/>
            <a:ext cx="1780335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 err="1" smtClean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echidna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2" name="Google Shape;202;p10"/>
          <p:cNvSpPr txBox="1"/>
          <p:nvPr/>
        </p:nvSpPr>
        <p:spPr>
          <a:xfrm>
            <a:off x="2161861" y="2667674"/>
            <a:ext cx="2472102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cassowary</a:t>
            </a:r>
            <a:endParaRPr dirty="0"/>
          </a:p>
        </p:txBody>
      </p:sp>
      <p:sp>
        <p:nvSpPr>
          <p:cNvPr id="43" name="Google Shape;202;p10"/>
          <p:cNvSpPr txBox="1"/>
          <p:nvPr/>
        </p:nvSpPr>
        <p:spPr>
          <a:xfrm>
            <a:off x="2157706" y="4414117"/>
            <a:ext cx="2002522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 smtClean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crocodile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5" name="Google Shape;202;p10"/>
          <p:cNvSpPr txBox="1"/>
          <p:nvPr/>
        </p:nvSpPr>
        <p:spPr>
          <a:xfrm>
            <a:off x="2528451" y="2552732"/>
            <a:ext cx="1146908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dingo</a:t>
            </a:r>
            <a:endParaRPr dirty="0"/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4" y="667706"/>
            <a:ext cx="530877" cy="530877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8" y="471308"/>
            <a:ext cx="727275" cy="727275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1085924" y="1359397"/>
            <a:ext cx="535534" cy="5229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latin typeface="Architects Daughter" panose="020B0604020202020204" charset="0"/>
              </a:rPr>
              <a:t>1</a:t>
            </a:r>
            <a:endParaRPr lang="fr-FR" sz="3200" b="1" dirty="0">
              <a:latin typeface="Architects Daughter" panose="020B0604020202020204" charset="0"/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3274933" y="1274771"/>
            <a:ext cx="535534" cy="5229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chitects Daughter" panose="020B0604020202020204" charset="0"/>
              </a:rPr>
              <a:t>2</a:t>
            </a:r>
          </a:p>
        </p:txBody>
      </p:sp>
      <p:sp>
        <p:nvSpPr>
          <p:cNvPr id="57" name="Ellipse 56"/>
          <p:cNvSpPr/>
          <p:nvPr/>
        </p:nvSpPr>
        <p:spPr>
          <a:xfrm>
            <a:off x="5311762" y="1332434"/>
            <a:ext cx="535534" cy="5229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chitects Daughter" panose="020B0604020202020204" charset="0"/>
              </a:rPr>
              <a:t>3</a:t>
            </a:r>
          </a:p>
        </p:txBody>
      </p:sp>
      <p:sp>
        <p:nvSpPr>
          <p:cNvPr id="58" name="Ellipse 57"/>
          <p:cNvSpPr/>
          <p:nvPr/>
        </p:nvSpPr>
        <p:spPr>
          <a:xfrm>
            <a:off x="8384925" y="1378298"/>
            <a:ext cx="535534" cy="5229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chitects Daughter" panose="020B0604020202020204" charset="0"/>
              </a:rPr>
              <a:t>4</a:t>
            </a:r>
          </a:p>
        </p:txBody>
      </p:sp>
      <p:sp>
        <p:nvSpPr>
          <p:cNvPr id="59" name="Ellipse 58"/>
          <p:cNvSpPr/>
          <p:nvPr/>
        </p:nvSpPr>
        <p:spPr>
          <a:xfrm>
            <a:off x="1561600" y="3164693"/>
            <a:ext cx="535534" cy="5229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chitects Daughter" panose="020B0604020202020204" charset="0"/>
              </a:rPr>
              <a:t>5</a:t>
            </a:r>
          </a:p>
        </p:txBody>
      </p:sp>
      <p:sp>
        <p:nvSpPr>
          <p:cNvPr id="60" name="Ellipse 59"/>
          <p:cNvSpPr/>
          <p:nvPr/>
        </p:nvSpPr>
        <p:spPr>
          <a:xfrm>
            <a:off x="3457564" y="3035600"/>
            <a:ext cx="535534" cy="5229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chitects Daughter" panose="020B0604020202020204" charset="0"/>
              </a:rPr>
              <a:t>6</a:t>
            </a:r>
          </a:p>
        </p:txBody>
      </p:sp>
      <p:sp>
        <p:nvSpPr>
          <p:cNvPr id="61" name="Ellipse 60"/>
          <p:cNvSpPr/>
          <p:nvPr/>
        </p:nvSpPr>
        <p:spPr>
          <a:xfrm>
            <a:off x="5560268" y="3060845"/>
            <a:ext cx="535534" cy="5229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chitects Daughter" panose="020B0604020202020204" charset="0"/>
              </a:rPr>
              <a:t>7</a:t>
            </a:r>
          </a:p>
        </p:txBody>
      </p:sp>
      <p:sp>
        <p:nvSpPr>
          <p:cNvPr id="62" name="Ellipse 61"/>
          <p:cNvSpPr/>
          <p:nvPr/>
        </p:nvSpPr>
        <p:spPr>
          <a:xfrm>
            <a:off x="7380258" y="2793516"/>
            <a:ext cx="535534" cy="5229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latin typeface="Architects Daughter" panose="020B0604020202020204" charset="0"/>
              </a:rPr>
              <a:t>8</a:t>
            </a:r>
          </a:p>
        </p:txBody>
      </p:sp>
      <p:sp>
        <p:nvSpPr>
          <p:cNvPr id="63" name="Google Shape;202;p10"/>
          <p:cNvSpPr txBox="1"/>
          <p:nvPr/>
        </p:nvSpPr>
        <p:spPr>
          <a:xfrm>
            <a:off x="2412366" y="2657921"/>
            <a:ext cx="1293532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</a:t>
            </a:r>
            <a:r>
              <a:rPr lang="fr-FR" sz="3200" b="1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oala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65" name="Google Shape;202;p10"/>
          <p:cNvSpPr txBox="1"/>
          <p:nvPr/>
        </p:nvSpPr>
        <p:spPr>
          <a:xfrm>
            <a:off x="2397801" y="2558138"/>
            <a:ext cx="1780335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echidna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66" name="Google Shape;202;p10"/>
          <p:cNvSpPr txBox="1"/>
          <p:nvPr/>
        </p:nvSpPr>
        <p:spPr>
          <a:xfrm>
            <a:off x="2110633" y="2652515"/>
            <a:ext cx="2002522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crocodile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67" name="Google Shape;202;p10"/>
          <p:cNvSpPr txBox="1"/>
          <p:nvPr/>
        </p:nvSpPr>
        <p:spPr>
          <a:xfrm>
            <a:off x="596833" y="4417033"/>
            <a:ext cx="1293532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</a:t>
            </a:r>
            <a:r>
              <a:rPr lang="fr-FR" sz="3200" b="1" dirty="0" smtClean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oala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1" name="Google Shape;202;p10"/>
          <p:cNvSpPr txBox="1"/>
          <p:nvPr/>
        </p:nvSpPr>
        <p:spPr>
          <a:xfrm>
            <a:off x="6237263" y="4413633"/>
            <a:ext cx="2002522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 err="1" smtClean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kangaroo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5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34568E-6 L 0.51094 -0.0611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8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-0.08959 -0.0864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-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-0.23646 0.0012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0.20556 -0.0015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  <p:bldP spid="39" grpId="1"/>
      <p:bldP spid="40" grpId="0"/>
      <p:bldP spid="40" grpId="1"/>
      <p:bldP spid="41" grpId="0"/>
      <p:bldP spid="42" grpId="0"/>
      <p:bldP spid="42" grpId="1"/>
      <p:bldP spid="43" grpId="0"/>
      <p:bldP spid="45" grpId="0"/>
      <p:bldP spid="45" grpId="1"/>
      <p:bldP spid="3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/>
      <p:bldP spid="63" grpId="1"/>
      <p:bldP spid="65" grpId="0"/>
      <p:bldP spid="65" grpId="1"/>
      <p:bldP spid="66" grpId="0"/>
      <p:bldP spid="66" grpId="1"/>
      <p:bldP spid="67" grpId="0"/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</a:t>
            </a:r>
            <a:r>
              <a:rPr lang="fr-FR" sz="44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ustralian</a:t>
            </a: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b="0" i="0" u="none" strike="noStrike" cap="none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animals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8" name="Explosion : 14 points 14">
            <a:extLst>
              <a:ext uri="{FF2B5EF4-FFF2-40B4-BE49-F238E27FC236}">
                <a16:creationId xmlns:a16="http://schemas.microsoft.com/office/drawing/2014/main" id="{089AF4E9-E048-44A5-A1D7-2A45AB5C1B63}"/>
              </a:ext>
            </a:extLst>
          </p:cNvPr>
          <p:cNvSpPr/>
          <p:nvPr/>
        </p:nvSpPr>
        <p:spPr>
          <a:xfrm>
            <a:off x="104216" y="1242887"/>
            <a:ext cx="2726069" cy="172593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chitects Daughter" panose="020B0604020202020204" charset="0"/>
              </a:rPr>
              <a:t>NEW !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874" y="1468216"/>
            <a:ext cx="3663753" cy="22847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819" y="1472628"/>
            <a:ext cx="3878755" cy="26084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547" y="1242887"/>
            <a:ext cx="2301777" cy="345353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819" y="1422335"/>
            <a:ext cx="2805129" cy="280512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89" t="22741" r="2449" b="22589"/>
          <a:stretch/>
        </p:blipFill>
        <p:spPr>
          <a:xfrm>
            <a:off x="2696680" y="1272576"/>
            <a:ext cx="5812861" cy="2399562"/>
          </a:xfrm>
          <a:prstGeom prst="rect">
            <a:avLst/>
          </a:prstGeom>
        </p:spPr>
      </p:pic>
      <p:pic>
        <p:nvPicPr>
          <p:cNvPr id="10" name="Google Shape;238;p28"/>
          <p:cNvPicPr preferRelativeResize="0"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45227" y="536362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664" y="669997"/>
            <a:ext cx="530877" cy="5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5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/>
          <p:nvPr/>
        </p:nvSpPr>
        <p:spPr>
          <a:xfrm>
            <a:off x="2584370" y="472769"/>
            <a:ext cx="35439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36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Hello song </a:t>
            </a:r>
            <a:endParaRPr sz="3600" b="0" i="0" u="none" strike="noStrike" cap="none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77" name="Google Shape;77;p2"/>
          <p:cNvGrpSpPr/>
          <p:nvPr/>
        </p:nvGrpSpPr>
        <p:grpSpPr>
          <a:xfrm>
            <a:off x="721707" y="533320"/>
            <a:ext cx="619412" cy="637829"/>
            <a:chOff x="7662181" y="3803446"/>
            <a:chExt cx="302823" cy="360497"/>
          </a:xfrm>
        </p:grpSpPr>
        <p:sp>
          <p:nvSpPr>
            <p:cNvPr id="78" name="Google Shape;78;p2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Google Shape;88;p2"/>
          <p:cNvSpPr txBox="1"/>
          <p:nvPr/>
        </p:nvSpPr>
        <p:spPr>
          <a:xfrm>
            <a:off x="2201600" y="1585150"/>
            <a:ext cx="1660008" cy="20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6657" y="630857"/>
            <a:ext cx="593910" cy="65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180212">
            <a:off x="650197" y="1876335"/>
            <a:ext cx="685581" cy="674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80483">
            <a:off x="4134208" y="3599923"/>
            <a:ext cx="552154" cy="54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41960">
            <a:off x="7806743" y="1952883"/>
            <a:ext cx="556746" cy="54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0733" y="1972238"/>
            <a:ext cx="1754868" cy="1354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742814">
            <a:off x="1726551" y="2075543"/>
            <a:ext cx="1568192" cy="1381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2"/>
          <p:cNvGrpSpPr/>
          <p:nvPr/>
        </p:nvGrpSpPr>
        <p:grpSpPr>
          <a:xfrm rot="-842945">
            <a:off x="6901328" y="1446649"/>
            <a:ext cx="351858" cy="331201"/>
            <a:chOff x="3610557" y="2780704"/>
            <a:chExt cx="325017" cy="336051"/>
          </a:xfrm>
        </p:grpSpPr>
        <p:sp>
          <p:nvSpPr>
            <p:cNvPr id="96" name="Google Shape;96;p2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 rot="-842945">
            <a:off x="1503415" y="3689788"/>
            <a:ext cx="351858" cy="363794"/>
            <a:chOff x="3610557" y="2780704"/>
            <a:chExt cx="325017" cy="336051"/>
          </a:xfrm>
        </p:grpSpPr>
        <p:sp>
          <p:nvSpPr>
            <p:cNvPr id="100" name="Google Shape;100;p2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uku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2515" y="43604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</a:t>
            </a:r>
            <a:r>
              <a:rPr lang="fr-FR" sz="44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ustralian</a:t>
            </a: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b="0" i="0" u="none" strike="noStrike" cap="none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animals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956" y="1380928"/>
            <a:ext cx="2506228" cy="15629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525" y="2969653"/>
            <a:ext cx="1900089" cy="12778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191" y="1560088"/>
            <a:ext cx="1777804" cy="26673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13" y="2824483"/>
            <a:ext cx="1435804" cy="14358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589" t="22741" r="2449" b="22589"/>
          <a:stretch/>
        </p:blipFill>
        <p:spPr>
          <a:xfrm>
            <a:off x="133257" y="1452024"/>
            <a:ext cx="3215271" cy="1327271"/>
          </a:xfrm>
          <a:prstGeom prst="rect">
            <a:avLst/>
          </a:prstGeom>
        </p:spPr>
      </p:pic>
      <p:pic>
        <p:nvPicPr>
          <p:cNvPr id="10" name="Google Shape;238;p28"/>
          <p:cNvPicPr preferRelativeResize="0"/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45227" y="536362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664" y="669997"/>
            <a:ext cx="530877" cy="5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3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 err="1" smtClean="0">
                <a:solidFill>
                  <a:schemeClr val="dk1"/>
                </a:solidFill>
                <a:latin typeface="Architects Daughter"/>
                <a:sym typeface="Architects Daughter"/>
              </a:rPr>
              <a:t>Let’s</a:t>
            </a:r>
            <a:r>
              <a:rPr lang="fr-FR" sz="4400" dirty="0" smtClean="0">
                <a:solidFill>
                  <a:schemeClr val="dk1"/>
                </a:solidFill>
                <a:latin typeface="Architects Daughter"/>
                <a:sym typeface="Architects Daughter"/>
              </a:rPr>
              <a:t> </a:t>
            </a:r>
            <a:r>
              <a:rPr lang="fr-FR" sz="4400" dirty="0" err="1" smtClean="0">
                <a:solidFill>
                  <a:schemeClr val="dk1"/>
                </a:solidFill>
                <a:latin typeface="Architects Daughter"/>
                <a:sym typeface="Architects Daughter"/>
              </a:rPr>
              <a:t>play</a:t>
            </a:r>
            <a:r>
              <a:rPr lang="fr-FR" sz="4400" dirty="0" smtClean="0">
                <a:solidFill>
                  <a:schemeClr val="dk1"/>
                </a:solidFill>
                <a:latin typeface="Architects Daughter"/>
                <a:sym typeface="Architects Daughter"/>
              </a:rPr>
              <a:t>: </a:t>
            </a:r>
            <a:r>
              <a:rPr lang="fr-FR" sz="4400" dirty="0" err="1" smtClean="0">
                <a:solidFill>
                  <a:schemeClr val="dk1"/>
                </a:solidFill>
                <a:latin typeface="Architects Daughter"/>
                <a:sym typeface="Architects Daughter"/>
              </a:rPr>
              <a:t>find</a:t>
            </a:r>
            <a:r>
              <a:rPr lang="fr-FR" sz="4400" dirty="0" smtClean="0">
                <a:solidFill>
                  <a:schemeClr val="dk1"/>
                </a:solidFill>
                <a:latin typeface="Architects Daughter"/>
                <a:sym typeface="Architects Daughter"/>
              </a:rPr>
              <a:t> </a:t>
            </a:r>
            <a:r>
              <a:rPr lang="fr-FR" sz="4400" dirty="0" err="1" smtClean="0">
                <a:solidFill>
                  <a:schemeClr val="dk1"/>
                </a:solidFill>
                <a:latin typeface="Architects Daughter"/>
                <a:sym typeface="Architects Daughter"/>
              </a:rPr>
              <a:t>who</a:t>
            </a:r>
            <a:r>
              <a:rPr lang="fr-FR" sz="4400" dirty="0">
                <a:solidFill>
                  <a:schemeClr val="dk1"/>
                </a:solidFill>
                <a:latin typeface="Architects Daughter"/>
                <a:sym typeface="Architects Daughter"/>
              </a:rPr>
              <a:t>?</a:t>
            </a:r>
            <a:endParaRPr sz="2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35" y="1345846"/>
            <a:ext cx="1302879" cy="81248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443" y="1335408"/>
            <a:ext cx="987774" cy="66427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35" y="2442834"/>
            <a:ext cx="924203" cy="138665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494" y="1335408"/>
            <a:ext cx="746412" cy="74641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589" t="22741" r="2449" b="22589"/>
          <a:stretch/>
        </p:blipFill>
        <p:spPr>
          <a:xfrm>
            <a:off x="301700" y="1335408"/>
            <a:ext cx="1671480" cy="68999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204" y="3533707"/>
            <a:ext cx="1129725" cy="75338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165" y="3520765"/>
            <a:ext cx="1131870" cy="76447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921" y="1315242"/>
            <a:ext cx="1184535" cy="78674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620" y="3274569"/>
            <a:ext cx="756475" cy="103658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7475" y="3274569"/>
            <a:ext cx="667871" cy="100149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92"/>
          <a:stretch/>
        </p:blipFill>
        <p:spPr>
          <a:xfrm>
            <a:off x="5481409" y="3292543"/>
            <a:ext cx="663142" cy="100313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83" t="14730" r="7530" b="37953"/>
          <a:stretch/>
        </p:blipFill>
        <p:spPr>
          <a:xfrm>
            <a:off x="6721869" y="1287287"/>
            <a:ext cx="1119894" cy="738112"/>
          </a:xfrm>
          <a:prstGeom prst="rect">
            <a:avLst/>
          </a:prstGeom>
        </p:spPr>
      </p:pic>
      <p:pic>
        <p:nvPicPr>
          <p:cNvPr id="23" name="Google Shape;211;p10" descr="Une image contenant animal, reptile, extérieur, mouton&#10;&#10;Description générée automatiquement"/>
          <p:cNvPicPr preferRelativeResize="0">
            <a:picLocks noChangeAspect="1"/>
          </p:cNvPicPr>
          <p:nvPr/>
        </p:nvPicPr>
        <p:blipFill rotWithShape="1">
          <a:blip r:embed="rId21">
            <a:alphaModFix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609221" y="3520765"/>
            <a:ext cx="1033220" cy="7749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2125831" y="2234420"/>
            <a:ext cx="4144100" cy="907714"/>
            <a:chOff x="2125831" y="2234420"/>
            <a:chExt cx="4144100" cy="907714"/>
          </a:xfrm>
        </p:grpSpPr>
        <p:sp>
          <p:nvSpPr>
            <p:cNvPr id="2" name="ZoneTexte 1"/>
            <p:cNvSpPr txBox="1"/>
            <p:nvPr/>
          </p:nvSpPr>
          <p:spPr>
            <a:xfrm>
              <a:off x="2125831" y="2342474"/>
              <a:ext cx="32528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err="1" smtClean="0">
                  <a:latin typeface="Architects Daughter" panose="020B0604020202020204" charset="0"/>
                </a:rPr>
                <a:t>Who</a:t>
              </a:r>
              <a:r>
                <a:rPr lang="fr-FR" sz="3600" dirty="0" smtClean="0">
                  <a:latin typeface="Architects Daughter" panose="020B0604020202020204" charset="0"/>
                </a:rPr>
                <a:t> </a:t>
              </a:r>
              <a:r>
                <a:rPr lang="fr-FR" sz="3600" dirty="0" err="1" smtClean="0">
                  <a:latin typeface="Architects Daughter" panose="020B0604020202020204" charset="0"/>
                </a:rPr>
                <a:t>can</a:t>
              </a:r>
              <a:r>
                <a:rPr lang="fr-FR" sz="3600" dirty="0" smtClean="0">
                  <a:latin typeface="Architects Daughter" panose="020B0604020202020204" charset="0"/>
                </a:rPr>
                <a:t> </a:t>
              </a:r>
              <a:r>
                <a:rPr lang="fr-FR" sz="3600" dirty="0" err="1" smtClean="0">
                  <a:latin typeface="Architects Daughter" panose="020B0604020202020204" charset="0"/>
                </a:rPr>
                <a:t>fly</a:t>
              </a:r>
              <a:r>
                <a:rPr lang="fr-FR" sz="3600" dirty="0" smtClean="0">
                  <a:latin typeface="Architects Daughter" panose="020B0604020202020204" charset="0"/>
                </a:rPr>
                <a:t> ?</a:t>
              </a:r>
              <a:endParaRPr lang="fr-FR" sz="3600" dirty="0">
                <a:latin typeface="Architects Daughter" panose="020B0604020202020204" charset="0"/>
              </a:endParaRPr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217" y="2234420"/>
              <a:ext cx="907714" cy="907714"/>
            </a:xfrm>
            <a:prstGeom prst="rect">
              <a:avLst/>
            </a:prstGeom>
          </p:spPr>
        </p:pic>
      </p:grpSp>
      <p:pic>
        <p:nvPicPr>
          <p:cNvPr id="28" name="Image 2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8" y="562575"/>
            <a:ext cx="572455" cy="57245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58" y="669040"/>
            <a:ext cx="561750" cy="561750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2125831" y="2147985"/>
            <a:ext cx="4378444" cy="957474"/>
            <a:chOff x="817644" y="4747791"/>
            <a:chExt cx="4378444" cy="957474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8614" y="4747791"/>
              <a:ext cx="957474" cy="957474"/>
            </a:xfrm>
            <a:prstGeom prst="rect">
              <a:avLst/>
            </a:prstGeom>
          </p:spPr>
        </p:pic>
        <p:sp>
          <p:nvSpPr>
            <p:cNvPr id="40" name="ZoneTexte 39"/>
            <p:cNvSpPr txBox="1"/>
            <p:nvPr/>
          </p:nvSpPr>
          <p:spPr>
            <a:xfrm>
              <a:off x="817644" y="4903363"/>
              <a:ext cx="3584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 err="1" smtClean="0">
                  <a:latin typeface="Architects Daughter" panose="020B0604020202020204" charset="0"/>
                </a:rPr>
                <a:t>Who</a:t>
              </a:r>
              <a:r>
                <a:rPr lang="fr-FR" sz="3600" dirty="0" smtClean="0">
                  <a:latin typeface="Architects Daughter" panose="020B0604020202020204" charset="0"/>
                </a:rPr>
                <a:t> </a:t>
              </a:r>
              <a:r>
                <a:rPr lang="fr-FR" sz="3600" dirty="0" err="1" smtClean="0">
                  <a:latin typeface="Architects Daughter" panose="020B0604020202020204" charset="0"/>
                </a:rPr>
                <a:t>can</a:t>
              </a:r>
              <a:r>
                <a:rPr lang="fr-FR" sz="3600" dirty="0" smtClean="0">
                  <a:latin typeface="Architects Daughter" panose="020B0604020202020204" charset="0"/>
                </a:rPr>
                <a:t> jump ?</a:t>
              </a:r>
              <a:endParaRPr lang="fr-FR" sz="3600" dirty="0">
                <a:latin typeface="Architects Daughter" panose="020B0604020202020204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2109452" y="2129820"/>
            <a:ext cx="4557174" cy="935661"/>
            <a:chOff x="4610100" y="2081820"/>
            <a:chExt cx="4557174" cy="935661"/>
          </a:xfrm>
        </p:grpSpPr>
        <p:sp>
          <p:nvSpPr>
            <p:cNvPr id="35" name="ZoneTexte 34"/>
            <p:cNvSpPr txBox="1"/>
            <p:nvPr/>
          </p:nvSpPr>
          <p:spPr>
            <a:xfrm>
              <a:off x="4610100" y="2371150"/>
              <a:ext cx="37975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 err="1" smtClean="0">
                  <a:latin typeface="Architects Daughter" panose="020B0604020202020204" charset="0"/>
                </a:rPr>
                <a:t>Who</a:t>
              </a:r>
              <a:r>
                <a:rPr lang="fr-FR" sz="3600" dirty="0" smtClean="0">
                  <a:latin typeface="Architects Daughter" panose="020B0604020202020204" charset="0"/>
                </a:rPr>
                <a:t> </a:t>
              </a:r>
              <a:r>
                <a:rPr lang="fr-FR" sz="3600" dirty="0" err="1" smtClean="0">
                  <a:latin typeface="Architects Daughter" panose="020B0604020202020204" charset="0"/>
                </a:rPr>
                <a:t>can</a:t>
              </a:r>
              <a:r>
                <a:rPr lang="fr-FR" sz="3600" dirty="0" smtClean="0">
                  <a:latin typeface="Architects Daughter" panose="020B0604020202020204" charset="0"/>
                </a:rPr>
                <a:t> </a:t>
              </a:r>
              <a:r>
                <a:rPr lang="fr-FR" sz="3600" dirty="0" err="1" smtClean="0">
                  <a:latin typeface="Architects Daughter" panose="020B0604020202020204" charset="0"/>
                </a:rPr>
                <a:t>swim</a:t>
              </a:r>
              <a:r>
                <a:rPr lang="fr-FR" sz="3600" dirty="0" smtClean="0">
                  <a:latin typeface="Architects Daughter" panose="020B0604020202020204" charset="0"/>
                </a:rPr>
                <a:t> ?</a:t>
              </a:r>
              <a:endParaRPr lang="fr-FR" sz="3600" dirty="0">
                <a:latin typeface="Architects Daughter" panose="020B0604020202020204" charset="0"/>
              </a:endParaRPr>
            </a:p>
          </p:txBody>
        </p:sp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224" y="2081820"/>
              <a:ext cx="840050" cy="8400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1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1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1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1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1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1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1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9" descr="Une image contenant texte&#10;&#10;Description générée automatiquement"/>
          <p:cNvPicPr preferRelativeResize="0"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688" t="22653" r="25997" b="26037"/>
          <a:stretch/>
        </p:blipFill>
        <p:spPr>
          <a:xfrm>
            <a:off x="248" y="133066"/>
            <a:ext cx="9143752" cy="5010434"/>
          </a:xfrm>
          <a:prstGeom prst="rect">
            <a:avLst/>
          </a:prstGeom>
        </p:spPr>
      </p:pic>
      <p:sp>
        <p:nvSpPr>
          <p:cNvPr id="192" name="Google Shape;192;p9"/>
          <p:cNvSpPr/>
          <p:nvPr/>
        </p:nvSpPr>
        <p:spPr>
          <a:xfrm rot="1425731">
            <a:off x="3671052" y="4629062"/>
            <a:ext cx="883791" cy="27110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Zoo entry</a:t>
            </a:r>
            <a:endParaRPr/>
          </a:p>
        </p:txBody>
      </p:sp>
      <p:sp>
        <p:nvSpPr>
          <p:cNvPr id="193" name="Google Shape;193;p9"/>
          <p:cNvSpPr/>
          <p:nvPr/>
        </p:nvSpPr>
        <p:spPr>
          <a:xfrm rot="1348538">
            <a:off x="4226036" y="4491157"/>
            <a:ext cx="187157" cy="187276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85316" y="2716368"/>
            <a:ext cx="1194321" cy="157498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163229" y="2744208"/>
            <a:ext cx="1126421" cy="1519305"/>
            <a:chOff x="-691860" y="2644772"/>
            <a:chExt cx="1126421" cy="1519305"/>
          </a:xfrm>
        </p:grpSpPr>
        <p:pic>
          <p:nvPicPr>
            <p:cNvPr id="7" name="Google Shape;182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691860" y="2644772"/>
              <a:ext cx="781835" cy="15193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8" name="Google Shape;196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300943" y="2722857"/>
              <a:ext cx="735504" cy="12694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sp>
        <p:nvSpPr>
          <p:cNvPr id="18" name="Ellipse 17"/>
          <p:cNvSpPr/>
          <p:nvPr/>
        </p:nvSpPr>
        <p:spPr>
          <a:xfrm>
            <a:off x="2827325" y="310212"/>
            <a:ext cx="1194321" cy="157498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2940110" y="365894"/>
            <a:ext cx="1081536" cy="1519305"/>
            <a:chOff x="-688289" y="3246197"/>
            <a:chExt cx="1081536" cy="1519305"/>
          </a:xfrm>
        </p:grpSpPr>
        <p:pic>
          <p:nvPicPr>
            <p:cNvPr id="11" name="Google Shape;182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688289" y="3246197"/>
              <a:ext cx="781835" cy="1519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96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342257" y="3273924"/>
              <a:ext cx="735504" cy="12694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94;p9"/>
          <p:cNvSpPr/>
          <p:nvPr/>
        </p:nvSpPr>
        <p:spPr>
          <a:xfrm rot="-2051825">
            <a:off x="3809669" y="923170"/>
            <a:ext cx="1410269" cy="1070866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9"/>
          <p:cNvSpPr/>
          <p:nvPr/>
        </p:nvSpPr>
        <p:spPr>
          <a:xfrm rot="-2051825">
            <a:off x="540551" y="3908696"/>
            <a:ext cx="1410269" cy="1070866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56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306" name="Google Shape;306;p16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Animals</a:t>
            </a:r>
            <a:r>
              <a:rPr lang="fr-FR" sz="4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 danger!</a:t>
            </a:r>
            <a:endParaRPr sz="4400" dirty="0"/>
          </a:p>
        </p:txBody>
      </p:sp>
      <p:pic>
        <p:nvPicPr>
          <p:cNvPr id="308" name="Google Shape;3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6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073575"/>
            <a:ext cx="9144000" cy="124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2;p8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92122" y="1993728"/>
            <a:ext cx="1438161" cy="245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64715" y="2013422"/>
            <a:ext cx="1334000" cy="2431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09;p16"/>
          <p:cNvPicPr preferRelativeResize="0"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510" r="66250" b="16441"/>
          <a:stretch/>
        </p:blipFill>
        <p:spPr>
          <a:xfrm>
            <a:off x="983095" y="1307936"/>
            <a:ext cx="6717115" cy="293198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14" y="1633421"/>
            <a:ext cx="2959768" cy="295976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16" y="517012"/>
            <a:ext cx="727275" cy="727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0" descr="Récipient, Panier, Bin, Inscrivez Vou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7145" y="1564547"/>
            <a:ext cx="1917251" cy="2490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0"/>
          <p:cNvSpPr/>
          <p:nvPr/>
        </p:nvSpPr>
        <p:spPr>
          <a:xfrm flipH="1">
            <a:off x="3347890" y="1282207"/>
            <a:ext cx="1282427" cy="463786"/>
          </a:xfrm>
          <a:prstGeom prst="curvedDownArrow">
            <a:avLst>
              <a:gd name="adj1" fmla="val 25000"/>
              <a:gd name="adj2" fmla="val 50000"/>
              <a:gd name="adj3" fmla="val 59518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10" descr="FroissÃ©, Boule, Papier, Des DÃ©che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4302" y="2666802"/>
            <a:ext cx="1068032" cy="1012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 descr="Pourri, La Viande, Moule, Pai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3769" y="3623412"/>
            <a:ext cx="1752141" cy="8456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10"/>
          <p:cNvGrpSpPr/>
          <p:nvPr/>
        </p:nvGrpSpPr>
        <p:grpSpPr>
          <a:xfrm>
            <a:off x="6496574" y="3128701"/>
            <a:ext cx="600874" cy="845708"/>
            <a:chOff x="5572125" y="2571760"/>
            <a:chExt cx="956000" cy="1554939"/>
          </a:xfrm>
        </p:grpSpPr>
        <p:pic>
          <p:nvPicPr>
            <p:cNvPr id="227" name="Google Shape;227;p10" descr="Coca Cola, Coca, Soda, Boisson, Canette, Conserve, Cok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572125" y="2571760"/>
              <a:ext cx="956000" cy="15549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10"/>
            <p:cNvSpPr/>
            <p:nvPr/>
          </p:nvSpPr>
          <p:spPr>
            <a:xfrm>
              <a:off x="5803550" y="2846275"/>
              <a:ext cx="448200" cy="10797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9" name="Google Shape;229;p10" descr="Carton D'Oeufs, Carton, Oeuf, Boî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86158" y="2125931"/>
            <a:ext cx="1836380" cy="845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0" descr="Peut, Dose, Métal, Emballage, Oiu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32810" y="1238497"/>
            <a:ext cx="661040" cy="103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0" descr="Carton, Le Lait, Laitiers, Jus, Boir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34698" y="2710785"/>
            <a:ext cx="661040" cy="99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0" descr="Enveloppe, Fermé, Emballage, Point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78580" y="4080327"/>
            <a:ext cx="1236199" cy="62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0" descr="Minérales, L'Eau, Bouteille, Vid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51225" y="2972234"/>
            <a:ext cx="661040" cy="1109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0" descr="Boîte, Jus, Carton, Plaine, La Paill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33145" y="1229467"/>
            <a:ext cx="661040" cy="80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0" descr="Rouleau De Cuisine, Serviettes En Papier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675737" y="2505175"/>
            <a:ext cx="1190700" cy="999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0" descr="Boîte, Fragile, Package, Livraison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042489" y="1787745"/>
            <a:ext cx="1467591" cy="84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0" descr="Bouteille, Vector, Bouteille D'Eau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732297" y="1769108"/>
            <a:ext cx="843478" cy="141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0" descr="Alcool, Bar, Boissons, Blanc, Bouteill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667625" y="1663094"/>
            <a:ext cx="799656" cy="134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0" descr="La Bière, Verre, Tasse, Vid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436367" y="3810645"/>
            <a:ext cx="799656" cy="76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0" descr="Yaourt, Yogourt, Récipient, Vach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947576" y="3262209"/>
            <a:ext cx="590658" cy="61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0" descr="Bouteille, En Plastique, Rendu, 3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398806" y="2074362"/>
            <a:ext cx="600880" cy="100871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0"/>
          <p:cNvSpPr txBox="1"/>
          <p:nvPr/>
        </p:nvSpPr>
        <p:spPr>
          <a:xfrm>
            <a:off x="1594157" y="501406"/>
            <a:ext cx="5869173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Bin </a:t>
            </a:r>
            <a:r>
              <a:rPr lang="fr-FR" sz="44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it!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51" name="Google Shape;251;p1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993735" y="659270"/>
            <a:ext cx="521188" cy="521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19;p17"/>
          <p:cNvPicPr preferRelativeResize="0"/>
          <p:nvPr/>
        </p:nvPicPr>
        <p:blipFill rotWithShape="1">
          <a:blip r:embed="rId21">
            <a:alphaModFix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7662" t="24692" r="31126" b="27465"/>
          <a:stretch/>
        </p:blipFill>
        <p:spPr>
          <a:xfrm>
            <a:off x="298309" y="1401600"/>
            <a:ext cx="1889616" cy="265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38;p28"/>
          <p:cNvPicPr preferRelativeResize="0"/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70050" y="473933"/>
            <a:ext cx="635396" cy="7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lipse 1"/>
          <p:cNvSpPr/>
          <p:nvPr/>
        </p:nvSpPr>
        <p:spPr>
          <a:xfrm>
            <a:off x="3910263" y="1180458"/>
            <a:ext cx="5130990" cy="36860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2292526" y="1686373"/>
            <a:ext cx="1605818" cy="2360136"/>
            <a:chOff x="-2469582" y="635726"/>
            <a:chExt cx="1667275" cy="2409611"/>
          </a:xfrm>
        </p:grpSpPr>
        <p:pic>
          <p:nvPicPr>
            <p:cNvPr id="36" name="Google Shape;224;p10" descr="FroissÃ©, Boule, Papier, Des DÃ©chet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2180773" y="1423744"/>
              <a:ext cx="697830" cy="755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25;p10" descr="Pourri, La Viande, Moule, Pai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2381306" y="2337972"/>
              <a:ext cx="1144813" cy="63083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" name="Google Shape;226;p10"/>
            <p:cNvGrpSpPr/>
            <p:nvPr/>
          </p:nvGrpSpPr>
          <p:grpSpPr>
            <a:xfrm>
              <a:off x="-1791737" y="2004358"/>
              <a:ext cx="392599" cy="630881"/>
              <a:chOff x="5572125" y="2571760"/>
              <a:chExt cx="956000" cy="1554939"/>
            </a:xfrm>
          </p:grpSpPr>
          <p:pic>
            <p:nvPicPr>
              <p:cNvPr id="39" name="Google Shape;227;p10" descr="Coca Cola, Coca, Soda, Boisson, Canette, Conserve, Cok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572125" y="2571760"/>
                <a:ext cx="956000" cy="15549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Google Shape;228;p10"/>
              <p:cNvSpPr/>
              <p:nvPr/>
            </p:nvSpPr>
            <p:spPr>
              <a:xfrm>
                <a:off x="5803550" y="2846275"/>
                <a:ext cx="448200" cy="1079700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1" name="Google Shape;231;p10" descr="Peut, Dose, Métal, Emballage, Oiu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1234217" y="2133307"/>
              <a:ext cx="431910" cy="7686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232;p10" descr="Carton, Le Lait, Laitiers, Jus, Boir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135928" y="1910171"/>
              <a:ext cx="431910" cy="745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233;p10" descr="Enveloppe, Fermé, Emballage, Point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-1670977" y="2578721"/>
              <a:ext cx="807707" cy="4666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234;p10" descr="Minérales, L'Eau, Bouteille, Vide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767049" y="1466755"/>
              <a:ext cx="431910" cy="827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235;p10" descr="Boîte, Jus, Carton, Plaine, La Paille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-1373634" y="1459039"/>
              <a:ext cx="431910" cy="603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236;p10" descr="Rouleau De Cuisine, Serviettes En Papier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649338" y="1258800"/>
              <a:ext cx="777979" cy="7455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237;p10" descr="Boîte, Fragile, Package, Livraison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-2347563" y="981911"/>
              <a:ext cx="958894" cy="630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238;p10" descr="Bouteille, Vector, Bouteille D'Eau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2469582" y="1109299"/>
              <a:ext cx="551111" cy="10562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239;p10" descr="Alcool, Bar, Boissons, Blanc, Bouteille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-1791490" y="826287"/>
              <a:ext cx="522479" cy="10014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240;p10" descr="La Bière, Verre, Tasse, Vide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-1556812" y="2368132"/>
              <a:ext cx="522479" cy="5705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243;p10" descr="Yaourt, Yogourt, Récipient, Vache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-1434354" y="2029279"/>
              <a:ext cx="385924" cy="4550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244;p10" descr="Bouteille, En Plastique, Rendu, 3D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-1519799" y="635726"/>
              <a:ext cx="392603" cy="75248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2215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/>
      <p:bldP spid="223" grpId="1" animBg="1"/>
      <p:bldP spid="2" grpId="0" animBg="1"/>
      <p:bldP spid="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222;p10" descr="Récipient, Panier, Bin, Inscrivez Vou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3941" y="1296854"/>
            <a:ext cx="1372332" cy="1553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22;p10" descr="Récipient, Panier, Bin, Inscrivez Vou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5703" y="1256651"/>
            <a:ext cx="1317779" cy="150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22;p10" descr="Récipient, Panier, Bin, Inscrivez Vou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1067" y="1223930"/>
            <a:ext cx="1317779" cy="150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22;p10" descr="Récipient, Panier, Bin, Inscrivez Vou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3200" y="1232809"/>
            <a:ext cx="1317779" cy="150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22;p10" descr="Récipient, Panier, Bin, Inscrivez Vou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5333" y="1256651"/>
            <a:ext cx="1317779" cy="15092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/>
          <p:cNvGrpSpPr/>
          <p:nvPr/>
        </p:nvGrpSpPr>
        <p:grpSpPr>
          <a:xfrm>
            <a:off x="2037052" y="2830298"/>
            <a:ext cx="1605122" cy="1601118"/>
            <a:chOff x="9544141" y="-304264"/>
            <a:chExt cx="1775049" cy="1647467"/>
          </a:xfrm>
        </p:grpSpPr>
        <p:pic>
          <p:nvPicPr>
            <p:cNvPr id="293" name="Google Shape;293;p12" descr="FroissÃ©, Boule, Papier, Des DÃ©chet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76267" y="-304264"/>
              <a:ext cx="642403" cy="7588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12" descr="Carton D'Oeufs, Carton, Oeuf, Boî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21816" y="496633"/>
              <a:ext cx="1475255" cy="8465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12" descr="Carton, Le Lait, Laitiers, Jus, Boir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544141" y="-293761"/>
              <a:ext cx="531047" cy="1000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12" descr="Enveloppe, Fermé, Emballage, Point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326090" y="-96946"/>
              <a:ext cx="993100" cy="626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12" descr="Boîte, Jus, Carton, Plaine, La Paill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10744" y="-36071"/>
              <a:ext cx="531047" cy="809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12" descr="Boîte, Fragile, Package, Livraiso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617104" y="186400"/>
              <a:ext cx="1178989" cy="8465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7" name="Google Shape;317;p12"/>
          <p:cNvSpPr txBox="1"/>
          <p:nvPr/>
        </p:nvSpPr>
        <p:spPr>
          <a:xfrm>
            <a:off x="4881698" y="1841572"/>
            <a:ext cx="1125234" cy="596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glass</a:t>
            </a:r>
            <a:endParaRPr sz="2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8" name="Google Shape;318;p12"/>
          <p:cNvSpPr txBox="1"/>
          <p:nvPr/>
        </p:nvSpPr>
        <p:spPr>
          <a:xfrm>
            <a:off x="2037052" y="1831146"/>
            <a:ext cx="1266310" cy="62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8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paper</a:t>
            </a:r>
            <a:endParaRPr sz="2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9" name="Google Shape;319;p12"/>
          <p:cNvSpPr txBox="1"/>
          <p:nvPr/>
        </p:nvSpPr>
        <p:spPr>
          <a:xfrm>
            <a:off x="3526899" y="1855805"/>
            <a:ext cx="979751" cy="596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800" b="0" i="0" u="none" strike="noStrike" cap="none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cans</a:t>
            </a:r>
            <a:endParaRPr sz="2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21" name="Google Shape;321;p12"/>
          <p:cNvSpPr txBox="1"/>
          <p:nvPr/>
        </p:nvSpPr>
        <p:spPr>
          <a:xfrm>
            <a:off x="7702194" y="1821742"/>
            <a:ext cx="1104270" cy="596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800" b="0" i="0" u="none" strike="noStrike" cap="none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food</a:t>
            </a:r>
            <a:endParaRPr sz="2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25" name="Google Shape;325;p12"/>
          <p:cNvSpPr txBox="1"/>
          <p:nvPr/>
        </p:nvSpPr>
        <p:spPr>
          <a:xfrm>
            <a:off x="1297560" y="529210"/>
            <a:ext cx="5869173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Sort </a:t>
            </a:r>
            <a:r>
              <a:rPr lang="fr-FR" sz="44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it!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1" name="Google Shape;318;p12"/>
          <p:cNvSpPr txBox="1"/>
          <p:nvPr/>
        </p:nvSpPr>
        <p:spPr>
          <a:xfrm>
            <a:off x="6262382" y="1777921"/>
            <a:ext cx="1322712" cy="657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28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plastic</a:t>
            </a:r>
            <a:endParaRPr sz="2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5" name="Google Shape;319;p17"/>
          <p:cNvPicPr preferRelativeResize="0"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3045" t="39067" r="48416" b="26649"/>
          <a:stretch/>
        </p:blipFill>
        <p:spPr>
          <a:xfrm>
            <a:off x="90271" y="1333151"/>
            <a:ext cx="1781358" cy="2805712"/>
          </a:xfrm>
          <a:prstGeom prst="rect">
            <a:avLst/>
          </a:prstGeom>
        </p:spPr>
      </p:pic>
      <p:pic>
        <p:nvPicPr>
          <p:cNvPr id="32" name="Google Shape;251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93735" y="659270"/>
            <a:ext cx="521188" cy="521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38;p28"/>
          <p:cNvPicPr preferRelativeResize="0"/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70050" y="473933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24;p10" descr="FroissÃ©, Boule, Papier, Des DÃ©che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4302" y="2666802"/>
            <a:ext cx="1068032" cy="1012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25;p10" descr="Pourri, La Viande, Moule, Pain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943769" y="3623412"/>
            <a:ext cx="1752141" cy="8456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226;p10"/>
          <p:cNvGrpSpPr/>
          <p:nvPr/>
        </p:nvGrpSpPr>
        <p:grpSpPr>
          <a:xfrm>
            <a:off x="6496574" y="3128701"/>
            <a:ext cx="600874" cy="845708"/>
            <a:chOff x="5572125" y="2571760"/>
            <a:chExt cx="956000" cy="1554939"/>
          </a:xfrm>
        </p:grpSpPr>
        <p:pic>
          <p:nvPicPr>
            <p:cNvPr id="40" name="Google Shape;227;p10" descr="Coca Cola, Coca, Soda, Boisson, Canette, Conserve, Coke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572125" y="2571760"/>
              <a:ext cx="956000" cy="15549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228;p10"/>
            <p:cNvSpPr/>
            <p:nvPr/>
          </p:nvSpPr>
          <p:spPr>
            <a:xfrm>
              <a:off x="5803550" y="2846275"/>
              <a:ext cx="448200" cy="10797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" name="Google Shape;229;p10" descr="Carton D'Oeufs, Carton, Oeuf, Boî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0686" y="2431242"/>
            <a:ext cx="1836380" cy="845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31;p10" descr="Peut, Dose, Métal, Emballage, Oiu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335823" y="2890613"/>
            <a:ext cx="661040" cy="103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32;p10" descr="Carton, Le Lait, Laitiers, Jus, Boi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35925" y="3193568"/>
            <a:ext cx="661040" cy="99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33;p10" descr="Enveloppe, Fermé, Emballage, Poi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78580" y="4080327"/>
            <a:ext cx="1236199" cy="62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35;p10" descr="Boîte, Jus, Carton, Plaine, La Paill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22950" y="3265407"/>
            <a:ext cx="661040" cy="80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36;p10" descr="Rouleau De Cuisine, Serviettes En Papier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75737" y="2505175"/>
            <a:ext cx="1190700" cy="999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37;p10" descr="Boîte, Fragile, Package, Livrais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16775" y="3405837"/>
            <a:ext cx="1467591" cy="84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38;p10" descr="Bouteille, Vector, Bouteille D'Eau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674742" y="2909940"/>
            <a:ext cx="843478" cy="141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39;p10" descr="Alcool, Bar, Boissons, Blanc, Bouteille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592806" y="2737891"/>
            <a:ext cx="799656" cy="134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40;p10" descr="La Bière, Verre, Tasse, Vide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292275" y="2928496"/>
            <a:ext cx="799656" cy="76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43;p10" descr="Yaourt, Yogourt, Récipient, Vach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947576" y="3262209"/>
            <a:ext cx="590658" cy="61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44;p10" descr="Bouteille, En Plastique, Rendu, 3D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496568" y="2201781"/>
            <a:ext cx="600880" cy="10087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1"/>
          <p:cNvGrpSpPr/>
          <p:nvPr/>
        </p:nvGrpSpPr>
        <p:grpSpPr>
          <a:xfrm>
            <a:off x="5022765" y="2937185"/>
            <a:ext cx="864590" cy="1344271"/>
            <a:chOff x="-1685190" y="1516272"/>
            <a:chExt cx="864590" cy="1344271"/>
          </a:xfrm>
        </p:grpSpPr>
        <p:pic>
          <p:nvPicPr>
            <p:cNvPr id="308" name="Google Shape;308;p12" descr="Bouteille, Vector, Bouteille D'Eau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-1685190" y="1571092"/>
              <a:ext cx="616421" cy="1289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12" descr="Alcool, Bar, Boissons, Blanc, Bouteille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-1437021" y="1516272"/>
              <a:ext cx="616421" cy="12894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4" name="Google Shape;294;p12" descr="Pourri, La Viande, Moule, Pain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674167" y="3224043"/>
            <a:ext cx="1096737" cy="10257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3653801" y="2975997"/>
            <a:ext cx="1032804" cy="1094558"/>
            <a:chOff x="-2571836" y="3546497"/>
            <a:chExt cx="1032804" cy="1094558"/>
          </a:xfrm>
        </p:grpSpPr>
        <p:grpSp>
          <p:nvGrpSpPr>
            <p:cNvPr id="296" name="Google Shape;296;p12"/>
            <p:cNvGrpSpPr/>
            <p:nvPr/>
          </p:nvGrpSpPr>
          <p:grpSpPr>
            <a:xfrm>
              <a:off x="-2341767" y="3546497"/>
              <a:ext cx="482712" cy="846584"/>
              <a:chOff x="5572125" y="2571760"/>
              <a:chExt cx="956000" cy="1554939"/>
            </a:xfrm>
          </p:grpSpPr>
          <p:pic>
            <p:nvPicPr>
              <p:cNvPr id="297" name="Google Shape;297;p12" descr="Coca Cola, Coca, Soda, Boisson, Canette, Conserve, Coke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5572125" y="2571760"/>
                <a:ext cx="956000" cy="15549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8" name="Google Shape;298;p12"/>
              <p:cNvSpPr/>
              <p:nvPr/>
            </p:nvSpPr>
            <p:spPr>
              <a:xfrm>
                <a:off x="5803550" y="2846275"/>
                <a:ext cx="448200" cy="1079700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00" name="Google Shape;300;p12" descr="Bicarbonate De Soude, Peut, La Bière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-2571836" y="3842405"/>
              <a:ext cx="395269" cy="79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12" descr="Peut, Dose, Métal, Emballage, Oiu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-2070079" y="3564545"/>
              <a:ext cx="531047" cy="10315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e 3"/>
          <p:cNvGrpSpPr/>
          <p:nvPr/>
        </p:nvGrpSpPr>
        <p:grpSpPr>
          <a:xfrm>
            <a:off x="6296346" y="2849683"/>
            <a:ext cx="857186" cy="1404722"/>
            <a:chOff x="9394904" y="1392910"/>
            <a:chExt cx="857186" cy="1404722"/>
          </a:xfrm>
        </p:grpSpPr>
        <p:pic>
          <p:nvPicPr>
            <p:cNvPr id="304" name="Google Shape;304;p12" descr="Minérales, L'Eau, Bouteille, Vide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9600961" y="1392910"/>
              <a:ext cx="531047" cy="1110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12" descr="Yaourt, Yogourt, Récipient, Vache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9777585" y="1894529"/>
              <a:ext cx="474505" cy="6106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12" descr="Bouteille, En Plastique, Rendu, 3D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9394904" y="1787868"/>
              <a:ext cx="482717" cy="100976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6576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/>
      <p:bldP spid="318" grpId="0"/>
      <p:bldP spid="319" grpId="0"/>
      <p:bldP spid="321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336" name="Google Shape;336;p19"/>
          <p:cNvSpPr txBox="1"/>
          <p:nvPr/>
        </p:nvSpPr>
        <p:spPr>
          <a:xfrm>
            <a:off x="1555744" y="574228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recap</a:t>
            </a: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dirty="0"/>
          </a:p>
        </p:txBody>
      </p:sp>
      <p:pic>
        <p:nvPicPr>
          <p:cNvPr id="337" name="Google Shape;33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8195" y="667707"/>
            <a:ext cx="530877" cy="5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9" descr="Recycl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1647" y="138621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9"/>
          <p:cNvSpPr/>
          <p:nvPr/>
        </p:nvSpPr>
        <p:spPr>
          <a:xfrm>
            <a:off x="6918172" y="2259679"/>
            <a:ext cx="1449562" cy="637362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 smtClean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Recycle</a:t>
            </a:r>
            <a:endParaRPr sz="2400" b="0" i="0" u="none" strike="noStrike" cap="none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50" name="Google Shape;350;p19"/>
          <p:cNvSpPr/>
          <p:nvPr/>
        </p:nvSpPr>
        <p:spPr>
          <a:xfrm>
            <a:off x="999689" y="1754167"/>
            <a:ext cx="1639567" cy="65229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Put </a:t>
            </a:r>
            <a:r>
              <a:rPr lang="fr-FR" sz="2400" b="0" i="0" u="none" strike="noStrike" cap="none" dirty="0" err="1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litter</a:t>
            </a:r>
            <a:r>
              <a:rPr lang="fr-FR" sz="2400" b="0" i="0" u="none" strike="noStrike" cap="none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in </a:t>
            </a:r>
            <a:r>
              <a:rPr lang="fr-FR" sz="2400" b="0" i="0" u="none" strike="noStrike" cap="none" dirty="0" smtClean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the bin</a:t>
            </a:r>
            <a:endParaRPr sz="2400" b="0" i="0" u="none" strike="noStrike" cap="none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" name="Google Shape;350;p19"/>
          <p:cNvSpPr/>
          <p:nvPr/>
        </p:nvSpPr>
        <p:spPr>
          <a:xfrm>
            <a:off x="319176" y="3326965"/>
            <a:ext cx="2457240" cy="65229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Put </a:t>
            </a:r>
            <a:r>
              <a:rPr lang="fr-FR" sz="2400" b="0" i="0" u="none" strike="noStrike" cap="none" dirty="0" err="1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litter</a:t>
            </a:r>
            <a:r>
              <a:rPr lang="fr-FR" sz="2400" b="0" i="0" u="none" strike="noStrike" cap="none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lang="fr-FR" sz="2400" b="0" i="0" u="none" strike="noStrike" cap="none" dirty="0" smtClean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 smtClean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 the right bin</a:t>
            </a:r>
            <a:endParaRPr sz="2400" b="0" i="0" u="none" strike="noStrike" cap="none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8" name="Google Shape;319;p17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0657" t="24693" r="7597" b="36475"/>
          <a:stretch/>
        </p:blipFill>
        <p:spPr>
          <a:xfrm>
            <a:off x="7448161" y="3174079"/>
            <a:ext cx="1620971" cy="17925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350;p19"/>
          <p:cNvSpPr/>
          <p:nvPr/>
        </p:nvSpPr>
        <p:spPr>
          <a:xfrm>
            <a:off x="5289123" y="1465306"/>
            <a:ext cx="1139159" cy="65229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 smtClean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Bin </a:t>
            </a:r>
            <a:r>
              <a:rPr lang="fr-FR" sz="2400" b="0" i="0" u="none" strike="noStrike" cap="none" dirty="0" err="1" smtClean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it!</a:t>
            </a:r>
            <a:endParaRPr sz="2400" b="0" i="0" u="none" strike="noStrike" cap="none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" name="Google Shape;350;p19"/>
          <p:cNvSpPr/>
          <p:nvPr/>
        </p:nvSpPr>
        <p:spPr>
          <a:xfrm>
            <a:off x="5988450" y="3367957"/>
            <a:ext cx="1402158" cy="65229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dirty="0" smtClean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Sort</a:t>
            </a:r>
            <a:r>
              <a:rPr lang="fr-FR" sz="2400" b="0" i="0" u="none" strike="noStrike" cap="none" dirty="0" smtClean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b="0" i="0" u="none" strike="noStrike" cap="none" dirty="0" err="1" smtClean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it!</a:t>
            </a:r>
            <a:endParaRPr sz="2400" b="0" i="0" u="none" strike="noStrike" cap="none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0" name="Google Shape;222;p10" descr="Récipient, Panier, Bin, Inscrivez Vou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59869" y="1304780"/>
            <a:ext cx="766917" cy="112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22;p10" descr="Récipient, Panier, Bin, Inscrivez Vou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66281" y="3024152"/>
            <a:ext cx="766917" cy="112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22;p10" descr="Récipient, Panier, Bin, Inscrivez Vou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27354" y="3037988"/>
            <a:ext cx="766917" cy="112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22;p10" descr="Récipient, Panier, Bin, Inscrivez Vou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74912" y="3037989"/>
            <a:ext cx="766917" cy="11285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Égal 1"/>
          <p:cNvSpPr/>
          <p:nvPr/>
        </p:nvSpPr>
        <p:spPr>
          <a:xfrm>
            <a:off x="3960261" y="1460045"/>
            <a:ext cx="958493" cy="70931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Égal 32"/>
          <p:cNvSpPr/>
          <p:nvPr/>
        </p:nvSpPr>
        <p:spPr>
          <a:xfrm>
            <a:off x="5077043" y="3326965"/>
            <a:ext cx="958493" cy="70931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0" animBg="1"/>
      <p:bldP spid="350" grpId="0" animBg="1"/>
      <p:bldP spid="22" grpId="0" animBg="1"/>
      <p:bldP spid="18" grpId="0" animBg="1"/>
      <p:bldP spid="19" grpId="0" animBg="1"/>
      <p:bldP spid="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89456">
            <a:off x="7984702" y="4379602"/>
            <a:ext cx="759427" cy="427174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8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326" name="Google Shape;326;p18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dirty="0"/>
          </a:p>
        </p:txBody>
      </p:sp>
      <p:pic>
        <p:nvPicPr>
          <p:cNvPr id="327" name="Google Shape;32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8195" y="667707"/>
            <a:ext cx="530877" cy="5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8"/>
          <p:cNvPicPr preferRelativeResize="0"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4910087" y="1761300"/>
            <a:ext cx="3598985" cy="11755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336" name="Google Shape;336;p19"/>
          <p:cNvSpPr txBox="1"/>
          <p:nvPr/>
        </p:nvSpPr>
        <p:spPr>
          <a:xfrm>
            <a:off x="1659809" y="574228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Memorise</a:t>
            </a: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4400" dirty="0"/>
          </a:p>
        </p:txBody>
      </p:sp>
      <p:pic>
        <p:nvPicPr>
          <p:cNvPr id="338" name="Google Shape;33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9" descr="Symbole de recycl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1250" y="181864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9" descr="Dou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384" y="12939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9" descr="Baignoi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92138" y="120119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9" descr="Ampoule et engren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42449" y="297528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9" descr="Ampoul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9672" y="2985331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/>
          <p:nvPr/>
        </p:nvSpPr>
        <p:spPr>
          <a:xfrm>
            <a:off x="400934" y="2250057"/>
            <a:ext cx="1786688" cy="7352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Have a </a:t>
            </a:r>
            <a:r>
              <a:rPr lang="fr-FR" sz="2400" b="0" i="0" u="none" strike="noStrike" cap="none" dirty="0" err="1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shower</a:t>
            </a:r>
            <a:endParaRPr sz="2400" b="0" i="0" u="none" strike="noStrike" cap="none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48" name="Google Shape;348;p19"/>
          <p:cNvSpPr/>
          <p:nvPr/>
        </p:nvSpPr>
        <p:spPr>
          <a:xfrm>
            <a:off x="5263669" y="2801585"/>
            <a:ext cx="1449562" cy="56619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 err="1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Reuse</a:t>
            </a:r>
            <a:endParaRPr sz="2400" b="0" i="0" u="none" strike="noStrike" cap="none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52" name="Google Shape;352;p19"/>
          <p:cNvSpPr/>
          <p:nvPr/>
        </p:nvSpPr>
        <p:spPr>
          <a:xfrm>
            <a:off x="400934" y="3889686"/>
            <a:ext cx="1815343" cy="85877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Switch the light </a:t>
            </a:r>
            <a:r>
              <a:rPr lang="fr-FR" sz="2400" b="0" i="0" u="none" strike="noStrike" cap="none" dirty="0" smtClean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off</a:t>
            </a:r>
            <a:endParaRPr sz="2400" b="0" i="0" u="none" strike="noStrike" cap="none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53" name="Google Shape;353;p19"/>
          <p:cNvSpPr/>
          <p:nvPr/>
        </p:nvSpPr>
        <p:spPr>
          <a:xfrm>
            <a:off x="2971380" y="2208338"/>
            <a:ext cx="1786688" cy="7540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Have a bath</a:t>
            </a:r>
            <a:endParaRPr sz="2400" b="0" i="0" u="none" strike="noStrike" cap="none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" name="Google Shape;352;p19"/>
          <p:cNvSpPr/>
          <p:nvPr/>
        </p:nvSpPr>
        <p:spPr>
          <a:xfrm>
            <a:off x="2841666" y="3886516"/>
            <a:ext cx="1815343" cy="8619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Switch the light </a:t>
            </a:r>
            <a:r>
              <a:rPr lang="fr-FR" sz="2400" b="0" i="0" u="none" strike="noStrike" cap="none" dirty="0" smtClean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on</a:t>
            </a:r>
            <a:endParaRPr sz="2400" b="0" i="0" u="none" strike="noStrike" cap="none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3" name="Google Shape;348;p19"/>
          <p:cNvSpPr/>
          <p:nvPr/>
        </p:nvSpPr>
        <p:spPr>
          <a:xfrm>
            <a:off x="7085795" y="2733043"/>
            <a:ext cx="1676900" cy="56619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 err="1" smtClean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Buy</a:t>
            </a:r>
            <a:r>
              <a:rPr lang="fr-FR" sz="2400" b="0" i="0" u="none" strike="noStrike" cap="none" dirty="0" smtClean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new</a:t>
            </a:r>
            <a:endParaRPr sz="2400" b="0" i="0" u="none" strike="noStrike" cap="none" dirty="0">
              <a:solidFill>
                <a:srgbClr val="0070C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79" y="1913997"/>
            <a:ext cx="886967" cy="88696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21" y="634033"/>
            <a:ext cx="540167" cy="5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2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401" name="Google Shape;401;p22"/>
          <p:cNvSpPr txBox="1"/>
          <p:nvPr/>
        </p:nvSpPr>
        <p:spPr>
          <a:xfrm>
            <a:off x="1665522" y="607226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play</a:t>
            </a:r>
            <a:r>
              <a:rPr lang="fr-FR" sz="4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2400" dirty="0"/>
          </a:p>
        </p:txBody>
      </p:sp>
      <p:pic>
        <p:nvPicPr>
          <p:cNvPr id="403" name="Google Shape;403;p22" descr="Recycl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9518" y="224481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2" descr="Symbole de recycl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7351" y="222424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2" descr="Dou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49518" y="222270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2" descr="Baignoi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9518" y="214525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2" descr="Ampoule et engren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01408" y="2469907"/>
            <a:ext cx="683014" cy="73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2" descr="Ampoul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8502" y="2293797"/>
            <a:ext cx="684435" cy="681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22"/>
          <p:cNvCxnSpPr/>
          <p:nvPr/>
        </p:nvCxnSpPr>
        <p:spPr>
          <a:xfrm>
            <a:off x="4403250" y="1635714"/>
            <a:ext cx="0" cy="240840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" name="Imag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61" y="2448946"/>
            <a:ext cx="600461" cy="611502"/>
          </a:xfrm>
          <a:prstGeom prst="rect">
            <a:avLst/>
          </a:prstGeom>
        </p:spPr>
      </p:pic>
      <p:pic>
        <p:nvPicPr>
          <p:cNvPr id="23" name="Google Shape;182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0704049">
            <a:off x="408713" y="3488805"/>
            <a:ext cx="1012657" cy="130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714828">
            <a:off x="1023605" y="3546261"/>
            <a:ext cx="821838" cy="11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38;p28"/>
          <p:cNvPicPr preferRelativeResize="0"/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72723" y="491108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26" y="672267"/>
            <a:ext cx="561354" cy="561354"/>
          </a:xfrm>
          <a:prstGeom prst="rect">
            <a:avLst/>
          </a:prstGeom>
        </p:spPr>
      </p:pic>
      <p:sp>
        <p:nvSpPr>
          <p:cNvPr id="2" name="Multiplication 1"/>
          <p:cNvSpPr/>
          <p:nvPr/>
        </p:nvSpPr>
        <p:spPr>
          <a:xfrm>
            <a:off x="1873446" y="1116253"/>
            <a:ext cx="1079825" cy="1253417"/>
          </a:xfrm>
          <a:prstGeom prst="mathMultiply">
            <a:avLst>
              <a:gd name="adj1" fmla="val 1359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24" y="1411133"/>
            <a:ext cx="804838" cy="804838"/>
          </a:xfrm>
          <a:prstGeom prst="rect">
            <a:avLst/>
          </a:prstGeom>
        </p:spPr>
      </p:pic>
      <p:pic>
        <p:nvPicPr>
          <p:cNvPr id="34" name="Google Shape;222;p10" descr="Récipient, Panier, Bin, Inscrivez Vous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069906" y="3120608"/>
            <a:ext cx="766917" cy="1128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3667026" y="2119463"/>
            <a:ext cx="1514062" cy="932730"/>
            <a:chOff x="-1219218" y="4794416"/>
            <a:chExt cx="2158286" cy="1142366"/>
          </a:xfrm>
        </p:grpSpPr>
        <p:pic>
          <p:nvPicPr>
            <p:cNvPr id="35" name="Google Shape;222;p10" descr="Récipient, Panier, Bin, Inscrivez Vous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72151" y="4794416"/>
              <a:ext cx="766917" cy="11285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22;p10" descr="Récipient, Panier, Bin, Inscrivez Vous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566776" y="4808252"/>
              <a:ext cx="766917" cy="11285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22;p10" descr="Récipient, Panier, Bin, Inscrivez Vous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219218" y="4808253"/>
              <a:ext cx="766917" cy="11285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" name="Google Shape;405;p22" descr="Dou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9328" y="20009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404;p22" descr="Symbole de recycl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7534" y="213849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44" y="2295467"/>
            <a:ext cx="600461" cy="600461"/>
          </a:xfrm>
          <a:prstGeom prst="rect">
            <a:avLst/>
          </a:prstGeom>
        </p:spPr>
      </p:pic>
      <p:pic>
        <p:nvPicPr>
          <p:cNvPr id="41" name="Google Shape;222;p10" descr="Récipient, Panier, Bin, Inscrivez Vous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098331" y="4031745"/>
            <a:ext cx="766917" cy="112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06;p22" descr="Baignoi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179" y="188864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03;p22" descr="Recycl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7813" y="2872222"/>
            <a:ext cx="914400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roupe 43"/>
          <p:cNvGrpSpPr/>
          <p:nvPr/>
        </p:nvGrpSpPr>
        <p:grpSpPr>
          <a:xfrm>
            <a:off x="5692267" y="3255182"/>
            <a:ext cx="1657076" cy="1050162"/>
            <a:chOff x="-1219218" y="4794416"/>
            <a:chExt cx="2158286" cy="1142366"/>
          </a:xfrm>
        </p:grpSpPr>
        <p:pic>
          <p:nvPicPr>
            <p:cNvPr id="45" name="Google Shape;222;p10" descr="Récipient, Panier, Bin, Inscrivez Vous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72151" y="4794416"/>
              <a:ext cx="766917" cy="11285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222;p10" descr="Récipient, Panier, Bin, Inscrivez Vous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566776" y="4808252"/>
              <a:ext cx="766917" cy="11285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222;p10" descr="Récipient, Panier, Bin, Inscrivez Vous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219218" y="4808253"/>
              <a:ext cx="766917" cy="11285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" name="Google Shape;407;p22" descr="Ampoule et engren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0953" y="2276234"/>
            <a:ext cx="683014" cy="73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08;p22" descr="Ampoul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49518" y="2264937"/>
            <a:ext cx="684435" cy="6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488" y="594854"/>
            <a:ext cx="517387" cy="51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563557" y="523570"/>
            <a:ext cx="1378964" cy="796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3"/>
          <p:cNvGrpSpPr/>
          <p:nvPr/>
        </p:nvGrpSpPr>
        <p:grpSpPr>
          <a:xfrm>
            <a:off x="4187786" y="1487134"/>
            <a:ext cx="4061099" cy="1947113"/>
            <a:chOff x="3787501" y="1524622"/>
            <a:chExt cx="4061099" cy="1947113"/>
          </a:xfrm>
        </p:grpSpPr>
        <p:sp>
          <p:nvSpPr>
            <p:cNvPr id="113" name="Google Shape;113;p3"/>
            <p:cNvSpPr/>
            <p:nvPr/>
          </p:nvSpPr>
          <p:spPr>
            <a:xfrm>
              <a:off x="3787501" y="1524622"/>
              <a:ext cx="3413399" cy="111380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English </a:t>
              </a: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896875" y="2716746"/>
              <a:ext cx="2951725" cy="75498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Class</a:t>
              </a:r>
            </a:p>
          </p:txBody>
        </p:sp>
      </p:grpSp>
      <p:sp>
        <p:nvSpPr>
          <p:cNvPr id="116" name="Google Shape;116;p3"/>
          <p:cNvSpPr txBox="1"/>
          <p:nvPr/>
        </p:nvSpPr>
        <p:spPr>
          <a:xfrm>
            <a:off x="4187786" y="3714745"/>
            <a:ext cx="4754737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by Anne-Valérie and Anna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5FBA8E-85BC-4EF5-9C9A-07227EA689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/>
          <p:nvPr/>
        </p:nvSpPr>
        <p:spPr>
          <a:xfrm>
            <a:off x="1770887" y="514774"/>
            <a:ext cx="5627188" cy="613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 panose="020B0604020202020204" charset="0"/>
                <a:sym typeface="Barrio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 panose="020B0604020202020204" charset="0"/>
                <a:sym typeface="Barrio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chitects Daughter" panose="020B0604020202020204" charset="0"/>
                <a:sym typeface="Barrio"/>
              </a:rPr>
              <a:t>write</a:t>
            </a:r>
            <a:r>
              <a:rPr lang="fr-FR" sz="4400" dirty="0">
                <a:solidFill>
                  <a:schemeClr val="tx1"/>
                </a:solidFill>
                <a:latin typeface="Architects Daughter" panose="020B0604020202020204" charset="0"/>
                <a:sym typeface="Barrio"/>
              </a:rPr>
              <a:t> </a:t>
            </a:r>
            <a:r>
              <a:rPr lang="fr-FR" sz="4400" dirty="0" smtClean="0">
                <a:solidFill>
                  <a:schemeClr val="tx1"/>
                </a:solidFill>
                <a:latin typeface="Architects Daughter" panose="020B0604020202020204" charset="0"/>
                <a:sym typeface="Barrio"/>
              </a:rPr>
              <a:t>a slogan!</a:t>
            </a:r>
            <a:endParaRPr sz="4400" dirty="0">
              <a:solidFill>
                <a:schemeClr val="tx1"/>
              </a:solidFill>
              <a:latin typeface="Architects Daughter" panose="020B0604020202020204" charset="0"/>
              <a:sym typeface="Barrio"/>
            </a:endParaRPr>
          </a:p>
        </p:txBody>
      </p:sp>
      <p:sp>
        <p:nvSpPr>
          <p:cNvPr id="39" name="Google Shape;142;p17">
            <a:extLst>
              <a:ext uri="{FF2B5EF4-FFF2-40B4-BE49-F238E27FC236}">
                <a16:creationId xmlns:a16="http://schemas.microsoft.com/office/drawing/2014/main" id="{631B9B27-FA6B-48A1-9624-D6688E4DE18D}"/>
              </a:ext>
            </a:extLst>
          </p:cNvPr>
          <p:cNvSpPr txBox="1"/>
          <p:nvPr/>
        </p:nvSpPr>
        <p:spPr>
          <a:xfrm>
            <a:off x="4180566" y="1381973"/>
            <a:ext cx="807830" cy="470122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P</a:t>
            </a:r>
            <a:r>
              <a:rPr lang="fr" sz="2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ick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0" name="Google Shape;142;p17">
            <a:extLst>
              <a:ext uri="{FF2B5EF4-FFF2-40B4-BE49-F238E27FC236}">
                <a16:creationId xmlns:a16="http://schemas.microsoft.com/office/drawing/2014/main" id="{134A0908-49DA-4D8F-B809-AADE6FFDE58A}"/>
              </a:ext>
            </a:extLst>
          </p:cNvPr>
          <p:cNvSpPr txBox="1"/>
          <p:nvPr/>
        </p:nvSpPr>
        <p:spPr>
          <a:xfrm>
            <a:off x="997600" y="1338879"/>
            <a:ext cx="931979" cy="4851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P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ick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17D926F-8AF3-48F0-AC3A-DFA1D69795E7}"/>
              </a:ext>
            </a:extLst>
          </p:cNvPr>
          <p:cNvSpPr/>
          <p:nvPr/>
        </p:nvSpPr>
        <p:spPr>
          <a:xfrm>
            <a:off x="189077" y="1893491"/>
            <a:ext cx="2549026" cy="17953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rchitects Daughter" panose="020B0604020202020204" charset="0"/>
            </a:endParaRP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EDF5F5B0-EC0E-4C57-AA37-4AC9C5F03AD1}"/>
              </a:ext>
            </a:extLst>
          </p:cNvPr>
          <p:cNvSpPr/>
          <p:nvPr/>
        </p:nvSpPr>
        <p:spPr>
          <a:xfrm>
            <a:off x="2898571" y="1873975"/>
            <a:ext cx="3371821" cy="18213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ADB5A6B6-041B-4FA2-BB3A-53226D9EB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  <p:pic>
        <p:nvPicPr>
          <p:cNvPr id="25" name="Google Shape;181;p8" descr="Stylo, Écrit, Dessin À Main Levée, Crayon"/>
          <p:cNvPicPr preferRelativeResize="0"/>
          <p:nvPr/>
        </p:nvPicPr>
        <p:blipFill rotWithShape="1">
          <a:blip r:embed="rId4">
            <a:alphaModFix/>
          </a:blip>
          <a:srcRect r="39925" b="21171"/>
          <a:stretch/>
        </p:blipFill>
        <p:spPr>
          <a:xfrm>
            <a:off x="807854" y="647506"/>
            <a:ext cx="491430" cy="4829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102;p15">
            <a:extLst>
              <a:ext uri="{FF2B5EF4-FFF2-40B4-BE49-F238E27FC236}">
                <a16:creationId xmlns:a16="http://schemas.microsoft.com/office/drawing/2014/main" id="{ACA739E0-E719-4E51-8644-AFF5F23E708A}"/>
              </a:ext>
            </a:extLst>
          </p:cNvPr>
          <p:cNvSpPr txBox="1"/>
          <p:nvPr/>
        </p:nvSpPr>
        <p:spPr>
          <a:xfrm>
            <a:off x="6964957" y="2269280"/>
            <a:ext cx="708566" cy="909277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5" name="Google Shape;18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49748">
            <a:off x="590968" y="3819461"/>
            <a:ext cx="1008063" cy="107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52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14828">
            <a:off x="1106288" y="4112173"/>
            <a:ext cx="613045" cy="71706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 33"/>
          <p:cNvSpPr/>
          <p:nvPr/>
        </p:nvSpPr>
        <p:spPr>
          <a:xfrm>
            <a:off x="1682880" y="3086223"/>
            <a:ext cx="683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 smtClean="0">
                <a:latin typeface="Architects Daughter" panose="020B0604020202020204" charset="0"/>
              </a:rPr>
              <a:t>buy</a:t>
            </a:r>
            <a:endParaRPr lang="fr-FR" sz="2400" dirty="0">
              <a:latin typeface="Architects Daughter" panose="020B060402020202020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67774" y="1941656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smtClean="0">
                <a:latin typeface="Architects Daughter" panose="020B0604020202020204" charset="0"/>
              </a:rPr>
              <a:t>stop</a:t>
            </a:r>
            <a:endParaRPr lang="fr-FR" sz="2400" dirty="0">
              <a:latin typeface="Architects Daughter" panose="020B060402020202020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78312" y="2337191"/>
            <a:ext cx="1295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smtClean="0">
                <a:latin typeface="Architects Daughter" panose="020B0604020202020204" charset="0"/>
              </a:rPr>
              <a:t>recycle</a:t>
            </a:r>
            <a:endParaRPr lang="fr-FR" sz="2400" dirty="0">
              <a:latin typeface="Architects Daughter" panose="020B060402020202020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02520" y="2746485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smtClean="0">
                <a:latin typeface="Architects Daughter" panose="020B0604020202020204" charset="0"/>
              </a:rPr>
              <a:t>sort</a:t>
            </a:r>
            <a:endParaRPr lang="fr-FR" sz="2400" dirty="0">
              <a:latin typeface="Architects Daughter" panose="020B060402020202020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06997" y="3166664"/>
            <a:ext cx="558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smtClean="0">
                <a:latin typeface="Architects Daughter" panose="020B0604020202020204" charset="0"/>
              </a:rPr>
              <a:t>bin</a:t>
            </a:r>
            <a:endParaRPr lang="fr-FR" sz="2400" dirty="0">
              <a:latin typeface="Architects Daughter" panose="020B060402020202020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37568" y="3194196"/>
            <a:ext cx="822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 smtClean="0">
                <a:latin typeface="Architects Daughter" panose="020B0604020202020204" charset="0"/>
              </a:rPr>
              <a:t>take</a:t>
            </a:r>
            <a:endParaRPr lang="fr-FR" sz="2400" dirty="0">
              <a:latin typeface="Architects Daughter" panose="020B060402020202020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31654" y="2262225"/>
            <a:ext cx="822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 smtClean="0">
                <a:latin typeface="Architects Daughter" panose="020B0604020202020204" charset="0"/>
              </a:rPr>
              <a:t>save</a:t>
            </a:r>
            <a:endParaRPr lang="fr-FR" sz="2400" dirty="0">
              <a:latin typeface="Architects Daughter" panose="020B060402020202020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78261" y="1927325"/>
            <a:ext cx="998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 smtClean="0">
                <a:latin typeface="Architects Daughter" panose="020B0604020202020204" charset="0"/>
              </a:rPr>
              <a:t>reuse</a:t>
            </a:r>
            <a:endParaRPr lang="fr-FR" sz="2400" dirty="0">
              <a:latin typeface="Architects Daughter" panose="020B060402020202020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412810" y="2759290"/>
            <a:ext cx="119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 smtClean="0">
                <a:latin typeface="Architects Daughter" panose="020B0604020202020204" charset="0"/>
              </a:rPr>
              <a:t>reduce</a:t>
            </a:r>
            <a:endParaRPr lang="fr-FR" sz="2400" dirty="0">
              <a:latin typeface="Architects Daughter" panose="020B0604020202020204" charset="0"/>
            </a:endParaRPr>
          </a:p>
        </p:txBody>
      </p:sp>
      <p:pic>
        <p:nvPicPr>
          <p:cNvPr id="51" name="Google Shape;224;p10" descr="FroissÃ©, Boule, Papier, Des DÃ©chet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425277" y="2900498"/>
            <a:ext cx="953248" cy="72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230;p10" descr="Bicarbonate De Soude, Peut, La Bièr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5668825" y="1979934"/>
            <a:ext cx="450797" cy="672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231;p10" descr="Peut, Dose, Métal, Emballage, Oiu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3733149" y="2643871"/>
            <a:ext cx="605651" cy="869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232;p10" descr="Carton, Le Lait, Laitiers, Jus, Boir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5012192" y="2406881"/>
            <a:ext cx="605651" cy="842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234;p10" descr="Minérales, L'Eau, Bouteille, Vid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5542782" y="2768482"/>
            <a:ext cx="589997" cy="797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237;p10" descr="Boîte, Fragile, Package, Livraison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3027287" y="1979934"/>
            <a:ext cx="1060564" cy="71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238;p10" descr="Bouteille, Vector, Bouteille D'Eau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041811" y="2064160"/>
            <a:ext cx="772801" cy="119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240;p10" descr="La Bière, Verre, Tasse, Vid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4441740" y="1965373"/>
            <a:ext cx="732651" cy="6450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6356869" y="2388990"/>
            <a:ext cx="444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latin typeface="Architects Daughter" panose="020B0604020202020204" charset="0"/>
              </a:rPr>
              <a:t>+</a:t>
            </a:r>
            <a:endParaRPr lang="fr-FR" sz="4400" dirty="0">
              <a:latin typeface="Architects Daughter" panose="020B060402020202020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1168833" y="2320209"/>
            <a:ext cx="1379298" cy="4312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/>
          <p:cNvSpPr/>
          <p:nvPr/>
        </p:nvSpPr>
        <p:spPr>
          <a:xfrm>
            <a:off x="5269768" y="2784642"/>
            <a:ext cx="1024100" cy="8531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Google Shape;431;p23"/>
          <p:cNvSpPr txBox="1"/>
          <p:nvPr/>
        </p:nvSpPr>
        <p:spPr>
          <a:xfrm>
            <a:off x="3970640" y="3807488"/>
            <a:ext cx="2830342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Recycle plastic!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7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2" grpId="0" animBg="1"/>
      <p:bldP spid="42" grpId="0" animBg="1"/>
      <p:bldP spid="57" grpId="1" animBg="1"/>
      <p:bldP spid="34" grpId="0"/>
      <p:bldP spid="35" grpId="0"/>
      <p:bldP spid="36" grpId="0"/>
      <p:bldP spid="37" grpId="0"/>
      <p:bldP spid="41" grpId="0"/>
      <p:bldP spid="44" grpId="0"/>
      <p:bldP spid="45" grpId="0"/>
      <p:bldP spid="46" grpId="0"/>
      <p:bldP spid="48" grpId="0"/>
      <p:bldP spid="3" grpId="0"/>
      <p:bldP spid="4" grpId="0" animBg="1"/>
      <p:bldP spid="47" grpId="0" animBg="1"/>
      <p:bldP spid="5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3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421" name="Google Shape;421;p23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 smtClean="0">
                <a:solidFill>
                  <a:schemeClr val="dk1"/>
                </a:solidFill>
                <a:latin typeface="Architects Daughter"/>
                <a:sym typeface="Architects Daughter"/>
              </a:rPr>
              <a:t>Be </a:t>
            </a:r>
            <a:r>
              <a:rPr lang="fr-FR" sz="4400" dirty="0" err="1" smtClean="0">
                <a:solidFill>
                  <a:schemeClr val="dk1"/>
                </a:solidFill>
                <a:latin typeface="Architects Daughter"/>
                <a:sym typeface="Architects Daughter"/>
              </a:rPr>
              <a:t>creative</a:t>
            </a:r>
            <a:r>
              <a:rPr lang="fr-FR" sz="4400" dirty="0" smtClean="0">
                <a:solidFill>
                  <a:schemeClr val="dk1"/>
                </a:solidFill>
                <a:latin typeface="Architects Daughter"/>
                <a:sym typeface="Architects Daughter"/>
              </a:rPr>
              <a:t>!</a:t>
            </a:r>
            <a:endParaRPr sz="4400" dirty="0"/>
          </a:p>
        </p:txBody>
      </p:sp>
      <p:sp>
        <p:nvSpPr>
          <p:cNvPr id="433" name="Google Shape;433;p23"/>
          <p:cNvSpPr txBox="1"/>
          <p:nvPr/>
        </p:nvSpPr>
        <p:spPr>
          <a:xfrm>
            <a:off x="2086853" y="1979714"/>
            <a:ext cx="43872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Don’t</a:t>
            </a:r>
            <a:r>
              <a:rPr lang="fr-FR" sz="28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trash </a:t>
            </a:r>
            <a:r>
              <a:rPr lang="fr-FR" sz="28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our</a:t>
            </a:r>
            <a:r>
              <a:rPr lang="fr-FR" sz="28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8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oceans</a:t>
            </a:r>
            <a:r>
              <a:rPr lang="fr-FR" sz="28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dirty="0"/>
          </a:p>
        </p:txBody>
      </p:sp>
      <p:pic>
        <p:nvPicPr>
          <p:cNvPr id="40" name="Google Shape;309;p16"/>
          <p:cNvPicPr preferRelativeResize="0"/>
          <p:nvPr/>
        </p:nvPicPr>
        <p:blipFill rotWithShape="1">
          <a:blip r:embed="rId3">
            <a:alphaModFix/>
            <a:extLst/>
          </a:blip>
          <a:srcRect l="32941" t="8627" r="5794" b="13506"/>
          <a:stretch/>
        </p:blipFill>
        <p:spPr>
          <a:xfrm>
            <a:off x="549675" y="1563258"/>
            <a:ext cx="7731509" cy="187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1;p8" descr="Stylo, Écrit, Dessin À Main Levée, Crayon"/>
          <p:cNvPicPr preferRelativeResize="0"/>
          <p:nvPr/>
        </p:nvPicPr>
        <p:blipFill rotWithShape="1">
          <a:blip r:embed="rId4">
            <a:alphaModFix/>
          </a:blip>
          <a:srcRect r="39925" b="21171"/>
          <a:stretch/>
        </p:blipFill>
        <p:spPr>
          <a:xfrm>
            <a:off x="764610" y="556975"/>
            <a:ext cx="491430" cy="48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8" descr="Marqueur, Feutres, Instrument D'Écriture"/>
          <p:cNvPicPr preferRelativeResize="0"/>
          <p:nvPr/>
        </p:nvPicPr>
        <p:blipFill rotWithShape="1">
          <a:blip r:embed="rId5">
            <a:alphaModFix/>
          </a:blip>
          <a:srcRect t="33800" r="25025"/>
          <a:stretch/>
        </p:blipFill>
        <p:spPr>
          <a:xfrm rot="11738600">
            <a:off x="7912406" y="650006"/>
            <a:ext cx="553675" cy="63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41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90232" y="606516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mtClean="0">
                <a:sym typeface="Barrio"/>
              </a:rPr>
              <a:t>Challenge!</a:t>
            </a:r>
            <a:endParaRPr lang="fr-FR" dirty="0">
              <a:sym typeface="Barrio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8577"/>
            <a:ext cx="1891062" cy="1508911"/>
          </a:xfrm>
          <a:prstGeom prst="rect">
            <a:avLst/>
          </a:prstGeom>
        </p:spPr>
      </p:pic>
      <p:pic>
        <p:nvPicPr>
          <p:cNvPr id="23" name="Google Shape;182;p8" descr="Marqueur, Feutres, Instrument D'Écriture"/>
          <p:cNvPicPr preferRelativeResize="0"/>
          <p:nvPr/>
        </p:nvPicPr>
        <p:blipFill rotWithShape="1">
          <a:blip r:embed="rId4">
            <a:alphaModFix/>
          </a:blip>
          <a:srcRect t="33800" r="25025"/>
          <a:stretch/>
        </p:blipFill>
        <p:spPr>
          <a:xfrm rot="11738600">
            <a:off x="586538" y="583080"/>
            <a:ext cx="553675" cy="63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1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2">
            <a:off x="8243635" y="4277857"/>
            <a:ext cx="818115" cy="44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08" y="1345184"/>
            <a:ext cx="2796339" cy="2796339"/>
          </a:xfrm>
          <a:prstGeom prst="rect">
            <a:avLst/>
          </a:prstGeom>
        </p:spPr>
      </p:pic>
      <p:sp>
        <p:nvSpPr>
          <p:cNvPr id="7" name="Google Shape;497;p32"/>
          <p:cNvSpPr txBox="1"/>
          <p:nvPr/>
        </p:nvSpPr>
        <p:spPr>
          <a:xfrm>
            <a:off x="511317" y="1240535"/>
            <a:ext cx="5932775" cy="3037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chitects Daughter"/>
              <a:buChar char="●"/>
            </a:pPr>
            <a:endParaRPr lang="fr" sz="12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762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r>
              <a:rPr lang="fr-FR" sz="32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Create</a:t>
            </a:r>
            <a:r>
              <a:rPr lang="fr-FR" sz="32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your</a:t>
            </a:r>
            <a:r>
              <a:rPr lang="fr-FR" sz="32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3200" dirty="0" err="1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own</a:t>
            </a:r>
            <a:r>
              <a:rPr lang="fr-FR" sz="32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poster </a:t>
            </a:r>
            <a:endParaRPr lang="fr-FR" sz="3200" b="0" i="0" u="none" strike="noStrike" cap="none" dirty="0" smtClean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762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r>
              <a:rPr lang="fr-FR" sz="3200" b="0" i="0" u="none" strike="noStrike" cap="none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</a:t>
            </a:r>
            <a:r>
              <a:rPr lang="fr" sz="3200" b="0" i="0" u="none" strike="noStrike" cap="none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ost it with help </a:t>
            </a:r>
            <a:r>
              <a:rPr lang="fr" sz="32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of an adult on:</a:t>
            </a:r>
            <a:endParaRPr sz="32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1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#Englishlumni </a:t>
            </a:r>
            <a:endParaRPr sz="3600" b="1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6" name="Google Shape;181;p8" descr="Stylo, Écrit, Dessin À Main Levée, Crayon"/>
          <p:cNvPicPr preferRelativeResize="0"/>
          <p:nvPr/>
        </p:nvPicPr>
        <p:blipFill rotWithShape="1">
          <a:blip r:embed="rId7">
            <a:alphaModFix/>
          </a:blip>
          <a:srcRect r="39925" b="21171"/>
          <a:stretch/>
        </p:blipFill>
        <p:spPr>
          <a:xfrm>
            <a:off x="8041293" y="639199"/>
            <a:ext cx="491430" cy="482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4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220717" y="265615"/>
            <a:ext cx="8923283" cy="127506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2" name="Google Shape;452;p26"/>
          <p:cNvGrpSpPr/>
          <p:nvPr/>
        </p:nvGrpSpPr>
        <p:grpSpPr>
          <a:xfrm>
            <a:off x="1648518" y="0"/>
            <a:ext cx="5846963" cy="5143500"/>
            <a:chOff x="1648518" y="0"/>
            <a:chExt cx="5846963" cy="5143500"/>
          </a:xfrm>
        </p:grpSpPr>
        <p:pic>
          <p:nvPicPr>
            <p:cNvPr id="453" name="Google Shape;453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48518" y="0"/>
              <a:ext cx="5846963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4" name="Google Shape;454;p26"/>
            <p:cNvSpPr txBox="1"/>
            <p:nvPr/>
          </p:nvSpPr>
          <p:spPr>
            <a:xfrm>
              <a:off x="3139176" y="265615"/>
              <a:ext cx="3352800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-FR" sz="3600" b="1" i="0" u="none" strike="noStrike" cap="none">
                  <a:solidFill>
                    <a:schemeClr val="lt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Today’s lesson</a:t>
              </a:r>
              <a:endParaRPr sz="3600" b="1" i="0" u="none" strike="noStrike" cap="non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455" name="Google Shape;455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11759" y="265615"/>
              <a:ext cx="964176" cy="964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126;p4"/>
          <p:cNvSpPr txBox="1"/>
          <p:nvPr/>
        </p:nvSpPr>
        <p:spPr>
          <a:xfrm>
            <a:off x="2132950" y="1009872"/>
            <a:ext cx="5625772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Char char="□"/>
            </a:pPr>
            <a:r>
              <a:rPr lang="fr-FR" sz="2800" dirty="0" smtClean="0">
                <a:solidFill>
                  <a:schemeClr val="lt1"/>
                </a:solidFill>
                <a:latin typeface="Architects Daughter"/>
                <a:sym typeface="Architects Daughter"/>
              </a:rPr>
              <a:t>Se déplacer avec un plan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Char char="□"/>
            </a:pPr>
            <a:r>
              <a:rPr lang="fr-FR" sz="2800" dirty="0" smtClean="0">
                <a:solidFill>
                  <a:schemeClr val="lt1"/>
                </a:solidFill>
                <a:latin typeface="Architects Daughter"/>
                <a:sym typeface="Architects Daughter"/>
              </a:rPr>
              <a:t>Découvrir des animaux d’Australie</a:t>
            </a:r>
          </a:p>
          <a:p>
            <a:pPr marL="457200" indent="-457200">
              <a:buClr>
                <a:schemeClr val="bg1"/>
              </a:buClr>
              <a:buFontTx/>
              <a:buChar char="□"/>
            </a:pPr>
            <a:r>
              <a:rPr lang="fr-FR" sz="2800" dirty="0">
                <a:solidFill>
                  <a:schemeClr val="lt1"/>
                </a:solidFill>
                <a:latin typeface="Architects Daughter"/>
                <a:sym typeface="Architects Daughter"/>
              </a:rPr>
              <a:t>Trier les déchets</a:t>
            </a:r>
            <a:endParaRPr lang="fr-FR" sz="2800" dirty="0"/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Char char="□"/>
            </a:pPr>
            <a:r>
              <a:rPr lang="fr-FR" sz="2800" b="0" i="0" u="none" strike="noStrike" cap="none" dirty="0" smtClean="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Protéger </a:t>
            </a:r>
            <a:r>
              <a:rPr lang="fr-FR" sz="2800" b="0" i="0" u="none" strike="noStrike" cap="none" dirty="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la </a:t>
            </a:r>
            <a:r>
              <a:rPr lang="fr-FR" sz="2800" b="0" i="0" u="none" strike="noStrike" cap="none" dirty="0" smtClean="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planète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Char char="□"/>
            </a:pPr>
            <a:r>
              <a:rPr lang="fr-FR" sz="2800" dirty="0" smtClean="0">
                <a:solidFill>
                  <a:schemeClr val="lt1"/>
                </a:solidFill>
                <a:latin typeface="Architects Daughter"/>
                <a:sym typeface="Architects Daughter"/>
              </a:rPr>
              <a:t>Ecrire un slogan</a:t>
            </a:r>
            <a:endParaRPr sz="28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74" y="1060466"/>
            <a:ext cx="338650" cy="3386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10" y="1494863"/>
            <a:ext cx="338650" cy="3386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65" y="2348680"/>
            <a:ext cx="338650" cy="3386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38" y="2754229"/>
            <a:ext cx="338650" cy="33865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676">
            <a:off x="2179448" y="3205718"/>
            <a:ext cx="338650" cy="338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7"/>
          <p:cNvSpPr txBox="1"/>
          <p:nvPr/>
        </p:nvSpPr>
        <p:spPr>
          <a:xfrm>
            <a:off x="2426425" y="486950"/>
            <a:ext cx="45867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Goodbye </a:t>
            </a:r>
            <a:r>
              <a:rPr lang="fr-FR" sz="4400" b="0" i="0" u="none" strike="noStrike" cap="none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song</a:t>
            </a:r>
            <a:r>
              <a:rPr lang="fr-FR" sz="4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473" name="Google Shape;473;p27"/>
          <p:cNvGrpSpPr/>
          <p:nvPr/>
        </p:nvGrpSpPr>
        <p:grpSpPr>
          <a:xfrm rot="-842945">
            <a:off x="6901328" y="1446649"/>
            <a:ext cx="351858" cy="331201"/>
            <a:chOff x="3610557" y="2780704"/>
            <a:chExt cx="325017" cy="336051"/>
          </a:xfrm>
        </p:grpSpPr>
        <p:sp>
          <p:nvSpPr>
            <p:cNvPr id="474" name="Google Shape;474;p27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7" name="Google Shape;477;p27"/>
          <p:cNvGrpSpPr/>
          <p:nvPr/>
        </p:nvGrpSpPr>
        <p:grpSpPr>
          <a:xfrm rot="-842945">
            <a:off x="1503415" y="3689788"/>
            <a:ext cx="351858" cy="363794"/>
            <a:chOff x="3610557" y="2780704"/>
            <a:chExt cx="325017" cy="336051"/>
          </a:xfrm>
        </p:grpSpPr>
        <p:sp>
          <p:nvSpPr>
            <p:cNvPr id="478" name="Google Shape;478;p27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1" name="Google Shape;48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9344" y="1737274"/>
            <a:ext cx="2137913" cy="1650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180212">
            <a:off x="650197" y="1876335"/>
            <a:ext cx="685581" cy="674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80483">
            <a:off x="4134208" y="3599923"/>
            <a:ext cx="552154" cy="54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41960">
            <a:off x="8038623" y="1886614"/>
            <a:ext cx="482772" cy="5622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6" name="Google Shape;486;p27"/>
          <p:cNvGrpSpPr/>
          <p:nvPr/>
        </p:nvGrpSpPr>
        <p:grpSpPr>
          <a:xfrm>
            <a:off x="721707" y="533320"/>
            <a:ext cx="619412" cy="637829"/>
            <a:chOff x="7662181" y="3803446"/>
            <a:chExt cx="302823" cy="360497"/>
          </a:xfrm>
        </p:grpSpPr>
        <p:sp>
          <p:nvSpPr>
            <p:cNvPr id="487" name="Google Shape;487;p27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7" name="Google Shape;497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46657" y="630857"/>
            <a:ext cx="593910" cy="65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90278" y="1360074"/>
            <a:ext cx="3111212" cy="2812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uku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907" y="4349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8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05" name="Google Shape;505;p28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506" name="Google Shape;50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488" y="594854"/>
            <a:ext cx="517387" cy="51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28"/>
          <p:cNvSpPr/>
          <p:nvPr/>
        </p:nvSpPr>
        <p:spPr>
          <a:xfrm>
            <a:off x="4388225" y="1612060"/>
            <a:ext cx="3850250" cy="18710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rPr>
              <a:t>Goodbye</a:t>
            </a:r>
          </a:p>
        </p:txBody>
      </p:sp>
      <p:sp>
        <p:nvSpPr>
          <p:cNvPr id="510" name="Google Shape;510;p28"/>
          <p:cNvSpPr txBox="1"/>
          <p:nvPr/>
        </p:nvSpPr>
        <p:spPr>
          <a:xfrm>
            <a:off x="4187786" y="3714745"/>
            <a:ext cx="4754737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by Anne-Valérie and Anna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5FBA8E-85BC-4EF5-9C9A-07227EA689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5"/>
          <p:cNvSpPr txBox="1"/>
          <p:nvPr/>
        </p:nvSpPr>
        <p:spPr>
          <a:xfrm>
            <a:off x="0" y="495075"/>
            <a:ext cx="91440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Ressources and contributions</a:t>
            </a:r>
            <a:endParaRPr sz="32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6" name="Google Shape;586;p55"/>
          <p:cNvSpPr txBox="1"/>
          <p:nvPr/>
        </p:nvSpPr>
        <p:spPr>
          <a:xfrm>
            <a:off x="551793" y="1283695"/>
            <a:ext cx="8040414" cy="302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algn="ctr">
              <a:buClr>
                <a:srgbClr val="FFFFFF"/>
              </a:buClr>
              <a:buSzPts val="2400"/>
            </a:pPr>
            <a:r>
              <a:rPr lang="en-US" sz="16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Pictures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3"/>
              </a:rPr>
              <a:t>https://stock.adobe.com/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4"/>
              </a:rPr>
              <a:t>https://pixabay.com/fr/</a:t>
            </a:r>
            <a:endParaRPr lang="fr-FR" dirty="0">
              <a:latin typeface="Architects Daughter" panose="020B0604020202020204" charset="0"/>
            </a:endParaRP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5"/>
              </a:rPr>
              <a:t>https://www.flaticon.com/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6"/>
              </a:rPr>
              <a:t>https://www.clipart.com/fr/index</a:t>
            </a:r>
            <a:endParaRPr lang="fr-FR" dirty="0">
              <a:latin typeface="Architects Daughter" panose="020B0604020202020204" charset="0"/>
            </a:endParaRPr>
          </a:p>
          <a:p>
            <a:pPr marL="76200" algn="ctr">
              <a:buClr>
                <a:srgbClr val="FFFFFF"/>
              </a:buClr>
              <a:buSzPts val="2400"/>
            </a:pPr>
            <a:r>
              <a:rPr lang="en-US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Personal photos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en-US" sz="10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endParaRPr sz="1000" dirty="0">
              <a:solidFill>
                <a:schemeClr val="tx1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Characters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Sam Lumni and her friends drawn by Manon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Audio recordings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Voices : Tess, Mansi, Lukas, Immanuel, Emily, Eddie, Sydny, Jacklyn,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Richard, Dain, Erin</a:t>
            </a:r>
            <a:endParaRPr lang="fr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indent="-317500" algn="ctr"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Music, melody and lyrics by Stephane and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François</a:t>
            </a:r>
          </a:p>
          <a:p>
            <a:pPr marL="139700" algn="ctr">
              <a:buClr>
                <a:srgbClr val="FFFFFF"/>
              </a:buClr>
              <a:buSzPts val="1400"/>
            </a:pPr>
            <a:endParaRPr lang="fr"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-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onception</a:t>
            </a: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Anna, Anne-Valérie, Mathilde, Sabrina et Sandrine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" name="Google Shape;74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8488" y="570140"/>
            <a:ext cx="517387" cy="51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46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2">
            <a:off x="7559403" y="468192"/>
            <a:ext cx="1378964" cy="796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2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/>
          <p:nvPr/>
        </p:nvSpPr>
        <p:spPr>
          <a:xfrm>
            <a:off x="220717" y="265615"/>
            <a:ext cx="8923283" cy="127506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" name="Google Shape;122;p4"/>
          <p:cNvGrpSpPr/>
          <p:nvPr/>
        </p:nvGrpSpPr>
        <p:grpSpPr>
          <a:xfrm>
            <a:off x="1648518" y="0"/>
            <a:ext cx="5846963" cy="5143500"/>
            <a:chOff x="1648518" y="0"/>
            <a:chExt cx="5846963" cy="5143500"/>
          </a:xfrm>
        </p:grpSpPr>
        <p:pic>
          <p:nvPicPr>
            <p:cNvPr id="123" name="Google Shape;123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48518" y="0"/>
              <a:ext cx="5846963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4"/>
            <p:cNvSpPr txBox="1"/>
            <p:nvPr/>
          </p:nvSpPr>
          <p:spPr>
            <a:xfrm>
              <a:off x="3139176" y="265615"/>
              <a:ext cx="3352800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-FR" sz="3600" b="1" i="0" u="none" strike="noStrike" cap="none">
                  <a:solidFill>
                    <a:schemeClr val="lt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Today’s lesson</a:t>
              </a:r>
              <a:endParaRPr sz="3600" b="1" i="0" u="none" strike="noStrike" cap="non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125" name="Google Shape;125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11759" y="265615"/>
              <a:ext cx="964176" cy="964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" name="Google Shape;126;p4"/>
          <p:cNvSpPr txBox="1"/>
          <p:nvPr/>
        </p:nvSpPr>
        <p:spPr>
          <a:xfrm>
            <a:off x="2132950" y="1009872"/>
            <a:ext cx="5625772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Char char="□"/>
            </a:pPr>
            <a:r>
              <a:rPr lang="fr-FR" sz="2800" dirty="0" smtClean="0">
                <a:solidFill>
                  <a:schemeClr val="lt1"/>
                </a:solidFill>
                <a:latin typeface="Architects Daughter"/>
                <a:sym typeface="Architects Daughter"/>
              </a:rPr>
              <a:t>Se déplacer avec un plan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Char char="□"/>
            </a:pPr>
            <a:r>
              <a:rPr lang="fr-FR" sz="2800" dirty="0" smtClean="0">
                <a:solidFill>
                  <a:schemeClr val="lt1"/>
                </a:solidFill>
                <a:latin typeface="Architects Daughter"/>
                <a:sym typeface="Architects Daughter"/>
              </a:rPr>
              <a:t>Découvrir des animaux d’Australie</a:t>
            </a:r>
          </a:p>
          <a:p>
            <a:pPr marL="457200" indent="-457200">
              <a:buClr>
                <a:schemeClr val="bg1"/>
              </a:buClr>
              <a:buFontTx/>
              <a:buChar char="□"/>
            </a:pPr>
            <a:r>
              <a:rPr lang="fr-FR" sz="2800" dirty="0">
                <a:solidFill>
                  <a:schemeClr val="lt1"/>
                </a:solidFill>
                <a:latin typeface="Architects Daughter"/>
                <a:sym typeface="Architects Daughter"/>
              </a:rPr>
              <a:t>Trier les déchets</a:t>
            </a:r>
            <a:endParaRPr lang="fr-FR" sz="2800" dirty="0"/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Char char="□"/>
            </a:pPr>
            <a:r>
              <a:rPr lang="fr-FR" sz="2800" b="0" i="0" u="none" strike="noStrike" cap="none" dirty="0" smtClean="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Protéger </a:t>
            </a:r>
            <a:r>
              <a:rPr lang="fr-FR" sz="2800" b="0" i="0" u="none" strike="noStrike" cap="none" dirty="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la </a:t>
            </a:r>
            <a:r>
              <a:rPr lang="fr-FR" sz="2800" b="0" i="0" u="none" strike="noStrike" cap="none" dirty="0" smtClean="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planète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Char char="□"/>
            </a:pPr>
            <a:r>
              <a:rPr lang="fr-FR" sz="2800" dirty="0" smtClean="0">
                <a:solidFill>
                  <a:schemeClr val="lt1"/>
                </a:solidFill>
                <a:latin typeface="Architects Daughter"/>
                <a:sym typeface="Architects Daughter"/>
              </a:rPr>
              <a:t>Ecrire un slogan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/>
          <p:nvPr/>
        </p:nvSpPr>
        <p:spPr>
          <a:xfrm>
            <a:off x="368814" y="510854"/>
            <a:ext cx="91440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 </a:t>
            </a:r>
            <a:r>
              <a:rPr lang="fr-FR" sz="4400" b="0" i="0" u="none" strike="noStrike" cap="none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need</a:t>
            </a:r>
            <a:r>
              <a:rPr lang="fr-FR" sz="4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…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32" name="Google Shape;13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5383" y="599375"/>
            <a:ext cx="559308" cy="55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534" y="535477"/>
            <a:ext cx="556766" cy="55676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/>
          <p:nvPr/>
        </p:nvSpPr>
        <p:spPr>
          <a:xfrm>
            <a:off x="6513766" y="2976871"/>
            <a:ext cx="1988400" cy="4827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copybook</a:t>
            </a:r>
            <a:endParaRPr sz="24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635308" y="1460829"/>
            <a:ext cx="2293330" cy="820409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whiteboard marker</a:t>
            </a:r>
            <a:endParaRPr sz="24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4157746" y="1408066"/>
            <a:ext cx="1447006" cy="4827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pencil</a:t>
            </a:r>
            <a:endParaRPr sz="24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137" name="Google Shape;137;p5"/>
          <p:cNvGrpSpPr/>
          <p:nvPr/>
        </p:nvGrpSpPr>
        <p:grpSpPr>
          <a:xfrm>
            <a:off x="206324" y="2321877"/>
            <a:ext cx="2004133" cy="1877779"/>
            <a:chOff x="150178" y="1218063"/>
            <a:chExt cx="2743816" cy="2442912"/>
          </a:xfrm>
        </p:grpSpPr>
        <p:sp>
          <p:nvSpPr>
            <p:cNvPr id="138" name="Google Shape;138;p5"/>
            <p:cNvSpPr/>
            <p:nvPr/>
          </p:nvSpPr>
          <p:spPr>
            <a:xfrm rot="-1700643">
              <a:off x="543739" y="1865340"/>
              <a:ext cx="1970114" cy="1157649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9" name="Google Shape;139;p5"/>
            <p:cNvGrpSpPr/>
            <p:nvPr/>
          </p:nvGrpSpPr>
          <p:grpSpPr>
            <a:xfrm>
              <a:off x="150178" y="1218063"/>
              <a:ext cx="2743816" cy="2442912"/>
              <a:chOff x="150178" y="1218063"/>
              <a:chExt cx="2743816" cy="2442912"/>
            </a:xfrm>
          </p:grpSpPr>
          <p:sp>
            <p:nvSpPr>
              <p:cNvPr id="140" name="Google Shape;140;p5"/>
              <p:cNvSpPr/>
              <p:nvPr/>
            </p:nvSpPr>
            <p:spPr>
              <a:xfrm rot="-1700643">
                <a:off x="379455" y="1668056"/>
                <a:ext cx="2285263" cy="1542927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 w="25400" cap="flat" cmpd="sng">
                <a:solidFill>
                  <a:srgbClr val="006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1" name="Google Shape;141;p5" descr="C:\Users\schapelet1\Downloads\notebook-426323_640.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1700643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42" name="Google Shape;142;p5"/>
          <p:cNvSpPr/>
          <p:nvPr/>
        </p:nvSpPr>
        <p:spPr>
          <a:xfrm>
            <a:off x="1444978" y="3846862"/>
            <a:ext cx="2066394" cy="4827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whiteboard</a:t>
            </a:r>
            <a:endParaRPr sz="24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43" name="Google Shape;14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25663" y="1371146"/>
            <a:ext cx="786182" cy="1223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14828">
            <a:off x="5295189" y="1351693"/>
            <a:ext cx="1003456" cy="133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2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704049">
            <a:off x="6928053" y="1398904"/>
            <a:ext cx="1236445" cy="15233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2;p5"/>
          <p:cNvSpPr/>
          <p:nvPr/>
        </p:nvSpPr>
        <p:spPr>
          <a:xfrm>
            <a:off x="4881249" y="3566210"/>
            <a:ext cx="2321400" cy="5757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colour </a:t>
            </a: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pencils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9" name="Google Shape;133;p5" descr="Crayons, Crayon De Couleur, Boîte, Plumier, Dessi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98583" y="2274681"/>
            <a:ext cx="1586792" cy="20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5415" y="612520"/>
            <a:ext cx="8520600" cy="572700"/>
          </a:xfrm>
        </p:spPr>
        <p:txBody>
          <a:bodyPr/>
          <a:lstStyle/>
          <a:p>
            <a:pPr algn="ctr">
              <a:buNone/>
            </a:pPr>
            <a:r>
              <a:rPr lang="fr-FR" sz="4400" dirty="0" smtClean="0">
                <a:latin typeface="Architects Daughter" panose="020B0604020202020204" charset="0"/>
              </a:rPr>
              <a:t>Sam </a:t>
            </a:r>
            <a:r>
              <a:rPr lang="fr-FR" sz="4400" dirty="0" err="1" smtClean="0">
                <a:latin typeface="Architects Daughter" panose="020B0604020202020204" charset="0"/>
              </a:rPr>
              <a:t>travels</a:t>
            </a:r>
            <a:r>
              <a:rPr lang="fr-FR" sz="4400" dirty="0" smtClean="0">
                <a:latin typeface="Architects Daughter" panose="020B0604020202020204" charset="0"/>
              </a:rPr>
              <a:t> to </a:t>
            </a:r>
            <a:r>
              <a:rPr lang="fr-FR" sz="4400" dirty="0" err="1" smtClean="0">
                <a:latin typeface="Architects Daughter" panose="020B0604020202020204" charset="0"/>
              </a:rPr>
              <a:t>Australia</a:t>
            </a:r>
            <a:endParaRPr lang="fr-FR" sz="4400" dirty="0">
              <a:latin typeface="Architects Daughter" panose="020B06040202020202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85" y="1349689"/>
            <a:ext cx="9144000" cy="3781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Google Shape;324;p39"/>
          <p:cNvPicPr preferRelativeResize="0"/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99502" y="983226"/>
            <a:ext cx="7590770" cy="4250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0" t="12456" r="25099" b="5807"/>
          <a:stretch/>
        </p:blipFill>
        <p:spPr>
          <a:xfrm>
            <a:off x="3081540" y="1166154"/>
            <a:ext cx="933664" cy="2746072"/>
          </a:xfrm>
          <a:prstGeom prst="rect">
            <a:avLst/>
          </a:prstGeom>
        </p:spPr>
      </p:pic>
      <p:sp>
        <p:nvSpPr>
          <p:cNvPr id="5" name="Flèche courbée vers le bas 4"/>
          <p:cNvSpPr/>
          <p:nvPr/>
        </p:nvSpPr>
        <p:spPr>
          <a:xfrm rot="2146255">
            <a:off x="3857730" y="2512709"/>
            <a:ext cx="3861171" cy="482829"/>
          </a:xfrm>
          <a:prstGeom prst="curvedDownArrow">
            <a:avLst>
              <a:gd name="adj1" fmla="val 34860"/>
              <a:gd name="adj2" fmla="val 125504"/>
              <a:gd name="adj3" fmla="val 258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1" name="Google Shape;238;p28"/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939128" y="540618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0" y="421548"/>
            <a:ext cx="727275" cy="727275"/>
          </a:xfrm>
          <a:prstGeom prst="rect">
            <a:avLst/>
          </a:prstGeom>
        </p:spPr>
      </p:pic>
      <p:pic>
        <p:nvPicPr>
          <p:cNvPr id="15" name="Google Shape;162;p7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338395" y="961575"/>
            <a:ext cx="2059513" cy="4181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19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0.00278 L 0.11545 -0.12253 C 0.13976 -0.15062 0.17604 -0.16543 0.21389 -0.16543 C 0.25695 -0.16543 0.29149 -0.15062 0.3158 -0.12253 L 0.43177 0.00278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80" y="-8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38200"/>
            <a:ext cx="1992596" cy="416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3150" y="498498"/>
            <a:ext cx="2419350" cy="429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1;p5"/>
          <p:cNvSpPr txBox="1"/>
          <p:nvPr/>
        </p:nvSpPr>
        <p:spPr>
          <a:xfrm>
            <a:off x="848402" y="498498"/>
            <a:ext cx="7664335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Where</a:t>
            </a: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?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" name="Bulle ronde 1"/>
          <p:cNvSpPr/>
          <p:nvPr/>
        </p:nvSpPr>
        <p:spPr>
          <a:xfrm>
            <a:off x="1756688" y="2036367"/>
            <a:ext cx="2094975" cy="1603551"/>
          </a:xfrm>
          <a:prstGeom prst="wedgeEllipseCallout">
            <a:avLst>
              <a:gd name="adj1" fmla="val -70084"/>
              <a:gd name="adj2" fmla="val -541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Bulle ronde 14"/>
          <p:cNvSpPr/>
          <p:nvPr/>
        </p:nvSpPr>
        <p:spPr>
          <a:xfrm>
            <a:off x="3930629" y="1552074"/>
            <a:ext cx="2798673" cy="2748477"/>
          </a:xfrm>
          <a:prstGeom prst="wedgeEllipseCallout">
            <a:avLst>
              <a:gd name="adj1" fmla="val 64883"/>
              <a:gd name="adj2" fmla="val -395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61" y="1838949"/>
            <a:ext cx="722085" cy="7220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238" y="2655972"/>
            <a:ext cx="983946" cy="98394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293" y="3212174"/>
            <a:ext cx="1076580" cy="107658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740" y="2792926"/>
            <a:ext cx="983945" cy="98394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219" y="2036367"/>
            <a:ext cx="756559" cy="75655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07660" y="2240001"/>
            <a:ext cx="20401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Architects Daughter" panose="020B0604020202020204" charset="0"/>
              </a:rPr>
              <a:t>Zoo in Sydney</a:t>
            </a:r>
          </a:p>
          <a:p>
            <a:endParaRPr lang="fr-FR" sz="3600" dirty="0" smtClean="0">
              <a:latin typeface="Architects Daughter" panose="020B0604020202020204" charset="0"/>
            </a:endParaRPr>
          </a:p>
          <a:p>
            <a:endParaRPr lang="fr-FR" sz="3600" dirty="0">
              <a:latin typeface="Architects Daughter" panose="020B0604020202020204" charset="0"/>
            </a:endParaRPr>
          </a:p>
        </p:txBody>
      </p:sp>
      <p:pic>
        <p:nvPicPr>
          <p:cNvPr id="16" name="Google Shape;238;p28"/>
          <p:cNvPicPr preferRelativeResize="0"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78600" y="498498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379" y="664909"/>
            <a:ext cx="530877" cy="530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38200"/>
            <a:ext cx="1992596" cy="416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3150" y="498498"/>
            <a:ext cx="2419350" cy="429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1;p5"/>
          <p:cNvSpPr txBox="1"/>
          <p:nvPr/>
        </p:nvSpPr>
        <p:spPr>
          <a:xfrm>
            <a:off x="848402" y="498498"/>
            <a:ext cx="7664335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go to Sydney!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328" y="1280553"/>
            <a:ext cx="3784214" cy="3028557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5238750" y="3425190"/>
            <a:ext cx="377190" cy="876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5379720" y="3322320"/>
            <a:ext cx="316230" cy="723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0" t="56783" r="7531"/>
          <a:stretch/>
        </p:blipFill>
        <p:spPr>
          <a:xfrm>
            <a:off x="2219822" y="1288342"/>
            <a:ext cx="3977225" cy="301297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0405">
            <a:off x="3597844" y="1901764"/>
            <a:ext cx="2590634" cy="259063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0" y="421548"/>
            <a:ext cx="727275" cy="727275"/>
          </a:xfrm>
          <a:prstGeom prst="rect">
            <a:avLst/>
          </a:prstGeom>
        </p:spPr>
      </p:pic>
      <p:pic>
        <p:nvPicPr>
          <p:cNvPr id="20" name="Google Shape;238;p28"/>
          <p:cNvPicPr preferRelativeResize="0"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939128" y="540618"/>
            <a:ext cx="635396" cy="706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19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45388" y="49666"/>
            <a:ext cx="2313713" cy="4721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0718" y="751541"/>
            <a:ext cx="2067932" cy="43373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1;p5"/>
          <p:cNvSpPr txBox="1"/>
          <p:nvPr/>
        </p:nvSpPr>
        <p:spPr>
          <a:xfrm>
            <a:off x="848402" y="498498"/>
            <a:ext cx="7664335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How?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9DB006-F06D-3B42-9E5B-26C68E89D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3" t="9314" r="9245" b="16230"/>
          <a:stretch/>
        </p:blipFill>
        <p:spPr>
          <a:xfrm>
            <a:off x="4677731" y="2833860"/>
            <a:ext cx="1155731" cy="1046239"/>
          </a:xfrm>
          <a:prstGeom prst="rect">
            <a:avLst/>
          </a:prstGeom>
          <a:ln>
            <a:solidFill>
              <a:srgbClr val="00070C"/>
            </a:solidFill>
          </a:ln>
        </p:spPr>
      </p:pic>
      <p:pic>
        <p:nvPicPr>
          <p:cNvPr id="7" name="Graphique 2" descr="Voiture">
            <a:extLst>
              <a:ext uri="{FF2B5EF4-FFF2-40B4-BE49-F238E27FC236}">
                <a16:creationId xmlns:a16="http://schemas.microsoft.com/office/drawing/2014/main" id="{B2D4EBF7-4AD7-4243-9C1F-CD4AF5E67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00476" y="2793021"/>
            <a:ext cx="1087078" cy="1087078"/>
          </a:xfrm>
          <a:prstGeom prst="rect">
            <a:avLst/>
          </a:prstGeom>
          <a:ln>
            <a:solidFill>
              <a:srgbClr val="00070C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AFA898-1FB7-3E4A-A9D5-7A13957F4A0F}"/>
              </a:ext>
            </a:extLst>
          </p:cNvPr>
          <p:cNvSpPr/>
          <p:nvPr/>
        </p:nvSpPr>
        <p:spPr>
          <a:xfrm>
            <a:off x="1567264" y="3880099"/>
            <a:ext cx="880369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o</a:t>
            </a:r>
            <a:r>
              <a:rPr lang="fr-FR" sz="1600" b="1" dirty="0" smtClean="0">
                <a:solidFill>
                  <a:srgbClr val="FF0000"/>
                </a:solidFill>
              </a:rPr>
              <a:t>n</a:t>
            </a:r>
            <a:r>
              <a:rPr lang="fr-FR" sz="1600" b="1" dirty="0" smtClean="0">
                <a:solidFill>
                  <a:schemeClr val="tx1"/>
                </a:solidFill>
              </a:rPr>
              <a:t> </a:t>
            </a:r>
            <a:r>
              <a:rPr lang="fr-FR" sz="1600" b="1" dirty="0">
                <a:solidFill>
                  <a:schemeClr val="tx1"/>
                </a:solidFill>
              </a:rPr>
              <a:t>foot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A039C-F602-274B-B859-F3FC6E8A6ECE}"/>
              </a:ext>
            </a:extLst>
          </p:cNvPr>
          <p:cNvSpPr/>
          <p:nvPr/>
        </p:nvSpPr>
        <p:spPr>
          <a:xfrm>
            <a:off x="3098755" y="3880099"/>
            <a:ext cx="846707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by</a:t>
            </a:r>
            <a:r>
              <a:rPr lang="fr-FR" sz="1600" b="1" dirty="0" smtClean="0">
                <a:solidFill>
                  <a:schemeClr val="tx1"/>
                </a:solidFill>
              </a:rPr>
              <a:t>  </a:t>
            </a:r>
            <a:r>
              <a:rPr lang="fr-FR" sz="1600" b="1" dirty="0">
                <a:solidFill>
                  <a:schemeClr val="tx1"/>
                </a:solidFill>
              </a:rPr>
              <a:t>car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9F760C-0071-EA4D-856C-A3BA8FC466DB}"/>
              </a:ext>
            </a:extLst>
          </p:cNvPr>
          <p:cNvSpPr/>
          <p:nvPr/>
        </p:nvSpPr>
        <p:spPr>
          <a:xfrm>
            <a:off x="4739125" y="3912060"/>
            <a:ext cx="902811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b</a:t>
            </a:r>
            <a:r>
              <a:rPr lang="fr-FR" sz="16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</a:t>
            </a:r>
            <a:r>
              <a:rPr lang="fr-FR" sz="1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9F760C-0071-EA4D-856C-A3BA8FC466DB}"/>
              </a:ext>
            </a:extLst>
          </p:cNvPr>
          <p:cNvSpPr/>
          <p:nvPr/>
        </p:nvSpPr>
        <p:spPr>
          <a:xfrm>
            <a:off x="6327909" y="3929421"/>
            <a:ext cx="123463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b</a:t>
            </a:r>
            <a:r>
              <a:rPr lang="fr-FR" sz="16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</a:t>
            </a:r>
            <a:r>
              <a:rPr lang="fr-FR" sz="1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bicycle</a:t>
            </a:r>
            <a:endParaRPr lang="fr-FR" sz="16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9F760C-0071-EA4D-856C-A3BA8FC466DB}"/>
              </a:ext>
            </a:extLst>
          </p:cNvPr>
          <p:cNvSpPr/>
          <p:nvPr/>
        </p:nvSpPr>
        <p:spPr>
          <a:xfrm>
            <a:off x="6738368" y="2673612"/>
            <a:ext cx="984565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b</a:t>
            </a:r>
            <a:r>
              <a:rPr lang="fr-FR" sz="16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</a:t>
            </a:r>
            <a:r>
              <a:rPr lang="fr-FR" sz="1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train</a:t>
            </a:r>
            <a:endParaRPr lang="fr-FR" sz="16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17" y="1531290"/>
            <a:ext cx="750068" cy="1129514"/>
          </a:xfrm>
          <a:prstGeom prst="rect">
            <a:avLst/>
          </a:prstGeom>
          <a:ln>
            <a:solidFill>
              <a:srgbClr val="00070C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99" y="3328895"/>
            <a:ext cx="1082349" cy="622351"/>
          </a:xfrm>
          <a:prstGeom prst="rect">
            <a:avLst/>
          </a:prstGeom>
          <a:ln>
            <a:solidFill>
              <a:srgbClr val="00070C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5843" y="2660804"/>
            <a:ext cx="1343212" cy="12670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8AFA898-1FB7-3E4A-A9D5-7A13957F4A0F}"/>
              </a:ext>
            </a:extLst>
          </p:cNvPr>
          <p:cNvSpPr/>
          <p:nvPr/>
        </p:nvSpPr>
        <p:spPr>
          <a:xfrm>
            <a:off x="2215330" y="2263139"/>
            <a:ext cx="1016625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b</a:t>
            </a:r>
            <a:r>
              <a:rPr lang="fr-FR" sz="1600" b="1" dirty="0" smtClean="0">
                <a:solidFill>
                  <a:srgbClr val="FF0000"/>
                </a:solidFill>
              </a:rPr>
              <a:t>y</a:t>
            </a:r>
            <a:r>
              <a:rPr lang="fr-FR" sz="1600" b="1" dirty="0" smtClean="0">
                <a:solidFill>
                  <a:schemeClr val="tx1"/>
                </a:solidFill>
              </a:rPr>
              <a:t> plane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AFA898-1FB7-3E4A-A9D5-7A13957F4A0F}"/>
              </a:ext>
            </a:extLst>
          </p:cNvPr>
          <p:cNvSpPr/>
          <p:nvPr/>
        </p:nvSpPr>
        <p:spPr>
          <a:xfrm>
            <a:off x="4103780" y="2410364"/>
            <a:ext cx="91403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b</a:t>
            </a:r>
            <a:r>
              <a:rPr lang="fr-FR" sz="1600" b="1" dirty="0" smtClean="0">
                <a:solidFill>
                  <a:srgbClr val="FF0000"/>
                </a:solidFill>
              </a:rPr>
              <a:t>y</a:t>
            </a:r>
            <a:r>
              <a:rPr lang="fr-FR" sz="1600" b="1" dirty="0" smtClean="0">
                <a:solidFill>
                  <a:schemeClr val="tx1"/>
                </a:solidFill>
              </a:rPr>
              <a:t> boat</a:t>
            </a:r>
            <a:endParaRPr lang="fr-FR" sz="16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36" y="1280618"/>
            <a:ext cx="1129746" cy="1129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26" y="1305156"/>
            <a:ext cx="935455" cy="935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Google Shape;238;p28"/>
          <p:cNvPicPr preferRelativeResize="0"/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78600" y="498498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379" y="664909"/>
            <a:ext cx="530877" cy="5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0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3076</TotalTime>
  <Words>371</Words>
  <Application>Microsoft Office PowerPoint</Application>
  <PresentationFormat>Affichage à l'écran (16:9)</PresentationFormat>
  <Paragraphs>192</Paragraphs>
  <Slides>36</Slides>
  <Notes>36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1" baseType="lpstr">
      <vt:lpstr>Barrio</vt:lpstr>
      <vt:lpstr>Pacifico</vt:lpstr>
      <vt:lpstr>Arial</vt:lpstr>
      <vt:lpstr>Architects Daughter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Sam travels to Australia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Sabrina Champion</dc:creator>
  <cp:lastModifiedBy>JOSSELYN BELLICAUD</cp:lastModifiedBy>
  <cp:revision>164</cp:revision>
  <dcterms:modified xsi:type="dcterms:W3CDTF">2020-09-29T08:37:26Z</dcterms:modified>
</cp:coreProperties>
</file>