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autoCompressPictures="0">
  <p:sldMasterIdLst>
    <p:sldMasterId id="2147483659" r:id="rId1"/>
  </p:sldMasterIdLst>
  <p:notesMasterIdLst>
    <p:notesMasterId r:id="rId45"/>
  </p:notesMasterIdLst>
  <p:sldIdLst>
    <p:sldId id="327" r:id="rId2"/>
    <p:sldId id="329" r:id="rId3"/>
    <p:sldId id="330" r:id="rId4"/>
    <p:sldId id="331" r:id="rId5"/>
    <p:sldId id="332" r:id="rId6"/>
    <p:sldId id="416" r:id="rId7"/>
    <p:sldId id="370" r:id="rId8"/>
    <p:sldId id="395" r:id="rId9"/>
    <p:sldId id="422" r:id="rId10"/>
    <p:sldId id="407" r:id="rId11"/>
    <p:sldId id="365" r:id="rId12"/>
    <p:sldId id="391" r:id="rId13"/>
    <p:sldId id="366" r:id="rId14"/>
    <p:sldId id="368" r:id="rId15"/>
    <p:sldId id="369" r:id="rId16"/>
    <p:sldId id="408" r:id="rId17"/>
    <p:sldId id="409" r:id="rId18"/>
    <p:sldId id="410" r:id="rId19"/>
    <p:sldId id="423" r:id="rId20"/>
    <p:sldId id="405" r:id="rId21"/>
    <p:sldId id="427" r:id="rId22"/>
    <p:sldId id="302" r:id="rId23"/>
    <p:sldId id="414" r:id="rId24"/>
    <p:sldId id="413" r:id="rId25"/>
    <p:sldId id="415" r:id="rId26"/>
    <p:sldId id="417" r:id="rId27"/>
    <p:sldId id="386" r:id="rId28"/>
    <p:sldId id="387" r:id="rId29"/>
    <p:sldId id="419" r:id="rId30"/>
    <p:sldId id="403" r:id="rId31"/>
    <p:sldId id="424" r:id="rId32"/>
    <p:sldId id="429" r:id="rId33"/>
    <p:sldId id="425" r:id="rId34"/>
    <p:sldId id="428" r:id="rId35"/>
    <p:sldId id="313" r:id="rId36"/>
    <p:sldId id="420" r:id="rId37"/>
    <p:sldId id="426" r:id="rId38"/>
    <p:sldId id="378" r:id="rId39"/>
    <p:sldId id="421" r:id="rId40"/>
    <p:sldId id="364" r:id="rId41"/>
    <p:sldId id="360" r:id="rId42"/>
    <p:sldId id="359" r:id="rId43"/>
    <p:sldId id="430" r:id="rId44"/>
  </p:sldIdLst>
  <p:sldSz cx="9144000" cy="5143500" type="screen16x9"/>
  <p:notesSz cx="6858000" cy="9144000"/>
  <p:embeddedFontLst>
    <p:embeddedFont>
      <p:font typeface="Barrio" panose="020B0604020202020204" charset="0"/>
      <p:regular r:id="rId46"/>
    </p:embeddedFont>
    <p:embeddedFont>
      <p:font typeface="Pacifico" panose="020B0604020202020204" charset="0"/>
      <p:regular r:id="rId47"/>
    </p:embeddedFont>
    <p:embeddedFont>
      <p:font typeface="Bahnschrift Condensed" panose="020B0502040204020203" pitchFamily="34" charset="0"/>
      <p:regular r:id="rId48"/>
      <p:bold r:id="rId49"/>
    </p:embeddedFont>
    <p:embeddedFont>
      <p:font typeface="Architects Daughter" panose="020B0604020202020204" charset="0"/>
      <p:regular r:id="rId5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521415D9-36F7-43E2-AB2F-B90AF26B5E84}">
      <p14:sectionLst xmlns:p14="http://schemas.microsoft.com/office/powerpoint/2010/main">
        <p14:section name="Section par défaut" id="{55581930-99EA-46AF-BE24-A07E1804E49B}">
          <p14:sldIdLst>
            <p14:sldId id="327"/>
            <p14:sldId id="329"/>
            <p14:sldId id="330"/>
            <p14:sldId id="331"/>
            <p14:sldId id="332"/>
            <p14:sldId id="416"/>
            <p14:sldId id="370"/>
            <p14:sldId id="395"/>
            <p14:sldId id="422"/>
            <p14:sldId id="407"/>
            <p14:sldId id="365"/>
            <p14:sldId id="391"/>
            <p14:sldId id="366"/>
            <p14:sldId id="368"/>
            <p14:sldId id="369"/>
            <p14:sldId id="408"/>
            <p14:sldId id="409"/>
            <p14:sldId id="410"/>
            <p14:sldId id="423"/>
            <p14:sldId id="405"/>
            <p14:sldId id="427"/>
            <p14:sldId id="302"/>
            <p14:sldId id="414"/>
            <p14:sldId id="413"/>
            <p14:sldId id="415"/>
            <p14:sldId id="417"/>
            <p14:sldId id="386"/>
            <p14:sldId id="387"/>
            <p14:sldId id="419"/>
            <p14:sldId id="403"/>
            <p14:sldId id="424"/>
            <p14:sldId id="429"/>
            <p14:sldId id="425"/>
            <p14:sldId id="428"/>
            <p14:sldId id="313"/>
            <p14:sldId id="420"/>
          </p14:sldIdLst>
        </p14:section>
        <p14:section name="Section sans titre" id="{19496A9C-E768-4311-B34D-1289AAD52596}">
          <p14:sldIdLst>
            <p14:sldId id="426"/>
            <p14:sldId id="378"/>
            <p14:sldId id="421"/>
            <p14:sldId id="364"/>
            <p14:sldId id="360"/>
            <p14:sldId id="359"/>
            <p14:sldId id="430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8ED1"/>
    <a:srgbClr val="ED5DBD"/>
    <a:srgbClr val="D3A80B"/>
    <a:srgbClr val="FFCCFF"/>
    <a:srgbClr val="E2E6E7"/>
    <a:srgbClr val="59B9D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765" autoAdjust="0"/>
    <p:restoredTop sz="86314" autoAdjust="0"/>
  </p:normalViewPr>
  <p:slideViewPr>
    <p:cSldViewPr snapToGrid="0">
      <p:cViewPr varScale="1">
        <p:scale>
          <a:sx n="106" d="100"/>
          <a:sy n="106" d="100"/>
        </p:scale>
        <p:origin x="955" y="77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2.fntdata"/><Relationship Id="rId50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3.fntdata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4814121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fr/illustrations/insigne-flair-anglais-langue-1093968/" TargetMode="External"/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0cd6959eb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80cd6959eb_2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baseline="0" dirty="0"/>
          </a:p>
        </p:txBody>
      </p:sp>
    </p:spTree>
    <p:extLst>
      <p:ext uri="{BB962C8B-B14F-4D97-AF65-F5344CB8AC3E}">
        <p14:creationId xmlns:p14="http://schemas.microsoft.com/office/powerpoint/2010/main" val="1395822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95d73d44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95d73d44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On utilise </a:t>
            </a:r>
            <a:r>
              <a:rPr lang="fr-FR" dirty="0" err="1"/>
              <a:t>don’t</a:t>
            </a:r>
            <a:r>
              <a:rPr lang="fr-FR" dirty="0"/>
              <a:t> </a:t>
            </a:r>
            <a:r>
              <a:rPr lang="fr-FR" dirty="0" err="1"/>
              <a:t>like</a:t>
            </a:r>
            <a:r>
              <a:rPr lang="fr-FR" dirty="0"/>
              <a:t> (et non pas </a:t>
            </a:r>
            <a:r>
              <a:rPr lang="fr-FR" dirty="0" err="1"/>
              <a:t>dislike</a:t>
            </a:r>
            <a:r>
              <a:rPr lang="fr-FR" dirty="0"/>
              <a:t>) plus utile dans une expression orale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7294670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95d73d44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95d73d44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Audio 1: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Hello, I </a:t>
            </a:r>
            <a:r>
              <a:rPr lang="fr-FR" dirty="0" err="1"/>
              <a:t>am</a:t>
            </a:r>
            <a:r>
              <a:rPr lang="fr-FR" dirty="0"/>
              <a:t> Sam,</a:t>
            </a:r>
            <a:r>
              <a:rPr lang="fr-FR" baseline="0" dirty="0"/>
              <a:t> </a:t>
            </a:r>
            <a:r>
              <a:rPr lang="fr-FR" baseline="0" dirty="0" err="1"/>
              <a:t>I’m</a:t>
            </a:r>
            <a:r>
              <a:rPr lang="fr-FR" baseline="0" dirty="0"/>
              <a:t> 11.</a:t>
            </a:r>
            <a:endParaRPr lang="fr-FR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r>
              <a:rPr lang="fr-FR" dirty="0"/>
              <a:t>I go to Manchester </a:t>
            </a:r>
            <a:r>
              <a:rPr lang="fr-FR" dirty="0" err="1"/>
              <a:t>Primary</a:t>
            </a:r>
            <a:r>
              <a:rPr lang="fr-FR" dirty="0"/>
              <a:t> </a:t>
            </a:r>
            <a:r>
              <a:rPr lang="fr-FR" dirty="0" err="1"/>
              <a:t>school</a:t>
            </a:r>
            <a:r>
              <a:rPr lang="fr-FR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err="1"/>
              <a:t>I’m</a:t>
            </a:r>
            <a:r>
              <a:rPr lang="fr-FR" dirty="0"/>
              <a:t> in </a:t>
            </a:r>
            <a:r>
              <a:rPr lang="fr-FR" dirty="0" err="1"/>
              <a:t>year</a:t>
            </a:r>
            <a:r>
              <a:rPr lang="fr-FR" dirty="0"/>
              <a:t> 6</a:t>
            </a:r>
            <a:r>
              <a:rPr lang="fr-FR" baseline="0" dirty="0"/>
              <a:t> and I </a:t>
            </a:r>
            <a:r>
              <a:rPr lang="fr-FR" baseline="0" dirty="0" err="1"/>
              <a:t>like</a:t>
            </a:r>
            <a:r>
              <a:rPr lang="fr-FR" baseline="0" dirty="0"/>
              <a:t> to go to </a:t>
            </a:r>
            <a:r>
              <a:rPr lang="fr-FR" baseline="0" dirty="0" err="1"/>
              <a:t>school</a:t>
            </a:r>
            <a:r>
              <a:rPr lang="fr-FR" baseline="0" dirty="0"/>
              <a:t>.</a:t>
            </a:r>
            <a:endParaRPr lang="fr-F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Audio 2: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I </a:t>
            </a:r>
            <a:r>
              <a:rPr lang="fr-FR" dirty="0" err="1"/>
              <a:t>like</a:t>
            </a:r>
            <a:r>
              <a:rPr lang="fr-FR" dirty="0"/>
              <a:t> </a:t>
            </a:r>
            <a:r>
              <a:rPr lang="fr-FR" dirty="0" err="1"/>
              <a:t>english</a:t>
            </a:r>
            <a:r>
              <a:rPr lang="fr-FR" dirty="0"/>
              <a:t>,</a:t>
            </a:r>
            <a:r>
              <a:rPr lang="fr-FR" baseline="0" dirty="0"/>
              <a:t> music and </a:t>
            </a:r>
            <a:r>
              <a:rPr lang="fr-FR" baseline="0" dirty="0" err="1"/>
              <a:t>history</a:t>
            </a:r>
            <a:r>
              <a:rPr lang="fr-FR" baseline="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aseline="0" dirty="0"/>
              <a:t>I </a:t>
            </a:r>
            <a:r>
              <a:rPr lang="fr-FR" baseline="0" dirty="0" err="1"/>
              <a:t>don’t</a:t>
            </a:r>
            <a:r>
              <a:rPr lang="fr-FR" baseline="0" dirty="0"/>
              <a:t> </a:t>
            </a:r>
            <a:r>
              <a:rPr lang="fr-FR" baseline="0" dirty="0" err="1"/>
              <a:t>like</a:t>
            </a:r>
            <a:r>
              <a:rPr lang="fr-FR" baseline="0" dirty="0"/>
              <a:t> sciences and </a:t>
            </a:r>
            <a:r>
              <a:rPr lang="fr-FR" baseline="0" dirty="0" err="1"/>
              <a:t>geography</a:t>
            </a:r>
            <a:r>
              <a:rPr lang="fr-FR" baseline="0" dirty="0"/>
              <a:t>.</a:t>
            </a:r>
            <a:endParaRPr lang="fr-F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861190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u="none" baseline="0" dirty="0"/>
              <a:t>Objectif: jour de la semaine et matières: introduction ON + jour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aseline="0" dirty="0"/>
              <a:t>This </a:t>
            </a:r>
            <a:r>
              <a:rPr lang="fr-FR" baseline="0" dirty="0" err="1"/>
              <a:t>is</a:t>
            </a:r>
            <a:r>
              <a:rPr lang="fr-FR" baseline="0" dirty="0"/>
              <a:t> </a:t>
            </a:r>
            <a:r>
              <a:rPr lang="fr-FR" baseline="0" dirty="0" err="1"/>
              <a:t>Sam’s</a:t>
            </a:r>
            <a:r>
              <a:rPr lang="fr-FR" baseline="0" dirty="0"/>
              <a:t> </a:t>
            </a:r>
            <a:r>
              <a:rPr lang="fr-FR" baseline="0" dirty="0" err="1"/>
              <a:t>timetable</a:t>
            </a:r>
            <a:r>
              <a:rPr lang="fr-FR" baseline="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aseline="0" dirty="0"/>
              <a:t>Oh look: </a:t>
            </a:r>
            <a:r>
              <a:rPr lang="fr-FR" baseline="0" dirty="0" err="1"/>
              <a:t>she</a:t>
            </a:r>
            <a:r>
              <a:rPr lang="fr-FR" baseline="0" dirty="0"/>
              <a:t> </a:t>
            </a:r>
            <a:r>
              <a:rPr lang="fr-FR" baseline="0" dirty="0" err="1"/>
              <a:t>goes</a:t>
            </a:r>
            <a:r>
              <a:rPr lang="fr-FR" baseline="0" dirty="0"/>
              <a:t> to </a:t>
            </a:r>
            <a:r>
              <a:rPr lang="fr-FR" baseline="0" dirty="0" err="1"/>
              <a:t>school</a:t>
            </a:r>
            <a:r>
              <a:rPr lang="fr-FR" baseline="0" dirty="0"/>
              <a:t> 5 </a:t>
            </a:r>
            <a:r>
              <a:rPr lang="fr-FR" baseline="0" dirty="0" err="1"/>
              <a:t>days</a:t>
            </a:r>
            <a:r>
              <a:rPr lang="fr-FR" baseline="0" dirty="0"/>
              <a:t> a </a:t>
            </a:r>
            <a:r>
              <a:rPr lang="fr-FR" baseline="0" dirty="0" err="1"/>
              <a:t>week</a:t>
            </a:r>
            <a:r>
              <a:rPr lang="fr-FR" baseline="0" dirty="0"/>
              <a:t>!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="1" baseline="0" dirty="0"/>
              <a:t>On </a:t>
            </a:r>
            <a:r>
              <a:rPr lang="fr-FR" baseline="0" dirty="0" err="1"/>
              <a:t>Monday</a:t>
            </a:r>
            <a:r>
              <a:rPr lang="fr-FR" baseline="0" dirty="0"/>
              <a:t>… reprendre la suite des jours de la semaine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aseline="0" dirty="0"/>
              <a:t>Can </a:t>
            </a:r>
            <a:r>
              <a:rPr lang="fr-FR" baseline="0" dirty="0" err="1"/>
              <a:t>you</a:t>
            </a:r>
            <a:r>
              <a:rPr lang="fr-FR" baseline="0" dirty="0"/>
              <a:t> </a:t>
            </a:r>
            <a:r>
              <a:rPr lang="fr-FR" baseline="0" dirty="0" err="1"/>
              <a:t>find</a:t>
            </a:r>
            <a:r>
              <a:rPr lang="fr-FR" baseline="0" dirty="0"/>
              <a:t> </a:t>
            </a:r>
            <a:r>
              <a:rPr lang="fr-FR" baseline="0" dirty="0" err="1"/>
              <a:t>what</a:t>
            </a:r>
            <a:r>
              <a:rPr lang="fr-FR" baseline="0" dirty="0"/>
              <a:t> Sam </a:t>
            </a:r>
            <a:r>
              <a:rPr lang="fr-FR" baseline="0" dirty="0" err="1"/>
              <a:t>likes</a:t>
            </a:r>
            <a:r>
              <a:rPr lang="fr-FR" baseline="0" dirty="0"/>
              <a:t>… </a:t>
            </a:r>
            <a:r>
              <a:rPr lang="fr-FR" baseline="0" dirty="0" err="1"/>
              <a:t>english</a:t>
            </a:r>
            <a:r>
              <a:rPr lang="fr-FR" baseline="0" dirty="0"/>
              <a:t>/music/</a:t>
            </a:r>
            <a:r>
              <a:rPr lang="fr-FR" baseline="0" dirty="0" err="1"/>
              <a:t>history</a:t>
            </a:r>
            <a:r>
              <a:rPr lang="fr-FR" baseline="0" dirty="0"/>
              <a:t>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aseline="0" dirty="0"/>
              <a:t>Can </a:t>
            </a:r>
            <a:r>
              <a:rPr lang="fr-FR" baseline="0" dirty="0" err="1"/>
              <a:t>you</a:t>
            </a:r>
            <a:r>
              <a:rPr lang="fr-FR" baseline="0" dirty="0"/>
              <a:t> </a:t>
            </a:r>
            <a:r>
              <a:rPr lang="fr-FR" baseline="0" dirty="0" err="1"/>
              <a:t>find</a:t>
            </a:r>
            <a:r>
              <a:rPr lang="fr-FR" baseline="0" dirty="0"/>
              <a:t> </a:t>
            </a:r>
            <a:r>
              <a:rPr lang="fr-FR" baseline="0" dirty="0" err="1"/>
              <a:t>what</a:t>
            </a:r>
            <a:r>
              <a:rPr lang="fr-FR" baseline="0" dirty="0"/>
              <a:t> </a:t>
            </a:r>
            <a:r>
              <a:rPr lang="fr-FR" baseline="0" dirty="0" err="1"/>
              <a:t>sam</a:t>
            </a:r>
            <a:r>
              <a:rPr lang="fr-FR" baseline="0" dirty="0"/>
              <a:t> </a:t>
            </a:r>
            <a:r>
              <a:rPr lang="fr-FR" baseline="0" dirty="0" err="1"/>
              <a:t>doesn’t</a:t>
            </a:r>
            <a:r>
              <a:rPr lang="fr-FR" baseline="0" dirty="0"/>
              <a:t> </a:t>
            </a:r>
            <a:r>
              <a:rPr lang="fr-FR" baseline="0" dirty="0" err="1"/>
              <a:t>like</a:t>
            </a:r>
            <a:r>
              <a:rPr lang="fr-FR" baseline="0" dirty="0"/>
              <a:t>… science and </a:t>
            </a:r>
            <a:r>
              <a:rPr lang="fr-FR" baseline="0" dirty="0" err="1"/>
              <a:t>geography</a:t>
            </a:r>
            <a:endParaRPr lang="fr-FR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aseline="0" dirty="0"/>
              <a:t>On </a:t>
            </a:r>
            <a:r>
              <a:rPr lang="fr-FR" baseline="0" dirty="0" err="1"/>
              <a:t>what</a:t>
            </a:r>
            <a:r>
              <a:rPr lang="fr-FR" baseline="0" dirty="0"/>
              <a:t> </a:t>
            </a:r>
            <a:r>
              <a:rPr lang="fr-FR" baseline="0" dirty="0" err="1"/>
              <a:t>day</a:t>
            </a:r>
            <a:r>
              <a:rPr lang="fr-FR" baseline="0" dirty="0"/>
              <a:t> Sam has </a:t>
            </a:r>
            <a:r>
              <a:rPr lang="fr-FR" baseline="0" dirty="0" err="1"/>
              <a:t>english</a:t>
            </a:r>
            <a:r>
              <a:rPr lang="fr-FR" baseline="0" dirty="0"/>
              <a:t>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aseline="0" dirty="0" err="1"/>
              <a:t>She</a:t>
            </a:r>
            <a:r>
              <a:rPr lang="fr-FR" baseline="0" dirty="0"/>
              <a:t> has </a:t>
            </a:r>
            <a:r>
              <a:rPr lang="fr-FR" baseline="0" dirty="0" err="1"/>
              <a:t>english</a:t>
            </a:r>
            <a:r>
              <a:rPr lang="fr-FR" baseline="0" dirty="0"/>
              <a:t> on Monday, Thursday and Friday.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aseline="0" dirty="0"/>
              <a:t>On </a:t>
            </a:r>
            <a:r>
              <a:rPr lang="fr-FR" baseline="0" dirty="0" err="1"/>
              <a:t>what</a:t>
            </a:r>
            <a:r>
              <a:rPr lang="fr-FR" baseline="0" dirty="0"/>
              <a:t> </a:t>
            </a:r>
            <a:r>
              <a:rPr lang="fr-FR" baseline="0" dirty="0" err="1"/>
              <a:t>day</a:t>
            </a:r>
            <a:r>
              <a:rPr lang="fr-FR" baseline="0" dirty="0"/>
              <a:t> Sam has </a:t>
            </a:r>
            <a:r>
              <a:rPr lang="fr-FR" baseline="0" dirty="0" err="1"/>
              <a:t>Geography</a:t>
            </a:r>
            <a:r>
              <a:rPr lang="fr-FR" baseline="0" dirty="0"/>
              <a:t>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aseline="0" dirty="0" err="1"/>
              <a:t>She</a:t>
            </a:r>
            <a:r>
              <a:rPr lang="fr-FR" baseline="0" dirty="0"/>
              <a:t> has …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baseline="0" dirty="0"/>
          </a:p>
        </p:txBody>
      </p:sp>
    </p:spTree>
    <p:extLst>
      <p:ext uri="{BB962C8B-B14F-4D97-AF65-F5344CB8AC3E}">
        <p14:creationId xmlns:p14="http://schemas.microsoft.com/office/powerpoint/2010/main" val="301195723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95d73d44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95d73d44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Travail de répétition / mémorisation avec jeu entre les 2 enseignantes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5551288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95d73d44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95d73d44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2 manières de jouer 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number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…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number</a:t>
            </a:r>
            <a:r>
              <a:rPr lang="fr-FR" dirty="0"/>
              <a:t> 6…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268497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95d73d44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95d73d44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Ajouter audio </a:t>
            </a:r>
            <a:r>
              <a:rPr lang="fr-FR" dirty="0" err="1"/>
              <a:t>timer</a:t>
            </a:r>
            <a:r>
              <a:rPr lang="fr-FR" dirty="0"/>
              <a:t> 10 sec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Revoir l’animation du </a:t>
            </a:r>
            <a:r>
              <a:rPr lang="fr-FR" dirty="0" err="1"/>
              <a:t>timer</a:t>
            </a:r>
            <a:endParaRPr lang="fr-F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Refaire</a:t>
            </a:r>
            <a:r>
              <a:rPr lang="fr-FR" baseline="0" dirty="0"/>
              <a:t> audio 3 Sam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aseline="0" dirty="0"/>
              <a:t>« Can </a:t>
            </a:r>
            <a:r>
              <a:rPr lang="fr-FR" baseline="0" dirty="0" err="1"/>
              <a:t>you</a:t>
            </a:r>
            <a:r>
              <a:rPr lang="fr-FR" baseline="0" dirty="0"/>
              <a:t> </a:t>
            </a:r>
            <a:r>
              <a:rPr lang="fr-FR" baseline="0" dirty="0" err="1"/>
              <a:t>name</a:t>
            </a:r>
            <a:r>
              <a:rPr lang="fr-FR" baseline="0" dirty="0"/>
              <a:t> 5 </a:t>
            </a:r>
            <a:r>
              <a:rPr lang="fr-FR" baseline="0" dirty="0" err="1"/>
              <a:t>school</a:t>
            </a:r>
            <a:r>
              <a:rPr lang="fr-FR" baseline="0" dirty="0"/>
              <a:t> </a:t>
            </a:r>
            <a:r>
              <a:rPr lang="fr-FR" baseline="0" dirty="0" err="1"/>
              <a:t>subjects</a:t>
            </a:r>
            <a:r>
              <a:rPr lang="fr-FR" baseline="0" dirty="0"/>
              <a:t> in </a:t>
            </a:r>
            <a:r>
              <a:rPr lang="fr-FR" baseline="0" dirty="0" err="1"/>
              <a:t>english</a:t>
            </a:r>
            <a:r>
              <a:rPr lang="fr-FR" baseline="0" dirty="0"/>
              <a:t> ?»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152801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95d73d44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95d73d44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What’s missing?</a:t>
            </a:r>
          </a:p>
        </p:txBody>
      </p:sp>
    </p:spTree>
    <p:extLst>
      <p:ext uri="{BB962C8B-B14F-4D97-AF65-F5344CB8AC3E}">
        <p14:creationId xmlns:p14="http://schemas.microsoft.com/office/powerpoint/2010/main" val="1353954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95d73d44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95d73d44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What’s missing?</a:t>
            </a:r>
          </a:p>
        </p:txBody>
      </p:sp>
    </p:spTree>
    <p:extLst>
      <p:ext uri="{BB962C8B-B14F-4D97-AF65-F5344CB8AC3E}">
        <p14:creationId xmlns:p14="http://schemas.microsoft.com/office/powerpoint/2010/main" val="78972655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95d73d44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95d73d44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What’s missing?</a:t>
            </a:r>
          </a:p>
        </p:txBody>
      </p:sp>
    </p:spTree>
    <p:extLst>
      <p:ext uri="{BB962C8B-B14F-4D97-AF65-F5344CB8AC3E}">
        <p14:creationId xmlns:p14="http://schemas.microsoft.com/office/powerpoint/2010/main" val="5040700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7ca0f69a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7ca0f69a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985084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80cd6959eb_2_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3" name="Google Shape;113;g80cd6959eb_2_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1478672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7ca0f69a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7ca0f69a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Emma: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#1: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Hello,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name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Emma.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I </a:t>
            </a:r>
            <a:r>
              <a:rPr lang="fr-FR" dirty="0" err="1"/>
              <a:t>am</a:t>
            </a:r>
            <a:r>
              <a:rPr lang="fr-FR" dirty="0"/>
              <a:t> 15 and I live in </a:t>
            </a:r>
            <a:r>
              <a:rPr lang="fr-FR" dirty="0" err="1"/>
              <a:t>California</a:t>
            </a:r>
            <a:r>
              <a:rPr lang="fr-FR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I go to </a:t>
            </a:r>
            <a:r>
              <a:rPr lang="fr-FR" dirty="0" err="1"/>
              <a:t>school</a:t>
            </a:r>
            <a:r>
              <a:rPr lang="fr-FR" dirty="0"/>
              <a:t> in</a:t>
            </a:r>
            <a:r>
              <a:rPr lang="fr-FR" baseline="0" dirty="0"/>
              <a:t> San </a:t>
            </a:r>
            <a:r>
              <a:rPr lang="fr-FR" baseline="0" dirty="0" err="1"/>
              <a:t>Fransisco</a:t>
            </a:r>
            <a:r>
              <a:rPr lang="fr-FR" baseline="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Enseignante</a:t>
            </a:r>
            <a:r>
              <a:rPr lang="fr-FR" baseline="0" dirty="0"/>
              <a:t> interpelle Emma: Hi Emma, </a:t>
            </a:r>
            <a:r>
              <a:rPr lang="fr-FR" baseline="0" dirty="0" err="1"/>
              <a:t>can</a:t>
            </a:r>
            <a:r>
              <a:rPr lang="fr-FR" baseline="0" dirty="0"/>
              <a:t> </a:t>
            </a:r>
            <a:r>
              <a:rPr lang="fr-FR" baseline="0" dirty="0" err="1"/>
              <a:t>you</a:t>
            </a:r>
            <a:r>
              <a:rPr lang="fr-FR" baseline="0" dirty="0"/>
              <a:t> tell us about your </a:t>
            </a:r>
            <a:r>
              <a:rPr lang="fr-FR" baseline="0" dirty="0" err="1"/>
              <a:t>favourite</a:t>
            </a:r>
            <a:r>
              <a:rPr lang="fr-FR" baseline="0" dirty="0"/>
              <a:t> </a:t>
            </a:r>
            <a:r>
              <a:rPr lang="fr-FR" baseline="0" dirty="0" err="1"/>
              <a:t>subjects</a:t>
            </a:r>
            <a:r>
              <a:rPr lang="fr-FR" baseline="0" dirty="0"/>
              <a:t> at </a:t>
            </a:r>
            <a:r>
              <a:rPr lang="fr-FR" baseline="0" dirty="0" err="1"/>
              <a:t>school</a:t>
            </a:r>
            <a:r>
              <a:rPr lang="fr-FR" baseline="0" dirty="0"/>
              <a:t>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aseline="0" dirty="0"/>
              <a:t>Sam </a:t>
            </a:r>
            <a:r>
              <a:rPr lang="fr-FR" baseline="0" dirty="0" err="1"/>
              <a:t>likes</a:t>
            </a:r>
            <a:r>
              <a:rPr lang="fr-FR" baseline="0" dirty="0"/>
              <a:t> </a:t>
            </a:r>
            <a:r>
              <a:rPr lang="fr-FR" dirty="0" err="1"/>
              <a:t>english</a:t>
            </a:r>
            <a:r>
              <a:rPr lang="fr-FR" dirty="0"/>
              <a:t>,</a:t>
            </a:r>
            <a:r>
              <a:rPr lang="fr-FR" baseline="0" dirty="0"/>
              <a:t> music and </a:t>
            </a:r>
            <a:r>
              <a:rPr lang="fr-FR" baseline="0" dirty="0" err="1"/>
              <a:t>history</a:t>
            </a:r>
            <a:r>
              <a:rPr lang="fr-FR" baseline="0" dirty="0"/>
              <a:t>. </a:t>
            </a:r>
            <a:r>
              <a:rPr lang="fr-FR" baseline="0" dirty="0" err="1"/>
              <a:t>She</a:t>
            </a:r>
            <a:r>
              <a:rPr lang="fr-FR" baseline="0" dirty="0"/>
              <a:t> </a:t>
            </a:r>
            <a:r>
              <a:rPr lang="fr-FR" baseline="0" dirty="0" err="1"/>
              <a:t>doesn’t</a:t>
            </a:r>
            <a:r>
              <a:rPr lang="fr-FR" baseline="0" dirty="0"/>
              <a:t> </a:t>
            </a:r>
            <a:r>
              <a:rPr lang="fr-FR" baseline="0" dirty="0" err="1"/>
              <a:t>like</a:t>
            </a:r>
            <a:r>
              <a:rPr lang="fr-FR" baseline="0" dirty="0"/>
              <a:t> science and </a:t>
            </a:r>
            <a:r>
              <a:rPr lang="fr-FR" baseline="0" dirty="0" err="1"/>
              <a:t>geography</a:t>
            </a:r>
            <a:r>
              <a:rPr lang="fr-FR" baseline="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aseline="0" dirty="0" err="1"/>
              <a:t>What</a:t>
            </a:r>
            <a:r>
              <a:rPr lang="fr-FR" baseline="0" dirty="0"/>
              <a:t> about </a:t>
            </a:r>
            <a:r>
              <a:rPr lang="fr-FR" baseline="0" dirty="0" err="1"/>
              <a:t>you</a:t>
            </a:r>
            <a:r>
              <a:rPr lang="fr-FR" baseline="0" dirty="0"/>
              <a:t>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aseline="0" dirty="0"/>
              <a:t>#2: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aseline="0" dirty="0"/>
              <a:t>I </a:t>
            </a:r>
            <a:r>
              <a:rPr lang="fr-FR" baseline="0" dirty="0" err="1"/>
              <a:t>like</a:t>
            </a:r>
            <a:r>
              <a:rPr lang="fr-FR" baseline="0" dirty="0"/>
              <a:t> </a:t>
            </a:r>
            <a:r>
              <a:rPr lang="fr-FR" baseline="0" dirty="0" err="1"/>
              <a:t>drama</a:t>
            </a:r>
            <a:r>
              <a:rPr lang="fr-FR" baseline="0" dirty="0"/>
              <a:t> and art, </a:t>
            </a:r>
            <a:r>
              <a:rPr lang="fr-FR" baseline="0" dirty="0" err="1"/>
              <a:t>it’s</a:t>
            </a:r>
            <a:r>
              <a:rPr lang="fr-FR" baseline="0" dirty="0"/>
              <a:t> a lot of fun.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aseline="0" dirty="0"/>
              <a:t>I </a:t>
            </a:r>
            <a:r>
              <a:rPr lang="fr-FR" baseline="0" dirty="0" err="1"/>
              <a:t>don’t</a:t>
            </a:r>
            <a:r>
              <a:rPr lang="fr-FR" baseline="0" dirty="0"/>
              <a:t> </a:t>
            </a:r>
            <a:r>
              <a:rPr lang="fr-FR" baseline="0" dirty="0" err="1"/>
              <a:t>like</a:t>
            </a:r>
            <a:r>
              <a:rPr lang="fr-FR" baseline="0" dirty="0"/>
              <a:t> maths and PE. </a:t>
            </a:r>
            <a:r>
              <a:rPr lang="fr-FR" baseline="0" dirty="0" err="1"/>
              <a:t>It’s</a:t>
            </a:r>
            <a:r>
              <a:rPr lang="fr-FR" baseline="0" dirty="0"/>
              <a:t> </a:t>
            </a:r>
            <a:r>
              <a:rPr lang="fr-FR" baseline="0" dirty="0" err="1"/>
              <a:t>too</a:t>
            </a:r>
            <a:r>
              <a:rPr lang="fr-FR" baseline="0" dirty="0"/>
              <a:t> </a:t>
            </a:r>
            <a:r>
              <a:rPr lang="fr-FR" baseline="0" dirty="0" err="1"/>
              <a:t>difficult</a:t>
            </a:r>
            <a:r>
              <a:rPr lang="fr-FR" baseline="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aseline="0" dirty="0"/>
              <a:t>I </a:t>
            </a:r>
            <a:r>
              <a:rPr lang="fr-FR" baseline="0" dirty="0" err="1"/>
              <a:t>prefer</a:t>
            </a:r>
            <a:r>
              <a:rPr lang="fr-FR" baseline="0" dirty="0"/>
              <a:t> English.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97896665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7ca0f69a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7ca0f69a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Emma: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#1: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Hello,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name</a:t>
            </a:r>
            <a:r>
              <a:rPr lang="fr-FR" dirty="0"/>
              <a:t> </a:t>
            </a:r>
            <a:r>
              <a:rPr lang="fr-FR" dirty="0" err="1"/>
              <a:t>is</a:t>
            </a:r>
            <a:r>
              <a:rPr lang="fr-FR" dirty="0"/>
              <a:t> Emma.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I </a:t>
            </a:r>
            <a:r>
              <a:rPr lang="fr-FR" dirty="0" err="1"/>
              <a:t>am</a:t>
            </a:r>
            <a:r>
              <a:rPr lang="fr-FR" dirty="0"/>
              <a:t> 15 and I live in </a:t>
            </a:r>
            <a:r>
              <a:rPr lang="fr-FR" dirty="0" err="1"/>
              <a:t>California</a:t>
            </a:r>
            <a:r>
              <a:rPr lang="fr-FR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I go to </a:t>
            </a:r>
            <a:r>
              <a:rPr lang="fr-FR" dirty="0" err="1"/>
              <a:t>school</a:t>
            </a:r>
            <a:r>
              <a:rPr lang="fr-FR" dirty="0"/>
              <a:t> in</a:t>
            </a:r>
            <a:r>
              <a:rPr lang="fr-FR" baseline="0" dirty="0"/>
              <a:t> San </a:t>
            </a:r>
            <a:r>
              <a:rPr lang="fr-FR" baseline="0" dirty="0" err="1"/>
              <a:t>Fransisco</a:t>
            </a:r>
            <a:r>
              <a:rPr lang="fr-FR" baseline="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Enseignante</a:t>
            </a:r>
            <a:r>
              <a:rPr lang="fr-FR" baseline="0" dirty="0"/>
              <a:t> interpelle Emma: Hi Emma, </a:t>
            </a:r>
            <a:r>
              <a:rPr lang="fr-FR" baseline="0" dirty="0" err="1"/>
              <a:t>can</a:t>
            </a:r>
            <a:r>
              <a:rPr lang="fr-FR" baseline="0" dirty="0"/>
              <a:t> </a:t>
            </a:r>
            <a:r>
              <a:rPr lang="fr-FR" baseline="0" dirty="0" err="1"/>
              <a:t>you</a:t>
            </a:r>
            <a:r>
              <a:rPr lang="fr-FR" baseline="0" dirty="0"/>
              <a:t> tell us about your </a:t>
            </a:r>
            <a:r>
              <a:rPr lang="fr-FR" baseline="0" dirty="0" err="1"/>
              <a:t>favourite</a:t>
            </a:r>
            <a:r>
              <a:rPr lang="fr-FR" baseline="0" dirty="0"/>
              <a:t> </a:t>
            </a:r>
            <a:r>
              <a:rPr lang="fr-FR" baseline="0" dirty="0" err="1"/>
              <a:t>subjects</a:t>
            </a:r>
            <a:r>
              <a:rPr lang="fr-FR" baseline="0" dirty="0"/>
              <a:t> at </a:t>
            </a:r>
            <a:r>
              <a:rPr lang="fr-FR" baseline="0" dirty="0" err="1"/>
              <a:t>school</a:t>
            </a:r>
            <a:r>
              <a:rPr lang="fr-FR" baseline="0" dirty="0"/>
              <a:t>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aseline="0" dirty="0"/>
              <a:t>Sam </a:t>
            </a:r>
            <a:r>
              <a:rPr lang="fr-FR" baseline="0" dirty="0" err="1"/>
              <a:t>likes</a:t>
            </a:r>
            <a:r>
              <a:rPr lang="fr-FR" baseline="0" dirty="0"/>
              <a:t> </a:t>
            </a:r>
            <a:r>
              <a:rPr lang="fr-FR" dirty="0" err="1"/>
              <a:t>english</a:t>
            </a:r>
            <a:r>
              <a:rPr lang="fr-FR" dirty="0"/>
              <a:t>,</a:t>
            </a:r>
            <a:r>
              <a:rPr lang="fr-FR" baseline="0" dirty="0"/>
              <a:t> music and </a:t>
            </a:r>
            <a:r>
              <a:rPr lang="fr-FR" baseline="0" dirty="0" err="1"/>
              <a:t>history</a:t>
            </a:r>
            <a:r>
              <a:rPr lang="fr-FR" baseline="0" dirty="0"/>
              <a:t>. </a:t>
            </a:r>
            <a:r>
              <a:rPr lang="fr-FR" baseline="0" dirty="0" err="1"/>
              <a:t>She</a:t>
            </a:r>
            <a:r>
              <a:rPr lang="fr-FR" baseline="0" dirty="0"/>
              <a:t> </a:t>
            </a:r>
            <a:r>
              <a:rPr lang="fr-FR" baseline="0" dirty="0" err="1"/>
              <a:t>doesn’t</a:t>
            </a:r>
            <a:r>
              <a:rPr lang="fr-FR" baseline="0" dirty="0"/>
              <a:t> </a:t>
            </a:r>
            <a:r>
              <a:rPr lang="fr-FR" baseline="0" dirty="0" err="1"/>
              <a:t>like</a:t>
            </a:r>
            <a:r>
              <a:rPr lang="fr-FR" baseline="0" dirty="0"/>
              <a:t> science and </a:t>
            </a:r>
            <a:r>
              <a:rPr lang="fr-FR" baseline="0" dirty="0" err="1"/>
              <a:t>geography</a:t>
            </a:r>
            <a:r>
              <a:rPr lang="fr-FR" baseline="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aseline="0" dirty="0" err="1"/>
              <a:t>What</a:t>
            </a:r>
            <a:r>
              <a:rPr lang="fr-FR" baseline="0" dirty="0"/>
              <a:t> about </a:t>
            </a:r>
            <a:r>
              <a:rPr lang="fr-FR" baseline="0" dirty="0" err="1"/>
              <a:t>you</a:t>
            </a:r>
            <a:r>
              <a:rPr lang="fr-FR" baseline="0" dirty="0"/>
              <a:t>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aseline="0" dirty="0"/>
              <a:t>#2: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aseline="0" dirty="0"/>
              <a:t>I </a:t>
            </a:r>
            <a:r>
              <a:rPr lang="fr-FR" baseline="0" dirty="0" err="1"/>
              <a:t>like</a:t>
            </a:r>
            <a:r>
              <a:rPr lang="fr-FR" baseline="0" dirty="0"/>
              <a:t> </a:t>
            </a:r>
            <a:r>
              <a:rPr lang="fr-FR" baseline="0" dirty="0" err="1"/>
              <a:t>drama</a:t>
            </a:r>
            <a:r>
              <a:rPr lang="fr-FR" baseline="0" dirty="0"/>
              <a:t> and art, </a:t>
            </a:r>
            <a:r>
              <a:rPr lang="fr-FR" baseline="0" dirty="0" err="1"/>
              <a:t>it’s</a:t>
            </a:r>
            <a:r>
              <a:rPr lang="fr-FR" baseline="0" dirty="0"/>
              <a:t> a lot of fun.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aseline="0" dirty="0"/>
              <a:t>I </a:t>
            </a:r>
            <a:r>
              <a:rPr lang="fr-FR" baseline="0" dirty="0" err="1"/>
              <a:t>don’t</a:t>
            </a:r>
            <a:r>
              <a:rPr lang="fr-FR" baseline="0" dirty="0"/>
              <a:t> </a:t>
            </a:r>
            <a:r>
              <a:rPr lang="fr-FR" baseline="0" dirty="0" err="1"/>
              <a:t>like</a:t>
            </a:r>
            <a:r>
              <a:rPr lang="fr-FR" baseline="0" dirty="0"/>
              <a:t> maths and PE. </a:t>
            </a:r>
            <a:r>
              <a:rPr lang="fr-FR" baseline="0" dirty="0" err="1"/>
              <a:t>It’s</a:t>
            </a:r>
            <a:r>
              <a:rPr lang="fr-FR" baseline="0" dirty="0"/>
              <a:t> </a:t>
            </a:r>
            <a:r>
              <a:rPr lang="fr-FR" baseline="0" dirty="0" err="1"/>
              <a:t>too</a:t>
            </a:r>
            <a:r>
              <a:rPr lang="fr-FR" baseline="0" dirty="0"/>
              <a:t> </a:t>
            </a:r>
            <a:r>
              <a:rPr lang="fr-FR" baseline="0" dirty="0" err="1"/>
              <a:t>difficult</a:t>
            </a:r>
            <a:r>
              <a:rPr lang="fr-FR" baseline="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aseline="0" dirty="0"/>
              <a:t>I </a:t>
            </a:r>
            <a:r>
              <a:rPr lang="fr-FR" baseline="0" dirty="0" err="1"/>
              <a:t>prefer</a:t>
            </a:r>
            <a:r>
              <a:rPr lang="fr-FR" baseline="0" dirty="0"/>
              <a:t> English.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439229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r>
              <a:rPr lang="fr-FR" dirty="0"/>
              <a:t>Introduire </a:t>
            </a:r>
            <a:r>
              <a:rPr lang="fr-FR" dirty="0" err="1"/>
              <a:t>before</a:t>
            </a:r>
            <a:r>
              <a:rPr lang="fr-FR" dirty="0"/>
              <a:t> et </a:t>
            </a:r>
            <a:r>
              <a:rPr lang="fr-FR" dirty="0" err="1"/>
              <a:t>after</a:t>
            </a:r>
            <a:endParaRPr lang="fr-FR" dirty="0"/>
          </a:p>
          <a:p>
            <a:pPr marL="158750" indent="0">
              <a:buFontTx/>
              <a:buNone/>
            </a:pPr>
            <a:r>
              <a:rPr lang="fr-FR" dirty="0"/>
              <a:t>Utilisation à tour de rôle de l’emploi du temps pour le compléter, avec introduction de </a:t>
            </a:r>
            <a:r>
              <a:rPr lang="fr-FR" dirty="0" err="1"/>
              <a:t>morning</a:t>
            </a:r>
            <a:r>
              <a:rPr lang="fr-FR" dirty="0"/>
              <a:t> et </a:t>
            </a:r>
            <a:r>
              <a:rPr lang="fr-FR" dirty="0" err="1"/>
              <a:t>afternoon</a:t>
            </a:r>
            <a:endParaRPr lang="fr-FR" dirty="0"/>
          </a:p>
          <a:p>
            <a:pPr marL="158750" indent="0">
              <a:buFontTx/>
              <a:buNone/>
            </a:pPr>
            <a:r>
              <a:rPr lang="fr-FR" dirty="0"/>
              <a:t>Sam has science on </a:t>
            </a:r>
            <a:r>
              <a:rPr lang="fr-FR" dirty="0" err="1"/>
              <a:t>Wednesday</a:t>
            </a:r>
            <a:r>
              <a:rPr lang="fr-FR" dirty="0"/>
              <a:t> </a:t>
            </a:r>
            <a:r>
              <a:rPr lang="fr-FR" dirty="0" err="1"/>
              <a:t>morning</a:t>
            </a:r>
            <a:r>
              <a:rPr lang="fr-FR" dirty="0"/>
              <a:t> </a:t>
            </a:r>
            <a:r>
              <a:rPr lang="fr-FR" dirty="0" err="1"/>
              <a:t>period</a:t>
            </a:r>
            <a:r>
              <a:rPr lang="fr-FR" dirty="0"/>
              <a:t> 1</a:t>
            </a:r>
          </a:p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Tx/>
              <a:buNone/>
              <a:tabLst/>
              <a:defRPr/>
            </a:pPr>
            <a:r>
              <a:rPr lang="fr-FR" dirty="0" err="1"/>
              <a:t>Period</a:t>
            </a:r>
            <a:r>
              <a:rPr lang="fr-FR" dirty="0"/>
              <a:t> 4 </a:t>
            </a:r>
            <a:r>
              <a:rPr lang="fr-FR" dirty="0" err="1"/>
              <a:t>is</a:t>
            </a:r>
            <a:r>
              <a:rPr lang="fr-FR" dirty="0"/>
              <a:t> math</a:t>
            </a:r>
          </a:p>
          <a:p>
            <a:pPr marL="158750" indent="0">
              <a:buFontTx/>
              <a:buNone/>
            </a:pPr>
            <a:r>
              <a:rPr lang="fr-FR" dirty="0" err="1"/>
              <a:t>She</a:t>
            </a:r>
            <a:r>
              <a:rPr lang="fr-FR" dirty="0"/>
              <a:t> has art at 10</a:t>
            </a:r>
          </a:p>
          <a:p>
            <a:pPr marL="158750" indent="0">
              <a:buFontTx/>
              <a:buNone/>
            </a:pPr>
            <a:r>
              <a:rPr lang="fr-FR" dirty="0" err="1"/>
              <a:t>After</a:t>
            </a:r>
            <a:r>
              <a:rPr lang="fr-FR" dirty="0"/>
              <a:t> the break </a:t>
            </a:r>
            <a:r>
              <a:rPr lang="fr-FR" dirty="0" err="1"/>
              <a:t>she</a:t>
            </a:r>
            <a:r>
              <a:rPr lang="fr-FR" dirty="0"/>
              <a:t> has ICT</a:t>
            </a:r>
          </a:p>
          <a:p>
            <a:pPr marL="158750" indent="0">
              <a:buFontTx/>
              <a:buNone/>
            </a:pPr>
            <a:r>
              <a:rPr lang="fr-FR" dirty="0" err="1"/>
              <a:t>She</a:t>
            </a:r>
            <a:r>
              <a:rPr lang="fr-FR" dirty="0"/>
              <a:t> has </a:t>
            </a:r>
            <a:r>
              <a:rPr lang="fr-FR" dirty="0" err="1"/>
              <a:t>drama</a:t>
            </a:r>
            <a:r>
              <a:rPr lang="fr-FR" dirty="0"/>
              <a:t> in the </a:t>
            </a:r>
            <a:r>
              <a:rPr lang="fr-FR" dirty="0" err="1"/>
              <a:t>afternoon</a:t>
            </a:r>
            <a:r>
              <a:rPr lang="fr-FR" dirty="0"/>
              <a:t> </a:t>
            </a:r>
            <a:r>
              <a:rPr lang="fr-FR" dirty="0" err="1"/>
              <a:t>after</a:t>
            </a:r>
            <a:r>
              <a:rPr lang="fr-FR" dirty="0"/>
              <a:t> lunch</a:t>
            </a:r>
          </a:p>
          <a:p>
            <a:pPr marL="158750" indent="0">
              <a:buFontTx/>
              <a:buNone/>
            </a:pPr>
            <a:endParaRPr lang="fr-FR" dirty="0"/>
          </a:p>
          <a:p>
            <a:pPr marL="158750" indent="0">
              <a:buFontTx/>
              <a:buNone/>
            </a:pPr>
            <a:r>
              <a:rPr lang="fr-FR" dirty="0"/>
              <a:t>Ecoute de l’enregistrement 4 puis 5</a:t>
            </a:r>
          </a:p>
          <a:p>
            <a:pPr marL="158750" indent="0">
              <a:buFontTx/>
              <a:buNone/>
            </a:pPr>
            <a:r>
              <a:rPr lang="fr-FR" dirty="0"/>
              <a:t>Sam has PE on </a:t>
            </a:r>
            <a:r>
              <a:rPr lang="fr-FR" dirty="0" err="1"/>
              <a:t>Monday</a:t>
            </a:r>
            <a:r>
              <a:rPr lang="fr-FR" dirty="0"/>
              <a:t> but in the </a:t>
            </a:r>
            <a:r>
              <a:rPr lang="fr-FR" dirty="0" err="1"/>
              <a:t>morning</a:t>
            </a:r>
            <a:r>
              <a:rPr lang="fr-FR" dirty="0"/>
              <a:t> or in the </a:t>
            </a:r>
            <a:r>
              <a:rPr lang="fr-FR" dirty="0" err="1"/>
              <a:t>afternoon</a:t>
            </a:r>
            <a:r>
              <a:rPr lang="fr-FR" dirty="0"/>
              <a:t> ?</a:t>
            </a:r>
          </a:p>
          <a:p>
            <a:pPr marL="158750" indent="0">
              <a:buFontTx/>
              <a:buNone/>
            </a:pPr>
            <a:endParaRPr lang="fr-FR" dirty="0"/>
          </a:p>
          <a:p>
            <a:pPr marL="158750" indent="0">
              <a:buFontTx/>
              <a:buNone/>
            </a:pPr>
            <a:r>
              <a:rPr lang="fr-FR" dirty="0" err="1"/>
              <a:t>We</a:t>
            </a:r>
            <a:r>
              <a:rPr lang="fr-FR" dirty="0"/>
              <a:t> </a:t>
            </a:r>
            <a:r>
              <a:rPr lang="fr-FR" dirty="0" err="1"/>
              <a:t>need</a:t>
            </a:r>
            <a:r>
              <a:rPr lang="fr-FR" dirty="0"/>
              <a:t> to </a:t>
            </a:r>
            <a:r>
              <a:rPr lang="fr-FR" dirty="0" err="1"/>
              <a:t>learn</a:t>
            </a:r>
            <a:r>
              <a:rPr lang="fr-FR" dirty="0"/>
              <a:t> how to tell </a:t>
            </a:r>
            <a:r>
              <a:rPr lang="fr-FR" dirty="0" err="1"/>
              <a:t>what</a:t>
            </a:r>
            <a:r>
              <a:rPr lang="fr-FR" dirty="0"/>
              <a:t> time i </a:t>
            </a:r>
            <a:r>
              <a:rPr lang="fr-FR" dirty="0" err="1"/>
              <a:t>is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5750842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95d73d44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95d73d44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137943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95d73d44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95d73d44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680237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95d73d44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95d73d44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3400988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95d73d44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95d73d44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491340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95d73d44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95d73d44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Ecouter 3 horaires et dire si c’est A-B-C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843552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95d73d44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95d73d44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Ecouter et dessiner l’heure.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2 </a:t>
            </a:r>
            <a:r>
              <a:rPr lang="fr-FR" dirty="0" err="1"/>
              <a:t>o’clock</a:t>
            </a:r>
            <a:endParaRPr lang="fr-F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11 </a:t>
            </a:r>
            <a:r>
              <a:rPr lang="fr-FR" dirty="0" err="1"/>
              <a:t>o’clock</a:t>
            </a:r>
            <a:endParaRPr lang="fr-F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err="1"/>
              <a:t>midnight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949997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95d73d44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95d73d44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813114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0cd6959eb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80cd6959eb_2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baseline="0" dirty="0"/>
          </a:p>
        </p:txBody>
      </p:sp>
    </p:spTree>
    <p:extLst>
      <p:ext uri="{BB962C8B-B14F-4D97-AF65-F5344CB8AC3E}">
        <p14:creationId xmlns:p14="http://schemas.microsoft.com/office/powerpoint/2010/main" val="16058536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95d73d44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95d73d44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err="1"/>
              <a:t>Choose</a:t>
            </a:r>
            <a:r>
              <a:rPr lang="fr-FR" dirty="0"/>
              <a:t> the right </a:t>
            </a:r>
            <a:r>
              <a:rPr lang="fr-FR" dirty="0" err="1"/>
              <a:t>clock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8417585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95d73d44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95d73d44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Dessiner</a:t>
            </a:r>
            <a:r>
              <a:rPr lang="fr-FR" baseline="0" dirty="0"/>
              <a:t> les aiguilles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aseline="0" dirty="0"/>
              <a:t>Insister sur to=</a:t>
            </a:r>
            <a:r>
              <a:rPr lang="fr-FR" baseline="0" dirty="0" err="1"/>
              <a:t>before</a:t>
            </a:r>
            <a:endParaRPr lang="fr-FR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3187237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95d73d44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95d73d44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Dessiner</a:t>
            </a:r>
            <a:r>
              <a:rPr lang="fr-FR" baseline="0" dirty="0"/>
              <a:t> les aiguilles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aseline="0" dirty="0"/>
              <a:t>Insister sur to=</a:t>
            </a:r>
            <a:r>
              <a:rPr lang="fr-FR" baseline="0" dirty="0" err="1"/>
              <a:t>before</a:t>
            </a:r>
            <a:endParaRPr lang="fr-FR" baseline="0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02458149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95d73d44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95d73d44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err="1"/>
              <a:t>Choose</a:t>
            </a:r>
            <a:r>
              <a:rPr lang="fr-FR" dirty="0"/>
              <a:t> the right </a:t>
            </a:r>
            <a:r>
              <a:rPr lang="fr-FR" dirty="0" err="1"/>
              <a:t>clock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1881862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95d73d44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95d73d44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Ecouter et dessiner l’heure.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2 </a:t>
            </a:r>
            <a:r>
              <a:rPr lang="fr-FR" dirty="0" err="1"/>
              <a:t>o’clock</a:t>
            </a:r>
            <a:endParaRPr lang="fr-F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11 </a:t>
            </a:r>
            <a:r>
              <a:rPr lang="fr-FR" dirty="0" err="1"/>
              <a:t>o’clock</a:t>
            </a:r>
            <a:endParaRPr lang="fr-F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err="1"/>
              <a:t>midnight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554759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7ca0f69a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7ca0f69a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0523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FontTx/>
              <a:buNone/>
            </a:pPr>
            <a:r>
              <a:rPr lang="fr-FR" dirty="0"/>
              <a:t>Poser des questions Enseignantes 1 et 2</a:t>
            </a:r>
          </a:p>
          <a:p>
            <a:pPr marL="158750" indent="0">
              <a:buFontTx/>
              <a:buNone/>
            </a:pPr>
            <a:r>
              <a:rPr lang="fr-FR" dirty="0"/>
              <a:t>Associer</a:t>
            </a:r>
            <a:r>
              <a:rPr lang="fr-FR" baseline="0" dirty="0"/>
              <a:t> </a:t>
            </a:r>
            <a:r>
              <a:rPr lang="fr-FR" baseline="0" dirty="0" err="1"/>
              <a:t>day</a:t>
            </a:r>
            <a:r>
              <a:rPr lang="fr-FR" baseline="0" dirty="0"/>
              <a:t>/ time/ </a:t>
            </a:r>
            <a:r>
              <a:rPr lang="fr-FR" baseline="0" dirty="0" err="1"/>
              <a:t>subject</a:t>
            </a:r>
            <a:endParaRPr lang="fr-FR" baseline="0" dirty="0"/>
          </a:p>
          <a:p>
            <a:pPr marL="158750" indent="0">
              <a:buFontTx/>
              <a:buNone/>
            </a:pPr>
            <a:r>
              <a:rPr lang="fr-FR" baseline="0" dirty="0"/>
              <a:t>Interaction avec les élèves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25873685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735757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95d73d44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95d73d44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 err="1"/>
              <a:t>Create</a:t>
            </a:r>
            <a:r>
              <a:rPr lang="fr-FR" baseline="0" dirty="0"/>
              <a:t> your </a:t>
            </a:r>
            <a:r>
              <a:rPr lang="fr-FR" baseline="0" dirty="0" err="1"/>
              <a:t>timetable</a:t>
            </a:r>
            <a:r>
              <a:rPr lang="fr-FR" baseline="0" dirty="0"/>
              <a:t>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aseline="0" dirty="0"/>
              <a:t>Tell us </a:t>
            </a:r>
            <a:r>
              <a:rPr lang="fr-FR" baseline="0" dirty="0" err="1"/>
              <a:t>what</a:t>
            </a:r>
            <a:r>
              <a:rPr lang="fr-FR" baseline="0" dirty="0"/>
              <a:t> </a:t>
            </a:r>
            <a:r>
              <a:rPr lang="fr-FR" baseline="0" dirty="0" err="1"/>
              <a:t>you</a:t>
            </a:r>
            <a:r>
              <a:rPr lang="fr-FR" baseline="0" dirty="0"/>
              <a:t> </a:t>
            </a:r>
            <a:r>
              <a:rPr lang="fr-FR" baseline="0" dirty="0" err="1"/>
              <a:t>like</a:t>
            </a:r>
            <a:r>
              <a:rPr lang="fr-FR" baseline="0" dirty="0"/>
              <a:t>, </a:t>
            </a:r>
            <a:r>
              <a:rPr lang="fr-FR" baseline="0" dirty="0" err="1"/>
              <a:t>what</a:t>
            </a:r>
            <a:r>
              <a:rPr lang="fr-FR" baseline="0" dirty="0"/>
              <a:t> do </a:t>
            </a:r>
            <a:r>
              <a:rPr lang="fr-FR" baseline="0" dirty="0" err="1"/>
              <a:t>don’t</a:t>
            </a:r>
            <a:r>
              <a:rPr lang="fr-FR" baseline="0" dirty="0"/>
              <a:t> </a:t>
            </a:r>
            <a:r>
              <a:rPr lang="fr-FR" baseline="0" dirty="0" err="1"/>
              <a:t>like</a:t>
            </a:r>
            <a:r>
              <a:rPr lang="fr-FR" baseline="0" dirty="0"/>
              <a:t> and </a:t>
            </a:r>
            <a:r>
              <a:rPr lang="fr-FR" baseline="0" dirty="0" err="1"/>
              <a:t>what</a:t>
            </a:r>
            <a:r>
              <a:rPr lang="fr-FR" baseline="0" dirty="0"/>
              <a:t> </a:t>
            </a:r>
            <a:r>
              <a:rPr lang="fr-FR" baseline="0" dirty="0" err="1"/>
              <a:t>you</a:t>
            </a:r>
            <a:r>
              <a:rPr lang="fr-FR" baseline="0" dirty="0"/>
              <a:t> </a:t>
            </a:r>
            <a:r>
              <a:rPr lang="fr-FR" baseline="0" dirty="0" err="1"/>
              <a:t>prefer</a:t>
            </a:r>
            <a:r>
              <a:rPr lang="fr-FR" baseline="0" dirty="0"/>
              <a:t> </a:t>
            </a:r>
            <a:r>
              <a:rPr lang="fr-FR" baseline="0" dirty="0" err="1"/>
              <a:t>like</a:t>
            </a:r>
            <a:r>
              <a:rPr lang="fr-FR" baseline="0" dirty="0"/>
              <a:t> Emma and </a:t>
            </a:r>
            <a:r>
              <a:rPr lang="fr-FR" baseline="0" dirty="0" err="1"/>
              <a:t>Immanuel</a:t>
            </a:r>
            <a:r>
              <a:rPr lang="fr-FR" baseline="0" dirty="0"/>
              <a:t>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001113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Google Shape;492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93" name="Google Shape;493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9035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80cd6959eb_2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g80cd6959eb_2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b="1" i="1" dirty="0"/>
              <a:t>2: Présentation des objectifs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dirty="0"/>
              <a:t>Les enseignants présentent</a:t>
            </a:r>
            <a:r>
              <a:rPr lang="fr-FR" baseline="0" dirty="0"/>
              <a:t> en français les objectifs du jour: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baseline="0" dirty="0"/>
              <a:t>Enseignant 1: en français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baseline="0" dirty="0"/>
              <a:t>Enseignant 2: en anglais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45229365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80cd6959eb_2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0" name="Google Shape;140;g80cd6959eb_2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47369104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882f6b5fcf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882f6b5fcf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0616850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80cd6959eb_2_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4" name="Google Shape;104;g80cd6959eb_2_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-FR" dirty="0">
                <a:hlinkClick r:id="rId3"/>
              </a:rPr>
              <a:t>/</a:t>
            </a:r>
            <a:endParaRPr lang="fr-FR" baseline="0" dirty="0"/>
          </a:p>
        </p:txBody>
      </p:sp>
    </p:spTree>
    <p:extLst>
      <p:ext uri="{BB962C8B-B14F-4D97-AF65-F5344CB8AC3E}">
        <p14:creationId xmlns:p14="http://schemas.microsoft.com/office/powerpoint/2010/main" val="217132762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76dbc70f8c_0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2" name="Google Shape;582;g76dbc70f8c_0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599134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80cd6959eb_2_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8" name="Google Shape;148;g80cd6959eb_2_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901396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88983dc896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88983dc896_0_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R</a:t>
            </a:r>
            <a:r>
              <a:rPr lang="fr" dirty="0"/>
              <a:t>évision à</a:t>
            </a:r>
            <a:r>
              <a:rPr lang="fr" baseline="0" dirty="0"/>
              <a:t> partir des good morning etc…. </a:t>
            </a:r>
            <a:r>
              <a:rPr lang="fr-FR" baseline="0" dirty="0"/>
              <a:t>P</a:t>
            </a:r>
            <a:r>
              <a:rPr lang="fr" baseline="0" dirty="0"/>
              <a:t>our pouvoir être réinvesti plus loin dans la leçon de lecture de l’heure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0504590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95d73d44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95d73d44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Ce sont des révisions au niveau CM2. Ils</a:t>
            </a:r>
            <a:r>
              <a:rPr lang="fr-FR" baseline="0" dirty="0"/>
              <a:t> les ont vus régulièrement voire tous les jours s’ils écrivaient la date ou avaient une activité ritualisée date.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baseline="0" dirty="0"/>
              <a:t>Insister sur le DAY en scandant avec un tapement de main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137642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895d73d44c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9" name="Google Shape;109;g895d73d44c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fr-FR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Can </a:t>
            </a:r>
            <a:r>
              <a:rPr lang="fr-FR" dirty="0" err="1"/>
              <a:t>you</a:t>
            </a:r>
            <a:r>
              <a:rPr lang="fr-FR" dirty="0"/>
              <a:t> spot the </a:t>
            </a:r>
            <a:r>
              <a:rPr lang="fr-FR" dirty="0" err="1"/>
              <a:t>difference</a:t>
            </a:r>
            <a:r>
              <a:rPr lang="fr-FR" dirty="0"/>
              <a:t>?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dirty="0"/>
              <a:t>Différence entre calendrier français du lundi au dimanche</a:t>
            </a:r>
            <a:r>
              <a:rPr lang="fr-FR" baseline="0" dirty="0"/>
              <a:t> et calendrier anglophone du dimanche au samedi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15914823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89c1accbb6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89c1accbb6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21559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Char char="●"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Char char="○"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Char char="■"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Char char="●"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Char char="○"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Char char="■"/>
              <a:defRPr sz="3600"/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6" name="Google Shape;26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1" name="Google Shape;31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2400"/>
            </a:lvl9pPr>
          </a:lstStyle>
          <a:p>
            <a:endParaRPr/>
          </a:p>
        </p:txBody>
      </p:sp>
      <p:sp>
        <p:nvSpPr>
          <p:cNvPr id="34" name="Google Shape;34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Char char="●"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Char char="○"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Char char="■"/>
              <a:defRPr sz="4800"/>
            </a:lvl9pPr>
          </a:lstStyle>
          <a:p>
            <a:endParaRPr/>
          </a:p>
        </p:txBody>
      </p:sp>
      <p:sp>
        <p:nvSpPr>
          <p:cNvPr id="38" name="Google Shape;38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" name="Google Shape;41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Char char="●"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Char char="○"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Char char="■"/>
              <a:defRPr sz="4200"/>
            </a:lvl9pPr>
          </a:lstStyle>
          <a:p>
            <a:endParaRPr/>
          </a:p>
        </p:txBody>
      </p:sp>
      <p:sp>
        <p:nvSpPr>
          <p:cNvPr id="42" name="Google Shape;42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43" name="Google Shape;43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4" name="Google Shape;44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7" name="Google Shape;47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microsoft.com/office/2007/relationships/hdphoto" Target="../media/hdphoto1.wdp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Char char="●"/>
              <a:defRPr sz="1800">
                <a:solidFill>
                  <a:srgbClr val="FFFFFF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●"/>
              <a:defRPr>
                <a:solidFill>
                  <a:srgbClr val="FFFFFF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FFFFFF"/>
              </a:buClr>
              <a:buSzPts val="1400"/>
              <a:buChar char="○"/>
              <a:defRPr>
                <a:solidFill>
                  <a:srgbClr val="FFFFFF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FFFFFF"/>
              </a:buClr>
              <a:buSzPts val="1400"/>
              <a:buChar char="■"/>
              <a:defRPr>
                <a:solidFill>
                  <a:srgbClr val="FFFFFF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  <p:sp>
        <p:nvSpPr>
          <p:cNvPr id="8" name="Google Shape;8;p1"/>
          <p:cNvSpPr/>
          <p:nvPr/>
        </p:nvSpPr>
        <p:spPr>
          <a:xfrm>
            <a:off x="478900" y="538775"/>
            <a:ext cx="8455500" cy="733500"/>
          </a:xfrm>
          <a:prstGeom prst="roundRect">
            <a:avLst>
              <a:gd name="adj" fmla="val 16667"/>
            </a:avLst>
          </a:prstGeom>
          <a:solidFill>
            <a:srgbClr val="A2C4C9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9;p1"/>
          <p:cNvSpPr/>
          <p:nvPr/>
        </p:nvSpPr>
        <p:spPr>
          <a:xfrm>
            <a:off x="74550" y="4325075"/>
            <a:ext cx="9069300" cy="613500"/>
          </a:xfrm>
          <a:prstGeom prst="rtTriangle">
            <a:avLst/>
          </a:prstGeom>
          <a:solidFill>
            <a:srgbClr val="134F5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1"/>
          <p:cNvSpPr/>
          <p:nvPr/>
        </p:nvSpPr>
        <p:spPr>
          <a:xfrm rot="10800000">
            <a:off x="74700" y="4317575"/>
            <a:ext cx="9069300" cy="628500"/>
          </a:xfrm>
          <a:prstGeom prst="rtTriangle">
            <a:avLst/>
          </a:prstGeom>
          <a:solidFill>
            <a:srgbClr val="76A5A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1"/>
          <p:cNvSpPr/>
          <p:nvPr/>
        </p:nvSpPr>
        <p:spPr>
          <a:xfrm rot="-1282383">
            <a:off x="478897" y="472514"/>
            <a:ext cx="1170812" cy="679981"/>
          </a:xfrm>
          <a:custGeom>
            <a:avLst/>
            <a:gdLst/>
            <a:ahLst/>
            <a:cxnLst/>
            <a:rect l="l" t="t" r="r" b="b"/>
            <a:pathLst>
              <a:path w="61218" h="35554" extrusionOk="0">
                <a:moveTo>
                  <a:pt x="19770" y="1"/>
                </a:moveTo>
                <a:cubicBezTo>
                  <a:pt x="19565" y="1"/>
                  <a:pt x="19358" y="8"/>
                  <a:pt x="19150" y="22"/>
                </a:cubicBezTo>
                <a:cubicBezTo>
                  <a:pt x="14256" y="386"/>
                  <a:pt x="10578" y="4642"/>
                  <a:pt x="10913" y="9535"/>
                </a:cubicBezTo>
                <a:cubicBezTo>
                  <a:pt x="10913" y="9657"/>
                  <a:pt x="10943" y="9748"/>
                  <a:pt x="10943" y="9839"/>
                </a:cubicBezTo>
                <a:cubicBezTo>
                  <a:pt x="10424" y="9736"/>
                  <a:pt x="9904" y="9688"/>
                  <a:pt x="9366" y="9688"/>
                </a:cubicBezTo>
                <a:cubicBezTo>
                  <a:pt x="9116" y="9688"/>
                  <a:pt x="8862" y="9699"/>
                  <a:pt x="8602" y="9718"/>
                </a:cubicBezTo>
                <a:cubicBezTo>
                  <a:pt x="3709" y="10052"/>
                  <a:pt x="0" y="14308"/>
                  <a:pt x="365" y="19201"/>
                </a:cubicBezTo>
                <a:cubicBezTo>
                  <a:pt x="685" y="23917"/>
                  <a:pt x="4602" y="27490"/>
                  <a:pt x="9258" y="27490"/>
                </a:cubicBezTo>
                <a:cubicBezTo>
                  <a:pt x="9464" y="27490"/>
                  <a:pt x="9671" y="27483"/>
                  <a:pt x="9879" y="27469"/>
                </a:cubicBezTo>
                <a:cubicBezTo>
                  <a:pt x="10335" y="27438"/>
                  <a:pt x="10791" y="27378"/>
                  <a:pt x="11217" y="27256"/>
                </a:cubicBezTo>
                <a:cubicBezTo>
                  <a:pt x="12486" y="32103"/>
                  <a:pt x="16878" y="35554"/>
                  <a:pt x="21974" y="35554"/>
                </a:cubicBezTo>
                <a:cubicBezTo>
                  <a:pt x="22246" y="35554"/>
                  <a:pt x="22521" y="35544"/>
                  <a:pt x="22797" y="35524"/>
                </a:cubicBezTo>
                <a:cubicBezTo>
                  <a:pt x="26870" y="35250"/>
                  <a:pt x="30275" y="32818"/>
                  <a:pt x="31977" y="29445"/>
                </a:cubicBezTo>
                <a:cubicBezTo>
                  <a:pt x="33299" y="32348"/>
                  <a:pt x="36226" y="34328"/>
                  <a:pt x="39549" y="34328"/>
                </a:cubicBezTo>
                <a:cubicBezTo>
                  <a:pt x="39739" y="34328"/>
                  <a:pt x="39930" y="34321"/>
                  <a:pt x="40123" y="34308"/>
                </a:cubicBezTo>
                <a:cubicBezTo>
                  <a:pt x="43010" y="34095"/>
                  <a:pt x="45412" y="32454"/>
                  <a:pt x="46749" y="30113"/>
                </a:cubicBezTo>
                <a:cubicBezTo>
                  <a:pt x="48147" y="31001"/>
                  <a:pt x="49831" y="31507"/>
                  <a:pt x="51589" y="31507"/>
                </a:cubicBezTo>
                <a:cubicBezTo>
                  <a:pt x="51819" y="31507"/>
                  <a:pt x="52049" y="31499"/>
                  <a:pt x="52281" y="31481"/>
                </a:cubicBezTo>
                <a:cubicBezTo>
                  <a:pt x="57388" y="31116"/>
                  <a:pt x="61217" y="26709"/>
                  <a:pt x="60853" y="21633"/>
                </a:cubicBezTo>
                <a:cubicBezTo>
                  <a:pt x="60518" y="17013"/>
                  <a:pt x="56810" y="13426"/>
                  <a:pt x="52311" y="13092"/>
                </a:cubicBezTo>
                <a:cubicBezTo>
                  <a:pt x="52342" y="12666"/>
                  <a:pt x="52372" y="12241"/>
                  <a:pt x="52342" y="11815"/>
                </a:cubicBezTo>
                <a:cubicBezTo>
                  <a:pt x="52021" y="7445"/>
                  <a:pt x="48378" y="4137"/>
                  <a:pt x="44062" y="4137"/>
                </a:cubicBezTo>
                <a:cubicBezTo>
                  <a:pt x="43875" y="4137"/>
                  <a:pt x="43686" y="4143"/>
                  <a:pt x="43497" y="4155"/>
                </a:cubicBezTo>
                <a:cubicBezTo>
                  <a:pt x="41916" y="4277"/>
                  <a:pt x="40457" y="4855"/>
                  <a:pt x="39241" y="5736"/>
                </a:cubicBezTo>
                <a:cubicBezTo>
                  <a:pt x="37384" y="4316"/>
                  <a:pt x="35062" y="3485"/>
                  <a:pt x="32581" y="3485"/>
                </a:cubicBezTo>
                <a:cubicBezTo>
                  <a:pt x="32300" y="3485"/>
                  <a:pt x="32018" y="3496"/>
                  <a:pt x="31734" y="3517"/>
                </a:cubicBezTo>
                <a:cubicBezTo>
                  <a:pt x="30244" y="3608"/>
                  <a:pt x="28846" y="4003"/>
                  <a:pt x="27600" y="4611"/>
                </a:cubicBezTo>
                <a:cubicBezTo>
                  <a:pt x="26082" y="1834"/>
                  <a:pt x="23108" y="1"/>
                  <a:pt x="19770" y="1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D0E0E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" name="Google Shape;12;p1"/>
          <p:cNvSpPr/>
          <p:nvPr/>
        </p:nvSpPr>
        <p:spPr>
          <a:xfrm rot="305775">
            <a:off x="7752934" y="494027"/>
            <a:ext cx="1030935" cy="822906"/>
          </a:xfrm>
          <a:custGeom>
            <a:avLst/>
            <a:gdLst/>
            <a:ahLst/>
            <a:cxnLst/>
            <a:rect l="l" t="t" r="r" b="b"/>
            <a:pathLst>
              <a:path w="61461" h="49059" extrusionOk="0">
                <a:moveTo>
                  <a:pt x="23010" y="0"/>
                </a:moveTo>
                <a:cubicBezTo>
                  <a:pt x="16201" y="0"/>
                  <a:pt x="10669" y="5502"/>
                  <a:pt x="10669" y="12311"/>
                </a:cubicBezTo>
                <a:cubicBezTo>
                  <a:pt x="10669" y="13374"/>
                  <a:pt x="10821" y="14408"/>
                  <a:pt x="11065" y="15381"/>
                </a:cubicBezTo>
                <a:lnTo>
                  <a:pt x="10669" y="15381"/>
                </a:lnTo>
                <a:cubicBezTo>
                  <a:pt x="4773" y="15381"/>
                  <a:pt x="1" y="20153"/>
                  <a:pt x="1" y="26049"/>
                </a:cubicBezTo>
                <a:cubicBezTo>
                  <a:pt x="1" y="31399"/>
                  <a:pt x="3922" y="35837"/>
                  <a:pt x="9058" y="36627"/>
                </a:cubicBezTo>
                <a:cubicBezTo>
                  <a:pt x="9058" y="36657"/>
                  <a:pt x="9058" y="36718"/>
                  <a:pt x="9058" y="36749"/>
                </a:cubicBezTo>
                <a:cubicBezTo>
                  <a:pt x="9058" y="43557"/>
                  <a:pt x="14560" y="49059"/>
                  <a:pt x="21369" y="49059"/>
                </a:cubicBezTo>
                <a:cubicBezTo>
                  <a:pt x="25503" y="49059"/>
                  <a:pt x="29150" y="47022"/>
                  <a:pt x="31399" y="43892"/>
                </a:cubicBezTo>
                <a:cubicBezTo>
                  <a:pt x="33101" y="46080"/>
                  <a:pt x="35776" y="47478"/>
                  <a:pt x="38755" y="47478"/>
                </a:cubicBezTo>
                <a:cubicBezTo>
                  <a:pt x="43740" y="47478"/>
                  <a:pt x="47813" y="43588"/>
                  <a:pt x="48117" y="38694"/>
                </a:cubicBezTo>
                <a:cubicBezTo>
                  <a:pt x="49302" y="39271"/>
                  <a:pt x="50670" y="39575"/>
                  <a:pt x="52099" y="39575"/>
                </a:cubicBezTo>
                <a:cubicBezTo>
                  <a:pt x="57266" y="39575"/>
                  <a:pt x="61461" y="35381"/>
                  <a:pt x="61461" y="30214"/>
                </a:cubicBezTo>
                <a:cubicBezTo>
                  <a:pt x="61461" y="25593"/>
                  <a:pt x="58087" y="21733"/>
                  <a:pt x="53649" y="21004"/>
                </a:cubicBezTo>
                <a:cubicBezTo>
                  <a:pt x="53892" y="20031"/>
                  <a:pt x="54044" y="18967"/>
                  <a:pt x="54044" y="17903"/>
                </a:cubicBezTo>
                <a:cubicBezTo>
                  <a:pt x="54044" y="11125"/>
                  <a:pt x="48542" y="5593"/>
                  <a:pt x="41734" y="5593"/>
                </a:cubicBezTo>
                <a:cubicBezTo>
                  <a:pt x="39029" y="5593"/>
                  <a:pt x="36536" y="6475"/>
                  <a:pt x="34500" y="7934"/>
                </a:cubicBezTo>
                <a:cubicBezTo>
                  <a:pt x="32737" y="3283"/>
                  <a:pt x="28269" y="0"/>
                  <a:pt x="23010" y="0"/>
                </a:cubicBezTo>
                <a:close/>
              </a:path>
            </a:pathLst>
          </a:custGeom>
          <a:solidFill>
            <a:srgbClr val="FFFFFF"/>
          </a:solidFill>
          <a:ln w="9525" cap="flat" cmpd="sng">
            <a:solidFill>
              <a:srgbClr val="D0E0E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" name="Groupe 13"/>
          <p:cNvGrpSpPr/>
          <p:nvPr userDrawn="1"/>
        </p:nvGrpSpPr>
        <p:grpSpPr>
          <a:xfrm>
            <a:off x="8287995" y="3133181"/>
            <a:ext cx="759427" cy="1634094"/>
            <a:chOff x="8287995" y="3133181"/>
            <a:chExt cx="759427" cy="1634094"/>
          </a:xfrm>
        </p:grpSpPr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556DDDFF-BB1F-48C7-B4C0-68FE2456010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100000">
                          <a14:foregroundMark x1="14563" y1="11494" x2="83495" y2="9195"/>
                          <a14:foregroundMark x1="95146" y1="5747" x2="71845" y2="26437"/>
                          <a14:foregroundMark x1="71845" y1="3831" x2="0" y2="4215"/>
                          <a14:foregroundMark x1="10680" y1="8429" x2="18447" y2="27969"/>
                          <a14:foregroundMark x1="5825" y1="37165" x2="4854" y2="40613"/>
                          <a14:foregroundMark x1="59223" y1="59770" x2="86408" y2="31418"/>
                          <a14:foregroundMark x1="89320" y1="17625" x2="90291" y2="31801"/>
                          <a14:foregroundMark x1="4854" y1="32567" x2="3883" y2="31801"/>
                          <a14:foregroundMark x1="81553" y1="45211" x2="81553" y2="45211"/>
                          <a14:foregroundMark x1="82524" y1="37548" x2="82524" y2="37548"/>
                          <a14:foregroundMark x1="86408" y1="33716" x2="86408" y2="3371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43909" y="3133181"/>
              <a:ext cx="636626" cy="1613198"/>
            </a:xfrm>
            <a:prstGeom prst="rect">
              <a:avLst/>
            </a:prstGeom>
          </p:spPr>
        </p:pic>
        <p:pic>
          <p:nvPicPr>
            <p:cNvPr id="16" name="Google Shape;111;p17"/>
            <p:cNvPicPr preferRelativeResize="0"/>
            <p:nvPr userDrawn="1"/>
          </p:nvPicPr>
          <p:blipFill>
            <a:blip r:embed="rId14">
              <a:alphaModFix/>
            </a:blip>
            <a:stretch>
              <a:fillRect/>
            </a:stretch>
          </p:blipFill>
          <p:spPr>
            <a:xfrm>
              <a:off x="8287995" y="4340101"/>
              <a:ext cx="759427" cy="427174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</p:sldLayoutIdLst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33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18" Type="http://schemas.openxmlformats.org/officeDocument/2006/relationships/image" Target="../media/image41.png"/><Relationship Id="rId3" Type="http://schemas.microsoft.com/office/2007/relationships/media" Target="../media/media3.mp3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17" Type="http://schemas.openxmlformats.org/officeDocument/2006/relationships/image" Target="../media/image40.png"/><Relationship Id="rId2" Type="http://schemas.openxmlformats.org/officeDocument/2006/relationships/audio" Target="../media/media2.mp3"/><Relationship Id="rId16" Type="http://schemas.openxmlformats.org/officeDocument/2006/relationships/image" Target="../media/image41.svg"/><Relationship Id="rId20" Type="http://schemas.openxmlformats.org/officeDocument/2006/relationships/image" Target="../media/image9.png"/><Relationship Id="rId1" Type="http://schemas.microsoft.com/office/2007/relationships/media" Target="../media/media2.mp3"/><Relationship Id="rId6" Type="http://schemas.openxmlformats.org/officeDocument/2006/relationships/notesSlide" Target="../notesSlides/notesSlide11.xml"/><Relationship Id="rId11" Type="http://schemas.openxmlformats.org/officeDocument/2006/relationships/image" Target="../media/image36.tiff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8.png"/><Relationship Id="rId19" Type="http://schemas.openxmlformats.org/officeDocument/2006/relationships/image" Target="../media/image42.png"/><Relationship Id="rId4" Type="http://schemas.openxmlformats.org/officeDocument/2006/relationships/audio" Target="../media/media3.mp3"/><Relationship Id="rId9" Type="http://schemas.openxmlformats.org/officeDocument/2006/relationships/image" Target="../media/image22.png"/><Relationship Id="rId1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36.tiff"/><Relationship Id="rId4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svg"/><Relationship Id="rId13" Type="http://schemas.openxmlformats.org/officeDocument/2006/relationships/image" Target="../media/image40.png"/><Relationship Id="rId18" Type="http://schemas.openxmlformats.org/officeDocument/2006/relationships/image" Target="../media/image50.tiff"/><Relationship Id="rId3" Type="http://schemas.openxmlformats.org/officeDocument/2006/relationships/image" Target="../media/image22.png"/><Relationship Id="rId12" Type="http://schemas.openxmlformats.org/officeDocument/2006/relationships/image" Target="../media/image41.svg"/><Relationship Id="rId17" Type="http://schemas.openxmlformats.org/officeDocument/2006/relationships/image" Target="../media/image49.tiff"/><Relationship Id="rId2" Type="http://schemas.openxmlformats.org/officeDocument/2006/relationships/notesSlide" Target="../notesSlides/notesSlide13.xml"/><Relationship Id="rId16" Type="http://schemas.microsoft.com/office/2007/relationships/hdphoto" Target="../media/hdphoto4.wdp"/><Relationship Id="rId20" Type="http://schemas.openxmlformats.org/officeDocument/2006/relationships/image" Target="../media/image5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39.png"/><Relationship Id="rId5" Type="http://schemas.openxmlformats.org/officeDocument/2006/relationships/image" Target="../media/image37.png"/><Relationship Id="rId15" Type="http://schemas.openxmlformats.org/officeDocument/2006/relationships/image" Target="../media/image48.png"/><Relationship Id="rId10" Type="http://schemas.openxmlformats.org/officeDocument/2006/relationships/image" Target="../media/image38.png"/><Relationship Id="rId19" Type="http://schemas.openxmlformats.org/officeDocument/2006/relationships/image" Target="../media/image51.tiff"/><Relationship Id="rId4" Type="http://schemas.openxmlformats.org/officeDocument/2006/relationships/image" Target="../media/image8.png"/><Relationship Id="rId9" Type="http://schemas.openxmlformats.org/officeDocument/2006/relationships/image" Target="../media/image46.png"/><Relationship Id="rId1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0.png"/><Relationship Id="rId18" Type="http://schemas.openxmlformats.org/officeDocument/2006/relationships/image" Target="../media/image14.png"/><Relationship Id="rId3" Type="http://schemas.openxmlformats.org/officeDocument/2006/relationships/image" Target="../media/image22.png"/><Relationship Id="rId21" Type="http://schemas.openxmlformats.org/officeDocument/2006/relationships/image" Target="../media/image52.png"/><Relationship Id="rId7" Type="http://schemas.openxmlformats.org/officeDocument/2006/relationships/image" Target="../media/image48.svg"/><Relationship Id="rId12" Type="http://schemas.openxmlformats.org/officeDocument/2006/relationships/image" Target="../media/image41.svg"/><Relationship Id="rId17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49.tiff"/><Relationship Id="rId20" Type="http://schemas.openxmlformats.org/officeDocument/2006/relationships/image" Target="../media/image51.tiff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39.png"/><Relationship Id="rId5" Type="http://schemas.openxmlformats.org/officeDocument/2006/relationships/image" Target="../media/image45.png"/><Relationship Id="rId15" Type="http://schemas.openxmlformats.org/officeDocument/2006/relationships/image" Target="../media/image41.png"/><Relationship Id="rId10" Type="http://schemas.openxmlformats.org/officeDocument/2006/relationships/image" Target="../media/image50.tiff"/><Relationship Id="rId19" Type="http://schemas.openxmlformats.org/officeDocument/2006/relationships/image" Target="../media/image53.png"/><Relationship Id="rId4" Type="http://schemas.openxmlformats.org/officeDocument/2006/relationships/image" Target="../media/image37.png"/><Relationship Id="rId9" Type="http://schemas.openxmlformats.org/officeDocument/2006/relationships/image" Target="../media/image38.png"/><Relationship Id="rId14" Type="http://schemas.openxmlformats.org/officeDocument/2006/relationships/image" Target="../media/image4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18" Type="http://schemas.openxmlformats.org/officeDocument/2006/relationships/image" Target="../media/image54.png"/><Relationship Id="rId3" Type="http://schemas.openxmlformats.org/officeDocument/2006/relationships/audio" Target="NULL" TargetMode="External"/><Relationship Id="rId21" Type="http://schemas.openxmlformats.org/officeDocument/2006/relationships/image" Target="../media/image46.png"/><Relationship Id="rId7" Type="http://schemas.openxmlformats.org/officeDocument/2006/relationships/image" Target="../media/image9.png"/><Relationship Id="rId12" Type="http://schemas.openxmlformats.org/officeDocument/2006/relationships/image" Target="../media/image41.svg"/><Relationship Id="rId17" Type="http://schemas.openxmlformats.org/officeDocument/2006/relationships/image" Target="../media/image50.tiff"/><Relationship Id="rId2" Type="http://schemas.openxmlformats.org/officeDocument/2006/relationships/audio" Target="../media/media4.mp3"/><Relationship Id="rId16" Type="http://schemas.openxmlformats.org/officeDocument/2006/relationships/image" Target="../media/image49.tiff"/><Relationship Id="rId20" Type="http://schemas.openxmlformats.org/officeDocument/2006/relationships/image" Target="../media/image48.svg"/><Relationship Id="rId1" Type="http://schemas.microsoft.com/office/2007/relationships/media" Target="../media/media4.mp3"/><Relationship Id="rId6" Type="http://schemas.openxmlformats.org/officeDocument/2006/relationships/notesSlide" Target="../notesSlides/notesSlide15.xml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41.png"/><Relationship Id="rId23" Type="http://schemas.openxmlformats.org/officeDocument/2006/relationships/image" Target="../media/image52.png"/><Relationship Id="rId10" Type="http://schemas.openxmlformats.org/officeDocument/2006/relationships/image" Target="../media/image39.png"/><Relationship Id="rId19" Type="http://schemas.openxmlformats.org/officeDocument/2006/relationships/image" Target="../media/image45.png"/><Relationship Id="rId4" Type="http://schemas.microsoft.com/office/2007/relationships/media" Target="../media/media5.wav"/><Relationship Id="rId9" Type="http://schemas.openxmlformats.org/officeDocument/2006/relationships/image" Target="../media/image38.png"/><Relationship Id="rId14" Type="http://schemas.openxmlformats.org/officeDocument/2006/relationships/image" Target="../media/image47.png"/><Relationship Id="rId22" Type="http://schemas.openxmlformats.org/officeDocument/2006/relationships/image" Target="../media/image51.tiff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tiff"/><Relationship Id="rId18" Type="http://schemas.openxmlformats.org/officeDocument/2006/relationships/image" Target="../media/image48.sv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2.png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17" Type="http://schemas.openxmlformats.org/officeDocument/2006/relationships/image" Target="../media/image45.png"/><Relationship Id="rId2" Type="http://schemas.microsoft.com/office/2007/relationships/media" Target="../media/media5.wav"/><Relationship Id="rId16" Type="http://schemas.openxmlformats.org/officeDocument/2006/relationships/image" Target="../media/image54.png"/><Relationship Id="rId20" Type="http://schemas.openxmlformats.org/officeDocument/2006/relationships/image" Target="../media/image51.tiff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openxmlformats.org/officeDocument/2006/relationships/image" Target="../media/image47.png"/><Relationship Id="rId5" Type="http://schemas.openxmlformats.org/officeDocument/2006/relationships/image" Target="../media/image37.png"/><Relationship Id="rId15" Type="http://schemas.openxmlformats.org/officeDocument/2006/relationships/image" Target="../media/image9.png"/><Relationship Id="rId10" Type="http://schemas.openxmlformats.org/officeDocument/2006/relationships/image" Target="../media/image40.png"/><Relationship Id="rId19" Type="http://schemas.openxmlformats.org/officeDocument/2006/relationships/image" Target="../media/image46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41.svg"/><Relationship Id="rId14" Type="http://schemas.openxmlformats.org/officeDocument/2006/relationships/image" Target="../media/image50.tiff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tiff"/><Relationship Id="rId18" Type="http://schemas.openxmlformats.org/officeDocument/2006/relationships/image" Target="../media/image46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2.png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17" Type="http://schemas.openxmlformats.org/officeDocument/2006/relationships/image" Target="../media/image48.svg"/><Relationship Id="rId2" Type="http://schemas.microsoft.com/office/2007/relationships/media" Target="../media/media5.wav"/><Relationship Id="rId16" Type="http://schemas.openxmlformats.org/officeDocument/2006/relationships/image" Target="../media/image45.png"/><Relationship Id="rId20" Type="http://schemas.openxmlformats.org/officeDocument/2006/relationships/image" Target="../media/image51.tiff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openxmlformats.org/officeDocument/2006/relationships/image" Target="../media/image47.png"/><Relationship Id="rId5" Type="http://schemas.openxmlformats.org/officeDocument/2006/relationships/image" Target="../media/image37.png"/><Relationship Id="rId15" Type="http://schemas.openxmlformats.org/officeDocument/2006/relationships/image" Target="../media/image54.png"/><Relationship Id="rId10" Type="http://schemas.openxmlformats.org/officeDocument/2006/relationships/image" Target="../media/image40.png"/><Relationship Id="rId19" Type="http://schemas.openxmlformats.org/officeDocument/2006/relationships/image" Target="../media/image9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41.svg"/><Relationship Id="rId14" Type="http://schemas.openxmlformats.org/officeDocument/2006/relationships/image" Target="../media/image50.tiff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49.tiff"/><Relationship Id="rId18" Type="http://schemas.openxmlformats.org/officeDocument/2006/relationships/image" Target="../media/image54.png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52.png"/><Relationship Id="rId7" Type="http://schemas.openxmlformats.org/officeDocument/2006/relationships/image" Target="../media/image39.png"/><Relationship Id="rId12" Type="http://schemas.openxmlformats.org/officeDocument/2006/relationships/image" Target="../media/image41.png"/><Relationship Id="rId17" Type="http://schemas.openxmlformats.org/officeDocument/2006/relationships/image" Target="../media/image50.tiff"/><Relationship Id="rId2" Type="http://schemas.microsoft.com/office/2007/relationships/media" Target="../media/media5.wav"/><Relationship Id="rId16" Type="http://schemas.openxmlformats.org/officeDocument/2006/relationships/image" Target="../media/image46.png"/><Relationship Id="rId20" Type="http://schemas.openxmlformats.org/officeDocument/2006/relationships/image" Target="../media/image51.tiff"/><Relationship Id="rId1" Type="http://schemas.openxmlformats.org/officeDocument/2006/relationships/audio" Target="NULL" TargetMode="External"/><Relationship Id="rId6" Type="http://schemas.openxmlformats.org/officeDocument/2006/relationships/image" Target="../media/image38.png"/><Relationship Id="rId11" Type="http://schemas.openxmlformats.org/officeDocument/2006/relationships/image" Target="../media/image47.png"/><Relationship Id="rId5" Type="http://schemas.openxmlformats.org/officeDocument/2006/relationships/image" Target="../media/image37.png"/><Relationship Id="rId15" Type="http://schemas.openxmlformats.org/officeDocument/2006/relationships/image" Target="../media/image48.svg"/><Relationship Id="rId10" Type="http://schemas.openxmlformats.org/officeDocument/2006/relationships/image" Target="../media/image40.png"/><Relationship Id="rId19" Type="http://schemas.openxmlformats.org/officeDocument/2006/relationships/image" Target="../media/image9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41.svg"/><Relationship Id="rId14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41.svg"/><Relationship Id="rId18" Type="http://schemas.openxmlformats.org/officeDocument/2006/relationships/image" Target="../media/image50.tiff"/><Relationship Id="rId3" Type="http://schemas.openxmlformats.org/officeDocument/2006/relationships/slideLayout" Target="../slideLayouts/slideLayout1.xml"/><Relationship Id="rId21" Type="http://schemas.openxmlformats.org/officeDocument/2006/relationships/image" Target="../media/image46.png"/><Relationship Id="rId7" Type="http://schemas.openxmlformats.org/officeDocument/2006/relationships/image" Target="../media/image8.png"/><Relationship Id="rId17" Type="http://schemas.openxmlformats.org/officeDocument/2006/relationships/image" Target="../media/image49.tiff"/><Relationship Id="rId2" Type="http://schemas.openxmlformats.org/officeDocument/2006/relationships/audio" Target="../media/media6.m4a"/><Relationship Id="rId16" Type="http://schemas.openxmlformats.org/officeDocument/2006/relationships/image" Target="../media/image41.png"/><Relationship Id="rId20" Type="http://schemas.openxmlformats.org/officeDocument/2006/relationships/image" Target="../media/image48.svg"/><Relationship Id="rId1" Type="http://schemas.microsoft.com/office/2007/relationships/media" Target="../media/media6.m4a"/><Relationship Id="rId6" Type="http://schemas.openxmlformats.org/officeDocument/2006/relationships/image" Target="../media/image56.png"/><Relationship Id="rId11" Type="http://schemas.openxmlformats.org/officeDocument/2006/relationships/image" Target="../media/image39.png"/><Relationship Id="rId5" Type="http://schemas.openxmlformats.org/officeDocument/2006/relationships/image" Target="../media/image55.png"/><Relationship Id="rId15" Type="http://schemas.openxmlformats.org/officeDocument/2006/relationships/image" Target="../media/image47.png"/><Relationship Id="rId23" Type="http://schemas.openxmlformats.org/officeDocument/2006/relationships/image" Target="../media/image52.png"/><Relationship Id="rId10" Type="http://schemas.openxmlformats.org/officeDocument/2006/relationships/image" Target="../media/image38.png"/><Relationship Id="rId19" Type="http://schemas.openxmlformats.org/officeDocument/2006/relationships/image" Target="../media/image45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37.png"/><Relationship Id="rId14" Type="http://schemas.openxmlformats.org/officeDocument/2006/relationships/image" Target="../media/image40.png"/><Relationship Id="rId22" Type="http://schemas.openxmlformats.org/officeDocument/2006/relationships/image" Target="../media/image51.tif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7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0.tiff"/><Relationship Id="rId18" Type="http://schemas.openxmlformats.org/officeDocument/2006/relationships/image" Target="../media/image48.svg"/><Relationship Id="rId26" Type="http://schemas.openxmlformats.org/officeDocument/2006/relationships/image" Target="../media/image41.png"/><Relationship Id="rId3" Type="http://schemas.microsoft.com/office/2007/relationships/media" Target="../media/media8.mp3"/><Relationship Id="rId21" Type="http://schemas.openxmlformats.org/officeDocument/2006/relationships/image" Target="../media/image51.tiff"/><Relationship Id="rId7" Type="http://schemas.openxmlformats.org/officeDocument/2006/relationships/image" Target="../media/image35.png"/><Relationship Id="rId12" Type="http://schemas.openxmlformats.org/officeDocument/2006/relationships/image" Target="../media/image47.png"/><Relationship Id="rId25" Type="http://schemas.openxmlformats.org/officeDocument/2006/relationships/image" Target="../media/image40.png"/><Relationship Id="rId2" Type="http://schemas.openxmlformats.org/officeDocument/2006/relationships/audio" Target="../media/media7.mp3"/><Relationship Id="rId16" Type="http://schemas.openxmlformats.org/officeDocument/2006/relationships/image" Target="../media/image45.png"/><Relationship Id="rId20" Type="http://schemas.openxmlformats.org/officeDocument/2006/relationships/image" Target="../media/image9.png"/><Relationship Id="rId1" Type="http://schemas.microsoft.com/office/2007/relationships/media" Target="../media/media7.mp3"/><Relationship Id="rId6" Type="http://schemas.openxmlformats.org/officeDocument/2006/relationships/notesSlide" Target="../notesSlides/notesSlide20.xml"/><Relationship Id="rId11" Type="http://schemas.openxmlformats.org/officeDocument/2006/relationships/image" Target="../media/image37.png"/><Relationship Id="rId24" Type="http://schemas.openxmlformats.org/officeDocument/2006/relationships/image" Target="../media/image41.svg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57.png"/><Relationship Id="rId23" Type="http://schemas.openxmlformats.org/officeDocument/2006/relationships/image" Target="../media/image39.png"/><Relationship Id="rId28" Type="http://schemas.openxmlformats.org/officeDocument/2006/relationships/image" Target="../media/image52.png"/><Relationship Id="rId10" Type="http://schemas.openxmlformats.org/officeDocument/2006/relationships/image" Target="../media/image58.png"/><Relationship Id="rId19" Type="http://schemas.openxmlformats.org/officeDocument/2006/relationships/image" Target="../media/image46.png"/><Relationship Id="rId4" Type="http://schemas.openxmlformats.org/officeDocument/2006/relationships/audio" Target="../media/media8.mp3"/><Relationship Id="rId9" Type="http://schemas.openxmlformats.org/officeDocument/2006/relationships/image" Target="../media/image33.png"/><Relationship Id="rId14" Type="http://schemas.openxmlformats.org/officeDocument/2006/relationships/image" Target="../media/image8.png"/><Relationship Id="rId22" Type="http://schemas.openxmlformats.org/officeDocument/2006/relationships/image" Target="../media/image38.png"/><Relationship Id="rId27" Type="http://schemas.openxmlformats.org/officeDocument/2006/relationships/image" Target="../media/image49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46.png"/><Relationship Id="rId18" Type="http://schemas.openxmlformats.org/officeDocument/2006/relationships/image" Target="../media/image41.svg"/><Relationship Id="rId3" Type="http://schemas.openxmlformats.org/officeDocument/2006/relationships/image" Target="../media/image2.png"/><Relationship Id="rId21" Type="http://schemas.openxmlformats.org/officeDocument/2006/relationships/image" Target="../media/image41.png"/><Relationship Id="rId7" Type="http://schemas.openxmlformats.org/officeDocument/2006/relationships/image" Target="../media/image57.png"/><Relationship Id="rId12" Type="http://schemas.openxmlformats.org/officeDocument/2006/relationships/image" Target="../media/image48.svg"/><Relationship Id="rId17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38.png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45.png"/><Relationship Id="rId24" Type="http://schemas.openxmlformats.org/officeDocument/2006/relationships/image" Target="../media/image51.tiff"/><Relationship Id="rId5" Type="http://schemas.openxmlformats.org/officeDocument/2006/relationships/image" Target="../media/image34.png"/><Relationship Id="rId15" Type="http://schemas.openxmlformats.org/officeDocument/2006/relationships/image" Target="../media/image37.png"/><Relationship Id="rId23" Type="http://schemas.openxmlformats.org/officeDocument/2006/relationships/image" Target="../media/image50.tiff"/><Relationship Id="rId10" Type="http://schemas.openxmlformats.org/officeDocument/2006/relationships/image" Target="../media/image59.png"/><Relationship Id="rId19" Type="http://schemas.openxmlformats.org/officeDocument/2006/relationships/image" Target="../media/image40.png"/><Relationship Id="rId4" Type="http://schemas.openxmlformats.org/officeDocument/2006/relationships/image" Target="../media/image35.png"/><Relationship Id="rId9" Type="http://schemas.openxmlformats.org/officeDocument/2006/relationships/image" Target="../media/image53.png"/><Relationship Id="rId14" Type="http://schemas.openxmlformats.org/officeDocument/2006/relationships/image" Target="../media/image52.png"/><Relationship Id="rId22" Type="http://schemas.openxmlformats.org/officeDocument/2006/relationships/image" Target="../media/image49.tif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openxmlformats.org/officeDocument/2006/relationships/image" Target="../media/image44.jpg"/><Relationship Id="rId3" Type="http://schemas.microsoft.com/office/2007/relationships/media" Target="../media/media10.mp3"/><Relationship Id="rId7" Type="http://schemas.microsoft.com/office/2007/relationships/media" Target="../media/media12.mp3"/><Relationship Id="rId12" Type="http://schemas.openxmlformats.org/officeDocument/2006/relationships/image" Target="../media/image9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openxmlformats.org/officeDocument/2006/relationships/image" Target="../media/image55.png"/><Relationship Id="rId5" Type="http://schemas.microsoft.com/office/2007/relationships/media" Target="../media/media11.mp3"/><Relationship Id="rId10" Type="http://schemas.openxmlformats.org/officeDocument/2006/relationships/notesSlide" Target="../notesSlides/notesSlide22.xml"/><Relationship Id="rId4" Type="http://schemas.openxmlformats.org/officeDocument/2006/relationships/audio" Target="../media/media10.mp3"/><Relationship Id="rId9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0.jpe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61.pn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62.png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60.jpe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43.png"/><Relationship Id="rId4" Type="http://schemas.openxmlformats.org/officeDocument/2006/relationships/image" Target="../media/image57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60.jpe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57.png"/><Relationship Id="rId4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60.jpe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61.png"/><Relationship Id="rId4" Type="http://schemas.openxmlformats.org/officeDocument/2006/relationships/image" Target="../media/image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8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43.png"/><Relationship Id="rId4" Type="http://schemas.openxmlformats.org/officeDocument/2006/relationships/image" Target="../media/image60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61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43.png"/><Relationship Id="rId4" Type="http://schemas.openxmlformats.org/officeDocument/2006/relationships/image" Target="../media/image57.png"/><Relationship Id="rId9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tiff"/><Relationship Id="rId13" Type="http://schemas.openxmlformats.org/officeDocument/2006/relationships/image" Target="../media/image37.png"/><Relationship Id="rId3" Type="http://schemas.openxmlformats.org/officeDocument/2006/relationships/image" Target="../media/image64.png"/><Relationship Id="rId7" Type="http://schemas.openxmlformats.org/officeDocument/2006/relationships/image" Target="../media/image41.png"/><Relationship Id="rId12" Type="http://schemas.openxmlformats.org/officeDocument/2006/relationships/image" Target="../media/image41.sv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5" Type="http://schemas.openxmlformats.org/officeDocument/2006/relationships/image" Target="../media/image35.png"/><Relationship Id="rId10" Type="http://schemas.openxmlformats.org/officeDocument/2006/relationships/image" Target="../media/image39.png"/><Relationship Id="rId4" Type="http://schemas.openxmlformats.org/officeDocument/2006/relationships/image" Target="../media/image22.png"/><Relationship Id="rId9" Type="http://schemas.openxmlformats.org/officeDocument/2006/relationships/image" Target="../media/image38.png"/><Relationship Id="rId14" Type="http://schemas.openxmlformats.org/officeDocument/2006/relationships/image" Target="../media/image49.tiff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3.png"/><Relationship Id="rId7" Type="http://schemas.openxmlformats.org/officeDocument/2006/relationships/image" Target="../media/image5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5.png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6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41.xml"/><Relationship Id="rId9" Type="http://schemas.openxmlformats.org/officeDocument/2006/relationships/image" Target="../media/image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g"/><Relationship Id="rId4" Type="http://schemas.openxmlformats.org/officeDocument/2006/relationships/image" Target="../media/image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stock.adobe.com/" TargetMode="External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clipart.com/fr/index" TargetMode="External"/><Relationship Id="rId5" Type="http://schemas.openxmlformats.org/officeDocument/2006/relationships/hyperlink" Target="https://www.flaticon.com/" TargetMode="External"/><Relationship Id="rId4" Type="http://schemas.openxmlformats.org/officeDocument/2006/relationships/hyperlink" Target="https://pixabay.com/fr/" TargetMode="Externa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Relationship Id="rId9" Type="http://schemas.openxmlformats.org/officeDocument/2006/relationships/image" Target="../media/image1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7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/>
          <p:nvPr/>
        </p:nvSpPr>
        <p:spPr>
          <a:xfrm>
            <a:off x="4222475" y="657600"/>
            <a:ext cx="674400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10" name="Google Shape;110;p25"/>
          <p:cNvSpPr txBox="1"/>
          <p:nvPr/>
        </p:nvSpPr>
        <p:spPr>
          <a:xfrm>
            <a:off x="2353188" y="523566"/>
            <a:ext cx="4412974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4400" b="0" i="0" u="none" strike="noStrike" cap="none" dirty="0">
                <a:solidFill>
                  <a:srgbClr val="45818E"/>
                </a:solidFill>
                <a:latin typeface="Pacifico"/>
                <a:ea typeface="Pacifico"/>
                <a:cs typeface="Pacifico"/>
                <a:sym typeface="Pacifico"/>
              </a:rPr>
              <a:t> CM2 - Year 6 </a:t>
            </a:r>
            <a:endParaRPr sz="4400" b="0" i="0" u="none" strike="noStrike" cap="none" dirty="0">
              <a:solidFill>
                <a:srgbClr val="45818E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88" y="594854"/>
            <a:ext cx="517387" cy="517387"/>
          </a:xfrm>
          <a:prstGeom prst="rect">
            <a:avLst/>
          </a:prstGeom>
        </p:spPr>
      </p:pic>
      <p:pic>
        <p:nvPicPr>
          <p:cNvPr id="9" name="Google Shape;161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">
            <a:off x="7559403" y="492906"/>
            <a:ext cx="1378964" cy="7962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e 2"/>
          <p:cNvGrpSpPr/>
          <p:nvPr/>
        </p:nvGrpSpPr>
        <p:grpSpPr>
          <a:xfrm>
            <a:off x="4187786" y="1487134"/>
            <a:ext cx="4061099" cy="1947113"/>
            <a:chOff x="3787501" y="1524622"/>
            <a:chExt cx="4061099" cy="1947113"/>
          </a:xfrm>
        </p:grpSpPr>
        <p:sp>
          <p:nvSpPr>
            <p:cNvPr id="106" name="Google Shape;106;p25"/>
            <p:cNvSpPr/>
            <p:nvPr/>
          </p:nvSpPr>
          <p:spPr>
            <a:xfrm>
              <a:off x="3787501" y="1524622"/>
              <a:ext cx="3413399" cy="1113803"/>
            </a:xfrm>
            <a:prstGeom prst="rect">
              <a:avLst/>
            </a:prstGeom>
          </p:spPr>
          <p:txBody>
            <a:bodyPr>
              <a:prstTxWarp prst="textPlain">
                <a:avLst>
                  <a:gd name="adj" fmla="val 50000"/>
                </a:avLst>
              </a:prstTxWarp>
            </a:bodyPr>
            <a:lstStyle/>
            <a:p>
              <a:pPr lvl="0" algn="ctr"/>
              <a:r>
                <a:rPr sz="1100" b="0" i="0" dirty="0"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C27BA0"/>
                  </a:solidFill>
                  <a:latin typeface="Pacifico"/>
                </a:rPr>
                <a:t>English </a:t>
              </a:r>
              <a:endParaRPr lang="fr-FR" sz="1100"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27BA0"/>
                </a:solidFill>
                <a:latin typeface="Pacifico"/>
              </a:endParaRPr>
            </a:p>
          </p:txBody>
        </p:sp>
        <p:sp>
          <p:nvSpPr>
            <p:cNvPr id="11" name="Google Shape;106;p25"/>
            <p:cNvSpPr/>
            <p:nvPr/>
          </p:nvSpPr>
          <p:spPr>
            <a:xfrm>
              <a:off x="4896875" y="2716746"/>
              <a:ext cx="2951725" cy="754989"/>
            </a:xfrm>
            <a:prstGeom prst="rect">
              <a:avLst/>
            </a:prstGeom>
          </p:spPr>
          <p:txBody>
            <a:bodyPr>
              <a:prstTxWarp prst="textPlain">
                <a:avLst>
                  <a:gd name="adj" fmla="val 50000"/>
                </a:avLst>
              </a:prstTxWarp>
            </a:bodyPr>
            <a:lstStyle/>
            <a:p>
              <a:pPr lvl="0" algn="ctr"/>
              <a:r>
                <a:rPr lang="fr-FR" sz="1100" dirty="0"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C27BA0"/>
                  </a:solidFill>
                  <a:latin typeface="Pacifico"/>
                </a:rPr>
                <a:t>Class</a:t>
              </a:r>
              <a:endParaRPr lang="fr-FR" sz="1100"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27BA0"/>
                </a:solidFill>
                <a:latin typeface="Pacifico"/>
              </a:endParaRPr>
            </a:p>
          </p:txBody>
        </p:sp>
      </p:grpSp>
      <p:pic>
        <p:nvPicPr>
          <p:cNvPr id="12" name="Image 11">
            <a:extLst>
              <a:ext uri="{FF2B5EF4-FFF2-40B4-BE49-F238E27FC236}">
                <a16:creationId xmlns:a16="http://schemas.microsoft.com/office/drawing/2014/main" id="{E05FBA8E-85BC-4EF5-9C9A-07227EA689C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688" y="1332000"/>
            <a:ext cx="4028999" cy="2846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90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/>
          <p:nvPr/>
        </p:nvSpPr>
        <p:spPr>
          <a:xfrm>
            <a:off x="2818050" y="587100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1599230" y="608851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sz="3600" dirty="0" err="1">
                <a:sym typeface="Barrio"/>
              </a:rPr>
              <a:t>Remember</a:t>
            </a:r>
            <a:r>
              <a:rPr lang="fr-FR" sz="3600" dirty="0">
                <a:sym typeface="Barrio"/>
              </a:rPr>
              <a:t>: </a:t>
            </a:r>
            <a:r>
              <a:rPr lang="fr-FR" sz="3600" dirty="0" err="1">
                <a:sym typeface="Barrio"/>
              </a:rPr>
              <a:t>like</a:t>
            </a:r>
            <a:r>
              <a:rPr lang="fr-FR" sz="3600" dirty="0">
                <a:sym typeface="Barrio"/>
              </a:rPr>
              <a:t> </a:t>
            </a:r>
            <a:r>
              <a:rPr lang="fr-FR" sz="3600" dirty="0" err="1">
                <a:sym typeface="Barrio"/>
              </a:rPr>
              <a:t>it</a:t>
            </a:r>
            <a:r>
              <a:rPr lang="fr-FR" sz="3600" dirty="0">
                <a:sym typeface="Barrio"/>
              </a:rPr>
              <a:t> or not?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5AB3E996-5AA3-EC4A-B418-A15B2B931B26}"/>
              </a:ext>
            </a:extLst>
          </p:cNvPr>
          <p:cNvSpPr txBox="1">
            <a:spLocks/>
          </p:cNvSpPr>
          <p:nvPr/>
        </p:nvSpPr>
        <p:spPr>
          <a:xfrm>
            <a:off x="650751" y="1598421"/>
            <a:ext cx="1342809" cy="432000"/>
          </a:xfrm>
          <a:prstGeom prst="round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None/>
              <a:defRPr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chitects Daughter"/>
                <a:ea typeface="Architects Daughter"/>
                <a:cs typeface="Architects Daughter"/>
              </a:defRPr>
            </a:lvl1pPr>
          </a:lstStyle>
          <a:p>
            <a:r>
              <a:rPr lang="en-US" dirty="0"/>
              <a:t>like</a:t>
            </a:r>
          </a:p>
        </p:txBody>
      </p:sp>
      <p:pic>
        <p:nvPicPr>
          <p:cNvPr id="9" name="Picture 7" descr="A close up of a logo&#10;&#10;Description generated with high confidence">
            <a:extLst>
              <a:ext uri="{FF2B5EF4-FFF2-40B4-BE49-F238E27FC236}">
                <a16:creationId xmlns:a16="http://schemas.microsoft.com/office/drawing/2014/main" id="{8EC9E8CA-6962-EA42-AF7E-287B26BA78C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85513" y="1352953"/>
            <a:ext cx="1148176" cy="1148176"/>
          </a:xfrm>
          <a:prstGeom prst="rect">
            <a:avLst/>
          </a:prstGeom>
        </p:spPr>
      </p:pic>
      <p:grpSp>
        <p:nvGrpSpPr>
          <p:cNvPr id="3" name="Groupe 2"/>
          <p:cNvGrpSpPr/>
          <p:nvPr/>
        </p:nvGrpSpPr>
        <p:grpSpPr>
          <a:xfrm>
            <a:off x="5240490" y="2948906"/>
            <a:ext cx="1883604" cy="1334332"/>
            <a:chOff x="4596430" y="2962291"/>
            <a:chExt cx="1883604" cy="1334332"/>
          </a:xfrm>
        </p:grpSpPr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040DD824-CB23-CB4B-80C2-EC488060A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228203" y="2962291"/>
              <a:ext cx="1251831" cy="1251831"/>
            </a:xfrm>
            <a:prstGeom prst="rect">
              <a:avLst/>
            </a:prstGeom>
          </p:spPr>
        </p:pic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889D815F-21F8-1F44-B624-E2D6C112D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596430" y="3080873"/>
              <a:ext cx="1215750" cy="1215750"/>
            </a:xfrm>
            <a:prstGeom prst="rect">
              <a:avLst/>
            </a:prstGeom>
          </p:spPr>
        </p:pic>
      </p:grpSp>
      <p:pic>
        <p:nvPicPr>
          <p:cNvPr id="14" name="Picture 5">
            <a:extLst>
              <a:ext uri="{FF2B5EF4-FFF2-40B4-BE49-F238E27FC236}">
                <a16:creationId xmlns:a16="http://schemas.microsoft.com/office/drawing/2014/main" id="{97BF28B9-1EAF-E44A-A899-15901AEEAF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9560" y="3023156"/>
            <a:ext cx="1260082" cy="1260082"/>
          </a:xfrm>
          <a:prstGeom prst="rect">
            <a:avLst/>
          </a:prstGeom>
        </p:spPr>
      </p:pic>
      <p:grpSp>
        <p:nvGrpSpPr>
          <p:cNvPr id="2" name="Groupe 1"/>
          <p:cNvGrpSpPr/>
          <p:nvPr/>
        </p:nvGrpSpPr>
        <p:grpSpPr>
          <a:xfrm>
            <a:off x="5034116" y="1301336"/>
            <a:ext cx="1722264" cy="1176287"/>
            <a:chOff x="6445454" y="1220114"/>
            <a:chExt cx="1722264" cy="1176287"/>
          </a:xfrm>
        </p:grpSpPr>
        <p:pic>
          <p:nvPicPr>
            <p:cNvPr id="15" name="Picture 7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37365488-90DB-4742-88CC-9E32D114B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445454" y="1248225"/>
              <a:ext cx="1148176" cy="1148176"/>
            </a:xfrm>
            <a:prstGeom prst="rect">
              <a:avLst/>
            </a:prstGeom>
          </p:spPr>
        </p:pic>
        <p:pic>
          <p:nvPicPr>
            <p:cNvPr id="16" name="Picture 7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3C68A79C-84A4-E943-B26D-82E3CFD35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019542" y="1220114"/>
              <a:ext cx="1148176" cy="1148176"/>
            </a:xfrm>
            <a:prstGeom prst="rect">
              <a:avLst/>
            </a:prstGeom>
          </p:spPr>
        </p:pic>
      </p:grp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AB3E996-5AA3-EC4A-B418-A15B2B931B26}"/>
              </a:ext>
            </a:extLst>
          </p:cNvPr>
          <p:cNvSpPr txBox="1">
            <a:spLocks/>
          </p:cNvSpPr>
          <p:nvPr/>
        </p:nvSpPr>
        <p:spPr>
          <a:xfrm>
            <a:off x="7008030" y="1598421"/>
            <a:ext cx="1235603" cy="432000"/>
          </a:xfrm>
          <a:prstGeom prst="round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chitects Daughter"/>
                <a:ea typeface="Architects Daughter"/>
                <a:cs typeface="Architects Daughter"/>
              </a:defRPr>
            </a:lvl1pPr>
          </a:lstStyle>
          <a:p>
            <a:r>
              <a:rPr lang="en-US" dirty="0"/>
              <a:t>love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AB3E996-5AA3-EC4A-B418-A15B2B931B26}"/>
              </a:ext>
            </a:extLst>
          </p:cNvPr>
          <p:cNvSpPr txBox="1">
            <a:spLocks/>
          </p:cNvSpPr>
          <p:nvPr/>
        </p:nvSpPr>
        <p:spPr>
          <a:xfrm>
            <a:off x="3566102" y="3437197"/>
            <a:ext cx="1477845" cy="432000"/>
          </a:xfrm>
          <a:prstGeom prst="round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chitects Daughter"/>
                <a:ea typeface="Architects Daughter"/>
                <a:cs typeface="Architects Daughter"/>
              </a:defRPr>
            </a:lvl1pPr>
          </a:lstStyle>
          <a:p>
            <a:r>
              <a:rPr lang="en-US" dirty="0"/>
              <a:t>prefer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5AB3E996-5AA3-EC4A-B418-A15B2B931B26}"/>
              </a:ext>
            </a:extLst>
          </p:cNvPr>
          <p:cNvSpPr txBox="1">
            <a:spLocks/>
          </p:cNvSpPr>
          <p:nvPr/>
        </p:nvSpPr>
        <p:spPr>
          <a:xfrm>
            <a:off x="319172" y="3138318"/>
            <a:ext cx="1674388" cy="432000"/>
          </a:xfrm>
          <a:prstGeom prst="round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chitects Daughter"/>
                <a:ea typeface="Architects Daughter"/>
                <a:cs typeface="Architects Daughter"/>
              </a:defRPr>
            </a:lvl1pPr>
          </a:lstStyle>
          <a:p>
            <a:r>
              <a:rPr lang="en-US" dirty="0" err="1"/>
              <a:t>dont</a:t>
            </a:r>
            <a:r>
              <a:rPr lang="en-US" dirty="0"/>
              <a:t>’ like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5AB3E996-5AA3-EC4A-B418-A15B2B931B26}"/>
              </a:ext>
            </a:extLst>
          </p:cNvPr>
          <p:cNvSpPr txBox="1">
            <a:spLocks/>
          </p:cNvSpPr>
          <p:nvPr/>
        </p:nvSpPr>
        <p:spPr>
          <a:xfrm>
            <a:off x="7060318" y="3035562"/>
            <a:ext cx="1235603" cy="432000"/>
          </a:xfrm>
          <a:prstGeom prst="roundRect">
            <a:avLst/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None/>
              <a:defRPr sz="280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chitects Daughter"/>
                <a:ea typeface="Architects Daughter"/>
                <a:cs typeface="Architects Daughter"/>
              </a:defRPr>
            </a:lvl1pPr>
          </a:lstStyle>
          <a:p>
            <a:r>
              <a:rPr lang="en-US" dirty="0"/>
              <a:t>hate</a:t>
            </a:r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7552" y="2090694"/>
            <a:ext cx="792659" cy="1166212"/>
          </a:xfrm>
          <a:prstGeom prst="rect">
            <a:avLst/>
          </a:prstGeom>
        </p:spPr>
      </p:pic>
      <p:pic>
        <p:nvPicPr>
          <p:cNvPr id="22" name="Google Shape;181;p8" descr="Stylo, Écrit, Dessin À Main Levée, Crayon"/>
          <p:cNvPicPr preferRelativeResize="0"/>
          <p:nvPr/>
        </p:nvPicPr>
        <p:blipFill rotWithShape="1">
          <a:blip r:embed="rId6">
            <a:alphaModFix/>
          </a:blip>
          <a:srcRect r="39925" b="21171"/>
          <a:stretch/>
        </p:blipFill>
        <p:spPr>
          <a:xfrm>
            <a:off x="8038285" y="608851"/>
            <a:ext cx="515271" cy="5376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877" y="608851"/>
            <a:ext cx="405993" cy="405993"/>
          </a:xfrm>
          <a:prstGeom prst="rect">
            <a:avLst/>
          </a:prstGeom>
        </p:spPr>
      </p:pic>
      <p:grpSp>
        <p:nvGrpSpPr>
          <p:cNvPr id="27" name="Groupe 26"/>
          <p:cNvGrpSpPr/>
          <p:nvPr/>
        </p:nvGrpSpPr>
        <p:grpSpPr>
          <a:xfrm rot="20686888">
            <a:off x="351338" y="3565095"/>
            <a:ext cx="911077" cy="1257370"/>
            <a:chOff x="423453" y="2777946"/>
            <a:chExt cx="1081523" cy="1333835"/>
          </a:xfrm>
        </p:grpSpPr>
        <p:pic>
          <p:nvPicPr>
            <p:cNvPr id="28" name="Google Shape;182;p2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20958942">
              <a:off x="423453" y="3038872"/>
              <a:ext cx="828000" cy="93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9" name="Google Shape;152;p28">
              <a:extLst>
                <a:ext uri="{FF2B5EF4-FFF2-40B4-BE49-F238E27FC236}">
                  <a16:creationId xmlns:a16="http://schemas.microsoft.com/office/drawing/2014/main" id="{178C59CA-88F3-0D4C-B62B-D664FF974EC7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714828">
              <a:off x="795808" y="2777946"/>
              <a:ext cx="709168" cy="133383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35719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e 25"/>
          <p:cNvGrpSpPr/>
          <p:nvPr/>
        </p:nvGrpSpPr>
        <p:grpSpPr>
          <a:xfrm>
            <a:off x="2240890" y="1255910"/>
            <a:ext cx="2940710" cy="3012120"/>
            <a:chOff x="859185" y="1894703"/>
            <a:chExt cx="2291351" cy="2412000"/>
          </a:xfrm>
        </p:grpSpPr>
        <p:sp>
          <p:nvSpPr>
            <p:cNvPr id="27" name="Rectangle à coins arrondis 26"/>
            <p:cNvSpPr/>
            <p:nvPr/>
          </p:nvSpPr>
          <p:spPr>
            <a:xfrm>
              <a:off x="859185" y="1977305"/>
              <a:ext cx="2291351" cy="2329398"/>
            </a:xfrm>
            <a:prstGeom prst="round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8" name="Picture 7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8EC9E8CA-6962-EA42-AF7E-287B26BA7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552769" y="1894703"/>
              <a:ext cx="904182" cy="903345"/>
            </a:xfrm>
            <a:prstGeom prst="rect">
              <a:avLst/>
            </a:prstGeom>
            <a:ln w="9525">
              <a:noFill/>
            </a:ln>
          </p:spPr>
        </p:pic>
      </p:grpSp>
      <p:grpSp>
        <p:nvGrpSpPr>
          <p:cNvPr id="23" name="Groupe 22"/>
          <p:cNvGrpSpPr/>
          <p:nvPr/>
        </p:nvGrpSpPr>
        <p:grpSpPr>
          <a:xfrm>
            <a:off x="5242778" y="1323852"/>
            <a:ext cx="3024922" cy="2944178"/>
            <a:chOff x="3395915" y="1977305"/>
            <a:chExt cx="2293200" cy="2351942"/>
          </a:xfrm>
        </p:grpSpPr>
        <p:sp>
          <p:nvSpPr>
            <p:cNvPr id="24" name="Rectangle à coins arrondis 23"/>
            <p:cNvSpPr/>
            <p:nvPr/>
          </p:nvSpPr>
          <p:spPr>
            <a:xfrm>
              <a:off x="3395915" y="1977305"/>
              <a:ext cx="2293200" cy="235194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5" name="Picture 5">
              <a:extLst>
                <a:ext uri="{FF2B5EF4-FFF2-40B4-BE49-F238E27FC236}">
                  <a16:creationId xmlns:a16="http://schemas.microsoft.com/office/drawing/2014/main" id="{97BF28B9-1EAF-E44A-A899-15901AEEA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11835" y="2047631"/>
              <a:ext cx="762692" cy="768740"/>
            </a:xfrm>
            <a:prstGeom prst="rect">
              <a:avLst/>
            </a:prstGeom>
          </p:spPr>
        </p:pic>
      </p:grpSp>
      <p:sp>
        <p:nvSpPr>
          <p:cNvPr id="112" name="Google Shape;112;p17"/>
          <p:cNvSpPr txBox="1"/>
          <p:nvPr/>
        </p:nvSpPr>
        <p:spPr>
          <a:xfrm>
            <a:off x="2818050" y="587100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1612900" y="639595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dirty="0">
                <a:sym typeface="Barrio"/>
              </a:rPr>
              <a:t>Sam at </a:t>
            </a:r>
            <a:r>
              <a:rPr lang="fr-FR" dirty="0" err="1">
                <a:sym typeface="Barrio"/>
              </a:rPr>
              <a:t>school</a:t>
            </a:r>
            <a:endParaRPr lang="fr-FR" dirty="0">
              <a:sym typeface="Barrio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195" y="667707"/>
            <a:ext cx="530877" cy="530877"/>
          </a:xfrm>
          <a:prstGeom prst="rect">
            <a:avLst/>
          </a:prstGeom>
        </p:spPr>
      </p:pic>
      <p:pic>
        <p:nvPicPr>
          <p:cNvPr id="13" name="Google Shape;238;p28">
            <a:extLst>
              <a:ext uri="{FF2B5EF4-FFF2-40B4-BE49-F238E27FC236}">
                <a16:creationId xmlns:a16="http://schemas.microsoft.com/office/drawing/2014/main" id="{10C87C01-0FBC-4DA6-8A28-033F6206333E}"/>
              </a:ext>
            </a:extLst>
          </p:cNvPr>
          <p:cNvPicPr preferRelativeResize="0"/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22608" y="546098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F034F9B7-52ED-884F-914A-68172DE132F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05323" y="1214299"/>
            <a:ext cx="1065694" cy="3296039"/>
          </a:xfrm>
          <a:prstGeom prst="rect">
            <a:avLst/>
          </a:prstGeom>
        </p:spPr>
      </p:pic>
      <p:pic>
        <p:nvPicPr>
          <p:cNvPr id="14" name="Picture 14" descr="A close up of a sign&#10;&#10;Description generated with high confidence">
            <a:extLst>
              <a:ext uri="{FF2B5EF4-FFF2-40B4-BE49-F238E27FC236}">
                <a16:creationId xmlns:a16="http://schemas.microsoft.com/office/drawing/2014/main" id="{8C549C99-C714-1340-8C14-63507A776D3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18050" y="2322376"/>
            <a:ext cx="1154572" cy="58034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515A53EB-B360-C540-ACD3-752A40547A2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764902" y="3429005"/>
            <a:ext cx="1108285" cy="58293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6" name="Graphic 9" descr="Music notation">
            <a:extLst>
              <a:ext uri="{FF2B5EF4-FFF2-40B4-BE49-F238E27FC236}">
                <a16:creationId xmlns:a16="http://schemas.microsoft.com/office/drawing/2014/main" id="{D98FF3F1-368F-A047-8879-82EA4E57F6A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4160100" y="2775794"/>
            <a:ext cx="900000" cy="900000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9FF55CBA-C91C-F94B-8EB7-E55FDB1EA34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922035" y="3429005"/>
            <a:ext cx="805305" cy="675702"/>
          </a:xfrm>
          <a:prstGeom prst="rect">
            <a:avLst/>
          </a:prstGeom>
          <a:ln>
            <a:noFill/>
          </a:ln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96BFBAD1-B4C6-0A48-B1B7-0683571C3CF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187842" y="2426547"/>
            <a:ext cx="1419458" cy="698493"/>
          </a:xfrm>
          <a:prstGeom prst="rect">
            <a:avLst/>
          </a:prstGeom>
        </p:spPr>
      </p:pic>
      <p:pic>
        <p:nvPicPr>
          <p:cNvPr id="22" name="Image 21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495" y="3587830"/>
            <a:ext cx="1743044" cy="893310"/>
          </a:xfrm>
          <a:prstGeom prst="rect">
            <a:avLst/>
          </a:prstGeom>
        </p:spPr>
      </p:pic>
      <p:pic>
        <p:nvPicPr>
          <p:cNvPr id="3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97609" y="4431465"/>
            <a:ext cx="609600" cy="609600"/>
          </a:xfrm>
          <a:prstGeom prst="rect">
            <a:avLst/>
          </a:prstGeom>
        </p:spPr>
      </p:pic>
      <p:pic>
        <p:nvPicPr>
          <p:cNvPr id="5" name="Audio 2 emission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219533" y="4336859"/>
            <a:ext cx="609600" cy="609600"/>
          </a:xfrm>
          <a:prstGeom prst="rect">
            <a:avLst/>
          </a:prstGeom>
        </p:spPr>
      </p:pic>
      <p:pic>
        <p:nvPicPr>
          <p:cNvPr id="6" name="Audio 2 emission 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6706127" y="436564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49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81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144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14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1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01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159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172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88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208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22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20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012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 showWhenStopped="0">
                <p:cTn id="2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12;p17"/>
          <p:cNvSpPr txBox="1"/>
          <p:nvPr/>
        </p:nvSpPr>
        <p:spPr>
          <a:xfrm>
            <a:off x="2818050" y="587100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solidFill>
                <a:schemeClr val="tx1"/>
              </a:solidFill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4" name="Google Shape;113;p17"/>
          <p:cNvSpPr txBox="1"/>
          <p:nvPr/>
        </p:nvSpPr>
        <p:spPr>
          <a:xfrm>
            <a:off x="1612900" y="587100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dirty="0" err="1">
                <a:sym typeface="Barrio"/>
              </a:rPr>
              <a:t>Sam’s</a:t>
            </a:r>
            <a:r>
              <a:rPr lang="fr-FR" dirty="0">
                <a:sym typeface="Barrio"/>
              </a:rPr>
              <a:t> </a:t>
            </a:r>
            <a:r>
              <a:rPr lang="fr-FR" dirty="0" err="1">
                <a:sym typeface="Barrio"/>
              </a:rPr>
              <a:t>timetable</a:t>
            </a:r>
            <a:endParaRPr lang="fr-FR" dirty="0">
              <a:sym typeface="Barrio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572" y="521435"/>
            <a:ext cx="552512" cy="55251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4359" y="705092"/>
            <a:ext cx="572455" cy="57245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034F9B7-52ED-884F-914A-68172DE132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5982" y="1277547"/>
            <a:ext cx="1065694" cy="3296039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78" t="15238" r="10500" b="29171"/>
          <a:stretch/>
        </p:blipFill>
        <p:spPr>
          <a:xfrm>
            <a:off x="1533768" y="1277547"/>
            <a:ext cx="6460591" cy="361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14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/>
          <p:nvPr/>
        </p:nvSpPr>
        <p:spPr>
          <a:xfrm>
            <a:off x="2818050" y="587100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1612900" y="639595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dirty="0" err="1">
                <a:sym typeface="Barrio"/>
              </a:rPr>
              <a:t>school</a:t>
            </a:r>
            <a:r>
              <a:rPr lang="fr-FR" dirty="0">
                <a:sym typeface="Barrio"/>
              </a:rPr>
              <a:t> </a:t>
            </a:r>
            <a:r>
              <a:rPr lang="fr-FR" dirty="0" err="1">
                <a:sym typeface="Barrio"/>
              </a:rPr>
              <a:t>subjects</a:t>
            </a:r>
            <a:endParaRPr lang="fr-FR" dirty="0">
              <a:sym typeface="Barrio"/>
            </a:endParaRP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195" y="667707"/>
            <a:ext cx="530877" cy="530877"/>
          </a:xfrm>
          <a:prstGeom prst="rect">
            <a:avLst/>
          </a:prstGeom>
        </p:spPr>
      </p:pic>
      <p:pic>
        <p:nvPicPr>
          <p:cNvPr id="13" name="Google Shape;238;p28">
            <a:extLst>
              <a:ext uri="{FF2B5EF4-FFF2-40B4-BE49-F238E27FC236}">
                <a16:creationId xmlns:a16="http://schemas.microsoft.com/office/drawing/2014/main" id="{10C87C01-0FBC-4DA6-8A28-033F6206333E}"/>
              </a:ext>
            </a:extLst>
          </p:cNvPr>
          <p:cNvPicPr preferRelativeResize="0"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22608" y="546098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14" descr="A close up of a sign&#10;&#10;Description generated with high confidence">
            <a:extLst>
              <a:ext uri="{FF2B5EF4-FFF2-40B4-BE49-F238E27FC236}">
                <a16:creationId xmlns:a16="http://schemas.microsoft.com/office/drawing/2014/main" id="{8C549C99-C714-1340-8C14-63507A776D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3217" y="1516235"/>
            <a:ext cx="1790527" cy="90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grpSp>
        <p:nvGrpSpPr>
          <p:cNvPr id="3" name="Groupe 2"/>
          <p:cNvGrpSpPr/>
          <p:nvPr/>
        </p:nvGrpSpPr>
        <p:grpSpPr>
          <a:xfrm>
            <a:off x="7093504" y="1516235"/>
            <a:ext cx="1253534" cy="976325"/>
            <a:chOff x="7093504" y="1516235"/>
            <a:chExt cx="1253534" cy="976325"/>
          </a:xfrm>
        </p:grpSpPr>
        <p:pic>
          <p:nvPicPr>
            <p:cNvPr id="7" name="Graphic 11" descr="Drama">
              <a:extLst>
                <a:ext uri="{FF2B5EF4-FFF2-40B4-BE49-F238E27FC236}">
                  <a16:creationId xmlns:a16="http://schemas.microsoft.com/office/drawing/2014/main" id="{5D9852F5-673F-0F4C-AF04-6A1AD92DE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p:blipFill>
          <p:spPr>
            <a:xfrm>
              <a:off x="7358446" y="1752241"/>
              <a:ext cx="740319" cy="740319"/>
            </a:xfrm>
            <a:prstGeom prst="rect">
              <a:avLst/>
            </a:prstGeom>
            <a:ln w="9525"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id="{F375A08B-C1E7-204D-A403-1FDD7E5A4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7093504" y="1516235"/>
              <a:ext cx="1253534" cy="9000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</p:grpSp>
      <p:pic>
        <p:nvPicPr>
          <p:cNvPr id="10" name="Image 9">
            <a:extLst>
              <a:ext uri="{FF2B5EF4-FFF2-40B4-BE49-F238E27FC236}">
                <a16:creationId xmlns:a16="http://schemas.microsoft.com/office/drawing/2014/main" id="{515A53EB-B360-C540-ACD3-752A40547A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92476" y="2525038"/>
            <a:ext cx="1711109" cy="90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4" name="Graphic 9" descr="Music notation">
            <a:extLst>
              <a:ext uri="{FF2B5EF4-FFF2-40B4-BE49-F238E27FC236}">
                <a16:creationId xmlns:a16="http://schemas.microsoft.com/office/drawing/2014/main" id="{D98FF3F1-368F-A047-8879-82EA4E57F6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5875975" y="2492560"/>
            <a:ext cx="900000" cy="900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FF55CBA-C91C-F94B-8EB7-E55FDB1EA34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070987" y="2850203"/>
            <a:ext cx="1072625" cy="900000"/>
          </a:xfrm>
          <a:prstGeom prst="rect">
            <a:avLst/>
          </a:prstGeom>
          <a:ln w="9525"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56413A1-EC40-A743-B30A-190927069C9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81026" y="2589428"/>
            <a:ext cx="1257643" cy="9000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6BFBAD1-B4C6-0A48-B1B7-0683571C3CF3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t="5573"/>
          <a:stretch/>
        </p:blipFill>
        <p:spPr>
          <a:xfrm>
            <a:off x="1456931" y="3489428"/>
            <a:ext cx="1809389" cy="84075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0" name="Picture 15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0700BDB-DCD2-2745-8788-C5F9F9AE39F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75653" y="2633841"/>
            <a:ext cx="1386734" cy="900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D49C739E-BF24-464C-A404-7EE7FD06698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98" t="4114" r="7180" b="2752"/>
          <a:stretch/>
        </p:blipFill>
        <p:spPr>
          <a:xfrm>
            <a:off x="2866015" y="1488961"/>
            <a:ext cx="909638" cy="838200"/>
          </a:xfrm>
          <a:prstGeom prst="rect">
            <a:avLst/>
          </a:prstGeom>
          <a:ln w="9525">
            <a:noFill/>
          </a:ln>
        </p:spPr>
      </p:pic>
      <p:grpSp>
        <p:nvGrpSpPr>
          <p:cNvPr id="5" name="Groupe 4"/>
          <p:cNvGrpSpPr/>
          <p:nvPr/>
        </p:nvGrpSpPr>
        <p:grpSpPr>
          <a:xfrm>
            <a:off x="4284618" y="1606731"/>
            <a:ext cx="1992358" cy="718458"/>
            <a:chOff x="4284618" y="1606731"/>
            <a:chExt cx="1992358" cy="718458"/>
          </a:xfrm>
        </p:grpSpPr>
        <p:pic>
          <p:nvPicPr>
            <p:cNvPr id="16" name="Image 15">
              <a:extLst>
                <a:ext uri="{FF2B5EF4-FFF2-40B4-BE49-F238E27FC236}">
                  <a16:creationId xmlns:a16="http://schemas.microsoft.com/office/drawing/2014/main" id="{A4302302-D1A1-3045-9AE0-7395D6274C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9"/>
            <a:srcRect l="3789" t="11904" r="6947" b="8267"/>
            <a:stretch/>
          </p:blipFill>
          <p:spPr>
            <a:xfrm>
              <a:off x="4284618" y="1606731"/>
              <a:ext cx="1992358" cy="718458"/>
            </a:xfrm>
            <a:prstGeom prst="rect">
              <a:avLst/>
            </a:prstGeom>
            <a:ln w="9525">
              <a:solidFill>
                <a:schemeClr val="bg1"/>
              </a:solidFill>
            </a:ln>
          </p:spPr>
        </p:pic>
        <p:sp>
          <p:nvSpPr>
            <p:cNvPr id="2" name="Rectangle 1"/>
            <p:cNvSpPr/>
            <p:nvPr/>
          </p:nvSpPr>
          <p:spPr>
            <a:xfrm>
              <a:off x="4638675" y="1752241"/>
              <a:ext cx="1276350" cy="31944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6" name="Groupe 5"/>
          <p:cNvGrpSpPr/>
          <p:nvPr/>
        </p:nvGrpSpPr>
        <p:grpSpPr>
          <a:xfrm>
            <a:off x="4509272" y="3668419"/>
            <a:ext cx="1543050" cy="571500"/>
            <a:chOff x="4509272" y="3668419"/>
            <a:chExt cx="1543050" cy="571500"/>
          </a:xfrm>
        </p:grpSpPr>
        <p:pic>
          <p:nvPicPr>
            <p:cNvPr id="21" name="Image 20"/>
            <p:cNvPicPr>
              <a:picLocks noChangeAspect="1"/>
            </p:cNvPicPr>
            <p:nvPr/>
          </p:nvPicPr>
          <p:blipFill rotWithShape="1">
            <a:blip r:embed="rId20"/>
            <a:srcRect l="2829" t="6179" r="5468" b="11087"/>
            <a:stretch/>
          </p:blipFill>
          <p:spPr>
            <a:xfrm>
              <a:off x="4509272" y="3668419"/>
              <a:ext cx="1543050" cy="5715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4" name="Rectangle 3"/>
            <p:cNvSpPr/>
            <p:nvPr/>
          </p:nvSpPr>
          <p:spPr>
            <a:xfrm>
              <a:off x="5072063" y="3750203"/>
              <a:ext cx="719137" cy="359835"/>
            </a:xfrm>
            <a:prstGeom prst="rect">
              <a:avLst/>
            </a:prstGeom>
            <a:solidFill>
              <a:srgbClr val="F28ED1"/>
            </a:solidFill>
            <a:ln>
              <a:solidFill>
                <a:srgbClr val="F28E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951845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/>
          <p:nvPr/>
        </p:nvSpPr>
        <p:spPr>
          <a:xfrm>
            <a:off x="2818050" y="587100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1612900" y="639595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dirty="0" err="1">
                <a:sym typeface="Barrio"/>
              </a:rPr>
              <a:t>Let’s</a:t>
            </a:r>
            <a:r>
              <a:rPr lang="fr-FR" dirty="0">
                <a:sym typeface="Barrio"/>
              </a:rPr>
              <a:t> </a:t>
            </a:r>
            <a:r>
              <a:rPr lang="fr-FR" dirty="0" err="1">
                <a:sym typeface="Barrio"/>
              </a:rPr>
              <a:t>play</a:t>
            </a:r>
            <a:r>
              <a:rPr lang="fr-FR" dirty="0">
                <a:sym typeface="Barrio"/>
              </a:rPr>
              <a:t>!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195" y="667707"/>
            <a:ext cx="530877" cy="530877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C087B267-912F-1B4B-A597-B00ADADFD8D4}"/>
              </a:ext>
            </a:extLst>
          </p:cNvPr>
          <p:cNvSpPr txBox="1"/>
          <p:nvPr/>
        </p:nvSpPr>
        <p:spPr>
          <a:xfrm>
            <a:off x="1612900" y="1748983"/>
            <a:ext cx="325737" cy="307777"/>
          </a:xfrm>
          <a:prstGeom prst="rect">
            <a:avLst/>
          </a:prstGeom>
          <a:solidFill>
            <a:srgbClr val="E43FA8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D0C37569-FE6E-8A41-8A47-5CB2A3DA28FC}"/>
              </a:ext>
            </a:extLst>
          </p:cNvPr>
          <p:cNvSpPr txBox="1"/>
          <p:nvPr/>
        </p:nvSpPr>
        <p:spPr>
          <a:xfrm>
            <a:off x="1406452" y="2865434"/>
            <a:ext cx="325737" cy="307777"/>
          </a:xfrm>
          <a:prstGeom prst="rect">
            <a:avLst/>
          </a:prstGeom>
          <a:solidFill>
            <a:srgbClr val="E43FA8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2</a:t>
            </a:r>
          </a:p>
        </p:txBody>
      </p:sp>
      <p:sp>
        <p:nvSpPr>
          <p:cNvPr id="23" name="ZoneTexte 22">
            <a:extLst>
              <a:ext uri="{FF2B5EF4-FFF2-40B4-BE49-F238E27FC236}">
                <a16:creationId xmlns:a16="http://schemas.microsoft.com/office/drawing/2014/main" id="{F9B4B3BB-E78A-5147-AEDC-DB4710EE48C6}"/>
              </a:ext>
            </a:extLst>
          </p:cNvPr>
          <p:cNvSpPr txBox="1"/>
          <p:nvPr/>
        </p:nvSpPr>
        <p:spPr>
          <a:xfrm>
            <a:off x="1598063" y="3695499"/>
            <a:ext cx="325737" cy="307777"/>
          </a:xfrm>
          <a:prstGeom prst="rect">
            <a:avLst/>
          </a:prstGeom>
          <a:solidFill>
            <a:srgbClr val="E43FA8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3</a:t>
            </a:r>
          </a:p>
        </p:txBody>
      </p:sp>
      <p:sp>
        <p:nvSpPr>
          <p:cNvPr id="24" name="ZoneTexte 23">
            <a:extLst>
              <a:ext uri="{FF2B5EF4-FFF2-40B4-BE49-F238E27FC236}">
                <a16:creationId xmlns:a16="http://schemas.microsoft.com/office/drawing/2014/main" id="{5F90F331-1DF2-D346-A765-4549C4CB5F21}"/>
              </a:ext>
            </a:extLst>
          </p:cNvPr>
          <p:cNvSpPr txBox="1"/>
          <p:nvPr/>
        </p:nvSpPr>
        <p:spPr>
          <a:xfrm>
            <a:off x="3832996" y="1462875"/>
            <a:ext cx="325737" cy="307777"/>
          </a:xfrm>
          <a:prstGeom prst="rect">
            <a:avLst/>
          </a:prstGeom>
          <a:solidFill>
            <a:srgbClr val="E43FA8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4</a:t>
            </a:r>
          </a:p>
        </p:txBody>
      </p:sp>
      <p:sp>
        <p:nvSpPr>
          <p:cNvPr id="25" name="ZoneTexte 24">
            <a:extLst>
              <a:ext uri="{FF2B5EF4-FFF2-40B4-BE49-F238E27FC236}">
                <a16:creationId xmlns:a16="http://schemas.microsoft.com/office/drawing/2014/main" id="{226FDC3E-7B52-1F45-B17B-51F5B4CEEF4A}"/>
              </a:ext>
            </a:extLst>
          </p:cNvPr>
          <p:cNvSpPr txBox="1"/>
          <p:nvPr/>
        </p:nvSpPr>
        <p:spPr>
          <a:xfrm>
            <a:off x="3841874" y="2620345"/>
            <a:ext cx="325737" cy="307777"/>
          </a:xfrm>
          <a:prstGeom prst="rect">
            <a:avLst/>
          </a:prstGeom>
          <a:solidFill>
            <a:srgbClr val="E43FA8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5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6B78D68F-BD77-674D-B1C8-4B9904E8FE9F}"/>
              </a:ext>
            </a:extLst>
          </p:cNvPr>
          <p:cNvSpPr txBox="1"/>
          <p:nvPr/>
        </p:nvSpPr>
        <p:spPr>
          <a:xfrm>
            <a:off x="4266641" y="3317529"/>
            <a:ext cx="325737" cy="307777"/>
          </a:xfrm>
          <a:prstGeom prst="rect">
            <a:avLst/>
          </a:prstGeom>
          <a:solidFill>
            <a:srgbClr val="E43FA8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6</a:t>
            </a: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83223FFC-43D3-E94F-8002-4377B097113A}"/>
              </a:ext>
            </a:extLst>
          </p:cNvPr>
          <p:cNvSpPr txBox="1"/>
          <p:nvPr/>
        </p:nvSpPr>
        <p:spPr>
          <a:xfrm>
            <a:off x="6248248" y="1595094"/>
            <a:ext cx="325737" cy="307777"/>
          </a:xfrm>
          <a:prstGeom prst="rect">
            <a:avLst/>
          </a:prstGeom>
          <a:solidFill>
            <a:srgbClr val="E43FA8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7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41D7D103-0BCE-6B48-8C6F-FF4A19593771}"/>
              </a:ext>
            </a:extLst>
          </p:cNvPr>
          <p:cNvSpPr txBox="1"/>
          <p:nvPr/>
        </p:nvSpPr>
        <p:spPr>
          <a:xfrm>
            <a:off x="5199168" y="2526882"/>
            <a:ext cx="325737" cy="307777"/>
          </a:xfrm>
          <a:prstGeom prst="rect">
            <a:avLst/>
          </a:prstGeom>
          <a:solidFill>
            <a:srgbClr val="E43FA8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8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D7C166D1-2898-4940-90F0-C4D5B78BB52C}"/>
              </a:ext>
            </a:extLst>
          </p:cNvPr>
          <p:cNvSpPr txBox="1"/>
          <p:nvPr/>
        </p:nvSpPr>
        <p:spPr>
          <a:xfrm>
            <a:off x="5928326" y="3808580"/>
            <a:ext cx="325737" cy="307777"/>
          </a:xfrm>
          <a:prstGeom prst="rect">
            <a:avLst/>
          </a:prstGeom>
          <a:solidFill>
            <a:srgbClr val="E43FA8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9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133136B-6B98-3A40-9F16-280C3CCA0763}"/>
              </a:ext>
            </a:extLst>
          </p:cNvPr>
          <p:cNvSpPr txBox="1"/>
          <p:nvPr/>
        </p:nvSpPr>
        <p:spPr>
          <a:xfrm>
            <a:off x="8381584" y="2112740"/>
            <a:ext cx="418108" cy="307777"/>
          </a:xfrm>
          <a:prstGeom prst="rect">
            <a:avLst/>
          </a:prstGeom>
          <a:solidFill>
            <a:srgbClr val="E43FA8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10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EB2813F3-EF75-8948-8DDB-25F7934F4D3E}"/>
              </a:ext>
            </a:extLst>
          </p:cNvPr>
          <p:cNvSpPr txBox="1"/>
          <p:nvPr/>
        </p:nvSpPr>
        <p:spPr>
          <a:xfrm>
            <a:off x="7492210" y="3500803"/>
            <a:ext cx="418108" cy="307777"/>
          </a:xfrm>
          <a:prstGeom prst="rect">
            <a:avLst/>
          </a:prstGeom>
          <a:solidFill>
            <a:srgbClr val="E43FA8"/>
          </a:solidFill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11</a:t>
            </a:r>
          </a:p>
        </p:txBody>
      </p:sp>
      <p:pic>
        <p:nvPicPr>
          <p:cNvPr id="35" name="Picture 14" descr="A close up of a sign&#10;&#10;Description generated with high confidence">
            <a:extLst>
              <a:ext uri="{FF2B5EF4-FFF2-40B4-BE49-F238E27FC236}">
                <a16:creationId xmlns:a16="http://schemas.microsoft.com/office/drawing/2014/main" id="{8C549C99-C714-1340-8C14-63507A776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1189" y="1501398"/>
            <a:ext cx="1285294" cy="646047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2" name="Groupe 1"/>
          <p:cNvGrpSpPr/>
          <p:nvPr/>
        </p:nvGrpSpPr>
        <p:grpSpPr>
          <a:xfrm>
            <a:off x="6760035" y="2571418"/>
            <a:ext cx="1253534" cy="976325"/>
            <a:chOff x="6760035" y="2571418"/>
            <a:chExt cx="1253534" cy="976325"/>
          </a:xfrm>
        </p:grpSpPr>
        <p:pic>
          <p:nvPicPr>
            <p:cNvPr id="37" name="Graphic 11" descr="Drama">
              <a:extLst>
                <a:ext uri="{FF2B5EF4-FFF2-40B4-BE49-F238E27FC236}">
                  <a16:creationId xmlns:a16="http://schemas.microsoft.com/office/drawing/2014/main" id="{5D9852F5-673F-0F4C-AF04-6A1AD92DE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7024977" y="2807424"/>
              <a:ext cx="740319" cy="740319"/>
            </a:xfrm>
            <a:prstGeom prst="rect">
              <a:avLst/>
            </a:prstGeom>
            <a:ln w="9525">
              <a:noFill/>
            </a:ln>
          </p:spPr>
        </p:pic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F375A08B-C1E7-204D-A403-1FDD7E5A4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6760035" y="2571418"/>
              <a:ext cx="1253534" cy="9000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</p:grpSp>
      <p:pic>
        <p:nvPicPr>
          <p:cNvPr id="39" name="Image 38">
            <a:extLst>
              <a:ext uri="{FF2B5EF4-FFF2-40B4-BE49-F238E27FC236}">
                <a16:creationId xmlns:a16="http://schemas.microsoft.com/office/drawing/2014/main" id="{515A53EB-B360-C540-ACD3-752A40547A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22004" y="2506510"/>
            <a:ext cx="1258157" cy="66175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D49C739E-BF24-464C-A404-7EE7FD06698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98" t="4114" r="7180" b="2752"/>
          <a:stretch/>
        </p:blipFill>
        <p:spPr>
          <a:xfrm>
            <a:off x="5078812" y="3360777"/>
            <a:ext cx="909638" cy="838200"/>
          </a:xfrm>
          <a:prstGeom prst="rect">
            <a:avLst/>
          </a:prstGeom>
        </p:spPr>
      </p:pic>
      <p:pic>
        <p:nvPicPr>
          <p:cNvPr id="41" name="Graphic 9" descr="Music notation">
            <a:extLst>
              <a:ext uri="{FF2B5EF4-FFF2-40B4-BE49-F238E27FC236}">
                <a16:creationId xmlns:a16="http://schemas.microsoft.com/office/drawing/2014/main" id="{D98FF3F1-368F-A047-8879-82EA4E57F6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674597" y="3454192"/>
            <a:ext cx="900000" cy="789359"/>
          </a:xfrm>
          <a:prstGeom prst="rect">
            <a:avLst/>
          </a:prstGeom>
          <a:ln>
            <a:noFill/>
          </a:ln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9FF55CBA-C91C-F94B-8EB7-E55FDB1EA34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523778" y="2357693"/>
            <a:ext cx="929344" cy="779778"/>
          </a:xfrm>
          <a:prstGeom prst="rect">
            <a:avLst/>
          </a:prstGeom>
          <a:ln>
            <a:noFill/>
          </a:ln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D56413A1-EC40-A743-B30A-190927069C9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8380" y="2444268"/>
            <a:ext cx="1257643" cy="900000"/>
          </a:xfrm>
          <a:prstGeom prst="rect">
            <a:avLst/>
          </a:prstGeom>
          <a:ln>
            <a:noFill/>
          </a:ln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96BFBAD1-B4C6-0A48-B1B7-0683571C3CF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423318" y="3398872"/>
            <a:ext cx="1828956" cy="900000"/>
          </a:xfrm>
          <a:prstGeom prst="rect">
            <a:avLst/>
          </a:prstGeom>
          <a:ln>
            <a:noFill/>
          </a:ln>
        </p:spPr>
      </p:pic>
      <p:pic>
        <p:nvPicPr>
          <p:cNvPr id="47" name="Picture 15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0700BDB-DCD2-2745-8788-C5F9F9AE39F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08489" y="1463366"/>
            <a:ext cx="1051915" cy="682700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2" name="Image 31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7" y="586427"/>
            <a:ext cx="572455" cy="572455"/>
          </a:xfrm>
          <a:prstGeom prst="rect">
            <a:avLst/>
          </a:prstGeom>
        </p:spPr>
      </p:pic>
      <p:grpSp>
        <p:nvGrpSpPr>
          <p:cNvPr id="43" name="Groupe 42">
            <a:extLst>
              <a:ext uri="{FF2B5EF4-FFF2-40B4-BE49-F238E27FC236}">
                <a16:creationId xmlns:a16="http://schemas.microsoft.com/office/drawing/2014/main" id="{1B0EB69D-BB25-0248-B595-0AD8CD422662}"/>
              </a:ext>
            </a:extLst>
          </p:cNvPr>
          <p:cNvGrpSpPr/>
          <p:nvPr/>
        </p:nvGrpSpPr>
        <p:grpSpPr>
          <a:xfrm>
            <a:off x="6720044" y="4239919"/>
            <a:ext cx="718893" cy="546635"/>
            <a:chOff x="379455" y="1668056"/>
            <a:chExt cx="2285263" cy="1542927"/>
          </a:xfrm>
        </p:grpSpPr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D48BDECC-DC32-0449-A781-3E41953BD7CE}"/>
                </a:ext>
              </a:extLst>
            </p:cNvPr>
            <p:cNvSpPr/>
            <p:nvPr/>
          </p:nvSpPr>
          <p:spPr>
            <a:xfrm rot="19899357">
              <a:off x="543739" y="1865340"/>
              <a:ext cx="1970114" cy="115764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48" name="Groupe 47">
              <a:extLst>
                <a:ext uri="{FF2B5EF4-FFF2-40B4-BE49-F238E27FC236}">
                  <a16:creationId xmlns:a16="http://schemas.microsoft.com/office/drawing/2014/main" id="{E0802506-B4FF-BF43-A575-5990FEFC918A}"/>
                </a:ext>
              </a:extLst>
            </p:cNvPr>
            <p:cNvGrpSpPr/>
            <p:nvPr/>
          </p:nvGrpSpPr>
          <p:grpSpPr>
            <a:xfrm>
              <a:off x="379455" y="1668056"/>
              <a:ext cx="2285263" cy="1542927"/>
              <a:chOff x="379455" y="1668056"/>
              <a:chExt cx="2285263" cy="1542927"/>
            </a:xfrm>
          </p:grpSpPr>
          <p:sp>
            <p:nvSpPr>
              <p:cNvPr id="49" name="Rectangle à coins arrondis 48">
                <a:extLst>
                  <a:ext uri="{FF2B5EF4-FFF2-40B4-BE49-F238E27FC236}">
                    <a16:creationId xmlns:a16="http://schemas.microsoft.com/office/drawing/2014/main" id="{D082B990-849A-974E-A950-B4F12136CCCD}"/>
                  </a:ext>
                </a:extLst>
              </p:cNvPr>
              <p:cNvSpPr/>
              <p:nvPr/>
            </p:nvSpPr>
            <p:spPr>
              <a:xfrm rot="19899357">
                <a:off x="379455" y="1668056"/>
                <a:ext cx="2285263" cy="1542927"/>
              </a:xfrm>
              <a:prstGeom prst="round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50" name="Image 49" descr="C:\Users\schapelet1\Downloads\notebook-426323_640.png">
                <a:extLst>
                  <a:ext uri="{FF2B5EF4-FFF2-40B4-BE49-F238E27FC236}">
                    <a16:creationId xmlns:a16="http://schemas.microsoft.com/office/drawing/2014/main" id="{4F51359F-3E88-E24D-9B8A-B70D36DD4AC1}"/>
                  </a:ext>
                </a:extLst>
              </p:cNvPr>
              <p:cNvPicPr/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9899357">
                <a:off x="543739" y="1865340"/>
                <a:ext cx="1970114" cy="1157649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</p:grpSp>
      <p:pic>
        <p:nvPicPr>
          <p:cNvPr id="51" name="Image 50">
            <a:extLst>
              <a:ext uri="{FF2B5EF4-FFF2-40B4-BE49-F238E27FC236}">
                <a16:creationId xmlns:a16="http://schemas.microsoft.com/office/drawing/2014/main" id="{F290A531-9BD0-8442-8072-A559F00F24B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1287" y="3962468"/>
            <a:ext cx="371029" cy="615178"/>
          </a:xfrm>
          <a:prstGeom prst="rect">
            <a:avLst/>
          </a:prstGeom>
        </p:spPr>
      </p:pic>
      <p:grpSp>
        <p:nvGrpSpPr>
          <p:cNvPr id="53" name="Groupe 52"/>
          <p:cNvGrpSpPr/>
          <p:nvPr/>
        </p:nvGrpSpPr>
        <p:grpSpPr>
          <a:xfrm>
            <a:off x="2130465" y="1494758"/>
            <a:ext cx="1510702" cy="540366"/>
            <a:chOff x="4284618" y="1606731"/>
            <a:chExt cx="1992358" cy="718458"/>
          </a:xfrm>
        </p:grpSpPr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A4302302-D1A1-3045-9AE0-7395D6274C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l="3789" t="11904" r="6947" b="8267"/>
            <a:stretch/>
          </p:blipFill>
          <p:spPr>
            <a:xfrm>
              <a:off x="4284618" y="1606731"/>
              <a:ext cx="1992358" cy="718458"/>
            </a:xfrm>
            <a:prstGeom prst="rect">
              <a:avLst/>
            </a:prstGeom>
            <a:ln w="9525">
              <a:solidFill>
                <a:schemeClr val="bg1"/>
              </a:solidFill>
            </a:ln>
          </p:spPr>
        </p:pic>
        <p:sp>
          <p:nvSpPr>
            <p:cNvPr id="55" name="Rectangle 54"/>
            <p:cNvSpPr/>
            <p:nvPr/>
          </p:nvSpPr>
          <p:spPr>
            <a:xfrm>
              <a:off x="4638675" y="1752241"/>
              <a:ext cx="1276350" cy="31944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6" name="Groupe 55"/>
          <p:cNvGrpSpPr/>
          <p:nvPr/>
        </p:nvGrpSpPr>
        <p:grpSpPr>
          <a:xfrm>
            <a:off x="6966022" y="1434590"/>
            <a:ext cx="1543050" cy="571500"/>
            <a:chOff x="4509272" y="3668419"/>
            <a:chExt cx="1543050" cy="571500"/>
          </a:xfrm>
        </p:grpSpPr>
        <p:pic>
          <p:nvPicPr>
            <p:cNvPr id="57" name="Image 56"/>
            <p:cNvPicPr>
              <a:picLocks noChangeAspect="1"/>
            </p:cNvPicPr>
            <p:nvPr/>
          </p:nvPicPr>
          <p:blipFill rotWithShape="1">
            <a:blip r:embed="rId21"/>
            <a:srcRect l="2829" t="6179" r="5468" b="11087"/>
            <a:stretch/>
          </p:blipFill>
          <p:spPr>
            <a:xfrm>
              <a:off x="4509272" y="3668419"/>
              <a:ext cx="1543050" cy="5715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58" name="Rectangle 57"/>
            <p:cNvSpPr/>
            <p:nvPr/>
          </p:nvSpPr>
          <p:spPr>
            <a:xfrm>
              <a:off x="5072063" y="3750203"/>
              <a:ext cx="719137" cy="359835"/>
            </a:xfrm>
            <a:prstGeom prst="rect">
              <a:avLst/>
            </a:prstGeom>
            <a:solidFill>
              <a:srgbClr val="F28ED1"/>
            </a:solidFill>
            <a:ln>
              <a:solidFill>
                <a:srgbClr val="F28E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37292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udio 3 emission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5625" y="4315453"/>
            <a:ext cx="609600" cy="609600"/>
          </a:xfrm>
          <a:prstGeom prst="rect">
            <a:avLst/>
          </a:prstGeom>
        </p:spPr>
      </p:pic>
      <p:pic>
        <p:nvPicPr>
          <p:cNvPr id="54" name="444568__parkersenk__ticking-timer">
            <a:hlinkClick r:id="" action="ppaction://media"/>
            <a:extLst>
              <a:ext uri="{FF2B5EF4-FFF2-40B4-BE49-F238E27FC236}">
                <a16:creationId xmlns:a16="http://schemas.microsoft.com/office/drawing/2014/main" id="{E5CFF9DC-B876-F446-A725-4E54780B832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12454.3333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89860" y="4389965"/>
            <a:ext cx="526889" cy="526889"/>
          </a:xfrm>
          <a:prstGeom prst="rect">
            <a:avLst/>
          </a:prstGeom>
        </p:spPr>
      </p:pic>
      <p:sp>
        <p:nvSpPr>
          <p:cNvPr id="112" name="Google Shape;112;p17"/>
          <p:cNvSpPr txBox="1"/>
          <p:nvPr/>
        </p:nvSpPr>
        <p:spPr>
          <a:xfrm>
            <a:off x="2818050" y="587100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1612900" y="639595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dirty="0">
                <a:sym typeface="Barrio"/>
              </a:rPr>
              <a:t>Challenge!</a:t>
            </a:r>
          </a:p>
        </p:txBody>
      </p:sp>
      <p:pic>
        <p:nvPicPr>
          <p:cNvPr id="8" name="Picture 14" descr="A close up of a sign&#10;&#10;Description generated with high confidence">
            <a:extLst>
              <a:ext uri="{FF2B5EF4-FFF2-40B4-BE49-F238E27FC236}">
                <a16:creationId xmlns:a16="http://schemas.microsoft.com/office/drawing/2014/main" id="{8C549C99-C714-1340-8C14-63507A776D3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05097" y="1835809"/>
            <a:ext cx="1350169" cy="67865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15A53EB-B360-C540-ACD3-752A40547A2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52966" y="1488478"/>
            <a:ext cx="1320717" cy="69466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4" name="Graphic 9" descr="Music notation">
            <a:extLst>
              <a:ext uri="{FF2B5EF4-FFF2-40B4-BE49-F238E27FC236}">
                <a16:creationId xmlns:a16="http://schemas.microsoft.com/office/drawing/2014/main" id="{D98FF3F1-368F-A047-8879-82EA4E57F6A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5853326" y="3238194"/>
            <a:ext cx="965451" cy="965451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FF55CBA-C91C-F94B-8EB7-E55FDB1EA34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853326" y="1380351"/>
            <a:ext cx="1049234" cy="880373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56413A1-EC40-A743-B30A-190927069C9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791370" y="3393471"/>
            <a:ext cx="1077912" cy="771381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6BFBAD1-B4C6-0A48-B1B7-0683571C3CF3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721089" y="1403509"/>
            <a:ext cx="1742011" cy="857215"/>
          </a:xfrm>
          <a:prstGeom prst="rect">
            <a:avLst/>
          </a:prstGeom>
          <a:ln>
            <a:noFill/>
          </a:ln>
        </p:spPr>
      </p:pic>
      <p:pic>
        <p:nvPicPr>
          <p:cNvPr id="20" name="Picture 15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0700BDB-DCD2-2745-8788-C5F9F9AE39F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16010" y="2423062"/>
            <a:ext cx="1076144" cy="69842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D49C739E-BF24-464C-A404-7EE7FD06698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98" t="4114" r="7180" b="2752"/>
          <a:stretch/>
        </p:blipFill>
        <p:spPr>
          <a:xfrm>
            <a:off x="7393489" y="2697299"/>
            <a:ext cx="909638" cy="838200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447" y="654494"/>
            <a:ext cx="503754" cy="503754"/>
          </a:xfrm>
          <a:prstGeom prst="rect">
            <a:avLst/>
          </a:prstGeom>
        </p:spPr>
      </p:pic>
      <p:grpSp>
        <p:nvGrpSpPr>
          <p:cNvPr id="42" name="Groupe 41"/>
          <p:cNvGrpSpPr/>
          <p:nvPr/>
        </p:nvGrpSpPr>
        <p:grpSpPr>
          <a:xfrm>
            <a:off x="2207376" y="2872547"/>
            <a:ext cx="1253534" cy="976325"/>
            <a:chOff x="6760035" y="2571418"/>
            <a:chExt cx="1253534" cy="976325"/>
          </a:xfrm>
        </p:grpSpPr>
        <p:pic>
          <p:nvPicPr>
            <p:cNvPr id="43" name="Graphic 11" descr="Drama">
              <a:extLst>
                <a:ext uri="{FF2B5EF4-FFF2-40B4-BE49-F238E27FC236}">
                  <a16:creationId xmlns:a16="http://schemas.microsoft.com/office/drawing/2014/main" id="{5D9852F5-673F-0F4C-AF04-6A1AD92DE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p:blipFill>
          <p:spPr>
            <a:xfrm>
              <a:off x="7024977" y="2807424"/>
              <a:ext cx="740319" cy="740319"/>
            </a:xfrm>
            <a:prstGeom prst="rect">
              <a:avLst/>
            </a:prstGeom>
            <a:ln w="9525">
              <a:noFill/>
            </a:ln>
          </p:spPr>
        </p:pic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F375A08B-C1E7-204D-A403-1FDD7E5A4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flipH="1">
              <a:off x="6760035" y="2571418"/>
              <a:ext cx="1253534" cy="9000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</p:grpSp>
      <p:sp>
        <p:nvSpPr>
          <p:cNvPr id="37" name="Oval 1">
            <a:extLst>
              <a:ext uri="{FF2B5EF4-FFF2-40B4-BE49-F238E27FC236}">
                <a16:creationId xmlns:a16="http://schemas.microsoft.com/office/drawing/2014/main" id="{73B8271B-A046-9545-85E4-59C621C984CD}"/>
              </a:ext>
            </a:extLst>
          </p:cNvPr>
          <p:cNvSpPr/>
          <p:nvPr/>
        </p:nvSpPr>
        <p:spPr>
          <a:xfrm>
            <a:off x="361478" y="213949"/>
            <a:ext cx="1845897" cy="1737681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1100"/>
          </a:p>
        </p:txBody>
      </p:sp>
      <p:sp>
        <p:nvSpPr>
          <p:cNvPr id="38" name="Oval 24">
            <a:extLst>
              <a:ext uri="{FF2B5EF4-FFF2-40B4-BE49-F238E27FC236}">
                <a16:creationId xmlns:a16="http://schemas.microsoft.com/office/drawing/2014/main" id="{4B36B7CE-842D-C845-86BD-6C66016BC689}"/>
              </a:ext>
            </a:extLst>
          </p:cNvPr>
          <p:cNvSpPr/>
          <p:nvPr/>
        </p:nvSpPr>
        <p:spPr>
          <a:xfrm>
            <a:off x="866427" y="688921"/>
            <a:ext cx="836044" cy="787032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 dirty="0"/>
              <a:t>1</a:t>
            </a:r>
          </a:p>
        </p:txBody>
      </p:sp>
      <p:sp>
        <p:nvSpPr>
          <p:cNvPr id="39" name="Oval 23">
            <a:extLst>
              <a:ext uri="{FF2B5EF4-FFF2-40B4-BE49-F238E27FC236}">
                <a16:creationId xmlns:a16="http://schemas.microsoft.com/office/drawing/2014/main" id="{677C4673-D7D3-C54E-A943-9F3853C89641}"/>
              </a:ext>
            </a:extLst>
          </p:cNvPr>
          <p:cNvSpPr/>
          <p:nvPr/>
        </p:nvSpPr>
        <p:spPr>
          <a:xfrm>
            <a:off x="866427" y="688921"/>
            <a:ext cx="836044" cy="787032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 dirty="0"/>
              <a:t>2</a:t>
            </a:r>
          </a:p>
        </p:txBody>
      </p:sp>
      <p:sp>
        <p:nvSpPr>
          <p:cNvPr id="46" name="Oval 22">
            <a:extLst>
              <a:ext uri="{FF2B5EF4-FFF2-40B4-BE49-F238E27FC236}">
                <a16:creationId xmlns:a16="http://schemas.microsoft.com/office/drawing/2014/main" id="{0706BDDF-45D7-4E46-807A-FB094DDB9BCC}"/>
              </a:ext>
            </a:extLst>
          </p:cNvPr>
          <p:cNvSpPr/>
          <p:nvPr/>
        </p:nvSpPr>
        <p:spPr>
          <a:xfrm>
            <a:off x="866427" y="688921"/>
            <a:ext cx="836044" cy="787032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 dirty="0"/>
              <a:t>3</a:t>
            </a:r>
          </a:p>
        </p:txBody>
      </p:sp>
      <p:sp>
        <p:nvSpPr>
          <p:cNvPr id="47" name="Oval 21">
            <a:extLst>
              <a:ext uri="{FF2B5EF4-FFF2-40B4-BE49-F238E27FC236}">
                <a16:creationId xmlns:a16="http://schemas.microsoft.com/office/drawing/2014/main" id="{5084C723-3751-0E47-8461-557261372346}"/>
              </a:ext>
            </a:extLst>
          </p:cNvPr>
          <p:cNvSpPr/>
          <p:nvPr/>
        </p:nvSpPr>
        <p:spPr>
          <a:xfrm>
            <a:off x="866427" y="688921"/>
            <a:ext cx="836044" cy="787032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 dirty="0"/>
              <a:t>4</a:t>
            </a:r>
          </a:p>
        </p:txBody>
      </p:sp>
      <p:sp>
        <p:nvSpPr>
          <p:cNvPr id="48" name="Oval 20">
            <a:extLst>
              <a:ext uri="{FF2B5EF4-FFF2-40B4-BE49-F238E27FC236}">
                <a16:creationId xmlns:a16="http://schemas.microsoft.com/office/drawing/2014/main" id="{3565EB0F-F8A1-444D-B9AE-B4548D104E60}"/>
              </a:ext>
            </a:extLst>
          </p:cNvPr>
          <p:cNvSpPr/>
          <p:nvPr/>
        </p:nvSpPr>
        <p:spPr>
          <a:xfrm>
            <a:off x="866427" y="688921"/>
            <a:ext cx="836044" cy="787032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 dirty="0"/>
              <a:t>5</a:t>
            </a:r>
          </a:p>
        </p:txBody>
      </p:sp>
      <p:sp>
        <p:nvSpPr>
          <p:cNvPr id="49" name="Oval 19">
            <a:extLst>
              <a:ext uri="{FF2B5EF4-FFF2-40B4-BE49-F238E27FC236}">
                <a16:creationId xmlns:a16="http://schemas.microsoft.com/office/drawing/2014/main" id="{1400FD45-D35D-F04E-9FDD-C96E168CC66B}"/>
              </a:ext>
            </a:extLst>
          </p:cNvPr>
          <p:cNvSpPr/>
          <p:nvPr/>
        </p:nvSpPr>
        <p:spPr>
          <a:xfrm>
            <a:off x="866427" y="688921"/>
            <a:ext cx="836044" cy="787032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 dirty="0"/>
              <a:t>6</a:t>
            </a:r>
          </a:p>
        </p:txBody>
      </p:sp>
      <p:sp>
        <p:nvSpPr>
          <p:cNvPr id="50" name="Oval 17">
            <a:extLst>
              <a:ext uri="{FF2B5EF4-FFF2-40B4-BE49-F238E27FC236}">
                <a16:creationId xmlns:a16="http://schemas.microsoft.com/office/drawing/2014/main" id="{B5C50EA2-401A-1C45-B954-FB60ED56DA28}"/>
              </a:ext>
            </a:extLst>
          </p:cNvPr>
          <p:cNvSpPr/>
          <p:nvPr/>
        </p:nvSpPr>
        <p:spPr>
          <a:xfrm>
            <a:off x="866427" y="688921"/>
            <a:ext cx="836044" cy="787032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 dirty="0"/>
              <a:t>7</a:t>
            </a:r>
          </a:p>
        </p:txBody>
      </p:sp>
      <p:sp>
        <p:nvSpPr>
          <p:cNvPr id="51" name="Oval 16">
            <a:extLst>
              <a:ext uri="{FF2B5EF4-FFF2-40B4-BE49-F238E27FC236}">
                <a16:creationId xmlns:a16="http://schemas.microsoft.com/office/drawing/2014/main" id="{559AF974-8F74-1848-90D8-AE246DD9611F}"/>
              </a:ext>
            </a:extLst>
          </p:cNvPr>
          <p:cNvSpPr/>
          <p:nvPr/>
        </p:nvSpPr>
        <p:spPr>
          <a:xfrm>
            <a:off x="866427" y="688921"/>
            <a:ext cx="836044" cy="787032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 dirty="0"/>
              <a:t>8</a:t>
            </a:r>
          </a:p>
        </p:txBody>
      </p:sp>
      <p:sp>
        <p:nvSpPr>
          <p:cNvPr id="52" name="Oval 15">
            <a:extLst>
              <a:ext uri="{FF2B5EF4-FFF2-40B4-BE49-F238E27FC236}">
                <a16:creationId xmlns:a16="http://schemas.microsoft.com/office/drawing/2014/main" id="{EA7A993C-09BF-BA44-9A5B-1B567D9AE880}"/>
              </a:ext>
            </a:extLst>
          </p:cNvPr>
          <p:cNvSpPr/>
          <p:nvPr/>
        </p:nvSpPr>
        <p:spPr>
          <a:xfrm>
            <a:off x="866427" y="688921"/>
            <a:ext cx="836044" cy="787032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 dirty="0"/>
              <a:t>9</a:t>
            </a:r>
          </a:p>
        </p:txBody>
      </p:sp>
      <p:sp>
        <p:nvSpPr>
          <p:cNvPr id="53" name="Oval 4">
            <a:extLst>
              <a:ext uri="{FF2B5EF4-FFF2-40B4-BE49-F238E27FC236}">
                <a16:creationId xmlns:a16="http://schemas.microsoft.com/office/drawing/2014/main" id="{1180A90D-7592-7B41-90B8-A4FBF0ABDBFA}"/>
              </a:ext>
            </a:extLst>
          </p:cNvPr>
          <p:cNvSpPr/>
          <p:nvPr/>
        </p:nvSpPr>
        <p:spPr>
          <a:xfrm>
            <a:off x="866427" y="688921"/>
            <a:ext cx="836044" cy="787032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800" b="1" dirty="0"/>
              <a:t>10</a:t>
            </a:r>
          </a:p>
        </p:txBody>
      </p:sp>
      <p:grpSp>
        <p:nvGrpSpPr>
          <p:cNvPr id="33" name="Groupe 32"/>
          <p:cNvGrpSpPr/>
          <p:nvPr/>
        </p:nvGrpSpPr>
        <p:grpSpPr>
          <a:xfrm>
            <a:off x="5622592" y="2568187"/>
            <a:ext cx="1510702" cy="540366"/>
            <a:chOff x="4284618" y="1606731"/>
            <a:chExt cx="1992358" cy="718458"/>
          </a:xfrm>
        </p:grpSpPr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A4302302-D1A1-3045-9AE0-7395D6274C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/>
            <a:srcRect l="3789" t="11904" r="6947" b="8267"/>
            <a:stretch/>
          </p:blipFill>
          <p:spPr>
            <a:xfrm>
              <a:off x="4284618" y="1606731"/>
              <a:ext cx="1992358" cy="718458"/>
            </a:xfrm>
            <a:prstGeom prst="rect">
              <a:avLst/>
            </a:prstGeom>
            <a:ln w="9525">
              <a:solidFill>
                <a:schemeClr val="bg1"/>
              </a:solidFill>
            </a:ln>
          </p:spPr>
        </p:pic>
        <p:sp>
          <p:nvSpPr>
            <p:cNvPr id="36" name="Rectangle 35"/>
            <p:cNvSpPr/>
            <p:nvPr/>
          </p:nvSpPr>
          <p:spPr>
            <a:xfrm>
              <a:off x="4638675" y="1752241"/>
              <a:ext cx="1276350" cy="31944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5" name="Groupe 54"/>
          <p:cNvGrpSpPr/>
          <p:nvPr/>
        </p:nvGrpSpPr>
        <p:grpSpPr>
          <a:xfrm>
            <a:off x="3920050" y="3431260"/>
            <a:ext cx="1543050" cy="571500"/>
            <a:chOff x="4509272" y="3668419"/>
            <a:chExt cx="1543050" cy="571500"/>
          </a:xfrm>
        </p:grpSpPr>
        <p:pic>
          <p:nvPicPr>
            <p:cNvPr id="56" name="Image 55"/>
            <p:cNvPicPr>
              <a:picLocks noChangeAspect="1"/>
            </p:cNvPicPr>
            <p:nvPr/>
          </p:nvPicPr>
          <p:blipFill rotWithShape="1">
            <a:blip r:embed="rId23"/>
            <a:srcRect l="2829" t="6179" r="5468" b="11087"/>
            <a:stretch/>
          </p:blipFill>
          <p:spPr>
            <a:xfrm>
              <a:off x="4509272" y="3668419"/>
              <a:ext cx="1543050" cy="5715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57" name="Rectangle 56"/>
            <p:cNvSpPr/>
            <p:nvPr/>
          </p:nvSpPr>
          <p:spPr>
            <a:xfrm>
              <a:off x="5072063" y="3750203"/>
              <a:ext cx="719137" cy="359835"/>
            </a:xfrm>
            <a:prstGeom prst="rect">
              <a:avLst/>
            </a:prstGeom>
            <a:solidFill>
              <a:srgbClr val="F28ED1"/>
            </a:solidFill>
            <a:ln>
              <a:solidFill>
                <a:srgbClr val="F28E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25846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4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2" dur="10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9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xit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53" presetClass="exit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53" presetClass="exit" presetSubtype="32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xit" presetSubtype="3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53" presetClass="exit" presetSubtype="32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xit" presetSubtype="32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53" presetClass="exit" presetSubtype="32" repeatCount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 numSld="4" showWhenStopped="0">
                <p:cTn id="65" repeatCount="200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37" grpId="0" animBg="1"/>
      <p:bldP spid="38" grpId="0" animBg="1"/>
      <p:bldP spid="39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/>
          <p:nvPr/>
        </p:nvSpPr>
        <p:spPr>
          <a:xfrm>
            <a:off x="2818050" y="587100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1612900" y="639595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dirty="0">
                <a:sym typeface="Barrio"/>
              </a:rPr>
              <a:t>Challenge!</a:t>
            </a:r>
          </a:p>
        </p:txBody>
      </p:sp>
      <p:pic>
        <p:nvPicPr>
          <p:cNvPr id="8" name="Picture 14" descr="A close up of a sign&#10;&#10;Description generated with high confidence">
            <a:extLst>
              <a:ext uri="{FF2B5EF4-FFF2-40B4-BE49-F238E27FC236}">
                <a16:creationId xmlns:a16="http://schemas.microsoft.com/office/drawing/2014/main" id="{8C549C99-C714-1340-8C14-63507A776D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0966" y="1622669"/>
            <a:ext cx="1350169" cy="67865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15A53EB-B360-C540-ACD3-752A40547A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2966" y="1488478"/>
            <a:ext cx="1320717" cy="69466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4" name="Graphic 9" descr="Music notation">
            <a:extLst>
              <a:ext uri="{FF2B5EF4-FFF2-40B4-BE49-F238E27FC236}">
                <a16:creationId xmlns:a16="http://schemas.microsoft.com/office/drawing/2014/main" id="{D98FF3F1-368F-A047-8879-82EA4E57F6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287820" y="3395372"/>
            <a:ext cx="844547" cy="844547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FF55CBA-C91C-F94B-8EB7-E55FDB1EA3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57086" y="2663433"/>
            <a:ext cx="1049234" cy="880373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56413A1-EC40-A743-B30A-190927069C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1370" y="3393471"/>
            <a:ext cx="1077912" cy="771381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6BFBAD1-B4C6-0A48-B1B7-0683571C3C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17444" y="2432017"/>
            <a:ext cx="1742011" cy="857215"/>
          </a:xfrm>
          <a:prstGeom prst="rect">
            <a:avLst/>
          </a:prstGeom>
          <a:ln>
            <a:noFill/>
          </a:ln>
        </p:spPr>
      </p:pic>
      <p:pic>
        <p:nvPicPr>
          <p:cNvPr id="20" name="Picture 15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0700BDB-DCD2-2745-8788-C5F9F9AE39F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010" y="2423062"/>
            <a:ext cx="1076144" cy="69842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D49C739E-BF24-464C-A404-7EE7FD06698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98" t="4114" r="7180" b="2752"/>
          <a:stretch/>
        </p:blipFill>
        <p:spPr>
          <a:xfrm>
            <a:off x="7393489" y="2697299"/>
            <a:ext cx="909638" cy="838200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2305155" y="2599221"/>
            <a:ext cx="1422124" cy="115157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6" name="444568__parkersenk__ticking-timer">
            <a:hlinkClick r:id="" action="ppaction://media"/>
            <a:extLst>
              <a:ext uri="{FF2B5EF4-FFF2-40B4-BE49-F238E27FC236}">
                <a16:creationId xmlns:a16="http://schemas.microsoft.com/office/drawing/2014/main" id="{E5CFF9DC-B876-F446-A725-4E54780B83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454.3333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248037" y="4431972"/>
            <a:ext cx="526889" cy="526889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447" y="654494"/>
            <a:ext cx="503754" cy="503754"/>
          </a:xfrm>
          <a:prstGeom prst="rect">
            <a:avLst/>
          </a:prstGeom>
        </p:spPr>
      </p:pic>
      <p:grpSp>
        <p:nvGrpSpPr>
          <p:cNvPr id="29" name="Groupe 28"/>
          <p:cNvGrpSpPr/>
          <p:nvPr/>
        </p:nvGrpSpPr>
        <p:grpSpPr>
          <a:xfrm>
            <a:off x="3626248" y="1567633"/>
            <a:ext cx="1253534" cy="976325"/>
            <a:chOff x="6760035" y="2571418"/>
            <a:chExt cx="1253534" cy="976325"/>
          </a:xfrm>
        </p:grpSpPr>
        <p:pic>
          <p:nvPicPr>
            <p:cNvPr id="30" name="Graphic 11" descr="Drama">
              <a:extLst>
                <a:ext uri="{FF2B5EF4-FFF2-40B4-BE49-F238E27FC236}">
                  <a16:creationId xmlns:a16="http://schemas.microsoft.com/office/drawing/2014/main" id="{5D9852F5-673F-0F4C-AF04-6A1AD92DE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p:blipFill>
          <p:spPr>
            <a:xfrm>
              <a:off x="7024977" y="2807424"/>
              <a:ext cx="740319" cy="740319"/>
            </a:xfrm>
            <a:prstGeom prst="rect">
              <a:avLst/>
            </a:prstGeom>
            <a:ln w="9525">
              <a:noFill/>
            </a:ln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F375A08B-C1E7-204D-A403-1FDD7E5A4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flipH="1">
              <a:off x="6760035" y="2571418"/>
              <a:ext cx="1253534" cy="9000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</p:grpSp>
      <p:sp>
        <p:nvSpPr>
          <p:cNvPr id="42" name="Oval 39">
            <a:extLst>
              <a:ext uri="{FF2B5EF4-FFF2-40B4-BE49-F238E27FC236}">
                <a16:creationId xmlns:a16="http://schemas.microsoft.com/office/drawing/2014/main" id="{E931F082-35A9-6743-A910-960B3A96F4D2}"/>
              </a:ext>
            </a:extLst>
          </p:cNvPr>
          <p:cNvSpPr/>
          <p:nvPr/>
        </p:nvSpPr>
        <p:spPr>
          <a:xfrm>
            <a:off x="371072" y="359720"/>
            <a:ext cx="1380887" cy="135108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825"/>
          </a:p>
        </p:txBody>
      </p:sp>
      <p:sp>
        <p:nvSpPr>
          <p:cNvPr id="43" name="Oval 40">
            <a:extLst>
              <a:ext uri="{FF2B5EF4-FFF2-40B4-BE49-F238E27FC236}">
                <a16:creationId xmlns:a16="http://schemas.microsoft.com/office/drawing/2014/main" id="{29B5DC1F-CA6A-0045-AFD2-A7BFFC81B499}"/>
              </a:ext>
            </a:extLst>
          </p:cNvPr>
          <p:cNvSpPr/>
          <p:nvPr/>
        </p:nvSpPr>
        <p:spPr>
          <a:xfrm>
            <a:off x="740816" y="729359"/>
            <a:ext cx="625431" cy="611936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100" b="1" dirty="0"/>
              <a:t>1</a:t>
            </a:r>
          </a:p>
        </p:txBody>
      </p:sp>
      <p:sp>
        <p:nvSpPr>
          <p:cNvPr id="44" name="Oval 41">
            <a:extLst>
              <a:ext uri="{FF2B5EF4-FFF2-40B4-BE49-F238E27FC236}">
                <a16:creationId xmlns:a16="http://schemas.microsoft.com/office/drawing/2014/main" id="{07A09F8E-6AC5-B64A-898A-873DBB81959E}"/>
              </a:ext>
            </a:extLst>
          </p:cNvPr>
          <p:cNvSpPr/>
          <p:nvPr/>
        </p:nvSpPr>
        <p:spPr>
          <a:xfrm>
            <a:off x="740816" y="729359"/>
            <a:ext cx="625431" cy="611936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100" b="1" dirty="0"/>
              <a:t>2</a:t>
            </a:r>
          </a:p>
        </p:txBody>
      </p:sp>
      <p:sp>
        <p:nvSpPr>
          <p:cNvPr id="45" name="Oval 42">
            <a:extLst>
              <a:ext uri="{FF2B5EF4-FFF2-40B4-BE49-F238E27FC236}">
                <a16:creationId xmlns:a16="http://schemas.microsoft.com/office/drawing/2014/main" id="{CA55C204-3A45-3841-9579-9B2305491DD8}"/>
              </a:ext>
            </a:extLst>
          </p:cNvPr>
          <p:cNvSpPr/>
          <p:nvPr/>
        </p:nvSpPr>
        <p:spPr>
          <a:xfrm>
            <a:off x="740816" y="729359"/>
            <a:ext cx="625431" cy="611936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100" b="1" dirty="0"/>
              <a:t>3</a:t>
            </a:r>
          </a:p>
        </p:txBody>
      </p:sp>
      <p:sp>
        <p:nvSpPr>
          <p:cNvPr id="46" name="Oval 43">
            <a:extLst>
              <a:ext uri="{FF2B5EF4-FFF2-40B4-BE49-F238E27FC236}">
                <a16:creationId xmlns:a16="http://schemas.microsoft.com/office/drawing/2014/main" id="{4BFAB490-05B9-1E49-8E12-15A5492C4275}"/>
              </a:ext>
            </a:extLst>
          </p:cNvPr>
          <p:cNvSpPr/>
          <p:nvPr/>
        </p:nvSpPr>
        <p:spPr>
          <a:xfrm>
            <a:off x="740816" y="729359"/>
            <a:ext cx="625431" cy="611936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100" b="1" dirty="0"/>
              <a:t>4</a:t>
            </a:r>
          </a:p>
        </p:txBody>
      </p:sp>
      <p:sp>
        <p:nvSpPr>
          <p:cNvPr id="47" name="Oval 45">
            <a:extLst>
              <a:ext uri="{FF2B5EF4-FFF2-40B4-BE49-F238E27FC236}">
                <a16:creationId xmlns:a16="http://schemas.microsoft.com/office/drawing/2014/main" id="{5D6F23F0-0324-AA48-8EE2-311214647681}"/>
              </a:ext>
            </a:extLst>
          </p:cNvPr>
          <p:cNvSpPr/>
          <p:nvPr/>
        </p:nvSpPr>
        <p:spPr>
          <a:xfrm>
            <a:off x="740816" y="729359"/>
            <a:ext cx="625431" cy="611936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100" b="1" dirty="0"/>
              <a:t>5</a:t>
            </a:r>
          </a:p>
        </p:txBody>
      </p:sp>
      <p:grpSp>
        <p:nvGrpSpPr>
          <p:cNvPr id="33" name="Groupe 32"/>
          <p:cNvGrpSpPr/>
          <p:nvPr/>
        </p:nvGrpSpPr>
        <p:grpSpPr>
          <a:xfrm>
            <a:off x="1692154" y="1642775"/>
            <a:ext cx="1510702" cy="540366"/>
            <a:chOff x="4284618" y="1606731"/>
            <a:chExt cx="1992358" cy="718458"/>
          </a:xfrm>
        </p:grpSpPr>
        <p:pic>
          <p:nvPicPr>
            <p:cNvPr id="34" name="Image 33">
              <a:extLst>
                <a:ext uri="{FF2B5EF4-FFF2-40B4-BE49-F238E27FC236}">
                  <a16:creationId xmlns:a16="http://schemas.microsoft.com/office/drawing/2014/main" id="{A4302302-D1A1-3045-9AE0-7395D6274C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l="3789" t="11904" r="6947" b="8267"/>
            <a:stretch/>
          </p:blipFill>
          <p:spPr>
            <a:xfrm>
              <a:off x="4284618" y="1606731"/>
              <a:ext cx="1992358" cy="718458"/>
            </a:xfrm>
            <a:prstGeom prst="rect">
              <a:avLst/>
            </a:prstGeom>
            <a:ln w="9525">
              <a:solidFill>
                <a:schemeClr val="bg1"/>
              </a:solidFill>
            </a:ln>
          </p:spPr>
        </p:pic>
        <p:sp>
          <p:nvSpPr>
            <p:cNvPr id="36" name="Rectangle 35"/>
            <p:cNvSpPr/>
            <p:nvPr/>
          </p:nvSpPr>
          <p:spPr>
            <a:xfrm>
              <a:off x="4638675" y="1752241"/>
              <a:ext cx="1276350" cy="31944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7" name="Groupe 36"/>
          <p:cNvGrpSpPr/>
          <p:nvPr/>
        </p:nvGrpSpPr>
        <p:grpSpPr>
          <a:xfrm>
            <a:off x="3920050" y="3431260"/>
            <a:ext cx="1543050" cy="571500"/>
            <a:chOff x="4509272" y="3668419"/>
            <a:chExt cx="1543050" cy="571500"/>
          </a:xfrm>
        </p:grpSpPr>
        <p:pic>
          <p:nvPicPr>
            <p:cNvPr id="38" name="Image 37"/>
            <p:cNvPicPr>
              <a:picLocks noChangeAspect="1"/>
            </p:cNvPicPr>
            <p:nvPr/>
          </p:nvPicPr>
          <p:blipFill rotWithShape="1">
            <a:blip r:embed="rId21"/>
            <a:srcRect l="2829" t="6179" r="5468" b="11087"/>
            <a:stretch/>
          </p:blipFill>
          <p:spPr>
            <a:xfrm>
              <a:off x="4509272" y="3668419"/>
              <a:ext cx="1543050" cy="5715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9" name="Rectangle 38"/>
            <p:cNvSpPr/>
            <p:nvPr/>
          </p:nvSpPr>
          <p:spPr>
            <a:xfrm>
              <a:off x="5072063" y="3750203"/>
              <a:ext cx="719137" cy="359835"/>
            </a:xfrm>
            <a:prstGeom prst="rect">
              <a:avLst/>
            </a:prstGeom>
            <a:solidFill>
              <a:srgbClr val="F28ED1"/>
            </a:solidFill>
            <a:ln>
              <a:solidFill>
                <a:srgbClr val="F28E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096454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7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" dur="5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repeatCount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</p:childTnLst>
        </p:cTn>
      </p:par>
    </p:tnLst>
    <p:bldLst>
      <p:bldP spid="2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/>
          <p:nvPr/>
        </p:nvSpPr>
        <p:spPr>
          <a:xfrm>
            <a:off x="2818050" y="587100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1612900" y="639595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dirty="0">
                <a:sym typeface="Barrio"/>
              </a:rPr>
              <a:t>Challenge!</a:t>
            </a:r>
          </a:p>
        </p:txBody>
      </p:sp>
      <p:pic>
        <p:nvPicPr>
          <p:cNvPr id="8" name="Picture 14" descr="A close up of a sign&#10;&#10;Description generated with high confidence">
            <a:extLst>
              <a:ext uri="{FF2B5EF4-FFF2-40B4-BE49-F238E27FC236}">
                <a16:creationId xmlns:a16="http://schemas.microsoft.com/office/drawing/2014/main" id="{8C549C99-C714-1340-8C14-63507A776D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0966" y="1622669"/>
            <a:ext cx="1350169" cy="67865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15A53EB-B360-C540-ACD3-752A40547A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2966" y="1488478"/>
            <a:ext cx="1320717" cy="69466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4" name="Graphic 9" descr="Music notation">
            <a:extLst>
              <a:ext uri="{FF2B5EF4-FFF2-40B4-BE49-F238E27FC236}">
                <a16:creationId xmlns:a16="http://schemas.microsoft.com/office/drawing/2014/main" id="{D98FF3F1-368F-A047-8879-82EA4E57F6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5969845" y="3419924"/>
            <a:ext cx="842008" cy="842008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FF55CBA-C91C-F94B-8EB7-E55FDB1EA3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87889" y="2763599"/>
            <a:ext cx="1049234" cy="880373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56413A1-EC40-A743-B30A-190927069C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1370" y="3393471"/>
            <a:ext cx="1077912" cy="771381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6BFBAD1-B4C6-0A48-B1B7-0683571C3C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17444" y="2432017"/>
            <a:ext cx="1742011" cy="857215"/>
          </a:xfrm>
          <a:prstGeom prst="rect">
            <a:avLst/>
          </a:prstGeom>
          <a:ln>
            <a:noFill/>
          </a:ln>
        </p:spPr>
      </p:pic>
      <p:pic>
        <p:nvPicPr>
          <p:cNvPr id="20" name="Picture 15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0700BDB-DCD2-2745-8788-C5F9F9AE39F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010" y="2423062"/>
            <a:ext cx="1076144" cy="69842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D49C739E-BF24-464C-A404-7EE7FD06698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98" t="4114" r="7180" b="2752"/>
          <a:stretch/>
        </p:blipFill>
        <p:spPr>
          <a:xfrm>
            <a:off x="7393489" y="2697299"/>
            <a:ext cx="909638" cy="838200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7011135" y="2569346"/>
            <a:ext cx="1422124" cy="1151573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447" y="654494"/>
            <a:ext cx="503754" cy="503754"/>
          </a:xfrm>
          <a:prstGeom prst="rect">
            <a:avLst/>
          </a:prstGeom>
        </p:spPr>
      </p:pic>
      <p:grpSp>
        <p:nvGrpSpPr>
          <p:cNvPr id="29" name="Groupe 28"/>
          <p:cNvGrpSpPr/>
          <p:nvPr/>
        </p:nvGrpSpPr>
        <p:grpSpPr>
          <a:xfrm>
            <a:off x="3592995" y="1597250"/>
            <a:ext cx="1253534" cy="976325"/>
            <a:chOff x="6760035" y="2571418"/>
            <a:chExt cx="1253534" cy="976325"/>
          </a:xfrm>
        </p:grpSpPr>
        <p:pic>
          <p:nvPicPr>
            <p:cNvPr id="30" name="Graphic 11" descr="Drama">
              <a:extLst>
                <a:ext uri="{FF2B5EF4-FFF2-40B4-BE49-F238E27FC236}">
                  <a16:creationId xmlns:a16="http://schemas.microsoft.com/office/drawing/2014/main" id="{5D9852F5-673F-0F4C-AF04-6A1AD92DE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xmlns="" r:embed="rId17"/>
                </a:ext>
              </a:extLst>
            </a:blip>
            <a:stretch>
              <a:fillRect/>
            </a:stretch>
          </p:blipFill>
          <p:spPr>
            <a:xfrm>
              <a:off x="7024977" y="2807424"/>
              <a:ext cx="740319" cy="740319"/>
            </a:xfrm>
            <a:prstGeom prst="rect">
              <a:avLst/>
            </a:prstGeom>
            <a:ln w="9525">
              <a:noFill/>
            </a:ln>
          </p:spPr>
        </p:pic>
        <p:pic>
          <p:nvPicPr>
            <p:cNvPr id="31" name="Image 30">
              <a:extLst>
                <a:ext uri="{FF2B5EF4-FFF2-40B4-BE49-F238E27FC236}">
                  <a16:creationId xmlns:a16="http://schemas.microsoft.com/office/drawing/2014/main" id="{F375A08B-C1E7-204D-A403-1FDD7E5A4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flipH="1">
              <a:off x="6760035" y="2571418"/>
              <a:ext cx="1253534" cy="9000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</p:grpSp>
      <p:pic>
        <p:nvPicPr>
          <p:cNvPr id="33" name="444568__parkersenk__ticking-timer">
            <a:hlinkClick r:id="" action="ppaction://media"/>
            <a:extLst>
              <a:ext uri="{FF2B5EF4-FFF2-40B4-BE49-F238E27FC236}">
                <a16:creationId xmlns:a16="http://schemas.microsoft.com/office/drawing/2014/main" id="{E5CFF9DC-B876-F446-A725-4E54780B83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454.3333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48037" y="4431972"/>
            <a:ext cx="526889" cy="526889"/>
          </a:xfrm>
          <a:prstGeom prst="rect">
            <a:avLst/>
          </a:prstGeom>
        </p:spPr>
      </p:pic>
      <p:sp>
        <p:nvSpPr>
          <p:cNvPr id="34" name="Oval 39">
            <a:extLst>
              <a:ext uri="{FF2B5EF4-FFF2-40B4-BE49-F238E27FC236}">
                <a16:creationId xmlns:a16="http://schemas.microsoft.com/office/drawing/2014/main" id="{E931F082-35A9-6743-A910-960B3A96F4D2}"/>
              </a:ext>
            </a:extLst>
          </p:cNvPr>
          <p:cNvSpPr/>
          <p:nvPr/>
        </p:nvSpPr>
        <p:spPr>
          <a:xfrm>
            <a:off x="371072" y="359720"/>
            <a:ext cx="1380887" cy="135108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825"/>
          </a:p>
        </p:txBody>
      </p:sp>
      <p:sp>
        <p:nvSpPr>
          <p:cNvPr id="36" name="Oval 40">
            <a:extLst>
              <a:ext uri="{FF2B5EF4-FFF2-40B4-BE49-F238E27FC236}">
                <a16:creationId xmlns:a16="http://schemas.microsoft.com/office/drawing/2014/main" id="{29B5DC1F-CA6A-0045-AFD2-A7BFFC81B499}"/>
              </a:ext>
            </a:extLst>
          </p:cNvPr>
          <p:cNvSpPr/>
          <p:nvPr/>
        </p:nvSpPr>
        <p:spPr>
          <a:xfrm>
            <a:off x="740816" y="729359"/>
            <a:ext cx="625431" cy="611936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100" b="1" dirty="0"/>
              <a:t>1</a:t>
            </a:r>
          </a:p>
        </p:txBody>
      </p:sp>
      <p:sp>
        <p:nvSpPr>
          <p:cNvPr id="37" name="Oval 41">
            <a:extLst>
              <a:ext uri="{FF2B5EF4-FFF2-40B4-BE49-F238E27FC236}">
                <a16:creationId xmlns:a16="http://schemas.microsoft.com/office/drawing/2014/main" id="{07A09F8E-6AC5-B64A-898A-873DBB81959E}"/>
              </a:ext>
            </a:extLst>
          </p:cNvPr>
          <p:cNvSpPr/>
          <p:nvPr/>
        </p:nvSpPr>
        <p:spPr>
          <a:xfrm>
            <a:off x="740816" y="729359"/>
            <a:ext cx="625431" cy="611936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100" b="1" dirty="0"/>
              <a:t>2</a:t>
            </a:r>
          </a:p>
        </p:txBody>
      </p:sp>
      <p:sp>
        <p:nvSpPr>
          <p:cNvPr id="38" name="Oval 42">
            <a:extLst>
              <a:ext uri="{FF2B5EF4-FFF2-40B4-BE49-F238E27FC236}">
                <a16:creationId xmlns:a16="http://schemas.microsoft.com/office/drawing/2014/main" id="{CA55C204-3A45-3841-9579-9B2305491DD8}"/>
              </a:ext>
            </a:extLst>
          </p:cNvPr>
          <p:cNvSpPr/>
          <p:nvPr/>
        </p:nvSpPr>
        <p:spPr>
          <a:xfrm>
            <a:off x="740816" y="729359"/>
            <a:ext cx="625431" cy="611936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100" b="1" dirty="0"/>
              <a:t>3</a:t>
            </a:r>
          </a:p>
        </p:txBody>
      </p:sp>
      <p:sp>
        <p:nvSpPr>
          <p:cNvPr id="39" name="Oval 43">
            <a:extLst>
              <a:ext uri="{FF2B5EF4-FFF2-40B4-BE49-F238E27FC236}">
                <a16:creationId xmlns:a16="http://schemas.microsoft.com/office/drawing/2014/main" id="{4BFAB490-05B9-1E49-8E12-15A5492C4275}"/>
              </a:ext>
            </a:extLst>
          </p:cNvPr>
          <p:cNvSpPr/>
          <p:nvPr/>
        </p:nvSpPr>
        <p:spPr>
          <a:xfrm>
            <a:off x="740816" y="729359"/>
            <a:ext cx="625431" cy="611936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100" b="1" dirty="0"/>
              <a:t>4</a:t>
            </a:r>
          </a:p>
        </p:txBody>
      </p:sp>
      <p:sp>
        <p:nvSpPr>
          <p:cNvPr id="41" name="Oval 45">
            <a:extLst>
              <a:ext uri="{FF2B5EF4-FFF2-40B4-BE49-F238E27FC236}">
                <a16:creationId xmlns:a16="http://schemas.microsoft.com/office/drawing/2014/main" id="{5D6F23F0-0324-AA48-8EE2-311214647681}"/>
              </a:ext>
            </a:extLst>
          </p:cNvPr>
          <p:cNvSpPr/>
          <p:nvPr/>
        </p:nvSpPr>
        <p:spPr>
          <a:xfrm>
            <a:off x="740816" y="729359"/>
            <a:ext cx="625431" cy="611936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100" b="1" dirty="0"/>
              <a:t>5</a:t>
            </a:r>
          </a:p>
        </p:txBody>
      </p:sp>
      <p:grpSp>
        <p:nvGrpSpPr>
          <p:cNvPr id="42" name="Groupe 41"/>
          <p:cNvGrpSpPr/>
          <p:nvPr/>
        </p:nvGrpSpPr>
        <p:grpSpPr>
          <a:xfrm>
            <a:off x="1828047" y="1631584"/>
            <a:ext cx="1510702" cy="540366"/>
            <a:chOff x="4284618" y="1606731"/>
            <a:chExt cx="1992358" cy="718458"/>
          </a:xfrm>
        </p:grpSpPr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A4302302-D1A1-3045-9AE0-7395D6274C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l="3789" t="11904" r="6947" b="8267"/>
            <a:stretch/>
          </p:blipFill>
          <p:spPr>
            <a:xfrm>
              <a:off x="4284618" y="1606731"/>
              <a:ext cx="1992358" cy="718458"/>
            </a:xfrm>
            <a:prstGeom prst="rect">
              <a:avLst/>
            </a:prstGeom>
            <a:ln w="9525">
              <a:solidFill>
                <a:schemeClr val="bg1"/>
              </a:solidFill>
            </a:ln>
          </p:spPr>
        </p:pic>
        <p:sp>
          <p:nvSpPr>
            <p:cNvPr id="44" name="Rectangle 43"/>
            <p:cNvSpPr/>
            <p:nvPr/>
          </p:nvSpPr>
          <p:spPr>
            <a:xfrm>
              <a:off x="4638675" y="1752241"/>
              <a:ext cx="1276350" cy="31944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5" name="Groupe 44"/>
          <p:cNvGrpSpPr/>
          <p:nvPr/>
        </p:nvGrpSpPr>
        <p:grpSpPr>
          <a:xfrm>
            <a:off x="3942335" y="3627182"/>
            <a:ext cx="1543050" cy="571500"/>
            <a:chOff x="4509272" y="3668419"/>
            <a:chExt cx="1543050" cy="571500"/>
          </a:xfrm>
        </p:grpSpPr>
        <p:pic>
          <p:nvPicPr>
            <p:cNvPr id="46" name="Image 45"/>
            <p:cNvPicPr>
              <a:picLocks noChangeAspect="1"/>
            </p:cNvPicPr>
            <p:nvPr/>
          </p:nvPicPr>
          <p:blipFill rotWithShape="1">
            <a:blip r:embed="rId21"/>
            <a:srcRect l="2829" t="6179" r="5468" b="11087"/>
            <a:stretch/>
          </p:blipFill>
          <p:spPr>
            <a:xfrm>
              <a:off x="4509272" y="3668419"/>
              <a:ext cx="1543050" cy="5715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47" name="Rectangle 46"/>
            <p:cNvSpPr/>
            <p:nvPr/>
          </p:nvSpPr>
          <p:spPr>
            <a:xfrm>
              <a:off x="5072063" y="3750203"/>
              <a:ext cx="719137" cy="359835"/>
            </a:xfrm>
            <a:prstGeom prst="rect">
              <a:avLst/>
            </a:prstGeom>
            <a:solidFill>
              <a:srgbClr val="F28ED1"/>
            </a:solidFill>
            <a:ln>
              <a:solidFill>
                <a:srgbClr val="F28E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183798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7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" dur="5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repeatCount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4" presetClass="exit" presetSubtype="1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27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</p:childTnLst>
        </p:cTn>
      </p:par>
    </p:tnLst>
    <p:bldLst>
      <p:bldP spid="2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/>
          <p:nvPr/>
        </p:nvSpPr>
        <p:spPr>
          <a:xfrm>
            <a:off x="2818050" y="587100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1612900" y="639595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dirty="0">
                <a:sym typeface="Barrio"/>
              </a:rPr>
              <a:t>Challenge!</a:t>
            </a:r>
          </a:p>
        </p:txBody>
      </p:sp>
      <p:pic>
        <p:nvPicPr>
          <p:cNvPr id="8" name="Picture 14" descr="A close up of a sign&#10;&#10;Description generated with high confidence">
            <a:extLst>
              <a:ext uri="{FF2B5EF4-FFF2-40B4-BE49-F238E27FC236}">
                <a16:creationId xmlns:a16="http://schemas.microsoft.com/office/drawing/2014/main" id="{8C549C99-C714-1340-8C14-63507A776D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60966" y="1622669"/>
            <a:ext cx="1350169" cy="67865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515A53EB-B360-C540-ACD3-752A40547A2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52966" y="1488478"/>
            <a:ext cx="1320717" cy="69466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14" name="Graphic 9" descr="Music notation">
            <a:extLst>
              <a:ext uri="{FF2B5EF4-FFF2-40B4-BE49-F238E27FC236}">
                <a16:creationId xmlns:a16="http://schemas.microsoft.com/office/drawing/2014/main" id="{D98FF3F1-368F-A047-8879-82EA4E57F6A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6158683" y="3393471"/>
            <a:ext cx="866264" cy="866264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FF55CBA-C91C-F94B-8EB7-E55FDB1EA34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87889" y="2763599"/>
            <a:ext cx="1049234" cy="880373"/>
          </a:xfrm>
          <a:prstGeom prst="rect">
            <a:avLst/>
          </a:prstGeom>
          <a:ln>
            <a:noFill/>
          </a:ln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56413A1-EC40-A743-B30A-190927069C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91370" y="3393471"/>
            <a:ext cx="1077912" cy="771381"/>
          </a:xfrm>
          <a:prstGeom prst="rect">
            <a:avLst/>
          </a:prstGeom>
          <a:ln>
            <a:noFill/>
          </a:ln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96BFBAD1-B4C6-0A48-B1B7-0683571C3CF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117444" y="2432017"/>
            <a:ext cx="1742011" cy="857215"/>
          </a:xfrm>
          <a:prstGeom prst="rect">
            <a:avLst/>
          </a:prstGeom>
          <a:ln>
            <a:noFill/>
          </a:ln>
        </p:spPr>
      </p:pic>
      <p:pic>
        <p:nvPicPr>
          <p:cNvPr id="20" name="Picture 15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0700BDB-DCD2-2745-8788-C5F9F9AE39F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16010" y="2423062"/>
            <a:ext cx="1076144" cy="69842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grpSp>
        <p:nvGrpSpPr>
          <p:cNvPr id="37" name="Groupe 36"/>
          <p:cNvGrpSpPr/>
          <p:nvPr/>
        </p:nvGrpSpPr>
        <p:grpSpPr>
          <a:xfrm>
            <a:off x="3439068" y="1545147"/>
            <a:ext cx="1253534" cy="976325"/>
            <a:chOff x="2780189" y="1487816"/>
            <a:chExt cx="1253534" cy="976325"/>
          </a:xfrm>
        </p:grpSpPr>
        <p:pic>
          <p:nvPicPr>
            <p:cNvPr id="38" name="Graphic 11" descr="Drama">
              <a:extLst>
                <a:ext uri="{FF2B5EF4-FFF2-40B4-BE49-F238E27FC236}">
                  <a16:creationId xmlns:a16="http://schemas.microsoft.com/office/drawing/2014/main" id="{5D9852F5-673F-0F4C-AF04-6A1AD92DE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96DAC541-7B7A-43D3-8B79-37D633B846F1}">
                  <asvg:svgBlip xmlns:asvg="http://schemas.microsoft.com/office/drawing/2016/SVG/main" xmlns="" r:embed="rId15"/>
                </a:ext>
              </a:extLst>
            </a:blip>
            <a:stretch>
              <a:fillRect/>
            </a:stretch>
          </p:blipFill>
          <p:spPr>
            <a:xfrm>
              <a:off x="3045131" y="1723822"/>
              <a:ext cx="740319" cy="740319"/>
            </a:xfrm>
            <a:prstGeom prst="rect">
              <a:avLst/>
            </a:prstGeom>
          </p:spPr>
        </p:pic>
        <p:pic>
          <p:nvPicPr>
            <p:cNvPr id="39" name="Image 38">
              <a:extLst>
                <a:ext uri="{FF2B5EF4-FFF2-40B4-BE49-F238E27FC236}">
                  <a16:creationId xmlns:a16="http://schemas.microsoft.com/office/drawing/2014/main" id="{F375A08B-C1E7-204D-A403-1FDD7E5A4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flipH="1">
              <a:off x="2780189" y="1487816"/>
              <a:ext cx="1253534" cy="900000"/>
            </a:xfrm>
            <a:prstGeom prst="rect">
              <a:avLst/>
            </a:prstGeom>
          </p:spPr>
        </p:pic>
      </p:grpSp>
      <p:pic>
        <p:nvPicPr>
          <p:cNvPr id="40" name="Image 39">
            <a:extLst>
              <a:ext uri="{FF2B5EF4-FFF2-40B4-BE49-F238E27FC236}">
                <a16:creationId xmlns:a16="http://schemas.microsoft.com/office/drawing/2014/main" id="{D49C739E-BF24-464C-A404-7EE7FD066981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98" t="4114" r="7180" b="2752"/>
          <a:stretch/>
        </p:blipFill>
        <p:spPr>
          <a:xfrm>
            <a:off x="7393489" y="2697299"/>
            <a:ext cx="909638" cy="838200"/>
          </a:xfrm>
          <a:prstGeom prst="rect">
            <a:avLst/>
          </a:prstGeom>
        </p:spPr>
      </p:pic>
      <p:sp>
        <p:nvSpPr>
          <p:cNvPr id="2" name="Ellipse 1"/>
          <p:cNvSpPr/>
          <p:nvPr/>
        </p:nvSpPr>
        <p:spPr>
          <a:xfrm>
            <a:off x="3240528" y="1279190"/>
            <a:ext cx="1667282" cy="140372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8" name="Image 2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1447" y="654494"/>
            <a:ext cx="503754" cy="503754"/>
          </a:xfrm>
          <a:prstGeom prst="rect">
            <a:avLst/>
          </a:prstGeom>
        </p:spPr>
      </p:pic>
      <p:pic>
        <p:nvPicPr>
          <p:cNvPr id="30" name="444568__parkersenk__ticking-timer">
            <a:hlinkClick r:id="" action="ppaction://media"/>
            <a:extLst>
              <a:ext uri="{FF2B5EF4-FFF2-40B4-BE49-F238E27FC236}">
                <a16:creationId xmlns:a16="http://schemas.microsoft.com/office/drawing/2014/main" id="{E5CFF9DC-B876-F446-A725-4E54780B832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2454.3333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248037" y="4431972"/>
            <a:ext cx="526889" cy="526889"/>
          </a:xfrm>
          <a:prstGeom prst="rect">
            <a:avLst/>
          </a:prstGeom>
        </p:spPr>
      </p:pic>
      <p:sp>
        <p:nvSpPr>
          <p:cNvPr id="31" name="Oval 39">
            <a:extLst>
              <a:ext uri="{FF2B5EF4-FFF2-40B4-BE49-F238E27FC236}">
                <a16:creationId xmlns:a16="http://schemas.microsoft.com/office/drawing/2014/main" id="{E931F082-35A9-6743-A910-960B3A96F4D2}"/>
              </a:ext>
            </a:extLst>
          </p:cNvPr>
          <p:cNvSpPr/>
          <p:nvPr/>
        </p:nvSpPr>
        <p:spPr>
          <a:xfrm>
            <a:off x="371072" y="359720"/>
            <a:ext cx="1380887" cy="135108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R" sz="825"/>
          </a:p>
        </p:txBody>
      </p:sp>
      <p:sp>
        <p:nvSpPr>
          <p:cNvPr id="32" name="Oval 40">
            <a:extLst>
              <a:ext uri="{FF2B5EF4-FFF2-40B4-BE49-F238E27FC236}">
                <a16:creationId xmlns:a16="http://schemas.microsoft.com/office/drawing/2014/main" id="{29B5DC1F-CA6A-0045-AFD2-A7BFFC81B499}"/>
              </a:ext>
            </a:extLst>
          </p:cNvPr>
          <p:cNvSpPr/>
          <p:nvPr/>
        </p:nvSpPr>
        <p:spPr>
          <a:xfrm>
            <a:off x="740816" y="729359"/>
            <a:ext cx="625431" cy="611936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100" b="1" dirty="0"/>
              <a:t>1</a:t>
            </a:r>
          </a:p>
        </p:txBody>
      </p:sp>
      <p:sp>
        <p:nvSpPr>
          <p:cNvPr id="33" name="Oval 41">
            <a:extLst>
              <a:ext uri="{FF2B5EF4-FFF2-40B4-BE49-F238E27FC236}">
                <a16:creationId xmlns:a16="http://schemas.microsoft.com/office/drawing/2014/main" id="{07A09F8E-6AC5-B64A-898A-873DBB81959E}"/>
              </a:ext>
            </a:extLst>
          </p:cNvPr>
          <p:cNvSpPr/>
          <p:nvPr/>
        </p:nvSpPr>
        <p:spPr>
          <a:xfrm>
            <a:off x="740816" y="729359"/>
            <a:ext cx="625431" cy="611936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100" b="1" dirty="0"/>
              <a:t>2</a:t>
            </a:r>
          </a:p>
        </p:txBody>
      </p:sp>
      <p:sp>
        <p:nvSpPr>
          <p:cNvPr id="34" name="Oval 42">
            <a:extLst>
              <a:ext uri="{FF2B5EF4-FFF2-40B4-BE49-F238E27FC236}">
                <a16:creationId xmlns:a16="http://schemas.microsoft.com/office/drawing/2014/main" id="{CA55C204-3A45-3841-9579-9B2305491DD8}"/>
              </a:ext>
            </a:extLst>
          </p:cNvPr>
          <p:cNvSpPr/>
          <p:nvPr/>
        </p:nvSpPr>
        <p:spPr>
          <a:xfrm>
            <a:off x="740816" y="729359"/>
            <a:ext cx="625431" cy="611936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100" b="1" dirty="0"/>
              <a:t>3</a:t>
            </a:r>
          </a:p>
        </p:txBody>
      </p:sp>
      <p:sp>
        <p:nvSpPr>
          <p:cNvPr id="36" name="Oval 43">
            <a:extLst>
              <a:ext uri="{FF2B5EF4-FFF2-40B4-BE49-F238E27FC236}">
                <a16:creationId xmlns:a16="http://schemas.microsoft.com/office/drawing/2014/main" id="{4BFAB490-05B9-1E49-8E12-15A5492C4275}"/>
              </a:ext>
            </a:extLst>
          </p:cNvPr>
          <p:cNvSpPr/>
          <p:nvPr/>
        </p:nvSpPr>
        <p:spPr>
          <a:xfrm>
            <a:off x="740816" y="729359"/>
            <a:ext cx="625431" cy="611936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100" b="1" dirty="0"/>
              <a:t>4</a:t>
            </a:r>
          </a:p>
        </p:txBody>
      </p:sp>
      <p:sp>
        <p:nvSpPr>
          <p:cNvPr id="41" name="Oval 45">
            <a:extLst>
              <a:ext uri="{FF2B5EF4-FFF2-40B4-BE49-F238E27FC236}">
                <a16:creationId xmlns:a16="http://schemas.microsoft.com/office/drawing/2014/main" id="{5D6F23F0-0324-AA48-8EE2-311214647681}"/>
              </a:ext>
            </a:extLst>
          </p:cNvPr>
          <p:cNvSpPr/>
          <p:nvPr/>
        </p:nvSpPr>
        <p:spPr>
          <a:xfrm>
            <a:off x="740816" y="729359"/>
            <a:ext cx="625431" cy="611936"/>
          </a:xfrm>
          <a:prstGeom prst="ellipse">
            <a:avLst/>
          </a:prstGeom>
          <a:solidFill>
            <a:srgbClr val="E11FCA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FR" sz="2100" b="1" dirty="0"/>
              <a:t>5</a:t>
            </a:r>
          </a:p>
        </p:txBody>
      </p:sp>
      <p:grpSp>
        <p:nvGrpSpPr>
          <p:cNvPr id="42" name="Groupe 41"/>
          <p:cNvGrpSpPr/>
          <p:nvPr/>
        </p:nvGrpSpPr>
        <p:grpSpPr>
          <a:xfrm>
            <a:off x="1548860" y="1610711"/>
            <a:ext cx="1510702" cy="540366"/>
            <a:chOff x="4284618" y="1606731"/>
            <a:chExt cx="1992358" cy="718458"/>
          </a:xfrm>
        </p:grpSpPr>
        <p:pic>
          <p:nvPicPr>
            <p:cNvPr id="43" name="Image 42">
              <a:extLst>
                <a:ext uri="{FF2B5EF4-FFF2-40B4-BE49-F238E27FC236}">
                  <a16:creationId xmlns:a16="http://schemas.microsoft.com/office/drawing/2014/main" id="{A4302302-D1A1-3045-9AE0-7395D6274C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/>
            <a:srcRect l="3789" t="11904" r="6947" b="8267"/>
            <a:stretch/>
          </p:blipFill>
          <p:spPr>
            <a:xfrm>
              <a:off x="4284618" y="1606731"/>
              <a:ext cx="1992358" cy="718458"/>
            </a:xfrm>
            <a:prstGeom prst="rect">
              <a:avLst/>
            </a:prstGeom>
            <a:ln w="9525">
              <a:solidFill>
                <a:schemeClr val="bg1"/>
              </a:solidFill>
            </a:ln>
          </p:spPr>
        </p:pic>
        <p:sp>
          <p:nvSpPr>
            <p:cNvPr id="44" name="Rectangle 43"/>
            <p:cNvSpPr/>
            <p:nvPr/>
          </p:nvSpPr>
          <p:spPr>
            <a:xfrm>
              <a:off x="4638675" y="1752241"/>
              <a:ext cx="1276350" cy="31944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5" name="Groupe 44"/>
          <p:cNvGrpSpPr/>
          <p:nvPr/>
        </p:nvGrpSpPr>
        <p:grpSpPr>
          <a:xfrm>
            <a:off x="3920050" y="3431260"/>
            <a:ext cx="1543050" cy="571500"/>
            <a:chOff x="4509272" y="3668419"/>
            <a:chExt cx="1543050" cy="571500"/>
          </a:xfrm>
        </p:grpSpPr>
        <p:pic>
          <p:nvPicPr>
            <p:cNvPr id="46" name="Image 45"/>
            <p:cNvPicPr>
              <a:picLocks noChangeAspect="1"/>
            </p:cNvPicPr>
            <p:nvPr/>
          </p:nvPicPr>
          <p:blipFill rotWithShape="1">
            <a:blip r:embed="rId21"/>
            <a:srcRect l="2829" t="6179" r="5468" b="11087"/>
            <a:stretch/>
          </p:blipFill>
          <p:spPr>
            <a:xfrm>
              <a:off x="4509272" y="3668419"/>
              <a:ext cx="1543050" cy="5715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47" name="Rectangle 46"/>
            <p:cNvSpPr/>
            <p:nvPr/>
          </p:nvSpPr>
          <p:spPr>
            <a:xfrm>
              <a:off x="5072063" y="3750203"/>
              <a:ext cx="719137" cy="359835"/>
            </a:xfrm>
            <a:prstGeom prst="rect">
              <a:avLst/>
            </a:prstGeom>
            <a:solidFill>
              <a:srgbClr val="F28ED1"/>
            </a:solidFill>
            <a:ln>
              <a:solidFill>
                <a:srgbClr val="F28E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292482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27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1" presetClass="exit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8" dur="5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53" presetClass="exit" presetSubtype="32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53" presetClass="exit" presetSubtype="32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3" presetClass="exit" presetSubtype="32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53" presetClass="exit" presetSubtype="32" repeatCount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27"/>
                            </p:stCondLst>
                            <p:childTnLst>
                              <p:par>
                                <p:cTn id="36" presetID="14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4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/>
          <p:nvPr/>
        </p:nvSpPr>
        <p:spPr>
          <a:xfrm>
            <a:off x="941091" y="473807"/>
            <a:ext cx="7421113" cy="113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400" dirty="0">
                <a:solidFill>
                  <a:schemeClr val="dk1"/>
                </a:solidFill>
                <a:latin typeface="Architects Daughter" panose="020B0604020202020204" charset="0"/>
                <a:sym typeface="Barrio"/>
              </a:rPr>
              <a:t>Immanuel at school</a:t>
            </a:r>
            <a:endParaRPr sz="4400" dirty="0">
              <a:solidFill>
                <a:schemeClr val="dk1"/>
              </a:solidFill>
              <a:latin typeface="Architects Daughter" panose="020B0604020202020204" charset="0"/>
            </a:endParaRPr>
          </a:p>
        </p:txBody>
      </p:sp>
      <p:pic>
        <p:nvPicPr>
          <p:cNvPr id="3" name="School Immanuel.m4a">
            <a:hlinkClick r:id="" action="ppaction://media"/>
            <a:extLst>
              <a:ext uri="{FF2B5EF4-FFF2-40B4-BE49-F238E27FC236}">
                <a16:creationId xmlns:a16="http://schemas.microsoft.com/office/drawing/2014/main" id="{85DBC560-EFA6-B146-B5A3-E02F3F6E07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431" y="4266468"/>
            <a:ext cx="812800" cy="812800"/>
          </a:xfrm>
          <a:prstGeom prst="rect">
            <a:avLst/>
          </a:prstGeom>
        </p:spPr>
      </p:pic>
      <p:pic>
        <p:nvPicPr>
          <p:cNvPr id="27" name="Imag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1" y="1173923"/>
            <a:ext cx="1674672" cy="3349343"/>
          </a:xfrm>
          <a:prstGeom prst="rect">
            <a:avLst/>
          </a:prstGeom>
        </p:spPr>
      </p:pic>
      <p:pic>
        <p:nvPicPr>
          <p:cNvPr id="28" name="Google Shape;238;p28"/>
          <p:cNvPicPr preferRelativeResize="0"/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683150" y="473807"/>
            <a:ext cx="515883" cy="70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800" y="633756"/>
            <a:ext cx="540167" cy="540167"/>
          </a:xfrm>
          <a:prstGeom prst="rect">
            <a:avLst/>
          </a:prstGeom>
        </p:spPr>
      </p:pic>
      <p:pic>
        <p:nvPicPr>
          <p:cNvPr id="34" name="Picture 14" descr="A close up of a sign&#10;&#10;Description generated with high confidence">
            <a:extLst>
              <a:ext uri="{FF2B5EF4-FFF2-40B4-BE49-F238E27FC236}">
                <a16:creationId xmlns:a16="http://schemas.microsoft.com/office/drawing/2014/main" id="{8C549C99-C714-1340-8C14-63507A776D3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60039" y="1584932"/>
            <a:ext cx="1350169" cy="678656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515A53EB-B360-C540-ACD3-752A40547A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52039" y="1450741"/>
            <a:ext cx="1320717" cy="694663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36" name="Graphic 9" descr="Music notation">
            <a:extLst>
              <a:ext uri="{FF2B5EF4-FFF2-40B4-BE49-F238E27FC236}">
                <a16:creationId xmlns:a16="http://schemas.microsoft.com/office/drawing/2014/main" id="{D98FF3F1-368F-A047-8879-82EA4E57F6A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2812652" y="1322059"/>
            <a:ext cx="844949" cy="844949"/>
          </a:xfrm>
          <a:prstGeom prst="rect">
            <a:avLst/>
          </a:prstGeom>
          <a:ln>
            <a:noFill/>
          </a:ln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9FF55CBA-C91C-F94B-8EB7-E55FDB1EA34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180601" y="2290022"/>
            <a:ext cx="1049234" cy="880373"/>
          </a:xfrm>
          <a:prstGeom prst="rect">
            <a:avLst/>
          </a:prstGeom>
          <a:ln>
            <a:noFill/>
          </a:ln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D56413A1-EC40-A743-B30A-190927069C9B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890443" y="3355734"/>
            <a:ext cx="1077912" cy="771381"/>
          </a:xfrm>
          <a:prstGeom prst="rect">
            <a:avLst/>
          </a:prstGeom>
          <a:ln>
            <a:noFill/>
          </a:ln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96BFBAD1-B4C6-0A48-B1B7-0683571C3CF3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216517" y="2394280"/>
            <a:ext cx="1742011" cy="857215"/>
          </a:xfrm>
          <a:prstGeom prst="rect">
            <a:avLst/>
          </a:prstGeom>
          <a:ln>
            <a:noFill/>
          </a:ln>
        </p:spPr>
      </p:pic>
      <p:pic>
        <p:nvPicPr>
          <p:cNvPr id="40" name="Picture 15" descr="A picture containing drawing&#10;&#10;Description generated with very high confidence">
            <a:extLst>
              <a:ext uri="{FF2B5EF4-FFF2-40B4-BE49-F238E27FC236}">
                <a16:creationId xmlns:a16="http://schemas.microsoft.com/office/drawing/2014/main" id="{F0700BDB-DCD2-2745-8788-C5F9F9AE39FD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5083" y="2385325"/>
            <a:ext cx="1076144" cy="698424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D49C739E-BF24-464C-A404-7EE7FD066981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98" t="4114" r="7180" b="2752"/>
          <a:stretch/>
        </p:blipFill>
        <p:spPr>
          <a:xfrm>
            <a:off x="7492562" y="2659562"/>
            <a:ext cx="909638" cy="838200"/>
          </a:xfrm>
          <a:prstGeom prst="rect">
            <a:avLst/>
          </a:prstGeom>
        </p:spPr>
      </p:pic>
      <p:grpSp>
        <p:nvGrpSpPr>
          <p:cNvPr id="45" name="Groupe 44"/>
          <p:cNvGrpSpPr/>
          <p:nvPr/>
        </p:nvGrpSpPr>
        <p:grpSpPr>
          <a:xfrm>
            <a:off x="5990481" y="3374713"/>
            <a:ext cx="1253534" cy="976325"/>
            <a:chOff x="6760035" y="2571418"/>
            <a:chExt cx="1253534" cy="976325"/>
          </a:xfrm>
        </p:grpSpPr>
        <p:pic>
          <p:nvPicPr>
            <p:cNvPr id="46" name="Graphic 11" descr="Drama">
              <a:extLst>
                <a:ext uri="{FF2B5EF4-FFF2-40B4-BE49-F238E27FC236}">
                  <a16:creationId xmlns:a16="http://schemas.microsoft.com/office/drawing/2014/main" id="{5D9852F5-673F-0F4C-AF04-6A1AD92DE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xmlns="" r:embed="rId20"/>
                </a:ext>
              </a:extLst>
            </a:blip>
            <a:stretch>
              <a:fillRect/>
            </a:stretch>
          </p:blipFill>
          <p:spPr>
            <a:xfrm>
              <a:off x="7024977" y="2807424"/>
              <a:ext cx="740319" cy="740319"/>
            </a:xfrm>
            <a:prstGeom prst="rect">
              <a:avLst/>
            </a:prstGeom>
            <a:ln w="9525">
              <a:noFill/>
            </a:ln>
          </p:spPr>
        </p:pic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F375A08B-C1E7-204D-A403-1FDD7E5A4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 flipH="1">
              <a:off x="6760035" y="2571418"/>
              <a:ext cx="1253534" cy="9000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</p:grpSp>
      <p:grpSp>
        <p:nvGrpSpPr>
          <p:cNvPr id="22" name="Groupe 21"/>
          <p:cNvGrpSpPr/>
          <p:nvPr/>
        </p:nvGrpSpPr>
        <p:grpSpPr>
          <a:xfrm>
            <a:off x="627670" y="1413678"/>
            <a:ext cx="1510702" cy="540366"/>
            <a:chOff x="4284618" y="1606731"/>
            <a:chExt cx="1992358" cy="718458"/>
          </a:xfrm>
        </p:grpSpPr>
        <p:pic>
          <p:nvPicPr>
            <p:cNvPr id="23" name="Image 22">
              <a:extLst>
                <a:ext uri="{FF2B5EF4-FFF2-40B4-BE49-F238E27FC236}">
                  <a16:creationId xmlns:a16="http://schemas.microsoft.com/office/drawing/2014/main" id="{A4302302-D1A1-3045-9AE0-7395D6274C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/>
            <a:srcRect l="3789" t="11904" r="6947" b="8267"/>
            <a:stretch/>
          </p:blipFill>
          <p:spPr>
            <a:xfrm>
              <a:off x="4284618" y="1606731"/>
              <a:ext cx="1992358" cy="718458"/>
            </a:xfrm>
            <a:prstGeom prst="rect">
              <a:avLst/>
            </a:prstGeom>
            <a:ln w="9525">
              <a:solidFill>
                <a:schemeClr val="bg1"/>
              </a:solidFill>
            </a:ln>
          </p:spPr>
        </p:pic>
        <p:sp>
          <p:nvSpPr>
            <p:cNvPr id="24" name="Rectangle 23"/>
            <p:cNvSpPr/>
            <p:nvPr/>
          </p:nvSpPr>
          <p:spPr>
            <a:xfrm>
              <a:off x="4638675" y="1752241"/>
              <a:ext cx="1276350" cy="31944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5" name="Groupe 24"/>
          <p:cNvGrpSpPr/>
          <p:nvPr/>
        </p:nvGrpSpPr>
        <p:grpSpPr>
          <a:xfrm>
            <a:off x="2099543" y="3506372"/>
            <a:ext cx="1543050" cy="571500"/>
            <a:chOff x="4509272" y="3668419"/>
            <a:chExt cx="1543050" cy="571500"/>
          </a:xfrm>
        </p:grpSpPr>
        <p:pic>
          <p:nvPicPr>
            <p:cNvPr id="26" name="Image 25"/>
            <p:cNvPicPr>
              <a:picLocks noChangeAspect="1"/>
            </p:cNvPicPr>
            <p:nvPr/>
          </p:nvPicPr>
          <p:blipFill rotWithShape="1">
            <a:blip r:embed="rId23"/>
            <a:srcRect l="2829" t="6179" r="5468" b="11087"/>
            <a:stretch/>
          </p:blipFill>
          <p:spPr>
            <a:xfrm>
              <a:off x="4509272" y="3668419"/>
              <a:ext cx="1543050" cy="5715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sp>
          <p:nvSpPr>
            <p:cNvPr id="30" name="Rectangle 29"/>
            <p:cNvSpPr/>
            <p:nvPr/>
          </p:nvSpPr>
          <p:spPr>
            <a:xfrm>
              <a:off x="5072063" y="3750203"/>
              <a:ext cx="719137" cy="359835"/>
            </a:xfrm>
            <a:prstGeom prst="rect">
              <a:avLst/>
            </a:prstGeom>
            <a:solidFill>
              <a:srgbClr val="F28ED1"/>
            </a:solidFill>
            <a:ln>
              <a:solidFill>
                <a:srgbClr val="F28ED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2" name="Bouée 1"/>
          <p:cNvSpPr/>
          <p:nvPr/>
        </p:nvSpPr>
        <p:spPr>
          <a:xfrm>
            <a:off x="7260684" y="2580842"/>
            <a:ext cx="1389046" cy="1029878"/>
          </a:xfrm>
          <a:prstGeom prst="donut">
            <a:avLst>
              <a:gd name="adj" fmla="val 1104"/>
            </a:avLst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424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2244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26"/>
          <p:cNvSpPr txBox="1"/>
          <p:nvPr/>
        </p:nvSpPr>
        <p:spPr>
          <a:xfrm>
            <a:off x="2584370" y="472769"/>
            <a:ext cx="35439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3600" b="0" i="0" u="none" strike="noStrike" cap="none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" sz="4400" b="0" i="0" u="none" strike="noStrike" cap="none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Hello song </a:t>
            </a:r>
            <a:endParaRPr sz="3600" b="0" i="0" u="none" strike="noStrike" cap="none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grpSp>
        <p:nvGrpSpPr>
          <p:cNvPr id="116" name="Google Shape;116;p26"/>
          <p:cNvGrpSpPr/>
          <p:nvPr/>
        </p:nvGrpSpPr>
        <p:grpSpPr>
          <a:xfrm>
            <a:off x="721708" y="533320"/>
            <a:ext cx="619412" cy="637829"/>
            <a:chOff x="7662181" y="3803446"/>
            <a:chExt cx="302823" cy="360497"/>
          </a:xfrm>
        </p:grpSpPr>
        <p:sp>
          <p:nvSpPr>
            <p:cNvPr id="117" name="Google Shape;117;p26"/>
            <p:cNvSpPr/>
            <p:nvPr/>
          </p:nvSpPr>
          <p:spPr>
            <a:xfrm>
              <a:off x="7801388" y="4144161"/>
              <a:ext cx="22683" cy="19782"/>
            </a:xfrm>
            <a:custGeom>
              <a:avLst/>
              <a:gdLst/>
              <a:ahLst/>
              <a:cxnLst/>
              <a:rect l="l" t="t" r="r" b="b"/>
              <a:pathLst>
                <a:path w="868" h="757" extrusionOk="0">
                  <a:moveTo>
                    <a:pt x="567" y="1"/>
                  </a:moveTo>
                  <a:cubicBezTo>
                    <a:pt x="519" y="1"/>
                    <a:pt x="468" y="20"/>
                    <a:pt x="424" y="64"/>
                  </a:cubicBezTo>
                  <a:lnTo>
                    <a:pt x="87" y="401"/>
                  </a:lnTo>
                  <a:cubicBezTo>
                    <a:pt x="1" y="487"/>
                    <a:pt x="1" y="622"/>
                    <a:pt x="87" y="699"/>
                  </a:cubicBezTo>
                  <a:cubicBezTo>
                    <a:pt x="126" y="737"/>
                    <a:pt x="179" y="756"/>
                    <a:pt x="231" y="756"/>
                  </a:cubicBezTo>
                  <a:cubicBezTo>
                    <a:pt x="284" y="756"/>
                    <a:pt x="337" y="737"/>
                    <a:pt x="376" y="699"/>
                  </a:cubicBezTo>
                  <a:lnTo>
                    <a:pt x="712" y="362"/>
                  </a:lnTo>
                  <a:cubicBezTo>
                    <a:pt x="867" y="207"/>
                    <a:pt x="727" y="1"/>
                    <a:pt x="567" y="1"/>
                  </a:cubicBezTo>
                  <a:close/>
                </a:path>
              </a:pathLst>
            </a:custGeom>
            <a:solidFill>
              <a:srgbClr val="CDD8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6"/>
            <p:cNvSpPr/>
            <p:nvPr/>
          </p:nvSpPr>
          <p:spPr>
            <a:xfrm>
              <a:off x="7662181" y="4059283"/>
              <a:ext cx="199286" cy="89399"/>
            </a:xfrm>
            <a:custGeom>
              <a:avLst/>
              <a:gdLst/>
              <a:ahLst/>
              <a:cxnLst/>
              <a:rect l="l" t="t" r="r" b="b"/>
              <a:pathLst>
                <a:path w="7626" h="3421" extrusionOk="0">
                  <a:moveTo>
                    <a:pt x="5930" y="1"/>
                  </a:moveTo>
                  <a:cubicBezTo>
                    <a:pt x="5533" y="1"/>
                    <a:pt x="5137" y="152"/>
                    <a:pt x="4837" y="456"/>
                  </a:cubicBezTo>
                  <a:lnTo>
                    <a:pt x="2616" y="2677"/>
                  </a:lnTo>
                  <a:cubicBezTo>
                    <a:pt x="2400" y="2894"/>
                    <a:pt x="2113" y="3002"/>
                    <a:pt x="1826" y="3002"/>
                  </a:cubicBezTo>
                  <a:cubicBezTo>
                    <a:pt x="1539" y="3002"/>
                    <a:pt x="1250" y="2894"/>
                    <a:pt x="1029" y="2677"/>
                  </a:cubicBezTo>
                  <a:lnTo>
                    <a:pt x="895" y="2543"/>
                  </a:lnTo>
                  <a:cubicBezTo>
                    <a:pt x="462" y="2101"/>
                    <a:pt x="462" y="1389"/>
                    <a:pt x="895" y="956"/>
                  </a:cubicBezTo>
                  <a:lnTo>
                    <a:pt x="1193" y="658"/>
                  </a:lnTo>
                  <a:cubicBezTo>
                    <a:pt x="1340" y="511"/>
                    <a:pt x="1200" y="302"/>
                    <a:pt x="1040" y="302"/>
                  </a:cubicBezTo>
                  <a:cubicBezTo>
                    <a:pt x="991" y="302"/>
                    <a:pt x="940" y="322"/>
                    <a:pt x="895" y="370"/>
                  </a:cubicBezTo>
                  <a:lnTo>
                    <a:pt x="606" y="658"/>
                  </a:lnTo>
                  <a:cubicBezTo>
                    <a:pt x="0" y="1264"/>
                    <a:pt x="0" y="2235"/>
                    <a:pt x="606" y="2841"/>
                  </a:cubicBezTo>
                  <a:lnTo>
                    <a:pt x="731" y="2966"/>
                  </a:lnTo>
                  <a:cubicBezTo>
                    <a:pt x="1034" y="3269"/>
                    <a:pt x="1428" y="3420"/>
                    <a:pt x="1823" y="3420"/>
                  </a:cubicBezTo>
                  <a:cubicBezTo>
                    <a:pt x="2217" y="3420"/>
                    <a:pt x="2611" y="3269"/>
                    <a:pt x="2914" y="2966"/>
                  </a:cubicBezTo>
                  <a:lnTo>
                    <a:pt x="5135" y="754"/>
                  </a:lnTo>
                  <a:cubicBezTo>
                    <a:pt x="5352" y="533"/>
                    <a:pt x="5638" y="423"/>
                    <a:pt x="5925" y="423"/>
                  </a:cubicBezTo>
                  <a:cubicBezTo>
                    <a:pt x="6212" y="423"/>
                    <a:pt x="6501" y="533"/>
                    <a:pt x="6722" y="754"/>
                  </a:cubicBezTo>
                  <a:cubicBezTo>
                    <a:pt x="7164" y="1187"/>
                    <a:pt x="7164" y="1899"/>
                    <a:pt x="6722" y="2341"/>
                  </a:cubicBezTo>
                  <a:lnTo>
                    <a:pt x="6049" y="3014"/>
                  </a:lnTo>
                  <a:cubicBezTo>
                    <a:pt x="5902" y="3161"/>
                    <a:pt x="6036" y="3370"/>
                    <a:pt x="6197" y="3370"/>
                  </a:cubicBezTo>
                  <a:cubicBezTo>
                    <a:pt x="6247" y="3370"/>
                    <a:pt x="6299" y="3350"/>
                    <a:pt x="6347" y="3303"/>
                  </a:cubicBezTo>
                  <a:lnTo>
                    <a:pt x="7020" y="2639"/>
                  </a:lnTo>
                  <a:cubicBezTo>
                    <a:pt x="7626" y="2033"/>
                    <a:pt x="7626" y="1052"/>
                    <a:pt x="7020" y="447"/>
                  </a:cubicBezTo>
                  <a:cubicBezTo>
                    <a:pt x="6718" y="150"/>
                    <a:pt x="6324" y="1"/>
                    <a:pt x="5930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6"/>
            <p:cNvSpPr/>
            <p:nvPr/>
          </p:nvSpPr>
          <p:spPr>
            <a:xfrm>
              <a:off x="7673731" y="4032497"/>
              <a:ext cx="55819" cy="55401"/>
            </a:xfrm>
            <a:custGeom>
              <a:avLst/>
              <a:gdLst/>
              <a:ahLst/>
              <a:cxnLst/>
              <a:rect l="l" t="t" r="r" b="b"/>
              <a:pathLst>
                <a:path w="2136" h="2120" extrusionOk="0">
                  <a:moveTo>
                    <a:pt x="1347" y="0"/>
                  </a:moveTo>
                  <a:lnTo>
                    <a:pt x="68" y="1472"/>
                  </a:lnTo>
                  <a:cubicBezTo>
                    <a:pt x="1" y="1539"/>
                    <a:pt x="10" y="1645"/>
                    <a:pt x="78" y="1722"/>
                  </a:cubicBezTo>
                  <a:lnTo>
                    <a:pt x="424" y="2068"/>
                  </a:lnTo>
                  <a:cubicBezTo>
                    <a:pt x="459" y="2103"/>
                    <a:pt x="504" y="2119"/>
                    <a:pt x="550" y="2119"/>
                  </a:cubicBezTo>
                  <a:cubicBezTo>
                    <a:pt x="593" y="2119"/>
                    <a:pt x="637" y="2105"/>
                    <a:pt x="674" y="2077"/>
                  </a:cubicBezTo>
                  <a:lnTo>
                    <a:pt x="2135" y="798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6"/>
            <p:cNvSpPr/>
            <p:nvPr/>
          </p:nvSpPr>
          <p:spPr>
            <a:xfrm>
              <a:off x="7680264" y="4043055"/>
              <a:ext cx="49286" cy="44948"/>
            </a:xfrm>
            <a:custGeom>
              <a:avLst/>
              <a:gdLst/>
              <a:ahLst/>
              <a:cxnLst/>
              <a:rect l="l" t="t" r="r" b="b"/>
              <a:pathLst>
                <a:path w="1886" h="1720" extrusionOk="0">
                  <a:moveTo>
                    <a:pt x="1491" y="0"/>
                  </a:moveTo>
                  <a:lnTo>
                    <a:pt x="1" y="1491"/>
                  </a:lnTo>
                  <a:lnTo>
                    <a:pt x="174" y="1664"/>
                  </a:lnTo>
                  <a:cubicBezTo>
                    <a:pt x="210" y="1700"/>
                    <a:pt x="257" y="1719"/>
                    <a:pt x="305" y="1719"/>
                  </a:cubicBezTo>
                  <a:cubicBezTo>
                    <a:pt x="346" y="1719"/>
                    <a:pt x="388" y="1705"/>
                    <a:pt x="424" y="1673"/>
                  </a:cubicBezTo>
                  <a:lnTo>
                    <a:pt x="1885" y="394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6"/>
            <p:cNvSpPr/>
            <p:nvPr/>
          </p:nvSpPr>
          <p:spPr>
            <a:xfrm>
              <a:off x="7693331" y="3857096"/>
              <a:ext cx="211882" cy="211072"/>
            </a:xfrm>
            <a:custGeom>
              <a:avLst/>
              <a:gdLst/>
              <a:ahLst/>
              <a:cxnLst/>
              <a:rect l="l" t="t" r="r" b="b"/>
              <a:pathLst>
                <a:path w="8108" h="8077" extrusionOk="0">
                  <a:moveTo>
                    <a:pt x="6126" y="0"/>
                  </a:moveTo>
                  <a:lnTo>
                    <a:pt x="97" y="6991"/>
                  </a:lnTo>
                  <a:cubicBezTo>
                    <a:pt x="1" y="7107"/>
                    <a:pt x="10" y="7270"/>
                    <a:pt x="116" y="7376"/>
                  </a:cubicBezTo>
                  <a:lnTo>
                    <a:pt x="732" y="7991"/>
                  </a:lnTo>
                  <a:cubicBezTo>
                    <a:pt x="788" y="8048"/>
                    <a:pt x="861" y="8077"/>
                    <a:pt x="935" y="8077"/>
                  </a:cubicBezTo>
                  <a:cubicBezTo>
                    <a:pt x="999" y="8077"/>
                    <a:pt x="1063" y="8055"/>
                    <a:pt x="1116" y="8010"/>
                  </a:cubicBezTo>
                  <a:lnTo>
                    <a:pt x="8107" y="1981"/>
                  </a:lnTo>
                  <a:lnTo>
                    <a:pt x="8049" y="1943"/>
                  </a:lnTo>
                  <a:cubicBezTo>
                    <a:pt x="7261" y="1491"/>
                    <a:pt x="6617" y="837"/>
                    <a:pt x="6165" y="58"/>
                  </a:cubicBezTo>
                  <a:lnTo>
                    <a:pt x="6126" y="0"/>
                  </a:lnTo>
                  <a:close/>
                </a:path>
              </a:pathLst>
            </a:custGeom>
            <a:solidFill>
              <a:srgbClr val="CBD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6"/>
            <p:cNvSpPr/>
            <p:nvPr/>
          </p:nvSpPr>
          <p:spPr>
            <a:xfrm>
              <a:off x="7704385" y="3886495"/>
              <a:ext cx="200828" cy="181542"/>
            </a:xfrm>
            <a:custGeom>
              <a:avLst/>
              <a:gdLst/>
              <a:ahLst/>
              <a:cxnLst/>
              <a:rect l="l" t="t" r="r" b="b"/>
              <a:pathLst>
                <a:path w="7685" h="6947" extrusionOk="0">
                  <a:moveTo>
                    <a:pt x="6559" y="0"/>
                  </a:moveTo>
                  <a:lnTo>
                    <a:pt x="1" y="6559"/>
                  </a:lnTo>
                  <a:lnTo>
                    <a:pt x="309" y="6866"/>
                  </a:lnTo>
                  <a:cubicBezTo>
                    <a:pt x="363" y="6920"/>
                    <a:pt x="432" y="6947"/>
                    <a:pt x="502" y="6947"/>
                  </a:cubicBezTo>
                  <a:cubicBezTo>
                    <a:pt x="569" y="6947"/>
                    <a:pt x="637" y="6923"/>
                    <a:pt x="693" y="6876"/>
                  </a:cubicBezTo>
                  <a:lnTo>
                    <a:pt x="7684" y="847"/>
                  </a:lnTo>
                  <a:lnTo>
                    <a:pt x="7626" y="818"/>
                  </a:lnTo>
                  <a:cubicBezTo>
                    <a:pt x="7232" y="587"/>
                    <a:pt x="6876" y="318"/>
                    <a:pt x="6559" y="0"/>
                  </a:cubicBezTo>
                  <a:close/>
                </a:path>
              </a:pathLst>
            </a:custGeom>
            <a:solidFill>
              <a:srgbClr val="B7C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6"/>
            <p:cNvSpPr/>
            <p:nvPr/>
          </p:nvSpPr>
          <p:spPr>
            <a:xfrm>
              <a:off x="7799376" y="3803446"/>
              <a:ext cx="165628" cy="138555"/>
            </a:xfrm>
            <a:custGeom>
              <a:avLst/>
              <a:gdLst/>
              <a:ahLst/>
              <a:cxnLst/>
              <a:rect l="l" t="t" r="r" b="b"/>
              <a:pathLst>
                <a:path w="6338" h="5302" extrusionOk="0">
                  <a:moveTo>
                    <a:pt x="3678" y="0"/>
                  </a:moveTo>
                  <a:cubicBezTo>
                    <a:pt x="3059" y="0"/>
                    <a:pt x="2438" y="236"/>
                    <a:pt x="1962" y="707"/>
                  </a:cubicBezTo>
                  <a:cubicBezTo>
                    <a:pt x="1" y="2669"/>
                    <a:pt x="953" y="3448"/>
                    <a:pt x="1799" y="4294"/>
                  </a:cubicBezTo>
                  <a:cubicBezTo>
                    <a:pt x="2297" y="4791"/>
                    <a:pt x="2749" y="5301"/>
                    <a:pt x="3398" y="5301"/>
                  </a:cubicBezTo>
                  <a:cubicBezTo>
                    <a:pt x="3903" y="5301"/>
                    <a:pt x="4527" y="4993"/>
                    <a:pt x="5386" y="4130"/>
                  </a:cubicBezTo>
                  <a:cubicBezTo>
                    <a:pt x="6338" y="3188"/>
                    <a:pt x="6338" y="1649"/>
                    <a:pt x="5386" y="707"/>
                  </a:cubicBezTo>
                  <a:cubicBezTo>
                    <a:pt x="4915" y="236"/>
                    <a:pt x="4297" y="0"/>
                    <a:pt x="3678" y="0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6"/>
            <p:cNvSpPr/>
            <p:nvPr/>
          </p:nvSpPr>
          <p:spPr>
            <a:xfrm>
              <a:off x="7833296" y="3810606"/>
              <a:ext cx="131708" cy="131394"/>
            </a:xfrm>
            <a:custGeom>
              <a:avLst/>
              <a:gdLst/>
              <a:ahLst/>
              <a:cxnLst/>
              <a:rect l="l" t="t" r="r" b="b"/>
              <a:pathLst>
                <a:path w="5040" h="5028" extrusionOk="0">
                  <a:moveTo>
                    <a:pt x="3501" y="0"/>
                  </a:moveTo>
                  <a:lnTo>
                    <a:pt x="3501" y="0"/>
                  </a:lnTo>
                  <a:cubicBezTo>
                    <a:pt x="3982" y="933"/>
                    <a:pt x="3809" y="2077"/>
                    <a:pt x="3059" y="2827"/>
                  </a:cubicBezTo>
                  <a:cubicBezTo>
                    <a:pt x="2202" y="3689"/>
                    <a:pt x="1575" y="3999"/>
                    <a:pt x="1068" y="3999"/>
                  </a:cubicBezTo>
                  <a:cubicBezTo>
                    <a:pt x="652" y="3999"/>
                    <a:pt x="317" y="3792"/>
                    <a:pt x="1" y="3510"/>
                  </a:cubicBezTo>
                  <a:lnTo>
                    <a:pt x="1" y="3510"/>
                  </a:lnTo>
                  <a:cubicBezTo>
                    <a:pt x="155" y="3683"/>
                    <a:pt x="328" y="3856"/>
                    <a:pt x="501" y="4020"/>
                  </a:cubicBezTo>
                  <a:cubicBezTo>
                    <a:pt x="999" y="4517"/>
                    <a:pt x="1451" y="5027"/>
                    <a:pt x="2100" y="5027"/>
                  </a:cubicBezTo>
                  <a:cubicBezTo>
                    <a:pt x="2605" y="5027"/>
                    <a:pt x="3229" y="4719"/>
                    <a:pt x="4088" y="3856"/>
                  </a:cubicBezTo>
                  <a:cubicBezTo>
                    <a:pt x="5040" y="2914"/>
                    <a:pt x="5040" y="1375"/>
                    <a:pt x="4088" y="433"/>
                  </a:cubicBezTo>
                  <a:cubicBezTo>
                    <a:pt x="3915" y="260"/>
                    <a:pt x="3713" y="116"/>
                    <a:pt x="3501" y="0"/>
                  </a:cubicBez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6"/>
            <p:cNvSpPr/>
            <p:nvPr/>
          </p:nvSpPr>
          <p:spPr>
            <a:xfrm>
              <a:off x="7804158" y="3929457"/>
              <a:ext cx="28667" cy="28432"/>
            </a:xfrm>
            <a:custGeom>
              <a:avLst/>
              <a:gdLst/>
              <a:ahLst/>
              <a:cxnLst/>
              <a:rect l="l" t="t" r="r" b="b"/>
              <a:pathLst>
                <a:path w="1097" h="1088" extrusionOk="0">
                  <a:moveTo>
                    <a:pt x="549" y="1"/>
                  </a:moveTo>
                  <a:cubicBezTo>
                    <a:pt x="250" y="1"/>
                    <a:pt x="0" y="241"/>
                    <a:pt x="0" y="539"/>
                  </a:cubicBezTo>
                  <a:cubicBezTo>
                    <a:pt x="0" y="847"/>
                    <a:pt x="250" y="1087"/>
                    <a:pt x="549" y="1087"/>
                  </a:cubicBezTo>
                  <a:cubicBezTo>
                    <a:pt x="847" y="1087"/>
                    <a:pt x="1097" y="847"/>
                    <a:pt x="1097" y="539"/>
                  </a:cubicBezTo>
                  <a:cubicBezTo>
                    <a:pt x="1097" y="241"/>
                    <a:pt x="847" y="1"/>
                    <a:pt x="549" y="1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6"/>
            <p:cNvSpPr/>
            <p:nvPr/>
          </p:nvSpPr>
          <p:spPr>
            <a:xfrm>
              <a:off x="7806929" y="4129710"/>
              <a:ext cx="29922" cy="28929"/>
            </a:xfrm>
            <a:custGeom>
              <a:avLst/>
              <a:gdLst/>
              <a:ahLst/>
              <a:cxnLst/>
              <a:rect l="l" t="t" r="r" b="b"/>
              <a:pathLst>
                <a:path w="1145" h="1107" extrusionOk="0">
                  <a:moveTo>
                    <a:pt x="581" y="0"/>
                  </a:moveTo>
                  <a:cubicBezTo>
                    <a:pt x="525" y="0"/>
                    <a:pt x="469" y="27"/>
                    <a:pt x="433" y="79"/>
                  </a:cubicBezTo>
                  <a:lnTo>
                    <a:pt x="58" y="579"/>
                  </a:lnTo>
                  <a:cubicBezTo>
                    <a:pt x="0" y="656"/>
                    <a:pt x="10" y="752"/>
                    <a:pt x="68" y="819"/>
                  </a:cubicBezTo>
                  <a:lnTo>
                    <a:pt x="298" y="1050"/>
                  </a:lnTo>
                  <a:cubicBezTo>
                    <a:pt x="336" y="1087"/>
                    <a:pt x="385" y="1107"/>
                    <a:pt x="435" y="1107"/>
                  </a:cubicBezTo>
                  <a:cubicBezTo>
                    <a:pt x="475" y="1107"/>
                    <a:pt x="514" y="1095"/>
                    <a:pt x="548" y="1069"/>
                  </a:cubicBezTo>
                  <a:lnTo>
                    <a:pt x="1048" y="694"/>
                  </a:lnTo>
                  <a:cubicBezTo>
                    <a:pt x="1135" y="617"/>
                    <a:pt x="1145" y="482"/>
                    <a:pt x="1068" y="406"/>
                  </a:cubicBezTo>
                  <a:lnTo>
                    <a:pt x="712" y="59"/>
                  </a:lnTo>
                  <a:cubicBezTo>
                    <a:pt x="676" y="20"/>
                    <a:pt x="629" y="0"/>
                    <a:pt x="581" y="0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5" name="Google Shape;135;p26"/>
          <p:cNvSpPr txBox="1"/>
          <p:nvPr/>
        </p:nvSpPr>
        <p:spPr>
          <a:xfrm>
            <a:off x="2201600" y="1585150"/>
            <a:ext cx="1660008" cy="20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657" y="630857"/>
            <a:ext cx="593910" cy="654221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788">
            <a:off x="650197" y="1876335"/>
            <a:ext cx="685581" cy="674869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9517">
            <a:off x="4134208" y="3599923"/>
            <a:ext cx="552154" cy="543527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960">
            <a:off x="7806743" y="1952883"/>
            <a:ext cx="556746" cy="548047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0733" y="1972238"/>
            <a:ext cx="1754868" cy="1354714"/>
          </a:xfrm>
          <a:prstGeom prst="rect">
            <a:avLst/>
          </a:prstGeom>
        </p:spPr>
      </p:pic>
      <p:pic>
        <p:nvPicPr>
          <p:cNvPr id="23" name="Google Shape;238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20857186">
            <a:off x="1726551" y="2075543"/>
            <a:ext cx="1568192" cy="13812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Google Shape;563;p53"/>
          <p:cNvGrpSpPr/>
          <p:nvPr/>
        </p:nvGrpSpPr>
        <p:grpSpPr>
          <a:xfrm rot="-842945">
            <a:off x="6901328" y="1446649"/>
            <a:ext cx="351858" cy="331202"/>
            <a:chOff x="3610557" y="2780704"/>
            <a:chExt cx="325017" cy="336052"/>
          </a:xfrm>
        </p:grpSpPr>
        <p:sp>
          <p:nvSpPr>
            <p:cNvPr id="24" name="Google Shape;564;p53"/>
            <p:cNvSpPr/>
            <p:nvPr/>
          </p:nvSpPr>
          <p:spPr>
            <a:xfrm>
              <a:off x="3610557" y="2780704"/>
              <a:ext cx="324702" cy="335973"/>
            </a:xfrm>
            <a:custGeom>
              <a:avLst/>
              <a:gdLst/>
              <a:ahLst/>
              <a:cxnLst/>
              <a:rect l="l" t="t" r="r" b="b"/>
              <a:pathLst>
                <a:path w="12359" h="12788" extrusionOk="0">
                  <a:moveTo>
                    <a:pt x="11722" y="1"/>
                  </a:moveTo>
                  <a:cubicBezTo>
                    <a:pt x="11685" y="1"/>
                    <a:pt x="11648" y="4"/>
                    <a:pt x="11610" y="11"/>
                  </a:cubicBezTo>
                  <a:lnTo>
                    <a:pt x="3959" y="1363"/>
                  </a:lnTo>
                  <a:cubicBezTo>
                    <a:pt x="3661" y="1412"/>
                    <a:pt x="3439" y="1675"/>
                    <a:pt x="3439" y="1980"/>
                  </a:cubicBezTo>
                  <a:lnTo>
                    <a:pt x="3439" y="8611"/>
                  </a:lnTo>
                  <a:cubicBezTo>
                    <a:pt x="3121" y="8453"/>
                    <a:pt x="2788" y="8379"/>
                    <a:pt x="2462" y="8379"/>
                  </a:cubicBezTo>
                  <a:cubicBezTo>
                    <a:pt x="1475" y="8379"/>
                    <a:pt x="550" y="9053"/>
                    <a:pt x="310" y="10096"/>
                  </a:cubicBezTo>
                  <a:cubicBezTo>
                    <a:pt x="1" y="11479"/>
                    <a:pt x="1050" y="12787"/>
                    <a:pt x="2462" y="12787"/>
                  </a:cubicBezTo>
                  <a:cubicBezTo>
                    <a:pt x="2473" y="12787"/>
                    <a:pt x="2484" y="12787"/>
                    <a:pt x="2495" y="12787"/>
                  </a:cubicBezTo>
                  <a:cubicBezTo>
                    <a:pt x="3709" y="12759"/>
                    <a:pt x="4673" y="11767"/>
                    <a:pt x="4666" y="10554"/>
                  </a:cubicBezTo>
                  <a:lnTo>
                    <a:pt x="4666" y="3187"/>
                  </a:lnTo>
                  <a:lnTo>
                    <a:pt x="11124" y="2043"/>
                  </a:lnTo>
                  <a:lnTo>
                    <a:pt x="11124" y="7030"/>
                  </a:lnTo>
                  <a:cubicBezTo>
                    <a:pt x="10808" y="6874"/>
                    <a:pt x="10475" y="6801"/>
                    <a:pt x="10149" y="6801"/>
                  </a:cubicBezTo>
                  <a:cubicBezTo>
                    <a:pt x="9160" y="6801"/>
                    <a:pt x="8231" y="7473"/>
                    <a:pt x="7996" y="8521"/>
                  </a:cubicBezTo>
                  <a:cubicBezTo>
                    <a:pt x="7686" y="9905"/>
                    <a:pt x="8735" y="11213"/>
                    <a:pt x="10147" y="11213"/>
                  </a:cubicBezTo>
                  <a:cubicBezTo>
                    <a:pt x="10158" y="11213"/>
                    <a:pt x="10170" y="11213"/>
                    <a:pt x="10181" y="11213"/>
                  </a:cubicBezTo>
                  <a:cubicBezTo>
                    <a:pt x="11394" y="11185"/>
                    <a:pt x="12359" y="10193"/>
                    <a:pt x="12352" y="8979"/>
                  </a:cubicBezTo>
                  <a:lnTo>
                    <a:pt x="12352" y="628"/>
                  </a:lnTo>
                  <a:cubicBezTo>
                    <a:pt x="12352" y="278"/>
                    <a:pt x="12064" y="1"/>
                    <a:pt x="1172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65;p53"/>
            <p:cNvSpPr/>
            <p:nvPr/>
          </p:nvSpPr>
          <p:spPr>
            <a:xfrm>
              <a:off x="3665703" y="2864434"/>
              <a:ext cx="67967" cy="252321"/>
            </a:xfrm>
            <a:custGeom>
              <a:avLst/>
              <a:gdLst/>
              <a:ahLst/>
              <a:cxnLst/>
              <a:rect l="l" t="t" r="r" b="b"/>
              <a:pathLst>
                <a:path w="2587" h="9604" extrusionOk="0">
                  <a:moveTo>
                    <a:pt x="2567" y="0"/>
                  </a:moveTo>
                  <a:lnTo>
                    <a:pt x="2297" y="84"/>
                  </a:lnTo>
                  <a:cubicBezTo>
                    <a:pt x="2026" y="160"/>
                    <a:pt x="1846" y="410"/>
                    <a:pt x="1846" y="687"/>
                  </a:cubicBezTo>
                  <a:lnTo>
                    <a:pt x="1846" y="7367"/>
                  </a:lnTo>
                  <a:cubicBezTo>
                    <a:pt x="1846" y="8456"/>
                    <a:pt x="1069" y="9385"/>
                    <a:pt x="1" y="9572"/>
                  </a:cubicBezTo>
                  <a:cubicBezTo>
                    <a:pt x="126" y="9593"/>
                    <a:pt x="250" y="9603"/>
                    <a:pt x="372" y="9603"/>
                  </a:cubicBezTo>
                  <a:cubicBezTo>
                    <a:pt x="1576" y="9603"/>
                    <a:pt x="2586" y="8614"/>
                    <a:pt x="2567" y="7367"/>
                  </a:cubicBezTo>
                  <a:lnTo>
                    <a:pt x="2567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66;p53"/>
            <p:cNvSpPr/>
            <p:nvPr/>
          </p:nvSpPr>
          <p:spPr>
            <a:xfrm>
              <a:off x="3867633" y="2780704"/>
              <a:ext cx="67941" cy="294830"/>
            </a:xfrm>
            <a:custGeom>
              <a:avLst/>
              <a:gdLst/>
              <a:ahLst/>
              <a:cxnLst/>
              <a:rect l="l" t="t" r="r" b="b"/>
              <a:pathLst>
                <a:path w="2586" h="11222" extrusionOk="0">
                  <a:moveTo>
                    <a:pt x="1942" y="1"/>
                  </a:moveTo>
                  <a:cubicBezTo>
                    <a:pt x="1906" y="1"/>
                    <a:pt x="1869" y="4"/>
                    <a:pt x="1831" y="11"/>
                  </a:cubicBezTo>
                  <a:lnTo>
                    <a:pt x="1499" y="66"/>
                  </a:lnTo>
                  <a:cubicBezTo>
                    <a:pt x="1714" y="170"/>
                    <a:pt x="1845" y="392"/>
                    <a:pt x="1845" y="628"/>
                  </a:cubicBezTo>
                  <a:lnTo>
                    <a:pt x="1845" y="8979"/>
                  </a:lnTo>
                  <a:cubicBezTo>
                    <a:pt x="1852" y="10068"/>
                    <a:pt x="1075" y="10998"/>
                    <a:pt x="0" y="11192"/>
                  </a:cubicBezTo>
                  <a:cubicBezTo>
                    <a:pt x="123" y="11212"/>
                    <a:pt x="244" y="11221"/>
                    <a:pt x="363" y="11221"/>
                  </a:cubicBezTo>
                  <a:cubicBezTo>
                    <a:pt x="1571" y="11221"/>
                    <a:pt x="2586" y="10236"/>
                    <a:pt x="2567" y="8986"/>
                  </a:cubicBezTo>
                  <a:lnTo>
                    <a:pt x="2567" y="628"/>
                  </a:lnTo>
                  <a:cubicBezTo>
                    <a:pt x="2567" y="278"/>
                    <a:pt x="2279" y="1"/>
                    <a:pt x="194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" name="Google Shape;567;p53"/>
          <p:cNvGrpSpPr/>
          <p:nvPr/>
        </p:nvGrpSpPr>
        <p:grpSpPr>
          <a:xfrm rot="-842945">
            <a:off x="1503415" y="3689788"/>
            <a:ext cx="351858" cy="363795"/>
            <a:chOff x="3610557" y="2780704"/>
            <a:chExt cx="325017" cy="336052"/>
          </a:xfrm>
        </p:grpSpPr>
        <p:sp>
          <p:nvSpPr>
            <p:cNvPr id="28" name="Google Shape;568;p53"/>
            <p:cNvSpPr/>
            <p:nvPr/>
          </p:nvSpPr>
          <p:spPr>
            <a:xfrm>
              <a:off x="3610557" y="2780704"/>
              <a:ext cx="324702" cy="335973"/>
            </a:xfrm>
            <a:custGeom>
              <a:avLst/>
              <a:gdLst/>
              <a:ahLst/>
              <a:cxnLst/>
              <a:rect l="l" t="t" r="r" b="b"/>
              <a:pathLst>
                <a:path w="12359" h="12788" extrusionOk="0">
                  <a:moveTo>
                    <a:pt x="11722" y="1"/>
                  </a:moveTo>
                  <a:cubicBezTo>
                    <a:pt x="11685" y="1"/>
                    <a:pt x="11648" y="4"/>
                    <a:pt x="11610" y="11"/>
                  </a:cubicBezTo>
                  <a:lnTo>
                    <a:pt x="3959" y="1363"/>
                  </a:lnTo>
                  <a:cubicBezTo>
                    <a:pt x="3661" y="1412"/>
                    <a:pt x="3439" y="1675"/>
                    <a:pt x="3439" y="1980"/>
                  </a:cubicBezTo>
                  <a:lnTo>
                    <a:pt x="3439" y="8611"/>
                  </a:lnTo>
                  <a:cubicBezTo>
                    <a:pt x="3121" y="8453"/>
                    <a:pt x="2788" y="8379"/>
                    <a:pt x="2462" y="8379"/>
                  </a:cubicBezTo>
                  <a:cubicBezTo>
                    <a:pt x="1475" y="8379"/>
                    <a:pt x="550" y="9053"/>
                    <a:pt x="310" y="10096"/>
                  </a:cubicBezTo>
                  <a:cubicBezTo>
                    <a:pt x="1" y="11479"/>
                    <a:pt x="1050" y="12787"/>
                    <a:pt x="2462" y="12787"/>
                  </a:cubicBezTo>
                  <a:cubicBezTo>
                    <a:pt x="2473" y="12787"/>
                    <a:pt x="2484" y="12787"/>
                    <a:pt x="2495" y="12787"/>
                  </a:cubicBezTo>
                  <a:cubicBezTo>
                    <a:pt x="3709" y="12759"/>
                    <a:pt x="4673" y="11767"/>
                    <a:pt x="4666" y="10554"/>
                  </a:cubicBezTo>
                  <a:lnTo>
                    <a:pt x="4666" y="3187"/>
                  </a:lnTo>
                  <a:lnTo>
                    <a:pt x="11124" y="2043"/>
                  </a:lnTo>
                  <a:lnTo>
                    <a:pt x="11124" y="7030"/>
                  </a:lnTo>
                  <a:cubicBezTo>
                    <a:pt x="10808" y="6874"/>
                    <a:pt x="10475" y="6801"/>
                    <a:pt x="10149" y="6801"/>
                  </a:cubicBezTo>
                  <a:cubicBezTo>
                    <a:pt x="9160" y="6801"/>
                    <a:pt x="8231" y="7473"/>
                    <a:pt x="7996" y="8521"/>
                  </a:cubicBezTo>
                  <a:cubicBezTo>
                    <a:pt x="7686" y="9905"/>
                    <a:pt x="8735" y="11213"/>
                    <a:pt x="10147" y="11213"/>
                  </a:cubicBezTo>
                  <a:cubicBezTo>
                    <a:pt x="10158" y="11213"/>
                    <a:pt x="10170" y="11213"/>
                    <a:pt x="10181" y="11213"/>
                  </a:cubicBezTo>
                  <a:cubicBezTo>
                    <a:pt x="11394" y="11185"/>
                    <a:pt x="12359" y="10193"/>
                    <a:pt x="12352" y="8979"/>
                  </a:cubicBezTo>
                  <a:lnTo>
                    <a:pt x="12352" y="628"/>
                  </a:lnTo>
                  <a:cubicBezTo>
                    <a:pt x="12352" y="278"/>
                    <a:pt x="12064" y="1"/>
                    <a:pt x="1172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69;p53"/>
            <p:cNvSpPr/>
            <p:nvPr/>
          </p:nvSpPr>
          <p:spPr>
            <a:xfrm>
              <a:off x="3665703" y="2864434"/>
              <a:ext cx="67967" cy="252321"/>
            </a:xfrm>
            <a:custGeom>
              <a:avLst/>
              <a:gdLst/>
              <a:ahLst/>
              <a:cxnLst/>
              <a:rect l="l" t="t" r="r" b="b"/>
              <a:pathLst>
                <a:path w="2587" h="9604" extrusionOk="0">
                  <a:moveTo>
                    <a:pt x="2567" y="0"/>
                  </a:moveTo>
                  <a:lnTo>
                    <a:pt x="2297" y="84"/>
                  </a:lnTo>
                  <a:cubicBezTo>
                    <a:pt x="2026" y="160"/>
                    <a:pt x="1846" y="410"/>
                    <a:pt x="1846" y="687"/>
                  </a:cubicBezTo>
                  <a:lnTo>
                    <a:pt x="1846" y="7367"/>
                  </a:lnTo>
                  <a:cubicBezTo>
                    <a:pt x="1846" y="8456"/>
                    <a:pt x="1069" y="9385"/>
                    <a:pt x="1" y="9572"/>
                  </a:cubicBezTo>
                  <a:cubicBezTo>
                    <a:pt x="126" y="9593"/>
                    <a:pt x="250" y="9603"/>
                    <a:pt x="372" y="9603"/>
                  </a:cubicBezTo>
                  <a:cubicBezTo>
                    <a:pt x="1576" y="9603"/>
                    <a:pt x="2586" y="8614"/>
                    <a:pt x="2567" y="7367"/>
                  </a:cubicBezTo>
                  <a:lnTo>
                    <a:pt x="2567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70;p53"/>
            <p:cNvSpPr/>
            <p:nvPr/>
          </p:nvSpPr>
          <p:spPr>
            <a:xfrm>
              <a:off x="3867633" y="2780704"/>
              <a:ext cx="67941" cy="294830"/>
            </a:xfrm>
            <a:custGeom>
              <a:avLst/>
              <a:gdLst/>
              <a:ahLst/>
              <a:cxnLst/>
              <a:rect l="l" t="t" r="r" b="b"/>
              <a:pathLst>
                <a:path w="2586" h="11222" extrusionOk="0">
                  <a:moveTo>
                    <a:pt x="1942" y="1"/>
                  </a:moveTo>
                  <a:cubicBezTo>
                    <a:pt x="1906" y="1"/>
                    <a:pt x="1869" y="4"/>
                    <a:pt x="1831" y="11"/>
                  </a:cubicBezTo>
                  <a:lnTo>
                    <a:pt x="1499" y="66"/>
                  </a:lnTo>
                  <a:cubicBezTo>
                    <a:pt x="1714" y="170"/>
                    <a:pt x="1845" y="392"/>
                    <a:pt x="1845" y="628"/>
                  </a:cubicBezTo>
                  <a:lnTo>
                    <a:pt x="1845" y="8979"/>
                  </a:lnTo>
                  <a:cubicBezTo>
                    <a:pt x="1852" y="10068"/>
                    <a:pt x="1075" y="10998"/>
                    <a:pt x="0" y="11192"/>
                  </a:cubicBezTo>
                  <a:cubicBezTo>
                    <a:pt x="123" y="11212"/>
                    <a:pt x="244" y="11221"/>
                    <a:pt x="363" y="11221"/>
                  </a:cubicBezTo>
                  <a:cubicBezTo>
                    <a:pt x="1571" y="11221"/>
                    <a:pt x="2586" y="10236"/>
                    <a:pt x="2567" y="8986"/>
                  </a:cubicBezTo>
                  <a:lnTo>
                    <a:pt x="2567" y="628"/>
                  </a:lnTo>
                  <a:cubicBezTo>
                    <a:pt x="2567" y="278"/>
                    <a:pt x="2279" y="1"/>
                    <a:pt x="194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1" name="shuff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15923" y="43751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84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368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113;p17"/>
          <p:cNvSpPr txBox="1"/>
          <p:nvPr/>
        </p:nvSpPr>
        <p:spPr>
          <a:xfrm>
            <a:off x="1394375" y="610290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dirty="0">
                <a:sym typeface="Barrio"/>
              </a:rPr>
              <a:t>Emma at </a:t>
            </a:r>
            <a:r>
              <a:rPr lang="fr-FR" dirty="0" err="1">
                <a:sym typeface="Barrio"/>
              </a:rPr>
              <a:t>school</a:t>
            </a:r>
            <a:endParaRPr lang="fr-FR" dirty="0">
              <a:sym typeface="Barrio"/>
            </a:endParaRPr>
          </a:p>
        </p:txBody>
      </p:sp>
      <p:grpSp>
        <p:nvGrpSpPr>
          <p:cNvPr id="8" name="Groupe 7"/>
          <p:cNvGrpSpPr/>
          <p:nvPr/>
        </p:nvGrpSpPr>
        <p:grpSpPr>
          <a:xfrm>
            <a:off x="5920125" y="1966033"/>
            <a:ext cx="2293200" cy="2351942"/>
            <a:chOff x="5920125" y="1966033"/>
            <a:chExt cx="2293200" cy="2351942"/>
          </a:xfrm>
        </p:grpSpPr>
        <p:sp>
          <p:nvSpPr>
            <p:cNvPr id="53" name="Rectangle à coins arrondis 52"/>
            <p:cNvSpPr/>
            <p:nvPr/>
          </p:nvSpPr>
          <p:spPr>
            <a:xfrm>
              <a:off x="5920125" y="1966033"/>
              <a:ext cx="2293200" cy="23519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7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1000" y="2050464"/>
              <a:ext cx="503021" cy="740078"/>
            </a:xfrm>
            <a:prstGeom prst="rect">
              <a:avLst/>
            </a:prstGeom>
          </p:spPr>
        </p:pic>
      </p:grpSp>
      <p:grpSp>
        <p:nvGrpSpPr>
          <p:cNvPr id="5" name="Groupe 4"/>
          <p:cNvGrpSpPr/>
          <p:nvPr/>
        </p:nvGrpSpPr>
        <p:grpSpPr>
          <a:xfrm>
            <a:off x="3395915" y="1977305"/>
            <a:ext cx="2293200" cy="2351942"/>
            <a:chOff x="3395915" y="1977305"/>
            <a:chExt cx="2293200" cy="2351942"/>
          </a:xfrm>
        </p:grpSpPr>
        <p:sp>
          <p:nvSpPr>
            <p:cNvPr id="48" name="Rectangle à coins arrondis 47"/>
            <p:cNvSpPr/>
            <p:nvPr/>
          </p:nvSpPr>
          <p:spPr>
            <a:xfrm>
              <a:off x="3395915" y="1977305"/>
              <a:ext cx="2293200" cy="235194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9" name="Picture 5">
              <a:extLst>
                <a:ext uri="{FF2B5EF4-FFF2-40B4-BE49-F238E27FC236}">
                  <a16:creationId xmlns:a16="http://schemas.microsoft.com/office/drawing/2014/main" id="{97BF28B9-1EAF-E44A-A899-15901AEEA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211835" y="2047631"/>
              <a:ext cx="762692" cy="768740"/>
            </a:xfrm>
            <a:prstGeom prst="rect">
              <a:avLst/>
            </a:prstGeom>
          </p:spPr>
        </p:pic>
      </p:grpSp>
      <p:grpSp>
        <p:nvGrpSpPr>
          <p:cNvPr id="4" name="Groupe 3"/>
          <p:cNvGrpSpPr/>
          <p:nvPr/>
        </p:nvGrpSpPr>
        <p:grpSpPr>
          <a:xfrm>
            <a:off x="859185" y="1894703"/>
            <a:ext cx="2291351" cy="2412000"/>
            <a:chOff x="859185" y="1894703"/>
            <a:chExt cx="2291351" cy="2412000"/>
          </a:xfrm>
        </p:grpSpPr>
        <p:sp>
          <p:nvSpPr>
            <p:cNvPr id="51" name="Rectangle à coins arrondis 50"/>
            <p:cNvSpPr/>
            <p:nvPr/>
          </p:nvSpPr>
          <p:spPr>
            <a:xfrm>
              <a:off x="859185" y="1977305"/>
              <a:ext cx="2291351" cy="2329398"/>
            </a:xfrm>
            <a:prstGeom prst="round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2" name="Picture 7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8EC9E8CA-6962-EA42-AF7E-287B26BA7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552769" y="1894703"/>
              <a:ext cx="904182" cy="903345"/>
            </a:xfrm>
            <a:prstGeom prst="rect">
              <a:avLst/>
            </a:prstGeom>
            <a:ln w="9525">
              <a:noFill/>
            </a:ln>
          </p:spPr>
        </p:pic>
      </p:grpSp>
      <p:pic>
        <p:nvPicPr>
          <p:cNvPr id="7" name="Imag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8229" y="1504389"/>
            <a:ext cx="1588734" cy="3177467"/>
          </a:xfrm>
          <a:prstGeom prst="rect">
            <a:avLst/>
          </a:prstGeom>
        </p:spPr>
      </p:pic>
      <p:pic>
        <p:nvPicPr>
          <p:cNvPr id="55" name="Picture 14" descr="A close up of a sign&#10;&#10;Description generated with high confidence">
            <a:extLst>
              <a:ext uri="{FF2B5EF4-FFF2-40B4-BE49-F238E27FC236}">
                <a16:creationId xmlns:a16="http://schemas.microsoft.com/office/drawing/2014/main" id="{8C549C99-C714-1340-8C14-63507A776D3D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296298" y="2962004"/>
            <a:ext cx="1601088" cy="804778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59" name="Image 58">
            <a:extLst>
              <a:ext uri="{FF2B5EF4-FFF2-40B4-BE49-F238E27FC236}">
                <a16:creationId xmlns:a16="http://schemas.microsoft.com/office/drawing/2014/main" id="{D56413A1-EC40-A743-B30A-190927069C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89249" y="3425929"/>
            <a:ext cx="1169075" cy="83662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5" name="Image 64">
            <a:extLst>
              <a:ext uri="{FF2B5EF4-FFF2-40B4-BE49-F238E27FC236}">
                <a16:creationId xmlns:a16="http://schemas.microsoft.com/office/drawing/2014/main" id="{D49C739E-BF24-464C-A404-7EE7FD06698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598" t="4114" r="7180" b="2752"/>
          <a:stretch/>
        </p:blipFill>
        <p:spPr>
          <a:xfrm>
            <a:off x="4240497" y="3449576"/>
            <a:ext cx="705368" cy="649971"/>
          </a:xfrm>
          <a:prstGeom prst="rect">
            <a:avLst/>
          </a:prstGeom>
        </p:spPr>
      </p:pic>
      <p:pic>
        <p:nvPicPr>
          <p:cNvPr id="39" name="Google Shape;238;p28"/>
          <p:cNvPicPr preferRelativeResize="0"/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683150" y="473807"/>
            <a:ext cx="515883" cy="70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Image 45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8800" y="633756"/>
            <a:ext cx="540167" cy="540167"/>
          </a:xfrm>
          <a:prstGeom prst="rect">
            <a:avLst/>
          </a:prstGeom>
        </p:spPr>
      </p:pic>
      <p:grpSp>
        <p:nvGrpSpPr>
          <p:cNvPr id="56" name="Groupe 55"/>
          <p:cNvGrpSpPr/>
          <p:nvPr/>
        </p:nvGrpSpPr>
        <p:grpSpPr>
          <a:xfrm>
            <a:off x="1001120" y="2697183"/>
            <a:ext cx="887014" cy="728746"/>
            <a:chOff x="6760035" y="2571418"/>
            <a:chExt cx="1253534" cy="976325"/>
          </a:xfrm>
        </p:grpSpPr>
        <p:pic>
          <p:nvPicPr>
            <p:cNvPr id="57" name="Graphic 11" descr="Drama">
              <a:extLst>
                <a:ext uri="{FF2B5EF4-FFF2-40B4-BE49-F238E27FC236}">
                  <a16:creationId xmlns:a16="http://schemas.microsoft.com/office/drawing/2014/main" id="{5D9852F5-673F-0F4C-AF04-6A1AD92DEE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96DAC541-7B7A-43D3-8B79-37D633B846F1}">
                  <asvg:svgBlip xmlns:asvg="http://schemas.microsoft.com/office/drawing/2016/SVG/main" xmlns="" r:embed="rId18"/>
                </a:ext>
              </a:extLst>
            </a:blip>
            <a:stretch>
              <a:fillRect/>
            </a:stretch>
          </p:blipFill>
          <p:spPr>
            <a:xfrm>
              <a:off x="7024977" y="2807424"/>
              <a:ext cx="740319" cy="740319"/>
            </a:xfrm>
            <a:prstGeom prst="rect">
              <a:avLst/>
            </a:prstGeom>
            <a:ln w="9525">
              <a:noFill/>
            </a:ln>
          </p:spPr>
        </p:pic>
        <p:pic>
          <p:nvPicPr>
            <p:cNvPr id="58" name="Image 57">
              <a:extLst>
                <a:ext uri="{FF2B5EF4-FFF2-40B4-BE49-F238E27FC236}">
                  <a16:creationId xmlns:a16="http://schemas.microsoft.com/office/drawing/2014/main" id="{F375A08B-C1E7-204D-A403-1FDD7E5A4287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/>
            <a:stretch>
              <a:fillRect/>
            </a:stretch>
          </p:blipFill>
          <p:spPr>
            <a:xfrm flipH="1">
              <a:off x="6760035" y="2571418"/>
              <a:ext cx="1253534" cy="9000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</p:grpSp>
      <p:pic>
        <p:nvPicPr>
          <p:cNvPr id="41" name="Vocaroo nsHQhFHaHFf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331491" y="4329247"/>
            <a:ext cx="609600" cy="609600"/>
          </a:xfrm>
          <a:prstGeom prst="rect">
            <a:avLst/>
          </a:prstGeom>
        </p:spPr>
      </p:pic>
      <p:pic>
        <p:nvPicPr>
          <p:cNvPr id="6" name="Vocaroo imRPpR70Lu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2929491" y="4295908"/>
            <a:ext cx="609600" cy="666895"/>
          </a:xfrm>
          <a:prstGeom prst="rect">
            <a:avLst/>
          </a:prstGeom>
        </p:spPr>
      </p:pic>
      <p:pic>
        <p:nvPicPr>
          <p:cNvPr id="42" name="Vocaroo imRPpR70Lu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4048420" y="4320728"/>
            <a:ext cx="609600" cy="666895"/>
          </a:xfrm>
          <a:prstGeom prst="rect">
            <a:avLst/>
          </a:prstGeom>
        </p:spPr>
      </p:pic>
      <p:grpSp>
        <p:nvGrpSpPr>
          <p:cNvPr id="47" name="Groupe 46"/>
          <p:cNvGrpSpPr/>
          <p:nvPr/>
        </p:nvGrpSpPr>
        <p:grpSpPr>
          <a:xfrm>
            <a:off x="3664926" y="2831501"/>
            <a:ext cx="1510702" cy="540366"/>
            <a:chOff x="4284618" y="1606731"/>
            <a:chExt cx="1992358" cy="718458"/>
          </a:xfrm>
        </p:grpSpPr>
        <p:pic>
          <p:nvPicPr>
            <p:cNvPr id="50" name="Image 49">
              <a:extLst>
                <a:ext uri="{FF2B5EF4-FFF2-40B4-BE49-F238E27FC236}">
                  <a16:creationId xmlns:a16="http://schemas.microsoft.com/office/drawing/2014/main" id="{A4302302-D1A1-3045-9AE0-7395D6274C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1"/>
            <a:srcRect l="3789" t="11904" r="6947" b="8267"/>
            <a:stretch/>
          </p:blipFill>
          <p:spPr>
            <a:xfrm>
              <a:off x="4284618" y="1606731"/>
              <a:ext cx="1992358" cy="718458"/>
            </a:xfrm>
            <a:prstGeom prst="rect">
              <a:avLst/>
            </a:prstGeom>
            <a:ln w="9525">
              <a:solidFill>
                <a:schemeClr val="bg1"/>
              </a:solidFill>
            </a:ln>
          </p:spPr>
        </p:pic>
        <p:sp>
          <p:nvSpPr>
            <p:cNvPr id="60" name="Rectangle 59"/>
            <p:cNvSpPr/>
            <p:nvPr/>
          </p:nvSpPr>
          <p:spPr>
            <a:xfrm>
              <a:off x="4638675" y="1752241"/>
              <a:ext cx="1276350" cy="319447"/>
            </a:xfrm>
            <a:prstGeom prst="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10" name="Groupe 9"/>
          <p:cNvGrpSpPr/>
          <p:nvPr/>
        </p:nvGrpSpPr>
        <p:grpSpPr>
          <a:xfrm>
            <a:off x="325044" y="1389224"/>
            <a:ext cx="8555996" cy="468000"/>
            <a:chOff x="325044" y="1389224"/>
            <a:chExt cx="8555996" cy="468000"/>
          </a:xfrm>
        </p:grpSpPr>
        <p:grpSp>
          <p:nvGrpSpPr>
            <p:cNvPr id="2" name="Groupe 1"/>
            <p:cNvGrpSpPr/>
            <p:nvPr/>
          </p:nvGrpSpPr>
          <p:grpSpPr>
            <a:xfrm>
              <a:off x="5205700" y="1417367"/>
              <a:ext cx="563938" cy="360000"/>
              <a:chOff x="5205700" y="1417367"/>
              <a:chExt cx="563938" cy="360000"/>
            </a:xfrm>
          </p:grpSpPr>
          <p:pic>
            <p:nvPicPr>
              <p:cNvPr id="43" name="Graphic 11" descr="Drama">
                <a:extLst>
                  <a:ext uri="{FF2B5EF4-FFF2-40B4-BE49-F238E27FC236}">
                    <a16:creationId xmlns:a16="http://schemas.microsoft.com/office/drawing/2014/main" id="{5D9852F5-673F-0F4C-AF04-6A1AD92DEE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96DAC541-7B7A-43D3-8B79-37D633B846F1}">
                    <asvg:svgBlip xmlns:asvg="http://schemas.microsoft.com/office/drawing/2016/SVG/main" xmlns="" r:embed="rId18"/>
                  </a:ext>
                </a:extLst>
              </a:blip>
              <a:stretch>
                <a:fillRect/>
              </a:stretch>
            </p:blipFill>
            <p:spPr>
              <a:xfrm>
                <a:off x="5324892" y="1504389"/>
                <a:ext cx="333054" cy="272978"/>
              </a:xfrm>
              <a:prstGeom prst="rect">
                <a:avLst/>
              </a:prstGeom>
              <a:ln w="9525">
                <a:noFill/>
              </a:ln>
            </p:spPr>
          </p:pic>
          <p:pic>
            <p:nvPicPr>
              <p:cNvPr id="44" name="Image 43">
                <a:extLst>
                  <a:ext uri="{FF2B5EF4-FFF2-40B4-BE49-F238E27FC236}">
                    <a16:creationId xmlns:a16="http://schemas.microsoft.com/office/drawing/2014/main" id="{F375A08B-C1E7-204D-A403-1FDD7E5A42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 flipH="1">
                <a:off x="5205700" y="1417367"/>
                <a:ext cx="563938" cy="331857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</p:grpSp>
        <p:pic>
          <p:nvPicPr>
            <p:cNvPr id="32" name="Picture 14" descr="A close up of a sign&#10;&#10;Description generated with high confidence">
              <a:extLst>
                <a:ext uri="{FF2B5EF4-FFF2-40B4-BE49-F238E27FC236}">
                  <a16:creationId xmlns:a16="http://schemas.microsoft.com/office/drawing/2014/main" id="{8C549C99-C714-1340-8C14-63507A776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325044" y="1404070"/>
              <a:ext cx="716212" cy="3600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33" name="Image 32">
              <a:extLst>
                <a:ext uri="{FF2B5EF4-FFF2-40B4-BE49-F238E27FC236}">
                  <a16:creationId xmlns:a16="http://schemas.microsoft.com/office/drawing/2014/main" id="{515A53EB-B360-C540-ACD3-752A40547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/>
            <a:stretch>
              <a:fillRect/>
            </a:stretch>
          </p:blipFill>
          <p:spPr>
            <a:xfrm>
              <a:off x="1718465" y="1417367"/>
              <a:ext cx="743771" cy="3600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34" name="Graphic 9" descr="Music notation">
              <a:extLst>
                <a:ext uri="{FF2B5EF4-FFF2-40B4-BE49-F238E27FC236}">
                  <a16:creationId xmlns:a16="http://schemas.microsoft.com/office/drawing/2014/main" id="{D98FF3F1-368F-A047-8879-82EA4E57F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96DAC541-7B7A-43D3-8B79-37D633B846F1}">
                  <asvg:svgBlip xmlns:asvg="http://schemas.microsoft.com/office/drawing/2016/SVG/main" xmlns="" r:embed="rId24"/>
                </a:ext>
              </a:extLst>
            </a:blip>
            <a:stretch>
              <a:fillRect/>
            </a:stretch>
          </p:blipFill>
          <p:spPr>
            <a:xfrm>
              <a:off x="8413040" y="1389224"/>
              <a:ext cx="468000" cy="468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5" name="Image 34">
              <a:extLst>
                <a:ext uri="{FF2B5EF4-FFF2-40B4-BE49-F238E27FC236}">
                  <a16:creationId xmlns:a16="http://schemas.microsoft.com/office/drawing/2014/main" id="{9FF55CBA-C91C-F94B-8EB7-E55FDB1EA34C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/>
            <a:stretch>
              <a:fillRect/>
            </a:stretch>
          </p:blipFill>
          <p:spPr>
            <a:xfrm>
              <a:off x="7784275" y="1404070"/>
              <a:ext cx="429050" cy="36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6" name="Image 35">
              <a:extLst>
                <a:ext uri="{FF2B5EF4-FFF2-40B4-BE49-F238E27FC236}">
                  <a16:creationId xmlns:a16="http://schemas.microsoft.com/office/drawing/2014/main" id="{D56413A1-EC40-A743-B30A-190927069C9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4609273" y="1404070"/>
              <a:ext cx="503055" cy="36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96BFBAD1-B4C6-0A48-B1B7-0683571C3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/>
            <a:stretch>
              <a:fillRect/>
            </a:stretch>
          </p:blipFill>
          <p:spPr>
            <a:xfrm>
              <a:off x="5888830" y="1417367"/>
              <a:ext cx="731583" cy="36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pic>
          <p:nvPicPr>
            <p:cNvPr id="38" name="Picture 15" descr="A picture containing drawing&#10;&#10;Description generated with very high confidence">
              <a:extLst>
                <a:ext uri="{FF2B5EF4-FFF2-40B4-BE49-F238E27FC236}">
                  <a16:creationId xmlns:a16="http://schemas.microsoft.com/office/drawing/2014/main" id="{F0700BDB-DCD2-2745-8788-C5F9F9AE3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/>
            <a:stretch>
              <a:fillRect/>
            </a:stretch>
          </p:blipFill>
          <p:spPr>
            <a:xfrm>
              <a:off x="3849394" y="1410227"/>
              <a:ext cx="554694" cy="360000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pic>
          <p:nvPicPr>
            <p:cNvPr id="45" name="Image 44">
              <a:extLst>
                <a:ext uri="{FF2B5EF4-FFF2-40B4-BE49-F238E27FC236}">
                  <a16:creationId xmlns:a16="http://schemas.microsoft.com/office/drawing/2014/main" id="{D49C739E-BF24-464C-A404-7EE7FD06698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4598" t="4114" r="7180" b="2752"/>
            <a:stretch/>
          </p:blipFill>
          <p:spPr>
            <a:xfrm>
              <a:off x="1199033" y="1417367"/>
              <a:ext cx="390683" cy="360000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66" name="Groupe 65"/>
            <p:cNvGrpSpPr/>
            <p:nvPr/>
          </p:nvGrpSpPr>
          <p:grpSpPr>
            <a:xfrm>
              <a:off x="2610105" y="1389224"/>
              <a:ext cx="1003578" cy="393402"/>
              <a:chOff x="4284618" y="1606731"/>
              <a:chExt cx="1992358" cy="718458"/>
            </a:xfrm>
          </p:grpSpPr>
          <p:pic>
            <p:nvPicPr>
              <p:cNvPr id="67" name="Image 66">
                <a:extLst>
                  <a:ext uri="{FF2B5EF4-FFF2-40B4-BE49-F238E27FC236}">
                    <a16:creationId xmlns:a16="http://schemas.microsoft.com/office/drawing/2014/main" id="{A4302302-D1A1-3045-9AE0-7395D6274C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1"/>
              <a:srcRect l="3789" t="11904" r="6947" b="8267"/>
              <a:stretch/>
            </p:blipFill>
            <p:spPr>
              <a:xfrm>
                <a:off x="4284618" y="1606731"/>
                <a:ext cx="1992358" cy="718458"/>
              </a:xfrm>
              <a:prstGeom prst="rect">
                <a:avLst/>
              </a:prstGeom>
              <a:ln w="9525">
                <a:solidFill>
                  <a:schemeClr val="bg1"/>
                </a:solidFill>
              </a:ln>
            </p:spPr>
          </p:pic>
          <p:sp>
            <p:nvSpPr>
              <p:cNvPr id="68" name="Rectangle 67"/>
              <p:cNvSpPr/>
              <p:nvPr/>
            </p:nvSpPr>
            <p:spPr>
              <a:xfrm>
                <a:off x="4638675" y="1752241"/>
                <a:ext cx="1276350" cy="319447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solidFill>
                  <a:schemeClr val="bg2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69" name="Groupe 68"/>
            <p:cNvGrpSpPr/>
            <p:nvPr/>
          </p:nvGrpSpPr>
          <p:grpSpPr>
            <a:xfrm>
              <a:off x="6789326" y="1412467"/>
              <a:ext cx="833309" cy="399475"/>
              <a:chOff x="4509272" y="3668419"/>
              <a:chExt cx="1543050" cy="571500"/>
            </a:xfrm>
          </p:grpSpPr>
          <p:pic>
            <p:nvPicPr>
              <p:cNvPr id="70" name="Image 69"/>
              <p:cNvPicPr>
                <a:picLocks noChangeAspect="1"/>
              </p:cNvPicPr>
              <p:nvPr/>
            </p:nvPicPr>
            <p:blipFill rotWithShape="1">
              <a:blip r:embed="rId28"/>
              <a:srcRect l="2829" t="6179" r="5468" b="11087"/>
              <a:stretch/>
            </p:blipFill>
            <p:spPr>
              <a:xfrm>
                <a:off x="4509272" y="3668419"/>
                <a:ext cx="1543050" cy="571500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  <p:sp>
            <p:nvSpPr>
              <p:cNvPr id="71" name="Rectangle 70"/>
              <p:cNvSpPr/>
              <p:nvPr/>
            </p:nvSpPr>
            <p:spPr>
              <a:xfrm>
                <a:off x="5072063" y="3750203"/>
                <a:ext cx="719137" cy="359835"/>
              </a:xfrm>
              <a:prstGeom prst="rect">
                <a:avLst/>
              </a:prstGeom>
              <a:solidFill>
                <a:srgbClr val="F28ED1"/>
              </a:solidFill>
              <a:ln>
                <a:solidFill>
                  <a:srgbClr val="F28ED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32888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072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9572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9572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428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500"/>
                            </p:stCondLst>
                            <p:childTnLst>
                              <p:par>
                                <p:cTn id="19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113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37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76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" presetClass="mediacall" presetSubtype="0" fill="hold" nodeType="withEffect">
                                  <p:stCondLst>
                                    <p:cond delay="11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113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  <p:audio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 showWhenStopped="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22">
            <a:off x="8213327" y="4315953"/>
            <a:ext cx="759427" cy="427175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113;p17"/>
          <p:cNvSpPr txBox="1"/>
          <p:nvPr/>
        </p:nvSpPr>
        <p:spPr>
          <a:xfrm>
            <a:off x="1394375" y="610290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dirty="0" err="1">
                <a:sym typeface="Barrio"/>
              </a:rPr>
              <a:t>What</a:t>
            </a:r>
            <a:r>
              <a:rPr lang="fr-FR" dirty="0">
                <a:sym typeface="Barrio"/>
              </a:rPr>
              <a:t> about </a:t>
            </a:r>
            <a:r>
              <a:rPr lang="fr-FR" dirty="0" err="1">
                <a:sym typeface="Barrio"/>
              </a:rPr>
              <a:t>you</a:t>
            </a:r>
            <a:r>
              <a:rPr lang="fr-FR" dirty="0">
                <a:sym typeface="Barrio"/>
              </a:rPr>
              <a:t>?</a:t>
            </a:r>
          </a:p>
        </p:txBody>
      </p:sp>
      <p:grpSp>
        <p:nvGrpSpPr>
          <p:cNvPr id="8" name="Groupe 7"/>
          <p:cNvGrpSpPr/>
          <p:nvPr/>
        </p:nvGrpSpPr>
        <p:grpSpPr>
          <a:xfrm>
            <a:off x="5366897" y="1924752"/>
            <a:ext cx="2293200" cy="2351942"/>
            <a:chOff x="5920125" y="1966033"/>
            <a:chExt cx="2293200" cy="2351942"/>
          </a:xfrm>
        </p:grpSpPr>
        <p:sp>
          <p:nvSpPr>
            <p:cNvPr id="53" name="Rectangle à coins arrondis 52"/>
            <p:cNvSpPr/>
            <p:nvPr/>
          </p:nvSpPr>
          <p:spPr>
            <a:xfrm>
              <a:off x="5920125" y="1966033"/>
              <a:ext cx="2293200" cy="2351942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2"/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31" name="Image 30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1000" y="2050464"/>
              <a:ext cx="503021" cy="740078"/>
            </a:xfrm>
            <a:prstGeom prst="rect">
              <a:avLst/>
            </a:prstGeom>
          </p:spPr>
        </p:pic>
      </p:grpSp>
      <p:grpSp>
        <p:nvGrpSpPr>
          <p:cNvPr id="5" name="Groupe 4"/>
          <p:cNvGrpSpPr/>
          <p:nvPr/>
        </p:nvGrpSpPr>
        <p:grpSpPr>
          <a:xfrm>
            <a:off x="2842687" y="1936024"/>
            <a:ext cx="2293200" cy="2351942"/>
            <a:chOff x="3395915" y="1977305"/>
            <a:chExt cx="2293200" cy="2351942"/>
          </a:xfrm>
        </p:grpSpPr>
        <p:sp>
          <p:nvSpPr>
            <p:cNvPr id="48" name="Rectangle à coins arrondis 47"/>
            <p:cNvSpPr/>
            <p:nvPr/>
          </p:nvSpPr>
          <p:spPr>
            <a:xfrm>
              <a:off x="3395915" y="1977305"/>
              <a:ext cx="2293200" cy="2351942"/>
            </a:xfrm>
            <a:prstGeom prst="roundRect">
              <a:avLst/>
            </a:prstGeom>
            <a:solidFill>
              <a:schemeClr val="accent4">
                <a:lumMod val="40000"/>
                <a:lumOff val="60000"/>
              </a:schemeClr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9" name="Picture 5">
              <a:extLst>
                <a:ext uri="{FF2B5EF4-FFF2-40B4-BE49-F238E27FC236}">
                  <a16:creationId xmlns:a16="http://schemas.microsoft.com/office/drawing/2014/main" id="{97BF28B9-1EAF-E44A-A899-15901AEEA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211835" y="2047631"/>
              <a:ext cx="762692" cy="768740"/>
            </a:xfrm>
            <a:prstGeom prst="rect">
              <a:avLst/>
            </a:prstGeom>
          </p:spPr>
        </p:pic>
      </p:grpSp>
      <p:grpSp>
        <p:nvGrpSpPr>
          <p:cNvPr id="4" name="Groupe 3"/>
          <p:cNvGrpSpPr/>
          <p:nvPr/>
        </p:nvGrpSpPr>
        <p:grpSpPr>
          <a:xfrm>
            <a:off x="305957" y="1853422"/>
            <a:ext cx="2291351" cy="2412000"/>
            <a:chOff x="859185" y="1894703"/>
            <a:chExt cx="2291351" cy="2412000"/>
          </a:xfrm>
        </p:grpSpPr>
        <p:sp>
          <p:nvSpPr>
            <p:cNvPr id="51" name="Rectangle à coins arrondis 50"/>
            <p:cNvSpPr/>
            <p:nvPr/>
          </p:nvSpPr>
          <p:spPr>
            <a:xfrm>
              <a:off x="859185" y="1977305"/>
              <a:ext cx="2291351" cy="2329398"/>
            </a:xfrm>
            <a:prstGeom prst="roundRect">
              <a:avLst/>
            </a:prstGeom>
            <a:solidFill>
              <a:srgbClr val="FFCCFF"/>
            </a:solidFill>
            <a:ln w="9525">
              <a:solidFill>
                <a:schemeClr val="tx1"/>
              </a:solidFill>
            </a:ln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52" name="Picture 7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8EC9E8CA-6962-EA42-AF7E-287B26BA7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552769" y="1894703"/>
              <a:ext cx="904182" cy="903345"/>
            </a:xfrm>
            <a:prstGeom prst="rect">
              <a:avLst/>
            </a:prstGeom>
            <a:ln w="9525">
              <a:noFill/>
            </a:ln>
          </p:spPr>
        </p:pic>
      </p:grpSp>
      <p:pic>
        <p:nvPicPr>
          <p:cNvPr id="46" name="Imag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66" y="552519"/>
            <a:ext cx="540167" cy="540167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7998800" y="1868878"/>
            <a:ext cx="1061715" cy="906212"/>
            <a:chOff x="1693657" y="2798048"/>
            <a:chExt cx="1061715" cy="906212"/>
          </a:xfrm>
        </p:grpSpPr>
        <p:grpSp>
          <p:nvGrpSpPr>
            <p:cNvPr id="47" name="Groupe 46">
              <a:extLst>
                <a:ext uri="{FF2B5EF4-FFF2-40B4-BE49-F238E27FC236}">
                  <a16:creationId xmlns:a16="http://schemas.microsoft.com/office/drawing/2014/main" id="{1B0EB69D-BB25-0248-B595-0AD8CD422662}"/>
                </a:ext>
              </a:extLst>
            </p:cNvPr>
            <p:cNvGrpSpPr/>
            <p:nvPr/>
          </p:nvGrpSpPr>
          <p:grpSpPr>
            <a:xfrm>
              <a:off x="1693657" y="3162300"/>
              <a:ext cx="763294" cy="541960"/>
              <a:chOff x="379455" y="1668056"/>
              <a:chExt cx="2285263" cy="1542927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D48BDECC-DC32-0449-A781-3E41953BD7CE}"/>
                  </a:ext>
                </a:extLst>
              </p:cNvPr>
              <p:cNvSpPr/>
              <p:nvPr/>
            </p:nvSpPr>
            <p:spPr>
              <a:xfrm rot="19899357">
                <a:off x="543739" y="1865340"/>
                <a:ext cx="1970114" cy="115764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60" name="Groupe 59">
                <a:extLst>
                  <a:ext uri="{FF2B5EF4-FFF2-40B4-BE49-F238E27FC236}">
                    <a16:creationId xmlns:a16="http://schemas.microsoft.com/office/drawing/2014/main" id="{E0802506-B4FF-BF43-A575-5990FEFC918A}"/>
                  </a:ext>
                </a:extLst>
              </p:cNvPr>
              <p:cNvGrpSpPr/>
              <p:nvPr/>
            </p:nvGrpSpPr>
            <p:grpSpPr>
              <a:xfrm>
                <a:off x="379455" y="1668056"/>
                <a:ext cx="2285263" cy="1542927"/>
                <a:chOff x="379455" y="1668056"/>
                <a:chExt cx="2285263" cy="1542927"/>
              </a:xfrm>
            </p:grpSpPr>
            <p:sp>
              <p:nvSpPr>
                <p:cNvPr id="61" name="Rectangle à coins arrondis 60">
                  <a:extLst>
                    <a:ext uri="{FF2B5EF4-FFF2-40B4-BE49-F238E27FC236}">
                      <a16:creationId xmlns:a16="http://schemas.microsoft.com/office/drawing/2014/main" id="{D082B990-849A-974E-A950-B4F12136CCCD}"/>
                    </a:ext>
                  </a:extLst>
                </p:cNvPr>
                <p:cNvSpPr/>
                <p:nvPr/>
              </p:nvSpPr>
              <p:spPr>
                <a:xfrm rot="19899357">
                  <a:off x="379455" y="1668056"/>
                  <a:ext cx="2285263" cy="1542927"/>
                </a:xfrm>
                <a:prstGeom prst="round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63" name="Image 62" descr="C:\Users\schapelet1\Downloads\notebook-426323_640.png">
                  <a:extLst>
                    <a:ext uri="{FF2B5EF4-FFF2-40B4-BE49-F238E27FC236}">
                      <a16:creationId xmlns:a16="http://schemas.microsoft.com/office/drawing/2014/main" id="{4F51359F-3E88-E24D-9B8A-B70D36DD4AC1}"/>
                    </a:ext>
                  </a:extLst>
                </p:cNvPr>
                <p:cNvPicPr/>
                <p:nvPr/>
              </p:nvPicPr>
              <p:blipFill rotWithShape="1"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 rot="19899357">
                  <a:off x="543739" y="1865340"/>
                  <a:ext cx="1970114" cy="11576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</p:grpSp>
        <p:pic>
          <p:nvPicPr>
            <p:cNvPr id="64" name="Image 63">
              <a:extLst>
                <a:ext uri="{FF2B5EF4-FFF2-40B4-BE49-F238E27FC236}">
                  <a16:creationId xmlns:a16="http://schemas.microsoft.com/office/drawing/2014/main" id="{F290A531-9BD0-8442-8072-A559F00F2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84013" y="2798048"/>
              <a:ext cx="471359" cy="722019"/>
            </a:xfrm>
            <a:prstGeom prst="rect">
              <a:avLst/>
            </a:prstGeom>
          </p:spPr>
        </p:pic>
      </p:grpSp>
      <p:pic>
        <p:nvPicPr>
          <p:cNvPr id="66" name="Image 6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237" y="368569"/>
            <a:ext cx="1297755" cy="1035501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>
            <a:off x="325044" y="1389224"/>
            <a:ext cx="8555996" cy="468000"/>
            <a:chOff x="325044" y="1389224"/>
            <a:chExt cx="8555996" cy="468000"/>
          </a:xfrm>
        </p:grpSpPr>
        <p:grpSp>
          <p:nvGrpSpPr>
            <p:cNvPr id="2" name="Groupe 1"/>
            <p:cNvGrpSpPr/>
            <p:nvPr/>
          </p:nvGrpSpPr>
          <p:grpSpPr>
            <a:xfrm>
              <a:off x="5205700" y="1417367"/>
              <a:ext cx="563938" cy="360000"/>
              <a:chOff x="5205700" y="1417367"/>
              <a:chExt cx="563938" cy="360000"/>
            </a:xfrm>
          </p:grpSpPr>
          <p:pic>
            <p:nvPicPr>
              <p:cNvPr id="43" name="Graphic 11" descr="Drama">
                <a:extLst>
                  <a:ext uri="{FF2B5EF4-FFF2-40B4-BE49-F238E27FC236}">
                    <a16:creationId xmlns:a16="http://schemas.microsoft.com/office/drawing/2014/main" id="{5D9852F5-673F-0F4C-AF04-6A1AD92DEE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5324892" y="1504389"/>
                <a:ext cx="333054" cy="272978"/>
              </a:xfrm>
              <a:prstGeom prst="rect">
                <a:avLst/>
              </a:prstGeom>
              <a:ln w="9525">
                <a:noFill/>
              </a:ln>
            </p:spPr>
          </p:pic>
          <p:pic>
            <p:nvPicPr>
              <p:cNvPr id="44" name="Image 43">
                <a:extLst>
                  <a:ext uri="{FF2B5EF4-FFF2-40B4-BE49-F238E27FC236}">
                    <a16:creationId xmlns:a16="http://schemas.microsoft.com/office/drawing/2014/main" id="{F375A08B-C1E7-204D-A403-1FDD7E5A42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 flipH="1">
                <a:off x="5205700" y="1417367"/>
                <a:ext cx="563938" cy="331857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</p:grpSp>
        <p:pic>
          <p:nvPicPr>
            <p:cNvPr id="54" name="Image 53"/>
            <p:cNvPicPr>
              <a:picLocks noChangeAspect="1"/>
            </p:cNvPicPr>
            <p:nvPr/>
          </p:nvPicPr>
          <p:blipFill rotWithShape="1">
            <a:blip r:embed="rId14"/>
            <a:srcRect l="2829" t="6179" r="5468" b="11087"/>
            <a:stretch/>
          </p:blipFill>
          <p:spPr>
            <a:xfrm>
              <a:off x="6805853" y="1461578"/>
              <a:ext cx="812746" cy="301017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  <p:grpSp>
          <p:nvGrpSpPr>
            <p:cNvPr id="67" name="Groupe 66"/>
            <p:cNvGrpSpPr/>
            <p:nvPr/>
          </p:nvGrpSpPr>
          <p:grpSpPr>
            <a:xfrm>
              <a:off x="325044" y="1389224"/>
              <a:ext cx="8555996" cy="468000"/>
              <a:chOff x="325044" y="1389224"/>
              <a:chExt cx="8555996" cy="468000"/>
            </a:xfrm>
          </p:grpSpPr>
          <p:grpSp>
            <p:nvGrpSpPr>
              <p:cNvPr id="68" name="Groupe 67"/>
              <p:cNvGrpSpPr/>
              <p:nvPr/>
            </p:nvGrpSpPr>
            <p:grpSpPr>
              <a:xfrm>
                <a:off x="5205700" y="1417367"/>
                <a:ext cx="563938" cy="360000"/>
                <a:chOff x="5205700" y="1417367"/>
                <a:chExt cx="563938" cy="360000"/>
              </a:xfrm>
            </p:grpSpPr>
            <p:pic>
              <p:nvPicPr>
                <p:cNvPr id="84" name="Graphic 11" descr="Drama">
                  <a:extLst>
                    <a:ext uri="{FF2B5EF4-FFF2-40B4-BE49-F238E27FC236}">
                      <a16:creationId xmlns:a16="http://schemas.microsoft.com/office/drawing/2014/main" id="{5D9852F5-673F-0F4C-AF04-6A1AD92DEEB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1">
                  <a:extLst>
                    <a:ext uri="{96DAC541-7B7A-43D3-8B79-37D633B846F1}">
                      <asvg:svgBlip xmlns:asvg="http://schemas.microsoft.com/office/drawing/2016/SVG/main" xmlns="" r:embed="rId12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324892" y="1504389"/>
                  <a:ext cx="333054" cy="272978"/>
                </a:xfrm>
                <a:prstGeom prst="rect">
                  <a:avLst/>
                </a:prstGeom>
                <a:ln w="9525">
                  <a:noFill/>
                </a:ln>
              </p:spPr>
            </p:pic>
            <p:pic>
              <p:nvPicPr>
                <p:cNvPr id="85" name="Image 84">
                  <a:extLst>
                    <a:ext uri="{FF2B5EF4-FFF2-40B4-BE49-F238E27FC236}">
                      <a16:creationId xmlns:a16="http://schemas.microsoft.com/office/drawing/2014/main" id="{F375A08B-C1E7-204D-A403-1FDD7E5A428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 flipH="1">
                  <a:off x="5205700" y="1417367"/>
                  <a:ext cx="563938" cy="331857"/>
                </a:xfrm>
                <a:prstGeom prst="rect">
                  <a:avLst/>
                </a:prstGeom>
                <a:ln w="9525">
                  <a:solidFill>
                    <a:schemeClr val="tx1"/>
                  </a:solidFill>
                </a:ln>
              </p:spPr>
            </p:pic>
          </p:grpSp>
          <p:grpSp>
            <p:nvGrpSpPr>
              <p:cNvPr id="69" name="Groupe 68"/>
              <p:cNvGrpSpPr/>
              <p:nvPr/>
            </p:nvGrpSpPr>
            <p:grpSpPr>
              <a:xfrm>
                <a:off x="325044" y="1389224"/>
                <a:ext cx="8555996" cy="468000"/>
                <a:chOff x="325044" y="1389224"/>
                <a:chExt cx="8555996" cy="468000"/>
              </a:xfrm>
            </p:grpSpPr>
            <p:pic>
              <p:nvPicPr>
                <p:cNvPr id="76" name="Picture 14" descr="A close up of a sign&#10;&#10;Description generated with high confidence">
                  <a:extLst>
                    <a:ext uri="{FF2B5EF4-FFF2-40B4-BE49-F238E27FC236}">
                      <a16:creationId xmlns:a16="http://schemas.microsoft.com/office/drawing/2014/main" id="{8C549C99-C714-1340-8C14-63507A776D3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25044" y="1404070"/>
                  <a:ext cx="716212" cy="360000"/>
                </a:xfrm>
                <a:prstGeom prst="rect">
                  <a:avLst/>
                </a:prstGeom>
                <a:ln w="9525">
                  <a:solidFill>
                    <a:schemeClr val="tx1"/>
                  </a:solidFill>
                </a:ln>
              </p:spPr>
            </p:pic>
            <p:pic>
              <p:nvPicPr>
                <p:cNvPr id="77" name="Image 76">
                  <a:extLst>
                    <a:ext uri="{FF2B5EF4-FFF2-40B4-BE49-F238E27FC236}">
                      <a16:creationId xmlns:a16="http://schemas.microsoft.com/office/drawing/2014/main" id="{515A53EB-B360-C540-ACD3-752A40547A2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718465" y="1417367"/>
                  <a:ext cx="743771" cy="360000"/>
                </a:xfrm>
                <a:prstGeom prst="rect">
                  <a:avLst/>
                </a:prstGeom>
                <a:ln w="9525">
                  <a:solidFill>
                    <a:schemeClr val="tx1"/>
                  </a:solidFill>
                </a:ln>
              </p:spPr>
            </p:pic>
            <p:pic>
              <p:nvPicPr>
                <p:cNvPr id="78" name="Graphic 9" descr="Music notation">
                  <a:extLst>
                    <a:ext uri="{FF2B5EF4-FFF2-40B4-BE49-F238E27FC236}">
                      <a16:creationId xmlns:a16="http://schemas.microsoft.com/office/drawing/2014/main" id="{D98FF3F1-368F-A047-8879-82EA4E57F6A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>
                  <a:extLst>
                    <a:ext uri="{96DAC541-7B7A-43D3-8B79-37D633B846F1}">
                      <asvg:svgBlip xmlns:asvg="http://schemas.microsoft.com/office/drawing/2016/SVG/main" xmlns="" r:embed="rId18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413040" y="1389224"/>
                  <a:ext cx="468000" cy="468000"/>
                </a:xfrm>
                <a:prstGeom prst="rect">
                  <a:avLst/>
                </a:prstGeom>
              </p:spPr>
            </p:pic>
            <p:pic>
              <p:nvPicPr>
                <p:cNvPr id="79" name="Image 78">
                  <a:extLst>
                    <a:ext uri="{FF2B5EF4-FFF2-40B4-BE49-F238E27FC236}">
                      <a16:creationId xmlns:a16="http://schemas.microsoft.com/office/drawing/2014/main" id="{9FF55CBA-C91C-F94B-8EB7-E55FDB1EA34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784275" y="1404070"/>
                  <a:ext cx="429050" cy="360000"/>
                </a:xfrm>
                <a:prstGeom prst="rect">
                  <a:avLst/>
                </a:prstGeom>
              </p:spPr>
            </p:pic>
            <p:pic>
              <p:nvPicPr>
                <p:cNvPr id="80" name="Image 79">
                  <a:extLst>
                    <a:ext uri="{FF2B5EF4-FFF2-40B4-BE49-F238E27FC236}">
                      <a16:creationId xmlns:a16="http://schemas.microsoft.com/office/drawing/2014/main" id="{D56413A1-EC40-A743-B30A-190927069C9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4609273" y="1404070"/>
                  <a:ext cx="503055" cy="360000"/>
                </a:xfrm>
                <a:prstGeom prst="rect">
                  <a:avLst/>
                </a:prstGeom>
              </p:spPr>
            </p:pic>
            <p:pic>
              <p:nvPicPr>
                <p:cNvPr id="81" name="Image 80">
                  <a:extLst>
                    <a:ext uri="{FF2B5EF4-FFF2-40B4-BE49-F238E27FC236}">
                      <a16:creationId xmlns:a16="http://schemas.microsoft.com/office/drawing/2014/main" id="{96BFBAD1-B4C6-0A48-B1B7-0683571C3CF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888830" y="1417367"/>
                  <a:ext cx="731583" cy="360000"/>
                </a:xfrm>
                <a:prstGeom prst="rect">
                  <a:avLst/>
                </a:prstGeom>
              </p:spPr>
            </p:pic>
            <p:pic>
              <p:nvPicPr>
                <p:cNvPr id="82" name="Picture 15" descr="A picture containing drawing&#10;&#10;Description generated with very high confidence">
                  <a:extLst>
                    <a:ext uri="{FF2B5EF4-FFF2-40B4-BE49-F238E27FC236}">
                      <a16:creationId xmlns:a16="http://schemas.microsoft.com/office/drawing/2014/main" id="{F0700BDB-DCD2-2745-8788-C5F9F9AE39F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849394" y="1410227"/>
                  <a:ext cx="554694" cy="360000"/>
                </a:xfrm>
                <a:prstGeom prst="rect">
                  <a:avLst/>
                </a:prstGeom>
                <a:ln w="9525">
                  <a:solidFill>
                    <a:schemeClr val="tx1"/>
                  </a:solidFill>
                </a:ln>
              </p:spPr>
            </p:pic>
            <p:pic>
              <p:nvPicPr>
                <p:cNvPr id="83" name="Image 82">
                  <a:extLst>
                    <a:ext uri="{FF2B5EF4-FFF2-40B4-BE49-F238E27FC236}">
                      <a16:creationId xmlns:a16="http://schemas.microsoft.com/office/drawing/2014/main" id="{D49C739E-BF24-464C-A404-7EE7FD0669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3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</a:blip>
                <a:srcRect l="4598" t="4114" r="7180" b="2752"/>
                <a:stretch/>
              </p:blipFill>
              <p:spPr>
                <a:xfrm>
                  <a:off x="1199033" y="1417367"/>
                  <a:ext cx="390683" cy="360000"/>
                </a:xfrm>
                <a:prstGeom prst="rect">
                  <a:avLst/>
                </a:prstGeom>
              </p:spPr>
            </p:pic>
          </p:grpSp>
          <p:grpSp>
            <p:nvGrpSpPr>
              <p:cNvPr id="70" name="Groupe 69"/>
              <p:cNvGrpSpPr/>
              <p:nvPr/>
            </p:nvGrpSpPr>
            <p:grpSpPr>
              <a:xfrm>
                <a:off x="2610105" y="1389224"/>
                <a:ext cx="1003578" cy="393402"/>
                <a:chOff x="4284618" y="1606731"/>
                <a:chExt cx="1992358" cy="718458"/>
              </a:xfrm>
            </p:grpSpPr>
            <p:pic>
              <p:nvPicPr>
                <p:cNvPr id="74" name="Image 73">
                  <a:extLst>
                    <a:ext uri="{FF2B5EF4-FFF2-40B4-BE49-F238E27FC236}">
                      <a16:creationId xmlns:a16="http://schemas.microsoft.com/office/drawing/2014/main" id="{A4302302-D1A1-3045-9AE0-7395D6274C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4"/>
                <a:srcRect l="3789" t="11904" r="6947" b="8267"/>
                <a:stretch/>
              </p:blipFill>
              <p:spPr>
                <a:xfrm>
                  <a:off x="4284618" y="1606731"/>
                  <a:ext cx="1992358" cy="718458"/>
                </a:xfrm>
                <a:prstGeom prst="rect">
                  <a:avLst/>
                </a:prstGeom>
                <a:ln w="9525">
                  <a:solidFill>
                    <a:schemeClr val="bg1"/>
                  </a:solidFill>
                </a:ln>
              </p:spPr>
            </p:pic>
            <p:sp>
              <p:nvSpPr>
                <p:cNvPr id="75" name="Rectangle 74"/>
                <p:cNvSpPr/>
                <p:nvPr/>
              </p:nvSpPr>
              <p:spPr>
                <a:xfrm>
                  <a:off x="4638675" y="1752241"/>
                  <a:ext cx="1276350" cy="319447"/>
                </a:xfrm>
                <a:prstGeom prst="rect">
                  <a:avLst/>
                </a:prstGeom>
                <a:solidFill>
                  <a:schemeClr val="bg2">
                    <a:lumMod val="75000"/>
                  </a:schemeClr>
                </a:solidFill>
                <a:ln>
                  <a:solidFill>
                    <a:schemeClr val="bg2">
                      <a:lumMod val="7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  <p:grpSp>
            <p:nvGrpSpPr>
              <p:cNvPr id="71" name="Groupe 70"/>
              <p:cNvGrpSpPr/>
              <p:nvPr/>
            </p:nvGrpSpPr>
            <p:grpSpPr>
              <a:xfrm>
                <a:off x="6789326" y="1412467"/>
                <a:ext cx="833309" cy="399475"/>
                <a:chOff x="4509272" y="3668419"/>
                <a:chExt cx="1543050" cy="571500"/>
              </a:xfrm>
            </p:grpSpPr>
            <p:pic>
              <p:nvPicPr>
                <p:cNvPr id="72" name="Image 71"/>
                <p:cNvPicPr>
                  <a:picLocks noChangeAspect="1"/>
                </p:cNvPicPr>
                <p:nvPr/>
              </p:nvPicPr>
              <p:blipFill rotWithShape="1">
                <a:blip r:embed="rId14"/>
                <a:srcRect l="2829" t="6179" r="5468" b="11087"/>
                <a:stretch/>
              </p:blipFill>
              <p:spPr>
                <a:xfrm>
                  <a:off x="4509272" y="3668419"/>
                  <a:ext cx="1543050" cy="571500"/>
                </a:xfrm>
                <a:prstGeom prst="rect">
                  <a:avLst/>
                </a:prstGeom>
                <a:ln w="9525">
                  <a:solidFill>
                    <a:schemeClr val="tx1"/>
                  </a:solidFill>
                </a:ln>
              </p:spPr>
            </p:pic>
            <p:sp>
              <p:nvSpPr>
                <p:cNvPr id="73" name="Rectangle 72"/>
                <p:cNvSpPr/>
                <p:nvPr/>
              </p:nvSpPr>
              <p:spPr>
                <a:xfrm>
                  <a:off x="5072063" y="3750203"/>
                  <a:ext cx="719137" cy="359835"/>
                </a:xfrm>
                <a:prstGeom prst="rect">
                  <a:avLst/>
                </a:prstGeom>
                <a:solidFill>
                  <a:srgbClr val="F28ED1"/>
                </a:solidFill>
                <a:ln>
                  <a:solidFill>
                    <a:srgbClr val="F28ED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786830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Q3-day-drama.mp3">
            <a:hlinkClick r:id="" action="ppaction://media"/>
            <a:extLst>
              <a:ext uri="{FF2B5EF4-FFF2-40B4-BE49-F238E27FC236}">
                <a16:creationId xmlns:a16="http://schemas.microsoft.com/office/drawing/2014/main" id="{621335E1-3BD9-3F49-BB46-4AECE7BC0D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86700" y="4121618"/>
            <a:ext cx="812800" cy="812800"/>
          </a:xfrm>
          <a:prstGeom prst="rect">
            <a:avLst/>
          </a:prstGeom>
        </p:spPr>
      </p:pic>
      <p:pic>
        <p:nvPicPr>
          <p:cNvPr id="5" name="Audio 4 emission5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5827" y="4486367"/>
            <a:ext cx="609600" cy="609600"/>
          </a:xfrm>
          <a:prstGeom prst="rect">
            <a:avLst/>
          </a:prstGeom>
        </p:spPr>
      </p:pic>
      <p:pic>
        <p:nvPicPr>
          <p:cNvPr id="6" name="slide 21 Q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527356" y="4502232"/>
            <a:ext cx="609600" cy="609600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16050" r="10375" b="29383"/>
          <a:stretch/>
        </p:blipFill>
        <p:spPr>
          <a:xfrm>
            <a:off x="-38101" y="0"/>
            <a:ext cx="9231280" cy="5308599"/>
          </a:xfrm>
          <a:prstGeom prst="rect">
            <a:avLst/>
          </a:prstGeom>
        </p:spPr>
      </p:pic>
      <p:pic>
        <p:nvPicPr>
          <p:cNvPr id="3" name="slide 21 Slow  timetable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533186" y="4542749"/>
            <a:ext cx="609600" cy="6096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582047" y="1081567"/>
            <a:ext cx="1484416" cy="65033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4569346" y="1731905"/>
            <a:ext cx="1509995" cy="670139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4582047" y="2788627"/>
            <a:ext cx="1484416" cy="694983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4582048" y="3509315"/>
            <a:ext cx="1484416" cy="64126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4582047" y="4540332"/>
            <a:ext cx="1484416" cy="641268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469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96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1" presetClass="exit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31" presetClass="exit" presetSubtype="0" fill="hold" grpId="0" nodeType="withEffect">
                                  <p:stCondLst>
                                    <p:cond delay="15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1" presetClass="exit" presetSubtype="0" fill="hold" grpId="0" nodeType="withEffect">
                                  <p:stCondLst>
                                    <p:cond delay="292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1" presetClass="exit" presetSubtype="0" fill="hold" grpId="0" nodeType="withEffect">
                                  <p:stCondLst>
                                    <p:cond delay="4380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1" presetClass="exit" presetSubtype="0" fill="hold" grpId="0" nodeType="withEffect">
                                  <p:stCondLst>
                                    <p:cond delay="6010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65462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638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535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1456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5244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21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83919"/>
                            </p:stCondLst>
                            <p:childTnLst>
                              <p:par>
                                <p:cTn id="44" presetID="1" presetClass="mediacall" presetSubtype="0" fill="hold" nodeType="afterEffect">
                                  <p:stCondLst>
                                    <p:cond delay="2981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82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2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91F6D2B9-ECEF-D648-8731-FCF28391C554}"/>
              </a:ext>
            </a:extLst>
          </p:cNvPr>
          <p:cNvSpPr/>
          <p:nvPr/>
        </p:nvSpPr>
        <p:spPr>
          <a:xfrm rot="8814371">
            <a:off x="1908378" y="2893609"/>
            <a:ext cx="648000" cy="251310"/>
          </a:xfrm>
          <a:prstGeom prst="rightArrow">
            <a:avLst>
              <a:gd name="adj1" fmla="val 45954"/>
              <a:gd name="adj2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>
              <a:solidFill>
                <a:srgbClr val="0070C0"/>
              </a:solidFill>
            </a:endParaRPr>
          </a:p>
        </p:txBody>
      </p:sp>
      <p:sp>
        <p:nvSpPr>
          <p:cNvPr id="9" name="Flèche : droite 7">
            <a:extLst>
              <a:ext uri="{FF2B5EF4-FFF2-40B4-BE49-F238E27FC236}">
                <a16:creationId xmlns:a16="http://schemas.microsoft.com/office/drawing/2014/main" id="{1EBF970A-45F3-4444-A880-501BBFFC563E}"/>
              </a:ext>
            </a:extLst>
          </p:cNvPr>
          <p:cNvSpPr/>
          <p:nvPr/>
        </p:nvSpPr>
        <p:spPr>
          <a:xfrm rot="16200000">
            <a:off x="2133591" y="2146984"/>
            <a:ext cx="875903" cy="243542"/>
          </a:xfrm>
          <a:prstGeom prst="rightArrow">
            <a:avLst>
              <a:gd name="adj1" fmla="val 4595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/>
          </a:p>
        </p:txBody>
      </p:sp>
      <p:grpSp>
        <p:nvGrpSpPr>
          <p:cNvPr id="5" name="Groupe 4"/>
          <p:cNvGrpSpPr/>
          <p:nvPr/>
        </p:nvGrpSpPr>
        <p:grpSpPr>
          <a:xfrm>
            <a:off x="1243584" y="1446378"/>
            <a:ext cx="2644806" cy="2644806"/>
            <a:chOff x="-472865" y="1285767"/>
            <a:chExt cx="2644806" cy="2644806"/>
          </a:xfrm>
        </p:grpSpPr>
        <p:pic>
          <p:nvPicPr>
            <p:cNvPr id="7" name="Picture 2" descr="Blank Clock Face | Loving Printable | Blank clock faces, Blank ...">
              <a:extLst>
                <a:ext uri="{FF2B5EF4-FFF2-40B4-BE49-F238E27FC236}">
                  <a16:creationId xmlns:a16="http://schemas.microsoft.com/office/drawing/2014/main" id="{BC3E0F64-1BB0-5A44-B780-453775A593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2865" y="1285767"/>
              <a:ext cx="2644806" cy="2644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Ellipse 1"/>
            <p:cNvSpPr/>
            <p:nvPr/>
          </p:nvSpPr>
          <p:spPr>
            <a:xfrm>
              <a:off x="688865" y="2480781"/>
              <a:ext cx="288000" cy="288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2" name="Google Shape;112;p17"/>
          <p:cNvSpPr txBox="1"/>
          <p:nvPr/>
        </p:nvSpPr>
        <p:spPr>
          <a:xfrm>
            <a:off x="2818050" y="587100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1612900" y="639595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dirty="0" err="1">
                <a:sym typeface="Barrio"/>
              </a:rPr>
              <a:t>What</a:t>
            </a:r>
            <a:r>
              <a:rPr lang="fr-FR" dirty="0">
                <a:sym typeface="Barrio"/>
              </a:rPr>
              <a:t> time </a:t>
            </a:r>
            <a:r>
              <a:rPr lang="fr-FR" dirty="0" err="1">
                <a:sym typeface="Barrio"/>
              </a:rPr>
              <a:t>is</a:t>
            </a:r>
            <a:r>
              <a:rPr lang="fr-FR" dirty="0">
                <a:sym typeface="Barrio"/>
              </a:rPr>
              <a:t> </a:t>
            </a:r>
            <a:r>
              <a:rPr lang="fr-FR" dirty="0" err="1">
                <a:sym typeface="Barrio"/>
              </a:rPr>
              <a:t>it</a:t>
            </a:r>
            <a:r>
              <a:rPr lang="fr-FR" dirty="0">
                <a:sym typeface="Barrio"/>
              </a:rPr>
              <a:t>?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195" y="667707"/>
            <a:ext cx="530877" cy="530877"/>
          </a:xfrm>
          <a:prstGeom prst="rect">
            <a:avLst/>
          </a:prstGeom>
        </p:spPr>
      </p:pic>
      <p:pic>
        <p:nvPicPr>
          <p:cNvPr id="13" name="Google Shape;238;p28">
            <a:extLst>
              <a:ext uri="{FF2B5EF4-FFF2-40B4-BE49-F238E27FC236}">
                <a16:creationId xmlns:a16="http://schemas.microsoft.com/office/drawing/2014/main" id="{10C87C01-0FBC-4DA6-8A28-033F6206333E}"/>
              </a:ext>
            </a:extLst>
          </p:cNvPr>
          <p:cNvPicPr preferRelativeResize="0"/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22608" y="546098"/>
            <a:ext cx="520976" cy="61379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5;p18">
            <a:extLst>
              <a:ext uri="{FF2B5EF4-FFF2-40B4-BE49-F238E27FC236}">
                <a16:creationId xmlns:a16="http://schemas.microsoft.com/office/drawing/2014/main" id="{787DA498-9BC5-E44A-A00A-68E6485BDDF3}"/>
              </a:ext>
            </a:extLst>
          </p:cNvPr>
          <p:cNvSpPr/>
          <p:nvPr/>
        </p:nvSpPr>
        <p:spPr>
          <a:xfrm>
            <a:off x="4842534" y="2445424"/>
            <a:ext cx="3347878" cy="64671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70C0"/>
            </a:solidFill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600" dirty="0" err="1">
                <a:latin typeface="Architects Daughter"/>
                <a:ea typeface="Architects Daughter"/>
                <a:cs typeface="Architects Daughter"/>
                <a:sym typeface="Architects Daughter"/>
              </a:rPr>
              <a:t>It’s</a:t>
            </a:r>
            <a:r>
              <a:rPr lang="fr" sz="3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" sz="3600" dirty="0">
                <a:solidFill>
                  <a:srgbClr val="0070C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8</a:t>
            </a:r>
            <a:r>
              <a:rPr lang="fr" sz="3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" sz="3600" dirty="0">
                <a:solidFill>
                  <a:schemeClr val="accent4">
                    <a:lumMod val="75000"/>
                  </a:schemeClr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o’clock</a:t>
            </a:r>
            <a:r>
              <a:rPr lang="fr" sz="3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.</a:t>
            </a:r>
            <a:endParaRPr sz="36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  <p:extLst>
      <p:ext uri="{BB962C8B-B14F-4D97-AF65-F5344CB8AC3E}">
        <p14:creationId xmlns:p14="http://schemas.microsoft.com/office/powerpoint/2010/main" val="111243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/>
          <p:nvPr/>
        </p:nvSpPr>
        <p:spPr>
          <a:xfrm>
            <a:off x="2818050" y="587100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1612900" y="639595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dirty="0" err="1">
                <a:sym typeface="Barrio"/>
              </a:rPr>
              <a:t>What</a:t>
            </a:r>
            <a:r>
              <a:rPr lang="fr-FR" dirty="0">
                <a:sym typeface="Barrio"/>
              </a:rPr>
              <a:t> time </a:t>
            </a:r>
            <a:r>
              <a:rPr lang="fr-FR" dirty="0" err="1">
                <a:sym typeface="Barrio"/>
              </a:rPr>
              <a:t>is</a:t>
            </a:r>
            <a:r>
              <a:rPr lang="fr-FR" dirty="0">
                <a:sym typeface="Barrio"/>
              </a:rPr>
              <a:t> </a:t>
            </a:r>
            <a:r>
              <a:rPr lang="fr-FR" dirty="0" err="1">
                <a:sym typeface="Barrio"/>
              </a:rPr>
              <a:t>it</a:t>
            </a:r>
            <a:r>
              <a:rPr lang="fr-FR" dirty="0">
                <a:sym typeface="Barrio"/>
              </a:rPr>
              <a:t>?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195" y="667707"/>
            <a:ext cx="530877" cy="530877"/>
          </a:xfrm>
          <a:prstGeom prst="rect">
            <a:avLst/>
          </a:prstGeom>
        </p:spPr>
      </p:pic>
      <p:pic>
        <p:nvPicPr>
          <p:cNvPr id="13" name="Google Shape;238;p28">
            <a:extLst>
              <a:ext uri="{FF2B5EF4-FFF2-40B4-BE49-F238E27FC236}">
                <a16:creationId xmlns:a16="http://schemas.microsoft.com/office/drawing/2014/main" id="{10C87C01-0FBC-4DA6-8A28-033F6206333E}"/>
              </a:ext>
            </a:extLst>
          </p:cNvPr>
          <p:cNvPicPr preferRelativeResize="0"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22608" y="546098"/>
            <a:ext cx="520976" cy="61379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Google Shape;125;p18">
            <a:extLst>
              <a:ext uri="{FF2B5EF4-FFF2-40B4-BE49-F238E27FC236}">
                <a16:creationId xmlns:a16="http://schemas.microsoft.com/office/drawing/2014/main" id="{787DA498-9BC5-E44A-A00A-68E6485BDDF3}"/>
              </a:ext>
            </a:extLst>
          </p:cNvPr>
          <p:cNvSpPr/>
          <p:nvPr/>
        </p:nvSpPr>
        <p:spPr>
          <a:xfrm>
            <a:off x="4842534" y="2445424"/>
            <a:ext cx="3347878" cy="646715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-FR" sz="3600" dirty="0" err="1">
                <a:latin typeface="Architects Daughter"/>
                <a:ea typeface="Architects Daughter"/>
                <a:cs typeface="Architects Daughter"/>
                <a:sym typeface="Architects Daughter"/>
              </a:rPr>
              <a:t>It’s</a:t>
            </a:r>
            <a:r>
              <a:rPr lang="fr" sz="3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" sz="3600" dirty="0">
                <a:solidFill>
                  <a:srgbClr val="0070C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10</a:t>
            </a:r>
            <a:r>
              <a:rPr lang="fr" sz="3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" sz="3600" dirty="0">
                <a:solidFill>
                  <a:schemeClr val="accent4">
                    <a:lumMod val="75000"/>
                  </a:schemeClr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o’clock</a:t>
            </a:r>
            <a:r>
              <a:rPr lang="fr" sz="3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.</a:t>
            </a:r>
            <a:endParaRPr sz="36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91F6D2B9-ECEF-D648-8731-FCF28391C554}"/>
              </a:ext>
            </a:extLst>
          </p:cNvPr>
          <p:cNvSpPr/>
          <p:nvPr/>
        </p:nvSpPr>
        <p:spPr>
          <a:xfrm rot="12687934">
            <a:off x="1926828" y="2463484"/>
            <a:ext cx="648000" cy="251310"/>
          </a:xfrm>
          <a:prstGeom prst="rightArrow">
            <a:avLst>
              <a:gd name="adj1" fmla="val 45954"/>
              <a:gd name="adj2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>
              <a:solidFill>
                <a:srgbClr val="0070C0"/>
              </a:solidFill>
            </a:endParaRPr>
          </a:p>
        </p:txBody>
      </p:sp>
      <p:sp>
        <p:nvSpPr>
          <p:cNvPr id="9" name="Flèche : droite 7">
            <a:extLst>
              <a:ext uri="{FF2B5EF4-FFF2-40B4-BE49-F238E27FC236}">
                <a16:creationId xmlns:a16="http://schemas.microsoft.com/office/drawing/2014/main" id="{1EBF970A-45F3-4444-A880-501BBFFC563E}"/>
              </a:ext>
            </a:extLst>
          </p:cNvPr>
          <p:cNvSpPr/>
          <p:nvPr/>
        </p:nvSpPr>
        <p:spPr>
          <a:xfrm rot="16200000">
            <a:off x="2133591" y="2146984"/>
            <a:ext cx="875903" cy="243542"/>
          </a:xfrm>
          <a:prstGeom prst="rightArrow">
            <a:avLst>
              <a:gd name="adj1" fmla="val 4595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/>
          </a:p>
        </p:txBody>
      </p:sp>
      <p:grpSp>
        <p:nvGrpSpPr>
          <p:cNvPr id="5" name="Groupe 4"/>
          <p:cNvGrpSpPr/>
          <p:nvPr/>
        </p:nvGrpSpPr>
        <p:grpSpPr>
          <a:xfrm>
            <a:off x="1243584" y="1446378"/>
            <a:ext cx="2644806" cy="2644806"/>
            <a:chOff x="-472865" y="1285767"/>
            <a:chExt cx="2644806" cy="2644806"/>
          </a:xfrm>
        </p:grpSpPr>
        <p:pic>
          <p:nvPicPr>
            <p:cNvPr id="7" name="Picture 2" descr="Blank Clock Face | Loving Printable | Blank clock faces, Blank ...">
              <a:extLst>
                <a:ext uri="{FF2B5EF4-FFF2-40B4-BE49-F238E27FC236}">
                  <a16:creationId xmlns:a16="http://schemas.microsoft.com/office/drawing/2014/main" id="{BC3E0F64-1BB0-5A44-B780-453775A593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2865" y="1285767"/>
              <a:ext cx="2644806" cy="2644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Ellipse 1"/>
            <p:cNvSpPr/>
            <p:nvPr/>
          </p:nvSpPr>
          <p:spPr>
            <a:xfrm>
              <a:off x="688865" y="2480781"/>
              <a:ext cx="288000" cy="288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426332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/>
          <p:nvPr/>
        </p:nvSpPr>
        <p:spPr>
          <a:xfrm>
            <a:off x="2818050" y="587100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1612900" y="639595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dirty="0" err="1">
                <a:sym typeface="Barrio"/>
              </a:rPr>
              <a:t>What</a:t>
            </a:r>
            <a:r>
              <a:rPr lang="fr-FR" dirty="0">
                <a:sym typeface="Barrio"/>
              </a:rPr>
              <a:t> time </a:t>
            </a:r>
            <a:r>
              <a:rPr lang="fr-FR" dirty="0" err="1">
                <a:sym typeface="Barrio"/>
              </a:rPr>
              <a:t>is</a:t>
            </a:r>
            <a:r>
              <a:rPr lang="fr-FR" dirty="0">
                <a:sym typeface="Barrio"/>
              </a:rPr>
              <a:t> </a:t>
            </a:r>
            <a:r>
              <a:rPr lang="fr-FR" dirty="0" err="1">
                <a:sym typeface="Barrio"/>
              </a:rPr>
              <a:t>it</a:t>
            </a:r>
            <a:r>
              <a:rPr lang="fr-FR" dirty="0">
                <a:sym typeface="Barrio"/>
              </a:rPr>
              <a:t>?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195" y="667707"/>
            <a:ext cx="530877" cy="530877"/>
          </a:xfrm>
          <a:prstGeom prst="rect">
            <a:avLst/>
          </a:prstGeom>
        </p:spPr>
      </p:pic>
      <p:sp>
        <p:nvSpPr>
          <p:cNvPr id="10" name="Google Shape;125;p18">
            <a:extLst>
              <a:ext uri="{FF2B5EF4-FFF2-40B4-BE49-F238E27FC236}">
                <a16:creationId xmlns:a16="http://schemas.microsoft.com/office/drawing/2014/main" id="{787DA498-9BC5-E44A-A00A-68E6485BDDF3}"/>
              </a:ext>
            </a:extLst>
          </p:cNvPr>
          <p:cNvSpPr/>
          <p:nvPr/>
        </p:nvSpPr>
        <p:spPr>
          <a:xfrm>
            <a:off x="4842534" y="2445424"/>
            <a:ext cx="3347878" cy="646715"/>
          </a:xfrm>
          <a:prstGeom prst="roundRect">
            <a:avLst>
              <a:gd name="adj" fmla="val 16667"/>
            </a:avLst>
          </a:prstGeom>
          <a:noFill/>
          <a:ln w="28575" cap="flat" cmpd="sng">
            <a:solidFill>
              <a:srgbClr val="0070C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-FR" sz="3600" dirty="0" err="1">
                <a:latin typeface="Architects Daughter"/>
                <a:ea typeface="Architects Daughter"/>
                <a:cs typeface="Architects Daughter"/>
                <a:sym typeface="Architects Daughter"/>
              </a:rPr>
              <a:t>It’s</a:t>
            </a:r>
            <a:r>
              <a:rPr lang="fr" sz="3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" sz="3600" dirty="0">
                <a:solidFill>
                  <a:srgbClr val="0070C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3</a:t>
            </a:r>
            <a:r>
              <a:rPr lang="fr" sz="3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" sz="3600" dirty="0">
                <a:solidFill>
                  <a:schemeClr val="accent4">
                    <a:lumMod val="75000"/>
                  </a:schemeClr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o’clock</a:t>
            </a:r>
            <a:r>
              <a:rPr lang="fr" sz="3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.</a:t>
            </a:r>
            <a:endParaRPr sz="36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8" name="Flèche : droite 7">
            <a:extLst>
              <a:ext uri="{FF2B5EF4-FFF2-40B4-BE49-F238E27FC236}">
                <a16:creationId xmlns:a16="http://schemas.microsoft.com/office/drawing/2014/main" id="{91F6D2B9-ECEF-D648-8731-FCF28391C554}"/>
              </a:ext>
            </a:extLst>
          </p:cNvPr>
          <p:cNvSpPr/>
          <p:nvPr/>
        </p:nvSpPr>
        <p:spPr>
          <a:xfrm>
            <a:off x="2565987" y="2641392"/>
            <a:ext cx="648000" cy="251310"/>
          </a:xfrm>
          <a:prstGeom prst="rightArrow">
            <a:avLst>
              <a:gd name="adj1" fmla="val 45954"/>
              <a:gd name="adj2" fmla="val 50000"/>
            </a:avLst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>
              <a:solidFill>
                <a:srgbClr val="0070C0"/>
              </a:solidFill>
            </a:endParaRPr>
          </a:p>
        </p:txBody>
      </p:sp>
      <p:sp>
        <p:nvSpPr>
          <p:cNvPr id="9" name="Flèche : droite 7">
            <a:extLst>
              <a:ext uri="{FF2B5EF4-FFF2-40B4-BE49-F238E27FC236}">
                <a16:creationId xmlns:a16="http://schemas.microsoft.com/office/drawing/2014/main" id="{1EBF970A-45F3-4444-A880-501BBFFC563E}"/>
              </a:ext>
            </a:extLst>
          </p:cNvPr>
          <p:cNvSpPr/>
          <p:nvPr/>
        </p:nvSpPr>
        <p:spPr>
          <a:xfrm rot="16200000">
            <a:off x="2133591" y="2146984"/>
            <a:ext cx="875903" cy="243542"/>
          </a:xfrm>
          <a:prstGeom prst="rightArrow">
            <a:avLst>
              <a:gd name="adj1" fmla="val 4595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/>
          </a:p>
        </p:txBody>
      </p:sp>
      <p:grpSp>
        <p:nvGrpSpPr>
          <p:cNvPr id="5" name="Groupe 4"/>
          <p:cNvGrpSpPr/>
          <p:nvPr/>
        </p:nvGrpSpPr>
        <p:grpSpPr>
          <a:xfrm>
            <a:off x="1243584" y="1446378"/>
            <a:ext cx="2644806" cy="2644806"/>
            <a:chOff x="-472865" y="1285767"/>
            <a:chExt cx="2644806" cy="2644806"/>
          </a:xfrm>
        </p:grpSpPr>
        <p:pic>
          <p:nvPicPr>
            <p:cNvPr id="7" name="Picture 2" descr="Blank Clock Face | Loving Printable | Blank clock faces, Blank ...">
              <a:extLst>
                <a:ext uri="{FF2B5EF4-FFF2-40B4-BE49-F238E27FC236}">
                  <a16:creationId xmlns:a16="http://schemas.microsoft.com/office/drawing/2014/main" id="{BC3E0F64-1BB0-5A44-B780-453775A593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2865" y="1285767"/>
              <a:ext cx="2644806" cy="2644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Ellipse 1"/>
            <p:cNvSpPr/>
            <p:nvPr/>
          </p:nvSpPr>
          <p:spPr>
            <a:xfrm>
              <a:off x="688865" y="2480781"/>
              <a:ext cx="288000" cy="288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14" name="Imag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092" y="914359"/>
            <a:ext cx="1297755" cy="1035501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624" y="587100"/>
            <a:ext cx="572455" cy="572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610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/>
          <p:nvPr/>
        </p:nvSpPr>
        <p:spPr>
          <a:xfrm>
            <a:off x="2818050" y="587100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1612900" y="639595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dirty="0" err="1">
                <a:sym typeface="Barrio"/>
              </a:rPr>
              <a:t>What</a:t>
            </a:r>
            <a:r>
              <a:rPr lang="fr-FR" dirty="0">
                <a:sym typeface="Barrio"/>
              </a:rPr>
              <a:t> time </a:t>
            </a:r>
            <a:r>
              <a:rPr lang="fr-FR" dirty="0" err="1">
                <a:sym typeface="Barrio"/>
              </a:rPr>
              <a:t>is</a:t>
            </a:r>
            <a:r>
              <a:rPr lang="fr-FR" dirty="0">
                <a:sym typeface="Barrio"/>
              </a:rPr>
              <a:t> </a:t>
            </a:r>
            <a:r>
              <a:rPr lang="fr-FR" dirty="0" err="1">
                <a:sym typeface="Barrio"/>
              </a:rPr>
              <a:t>it</a:t>
            </a:r>
            <a:r>
              <a:rPr lang="fr-FR" dirty="0">
                <a:sym typeface="Barrio"/>
              </a:rPr>
              <a:t>?</a:t>
            </a:r>
          </a:p>
        </p:txBody>
      </p:sp>
      <p:pic>
        <p:nvPicPr>
          <p:cNvPr id="12" name="Imag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195" y="667707"/>
            <a:ext cx="530877" cy="530877"/>
          </a:xfrm>
          <a:prstGeom prst="rect">
            <a:avLst/>
          </a:prstGeom>
        </p:spPr>
      </p:pic>
      <p:pic>
        <p:nvPicPr>
          <p:cNvPr id="13" name="Google Shape;238;p28">
            <a:extLst>
              <a:ext uri="{FF2B5EF4-FFF2-40B4-BE49-F238E27FC236}">
                <a16:creationId xmlns:a16="http://schemas.microsoft.com/office/drawing/2014/main" id="{10C87C01-0FBC-4DA6-8A28-033F6206333E}"/>
              </a:ext>
            </a:extLst>
          </p:cNvPr>
          <p:cNvPicPr preferRelativeResize="0"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22608" y="546098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Picture 2" descr="Paysage, Twilight, Lumière, Nui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625" y="1446378"/>
            <a:ext cx="1533917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Nuit, Jour, Crépuscule, Lune, Minui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9662" y="1446378"/>
            <a:ext cx="1533917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e 2"/>
          <p:cNvGrpSpPr/>
          <p:nvPr/>
        </p:nvGrpSpPr>
        <p:grpSpPr>
          <a:xfrm>
            <a:off x="3137699" y="1446378"/>
            <a:ext cx="2644806" cy="2644806"/>
            <a:chOff x="3137699" y="1446378"/>
            <a:chExt cx="2644806" cy="2644806"/>
          </a:xfrm>
        </p:grpSpPr>
        <p:sp>
          <p:nvSpPr>
            <p:cNvPr id="9" name="Flèche : droite 7">
              <a:extLst>
                <a:ext uri="{FF2B5EF4-FFF2-40B4-BE49-F238E27FC236}">
                  <a16:creationId xmlns:a16="http://schemas.microsoft.com/office/drawing/2014/main" id="{1EBF970A-45F3-4444-A880-501BBFFC563E}"/>
                </a:ext>
              </a:extLst>
            </p:cNvPr>
            <p:cNvSpPr/>
            <p:nvPr/>
          </p:nvSpPr>
          <p:spPr>
            <a:xfrm rot="16200000">
              <a:off x="4001580" y="2146984"/>
              <a:ext cx="875903" cy="243542"/>
            </a:xfrm>
            <a:prstGeom prst="rightArrow">
              <a:avLst>
                <a:gd name="adj1" fmla="val 45954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/>
            </a:p>
          </p:txBody>
        </p:sp>
        <p:sp>
          <p:nvSpPr>
            <p:cNvPr id="8" name="Flèche : droite 7">
              <a:extLst>
                <a:ext uri="{FF2B5EF4-FFF2-40B4-BE49-F238E27FC236}">
                  <a16:creationId xmlns:a16="http://schemas.microsoft.com/office/drawing/2014/main" id="{91F6D2B9-ECEF-D648-8731-FCF28391C554}"/>
                </a:ext>
              </a:extLst>
            </p:cNvPr>
            <p:cNvSpPr/>
            <p:nvPr/>
          </p:nvSpPr>
          <p:spPr>
            <a:xfrm rot="16200000">
              <a:off x="4119415" y="2379322"/>
              <a:ext cx="648000" cy="251310"/>
            </a:xfrm>
            <a:prstGeom prst="rightArrow">
              <a:avLst>
                <a:gd name="adj1" fmla="val 45954"/>
                <a:gd name="adj2" fmla="val 50000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>
                <a:solidFill>
                  <a:srgbClr val="0070C0"/>
                </a:solidFill>
              </a:endParaRPr>
            </a:p>
          </p:txBody>
        </p:sp>
        <p:grpSp>
          <p:nvGrpSpPr>
            <p:cNvPr id="5" name="Groupe 4"/>
            <p:cNvGrpSpPr/>
            <p:nvPr/>
          </p:nvGrpSpPr>
          <p:grpSpPr>
            <a:xfrm>
              <a:off x="3137699" y="1446378"/>
              <a:ext cx="2644806" cy="2644806"/>
              <a:chOff x="-472865" y="1285767"/>
              <a:chExt cx="2644806" cy="2644806"/>
            </a:xfrm>
          </p:grpSpPr>
          <p:pic>
            <p:nvPicPr>
              <p:cNvPr id="7" name="Picture 2" descr="Blank Clock Face | Loving Printable | Blank clock faces, Blank ...">
                <a:extLst>
                  <a:ext uri="{FF2B5EF4-FFF2-40B4-BE49-F238E27FC236}">
                    <a16:creationId xmlns:a16="http://schemas.microsoft.com/office/drawing/2014/main" id="{BC3E0F64-1BB0-5A44-B780-453775A593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clrChange>
                  <a:clrFrom>
                    <a:srgbClr val="F9F9F9"/>
                  </a:clrFrom>
                  <a:clrTo>
                    <a:srgbClr val="F9F9F9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72865" y="1285767"/>
                <a:ext cx="2644806" cy="26448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" name="Ellipse 1"/>
              <p:cNvSpPr/>
              <p:nvPr/>
            </p:nvSpPr>
            <p:spPr>
              <a:xfrm>
                <a:off x="688865" y="2480781"/>
                <a:ext cx="288000" cy="288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16" name="Google Shape;125;p18">
            <a:extLst>
              <a:ext uri="{FF2B5EF4-FFF2-40B4-BE49-F238E27FC236}">
                <a16:creationId xmlns:a16="http://schemas.microsoft.com/office/drawing/2014/main" id="{787DA498-9BC5-E44A-A00A-68E6485BDDF3}"/>
              </a:ext>
            </a:extLst>
          </p:cNvPr>
          <p:cNvSpPr/>
          <p:nvPr/>
        </p:nvSpPr>
        <p:spPr>
          <a:xfrm>
            <a:off x="223478" y="2929392"/>
            <a:ext cx="2367322" cy="969508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2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It’s </a:t>
            </a:r>
            <a:r>
              <a:rPr lang="fr" sz="3200" dirty="0">
                <a:solidFill>
                  <a:srgbClr val="C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midday.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2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It’s</a:t>
            </a:r>
            <a:r>
              <a:rPr lang="fr" sz="3200" dirty="0">
                <a:solidFill>
                  <a:srgbClr val="C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noon.</a:t>
            </a:r>
            <a:endParaRPr sz="3200" dirty="0">
              <a:solidFill>
                <a:srgbClr val="C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7" name="Google Shape;125;p18">
            <a:extLst>
              <a:ext uri="{FF2B5EF4-FFF2-40B4-BE49-F238E27FC236}">
                <a16:creationId xmlns:a16="http://schemas.microsoft.com/office/drawing/2014/main" id="{787DA498-9BC5-E44A-A00A-68E6485BDDF3}"/>
              </a:ext>
            </a:extLst>
          </p:cNvPr>
          <p:cNvSpPr/>
          <p:nvPr/>
        </p:nvSpPr>
        <p:spPr>
          <a:xfrm>
            <a:off x="3005753" y="4124406"/>
            <a:ext cx="3111099" cy="732577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-FR" sz="3600" dirty="0" err="1">
                <a:latin typeface="Architects Daughter"/>
                <a:ea typeface="Architects Daughter"/>
                <a:cs typeface="Architects Daughter"/>
                <a:sym typeface="Architects Daughter"/>
              </a:rPr>
              <a:t>It’s</a:t>
            </a:r>
            <a:r>
              <a:rPr lang="fr" sz="3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" sz="3600" dirty="0">
                <a:solidFill>
                  <a:srgbClr val="0070C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12</a:t>
            </a:r>
            <a:r>
              <a:rPr lang="fr" sz="3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" sz="3600" dirty="0">
                <a:solidFill>
                  <a:schemeClr val="accent4">
                    <a:lumMod val="75000"/>
                  </a:schemeClr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o’clock</a:t>
            </a:r>
            <a:r>
              <a:rPr lang="fr" sz="3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.</a:t>
            </a:r>
          </a:p>
        </p:txBody>
      </p:sp>
      <p:sp>
        <p:nvSpPr>
          <p:cNvPr id="18" name="Google Shape;125;p18">
            <a:extLst>
              <a:ext uri="{FF2B5EF4-FFF2-40B4-BE49-F238E27FC236}">
                <a16:creationId xmlns:a16="http://schemas.microsoft.com/office/drawing/2014/main" id="{787DA498-9BC5-E44A-A00A-68E6485BDDF3}"/>
              </a:ext>
            </a:extLst>
          </p:cNvPr>
          <p:cNvSpPr/>
          <p:nvPr/>
        </p:nvSpPr>
        <p:spPr>
          <a:xfrm>
            <a:off x="6329404" y="2929392"/>
            <a:ext cx="2611396" cy="585579"/>
          </a:xfrm>
          <a:prstGeom prst="roundRect">
            <a:avLst>
              <a:gd name="adj" fmla="val 16667"/>
            </a:avLst>
          </a:prstGeom>
          <a:solidFill>
            <a:schemeClr val="accent3">
              <a:lumMod val="60000"/>
              <a:lumOff val="40000"/>
            </a:scheme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2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It’s </a:t>
            </a:r>
            <a:r>
              <a:rPr lang="fr" sz="3200" dirty="0">
                <a:solidFill>
                  <a:srgbClr val="C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midnight.</a:t>
            </a:r>
            <a:endParaRPr sz="3200" dirty="0">
              <a:solidFill>
                <a:srgbClr val="C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</p:spTree>
    <p:extLst>
      <p:ext uri="{BB962C8B-B14F-4D97-AF65-F5344CB8AC3E}">
        <p14:creationId xmlns:p14="http://schemas.microsoft.com/office/powerpoint/2010/main" val="378199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/>
          <p:nvPr/>
        </p:nvSpPr>
        <p:spPr>
          <a:xfrm>
            <a:off x="2818050" y="587100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1457325" y="633917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dirty="0">
                <a:sym typeface="Barrio"/>
              </a:rPr>
              <a:t>Your </a:t>
            </a:r>
            <a:r>
              <a:rPr lang="fr-FR" dirty="0" err="1">
                <a:sym typeface="Barrio"/>
              </a:rPr>
              <a:t>turn</a:t>
            </a:r>
            <a:r>
              <a:rPr lang="fr-FR" dirty="0">
                <a:sym typeface="Barrio"/>
              </a:rPr>
              <a:t>!</a:t>
            </a:r>
          </a:p>
        </p:txBody>
      </p:sp>
      <p:grpSp>
        <p:nvGrpSpPr>
          <p:cNvPr id="5" name="Groupe 4"/>
          <p:cNvGrpSpPr/>
          <p:nvPr/>
        </p:nvGrpSpPr>
        <p:grpSpPr>
          <a:xfrm>
            <a:off x="487579" y="1519572"/>
            <a:ext cx="7675962" cy="2586308"/>
            <a:chOff x="487579" y="1519572"/>
            <a:chExt cx="7675962" cy="2586308"/>
          </a:xfrm>
        </p:grpSpPr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45525E3D-1083-CC41-A6C1-C7EA5C45BCDA}"/>
                </a:ext>
              </a:extLst>
            </p:cNvPr>
            <p:cNvSpPr txBox="1"/>
            <p:nvPr/>
          </p:nvSpPr>
          <p:spPr>
            <a:xfrm>
              <a:off x="1433231" y="3793811"/>
              <a:ext cx="325737" cy="307777"/>
            </a:xfrm>
            <a:prstGeom prst="rect">
              <a:avLst/>
            </a:prstGeom>
            <a:solidFill>
              <a:srgbClr val="E43FA8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</a:rPr>
                <a:t>A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963EC35C-0164-E144-8518-6499AFD32D9C}"/>
                </a:ext>
              </a:extLst>
            </p:cNvPr>
            <p:cNvSpPr txBox="1"/>
            <p:nvPr/>
          </p:nvSpPr>
          <p:spPr>
            <a:xfrm>
              <a:off x="4177806" y="3798103"/>
              <a:ext cx="325737" cy="307777"/>
            </a:xfrm>
            <a:prstGeom prst="rect">
              <a:avLst/>
            </a:prstGeom>
            <a:solidFill>
              <a:srgbClr val="E43FA8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</a:rPr>
                <a:t>B</a:t>
              </a:r>
            </a:p>
          </p:txBody>
        </p:sp>
        <p:sp>
          <p:nvSpPr>
            <p:cNvPr id="21" name="ZoneTexte 20">
              <a:extLst>
                <a:ext uri="{FF2B5EF4-FFF2-40B4-BE49-F238E27FC236}">
                  <a16:creationId xmlns:a16="http://schemas.microsoft.com/office/drawing/2014/main" id="{1762D152-5C6F-0546-8BA1-5E57670A9830}"/>
                </a:ext>
              </a:extLst>
            </p:cNvPr>
            <p:cNvSpPr txBox="1"/>
            <p:nvPr/>
          </p:nvSpPr>
          <p:spPr>
            <a:xfrm>
              <a:off x="6888781" y="3793811"/>
              <a:ext cx="325737" cy="307777"/>
            </a:xfrm>
            <a:prstGeom prst="rect">
              <a:avLst/>
            </a:prstGeom>
            <a:solidFill>
              <a:srgbClr val="E43FA8"/>
            </a:solidFill>
            <a:ln>
              <a:solidFill>
                <a:schemeClr val="bg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fr-FR" b="1" dirty="0">
                  <a:solidFill>
                    <a:schemeClr val="bg1"/>
                  </a:solidFill>
                </a:rPr>
                <a:t>C</a:t>
              </a:r>
            </a:p>
          </p:txBody>
        </p:sp>
        <p:sp>
          <p:nvSpPr>
            <p:cNvPr id="23" name="Flèche : droite 7">
              <a:extLst>
                <a:ext uri="{FF2B5EF4-FFF2-40B4-BE49-F238E27FC236}">
                  <a16:creationId xmlns:a16="http://schemas.microsoft.com/office/drawing/2014/main" id="{1EBF970A-45F3-4444-A880-501BBFFC563E}"/>
                </a:ext>
              </a:extLst>
            </p:cNvPr>
            <p:cNvSpPr/>
            <p:nvPr/>
          </p:nvSpPr>
          <p:spPr>
            <a:xfrm rot="16200000">
              <a:off x="1222186" y="2134822"/>
              <a:ext cx="715346" cy="245068"/>
            </a:xfrm>
            <a:prstGeom prst="rightArrow">
              <a:avLst>
                <a:gd name="adj1" fmla="val 45954"/>
                <a:gd name="adj2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/>
            </a:p>
          </p:txBody>
        </p:sp>
        <p:sp>
          <p:nvSpPr>
            <p:cNvPr id="24" name="Flèche : droite 7">
              <a:extLst>
                <a:ext uri="{FF2B5EF4-FFF2-40B4-BE49-F238E27FC236}">
                  <a16:creationId xmlns:a16="http://schemas.microsoft.com/office/drawing/2014/main" id="{91F6D2B9-ECEF-D648-8731-FCF28391C554}"/>
                </a:ext>
              </a:extLst>
            </p:cNvPr>
            <p:cNvSpPr/>
            <p:nvPr/>
          </p:nvSpPr>
          <p:spPr>
            <a:xfrm rot="2024172">
              <a:off x="1527868" y="2623881"/>
              <a:ext cx="474763" cy="205244"/>
            </a:xfrm>
            <a:prstGeom prst="rightArrow">
              <a:avLst>
                <a:gd name="adj1" fmla="val 45954"/>
                <a:gd name="adj2" fmla="val 50000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>
                <a:solidFill>
                  <a:srgbClr val="0070C0"/>
                </a:solidFill>
              </a:endParaRPr>
            </a:p>
          </p:txBody>
        </p:sp>
        <p:sp>
          <p:nvSpPr>
            <p:cNvPr id="40" name="Flèche : droite 7">
              <a:extLst>
                <a:ext uri="{FF2B5EF4-FFF2-40B4-BE49-F238E27FC236}">
                  <a16:creationId xmlns:a16="http://schemas.microsoft.com/office/drawing/2014/main" id="{1EBF970A-45F3-4444-A880-501BBFFC563E}"/>
                </a:ext>
              </a:extLst>
            </p:cNvPr>
            <p:cNvSpPr/>
            <p:nvPr/>
          </p:nvSpPr>
          <p:spPr>
            <a:xfrm rot="16200000">
              <a:off x="3966691" y="2119365"/>
              <a:ext cx="715346" cy="245068"/>
            </a:xfrm>
            <a:prstGeom prst="rightArrow">
              <a:avLst>
                <a:gd name="adj1" fmla="val 45954"/>
                <a:gd name="adj2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/>
            </a:p>
          </p:txBody>
        </p:sp>
        <p:sp>
          <p:nvSpPr>
            <p:cNvPr id="41" name="Flèche : droite 7">
              <a:extLst>
                <a:ext uri="{FF2B5EF4-FFF2-40B4-BE49-F238E27FC236}">
                  <a16:creationId xmlns:a16="http://schemas.microsoft.com/office/drawing/2014/main" id="{91F6D2B9-ECEF-D648-8731-FCF28391C554}"/>
                </a:ext>
              </a:extLst>
            </p:cNvPr>
            <p:cNvSpPr/>
            <p:nvPr/>
          </p:nvSpPr>
          <p:spPr>
            <a:xfrm rot="7191466">
              <a:off x="3958688" y="2714403"/>
              <a:ext cx="474763" cy="205244"/>
            </a:xfrm>
            <a:prstGeom prst="rightArrow">
              <a:avLst>
                <a:gd name="adj1" fmla="val 45954"/>
                <a:gd name="adj2" fmla="val 50000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>
                <a:solidFill>
                  <a:srgbClr val="0070C0"/>
                </a:solidFill>
              </a:endParaRPr>
            </a:p>
          </p:txBody>
        </p:sp>
        <p:grpSp>
          <p:nvGrpSpPr>
            <p:cNvPr id="3" name="Groupe 2"/>
            <p:cNvGrpSpPr/>
            <p:nvPr/>
          </p:nvGrpSpPr>
          <p:grpSpPr>
            <a:xfrm>
              <a:off x="487579" y="1519572"/>
              <a:ext cx="2160000" cy="2160000"/>
              <a:chOff x="487579" y="1519572"/>
              <a:chExt cx="2160000" cy="2160000"/>
            </a:xfrm>
          </p:grpSpPr>
          <p:pic>
            <p:nvPicPr>
              <p:cNvPr id="26" name="Picture 2" descr="Blank Clock Face | Loving Printable | Blank clock faces, Blank ...">
                <a:extLst>
                  <a:ext uri="{FF2B5EF4-FFF2-40B4-BE49-F238E27FC236}">
                    <a16:creationId xmlns:a16="http://schemas.microsoft.com/office/drawing/2014/main" id="{BC3E0F64-1BB0-5A44-B780-453775A593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9F9F9"/>
                  </a:clrFrom>
                  <a:clrTo>
                    <a:srgbClr val="F9F9F9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7579" y="1519572"/>
                <a:ext cx="2160000" cy="216000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Ellipse 26"/>
              <p:cNvSpPr/>
              <p:nvPr/>
            </p:nvSpPr>
            <p:spPr>
              <a:xfrm>
                <a:off x="1481679" y="2468402"/>
                <a:ext cx="235208" cy="235208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45" name="Flèche : droite 7">
              <a:extLst>
                <a:ext uri="{FF2B5EF4-FFF2-40B4-BE49-F238E27FC236}">
                  <a16:creationId xmlns:a16="http://schemas.microsoft.com/office/drawing/2014/main" id="{1EBF970A-45F3-4444-A880-501BBFFC563E}"/>
                </a:ext>
              </a:extLst>
            </p:cNvPr>
            <p:cNvSpPr/>
            <p:nvPr/>
          </p:nvSpPr>
          <p:spPr>
            <a:xfrm rot="16200000">
              <a:off x="6753292" y="2174331"/>
              <a:ext cx="715346" cy="245068"/>
            </a:xfrm>
            <a:prstGeom prst="rightArrow">
              <a:avLst>
                <a:gd name="adj1" fmla="val 45954"/>
                <a:gd name="adj2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/>
            </a:p>
          </p:txBody>
        </p:sp>
        <p:sp>
          <p:nvSpPr>
            <p:cNvPr id="46" name="Flèche : droite 7">
              <a:extLst>
                <a:ext uri="{FF2B5EF4-FFF2-40B4-BE49-F238E27FC236}">
                  <a16:creationId xmlns:a16="http://schemas.microsoft.com/office/drawing/2014/main" id="{91F6D2B9-ECEF-D648-8731-FCF28391C554}"/>
                </a:ext>
              </a:extLst>
            </p:cNvPr>
            <p:cNvSpPr/>
            <p:nvPr/>
          </p:nvSpPr>
          <p:spPr>
            <a:xfrm rot="5400000">
              <a:off x="6873583" y="2773441"/>
              <a:ext cx="474763" cy="205244"/>
            </a:xfrm>
            <a:prstGeom prst="rightArrow">
              <a:avLst>
                <a:gd name="adj1" fmla="val 45954"/>
                <a:gd name="adj2" fmla="val 50000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>
                <a:solidFill>
                  <a:srgbClr val="0070C0"/>
                </a:solidFill>
              </a:endParaRPr>
            </a:p>
          </p:txBody>
        </p:sp>
        <p:grpSp>
          <p:nvGrpSpPr>
            <p:cNvPr id="31" name="Groupe 30"/>
            <p:cNvGrpSpPr/>
            <p:nvPr/>
          </p:nvGrpSpPr>
          <p:grpSpPr>
            <a:xfrm>
              <a:off x="3238014" y="1535029"/>
              <a:ext cx="2160000" cy="2160000"/>
              <a:chOff x="-537773" y="1262087"/>
              <a:chExt cx="2644806" cy="2644806"/>
            </a:xfrm>
          </p:grpSpPr>
          <p:pic>
            <p:nvPicPr>
              <p:cNvPr id="32" name="Picture 2" descr="Blank Clock Face | Loving Printable | Blank clock faces, Blank ...">
                <a:extLst>
                  <a:ext uri="{FF2B5EF4-FFF2-40B4-BE49-F238E27FC236}">
                    <a16:creationId xmlns:a16="http://schemas.microsoft.com/office/drawing/2014/main" id="{BC3E0F64-1BB0-5A44-B780-453775A593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9F9F9"/>
                  </a:clrFrom>
                  <a:clrTo>
                    <a:srgbClr val="F9F9F9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37773" y="1262087"/>
                <a:ext cx="2644806" cy="26448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3" name="Ellipse 32"/>
              <p:cNvSpPr/>
              <p:nvPr/>
            </p:nvSpPr>
            <p:spPr>
              <a:xfrm>
                <a:off x="661119" y="2457101"/>
                <a:ext cx="288000" cy="288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grpSp>
          <p:nvGrpSpPr>
            <p:cNvPr id="42" name="Groupe 41"/>
            <p:cNvGrpSpPr/>
            <p:nvPr/>
          </p:nvGrpSpPr>
          <p:grpSpPr>
            <a:xfrm>
              <a:off x="6003541" y="1558681"/>
              <a:ext cx="2160000" cy="2160000"/>
              <a:chOff x="-537773" y="1262087"/>
              <a:chExt cx="2644806" cy="2644806"/>
            </a:xfrm>
          </p:grpSpPr>
          <p:pic>
            <p:nvPicPr>
              <p:cNvPr id="43" name="Picture 2" descr="Blank Clock Face | Loving Printable | Blank clock faces, Blank ...">
                <a:extLst>
                  <a:ext uri="{FF2B5EF4-FFF2-40B4-BE49-F238E27FC236}">
                    <a16:creationId xmlns:a16="http://schemas.microsoft.com/office/drawing/2014/main" id="{BC3E0F64-1BB0-5A44-B780-453775A593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9F9F9"/>
                  </a:clrFrom>
                  <a:clrTo>
                    <a:srgbClr val="F9F9F9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537773" y="1262087"/>
                <a:ext cx="2644806" cy="26448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4" name="Ellipse 43"/>
              <p:cNvSpPr/>
              <p:nvPr/>
            </p:nvSpPr>
            <p:spPr>
              <a:xfrm>
                <a:off x="661119" y="2457101"/>
                <a:ext cx="288000" cy="288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pic>
        <p:nvPicPr>
          <p:cNvPr id="28" name="Imag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116" y="680850"/>
            <a:ext cx="540167" cy="540167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00" y="587100"/>
            <a:ext cx="572455" cy="572455"/>
          </a:xfrm>
          <a:prstGeom prst="rect">
            <a:avLst/>
          </a:prstGeom>
        </p:spPr>
      </p:pic>
      <p:grpSp>
        <p:nvGrpSpPr>
          <p:cNvPr id="2" name="Groupe 1"/>
          <p:cNvGrpSpPr/>
          <p:nvPr/>
        </p:nvGrpSpPr>
        <p:grpSpPr>
          <a:xfrm>
            <a:off x="1947715" y="3679572"/>
            <a:ext cx="898971" cy="1034449"/>
            <a:chOff x="1947715" y="3679572"/>
            <a:chExt cx="898971" cy="1034449"/>
          </a:xfrm>
        </p:grpSpPr>
        <p:grpSp>
          <p:nvGrpSpPr>
            <p:cNvPr id="30" name="Groupe 29">
              <a:extLst>
                <a:ext uri="{FF2B5EF4-FFF2-40B4-BE49-F238E27FC236}">
                  <a16:creationId xmlns:a16="http://schemas.microsoft.com/office/drawing/2014/main" id="{1B0EB69D-BB25-0248-B595-0AD8CD422662}"/>
                </a:ext>
              </a:extLst>
            </p:cNvPr>
            <p:cNvGrpSpPr/>
            <p:nvPr/>
          </p:nvGrpSpPr>
          <p:grpSpPr>
            <a:xfrm>
              <a:off x="1947715" y="3978127"/>
              <a:ext cx="870335" cy="735894"/>
              <a:chOff x="379455" y="1668056"/>
              <a:chExt cx="2285263" cy="1542927"/>
            </a:xfrm>
          </p:grpSpPr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D48BDECC-DC32-0449-A781-3E41953BD7CE}"/>
                  </a:ext>
                </a:extLst>
              </p:cNvPr>
              <p:cNvSpPr/>
              <p:nvPr/>
            </p:nvSpPr>
            <p:spPr>
              <a:xfrm rot="19899357">
                <a:off x="543739" y="1865340"/>
                <a:ext cx="1970114" cy="115764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35" name="Groupe 34">
                <a:extLst>
                  <a:ext uri="{FF2B5EF4-FFF2-40B4-BE49-F238E27FC236}">
                    <a16:creationId xmlns:a16="http://schemas.microsoft.com/office/drawing/2014/main" id="{E0802506-B4FF-BF43-A575-5990FEFC918A}"/>
                  </a:ext>
                </a:extLst>
              </p:cNvPr>
              <p:cNvGrpSpPr/>
              <p:nvPr/>
            </p:nvGrpSpPr>
            <p:grpSpPr>
              <a:xfrm>
                <a:off x="379455" y="1668056"/>
                <a:ext cx="2285263" cy="1542927"/>
                <a:chOff x="379455" y="1668056"/>
                <a:chExt cx="2285263" cy="1542927"/>
              </a:xfrm>
            </p:grpSpPr>
            <p:sp>
              <p:nvSpPr>
                <p:cNvPr id="36" name="Rectangle à coins arrondis 35">
                  <a:extLst>
                    <a:ext uri="{FF2B5EF4-FFF2-40B4-BE49-F238E27FC236}">
                      <a16:creationId xmlns:a16="http://schemas.microsoft.com/office/drawing/2014/main" id="{D082B990-849A-974E-A950-B4F12136CCCD}"/>
                    </a:ext>
                  </a:extLst>
                </p:cNvPr>
                <p:cNvSpPr/>
                <p:nvPr/>
              </p:nvSpPr>
              <p:spPr>
                <a:xfrm rot="19899357">
                  <a:off x="379455" y="1668056"/>
                  <a:ext cx="2285263" cy="1542927"/>
                </a:xfrm>
                <a:prstGeom prst="round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37" name="Image 36" descr="C:\Users\schapelet1\Downloads\notebook-426323_640.png">
                  <a:extLst>
                    <a:ext uri="{FF2B5EF4-FFF2-40B4-BE49-F238E27FC236}">
                      <a16:creationId xmlns:a16="http://schemas.microsoft.com/office/drawing/2014/main" id="{4F51359F-3E88-E24D-9B8A-B70D36DD4AC1}"/>
                    </a:ext>
                  </a:extLst>
                </p:cNvPr>
                <p:cNvPicPr/>
                <p:nvPr/>
              </p:nvPicPr>
              <p:blipFill rotWithShape="1"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 rot="19899357">
                  <a:off x="543739" y="1865340"/>
                  <a:ext cx="1970114" cy="11576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</p:grpSp>
        <p:pic>
          <p:nvPicPr>
            <p:cNvPr id="38" name="Image 37">
              <a:extLst>
                <a:ext uri="{FF2B5EF4-FFF2-40B4-BE49-F238E27FC236}">
                  <a16:creationId xmlns:a16="http://schemas.microsoft.com/office/drawing/2014/main" id="{F290A531-9BD0-8442-8072-A559F00F2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5248" y="3679572"/>
              <a:ext cx="401438" cy="665597"/>
            </a:xfrm>
            <a:prstGeom prst="rect">
              <a:avLst/>
            </a:prstGeom>
          </p:spPr>
        </p:pic>
      </p:grpSp>
      <p:pic>
        <p:nvPicPr>
          <p:cNvPr id="39" name="Imag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912" y="399063"/>
            <a:ext cx="1162806" cy="927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512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e 2"/>
          <p:cNvGrpSpPr/>
          <p:nvPr/>
        </p:nvGrpSpPr>
        <p:grpSpPr>
          <a:xfrm>
            <a:off x="4257488" y="1913201"/>
            <a:ext cx="648000" cy="875903"/>
            <a:chOff x="4257488" y="1913201"/>
            <a:chExt cx="648000" cy="875903"/>
          </a:xfrm>
        </p:grpSpPr>
        <p:sp>
          <p:nvSpPr>
            <p:cNvPr id="16" name="Flèche : droite 7">
              <a:extLst>
                <a:ext uri="{FF2B5EF4-FFF2-40B4-BE49-F238E27FC236}">
                  <a16:creationId xmlns:a16="http://schemas.microsoft.com/office/drawing/2014/main" id="{1EBF970A-45F3-4444-A880-501BBFFC563E}"/>
                </a:ext>
              </a:extLst>
            </p:cNvPr>
            <p:cNvSpPr/>
            <p:nvPr/>
          </p:nvSpPr>
          <p:spPr>
            <a:xfrm rot="16200000">
              <a:off x="3948626" y="2229382"/>
              <a:ext cx="875903" cy="243542"/>
            </a:xfrm>
            <a:prstGeom prst="rightArrow">
              <a:avLst>
                <a:gd name="adj1" fmla="val 45954"/>
                <a:gd name="adj2" fmla="val 50000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/>
            </a:p>
          </p:txBody>
        </p:sp>
        <p:sp>
          <p:nvSpPr>
            <p:cNvPr id="17" name="Flèche : droite 7">
              <a:extLst>
                <a:ext uri="{FF2B5EF4-FFF2-40B4-BE49-F238E27FC236}">
                  <a16:creationId xmlns:a16="http://schemas.microsoft.com/office/drawing/2014/main" id="{91F6D2B9-ECEF-D648-8731-FCF28391C554}"/>
                </a:ext>
              </a:extLst>
            </p:cNvPr>
            <p:cNvSpPr/>
            <p:nvPr/>
          </p:nvSpPr>
          <p:spPr>
            <a:xfrm rot="19561651">
              <a:off x="4257488" y="2513498"/>
              <a:ext cx="648000" cy="251310"/>
            </a:xfrm>
            <a:prstGeom prst="rightArrow">
              <a:avLst>
                <a:gd name="adj1" fmla="val 45954"/>
                <a:gd name="adj2" fmla="val 50000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>
                <a:solidFill>
                  <a:srgbClr val="0070C0"/>
                </a:solidFill>
              </a:endParaRPr>
            </a:p>
          </p:txBody>
        </p:sp>
      </p:grpSp>
      <p:grpSp>
        <p:nvGrpSpPr>
          <p:cNvPr id="18" name="Groupe 17"/>
          <p:cNvGrpSpPr/>
          <p:nvPr/>
        </p:nvGrpSpPr>
        <p:grpSpPr>
          <a:xfrm>
            <a:off x="3080847" y="1417212"/>
            <a:ext cx="2644806" cy="2644806"/>
            <a:chOff x="-472865" y="1285767"/>
            <a:chExt cx="2644806" cy="2644806"/>
          </a:xfrm>
        </p:grpSpPr>
        <p:pic>
          <p:nvPicPr>
            <p:cNvPr id="19" name="Picture 2" descr="Blank Clock Face | Loving Printable | Blank clock faces, Blank ...">
              <a:extLst>
                <a:ext uri="{FF2B5EF4-FFF2-40B4-BE49-F238E27FC236}">
                  <a16:creationId xmlns:a16="http://schemas.microsoft.com/office/drawing/2014/main" id="{BC3E0F64-1BB0-5A44-B780-453775A593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2865" y="1285767"/>
              <a:ext cx="2644806" cy="26448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Ellipse 19"/>
            <p:cNvSpPr/>
            <p:nvPr/>
          </p:nvSpPr>
          <p:spPr>
            <a:xfrm>
              <a:off x="688865" y="2480781"/>
              <a:ext cx="288000" cy="288000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2" name="Google Shape;112;p17"/>
          <p:cNvSpPr txBox="1"/>
          <p:nvPr/>
        </p:nvSpPr>
        <p:spPr>
          <a:xfrm>
            <a:off x="2818050" y="587100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10" name="Google Shape;113;p17"/>
          <p:cNvSpPr txBox="1"/>
          <p:nvPr/>
        </p:nvSpPr>
        <p:spPr>
          <a:xfrm>
            <a:off x="1457325" y="633917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dirty="0">
                <a:sym typeface="Barrio"/>
              </a:rPr>
              <a:t>Your </a:t>
            </a:r>
            <a:r>
              <a:rPr lang="fr-FR" dirty="0" err="1">
                <a:sym typeface="Barrio"/>
              </a:rPr>
              <a:t>turn</a:t>
            </a:r>
            <a:r>
              <a:rPr lang="fr-FR" dirty="0">
                <a:sym typeface="Barrio"/>
              </a:rPr>
              <a:t>!</a:t>
            </a:r>
          </a:p>
        </p:txBody>
      </p:sp>
      <p:grpSp>
        <p:nvGrpSpPr>
          <p:cNvPr id="21" name="Groupe 20"/>
          <p:cNvGrpSpPr/>
          <p:nvPr/>
        </p:nvGrpSpPr>
        <p:grpSpPr>
          <a:xfrm>
            <a:off x="3070974" y="1417212"/>
            <a:ext cx="2644806" cy="2644806"/>
            <a:chOff x="-472865" y="1285767"/>
            <a:chExt cx="2644806" cy="2644806"/>
          </a:xfrm>
          <a:solidFill>
            <a:schemeClr val="bg1"/>
          </a:solidFill>
        </p:grpSpPr>
        <p:pic>
          <p:nvPicPr>
            <p:cNvPr id="22" name="Picture 2" descr="Blank Clock Face | Loving Printable | Blank clock faces, Blank ...">
              <a:extLst>
                <a:ext uri="{FF2B5EF4-FFF2-40B4-BE49-F238E27FC236}">
                  <a16:creationId xmlns:a16="http://schemas.microsoft.com/office/drawing/2014/main" id="{BC3E0F64-1BB0-5A44-B780-453775A593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2865" y="1285767"/>
              <a:ext cx="2644806" cy="2644806"/>
            </a:xfrm>
            <a:prstGeom prst="rect">
              <a:avLst/>
            </a:prstGeom>
            <a:grpFill/>
          </p:spPr>
        </p:pic>
        <p:sp>
          <p:nvSpPr>
            <p:cNvPr id="23" name="Ellipse 22"/>
            <p:cNvSpPr/>
            <p:nvPr/>
          </p:nvSpPr>
          <p:spPr>
            <a:xfrm>
              <a:off x="688865" y="2480781"/>
              <a:ext cx="288000" cy="288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5" name="Groupe 4"/>
          <p:cNvGrpSpPr/>
          <p:nvPr/>
        </p:nvGrpSpPr>
        <p:grpSpPr>
          <a:xfrm>
            <a:off x="4114838" y="1905581"/>
            <a:ext cx="406338" cy="1001434"/>
            <a:chOff x="7024807" y="1828844"/>
            <a:chExt cx="406338" cy="1001434"/>
          </a:xfrm>
        </p:grpSpPr>
        <p:grpSp>
          <p:nvGrpSpPr>
            <p:cNvPr id="24" name="Groupe 23"/>
            <p:cNvGrpSpPr/>
            <p:nvPr/>
          </p:nvGrpSpPr>
          <p:grpSpPr>
            <a:xfrm>
              <a:off x="7024807" y="1828844"/>
              <a:ext cx="369199" cy="962310"/>
              <a:chOff x="4139150" y="1913201"/>
              <a:chExt cx="369199" cy="962310"/>
            </a:xfrm>
          </p:grpSpPr>
          <p:sp>
            <p:nvSpPr>
              <p:cNvPr id="25" name="Flèche : droite 7">
                <a:extLst>
                  <a:ext uri="{FF2B5EF4-FFF2-40B4-BE49-F238E27FC236}">
                    <a16:creationId xmlns:a16="http://schemas.microsoft.com/office/drawing/2014/main" id="{1EBF970A-45F3-4444-A880-501BBFFC563E}"/>
                  </a:ext>
                </a:extLst>
              </p:cNvPr>
              <p:cNvSpPr/>
              <p:nvPr/>
            </p:nvSpPr>
            <p:spPr>
              <a:xfrm rot="16200000">
                <a:off x="3948626" y="2229382"/>
                <a:ext cx="875903" cy="243542"/>
              </a:xfrm>
              <a:prstGeom prst="rightArrow">
                <a:avLst>
                  <a:gd name="adj1" fmla="val 45954"/>
                  <a:gd name="adj2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  <p:sp>
            <p:nvSpPr>
              <p:cNvPr id="26" name="Flèche : droite 7">
                <a:extLst>
                  <a:ext uri="{FF2B5EF4-FFF2-40B4-BE49-F238E27FC236}">
                    <a16:creationId xmlns:a16="http://schemas.microsoft.com/office/drawing/2014/main" id="{91F6D2B9-ECEF-D648-8731-FCF28391C554}"/>
                  </a:ext>
                </a:extLst>
              </p:cNvPr>
              <p:cNvSpPr/>
              <p:nvPr/>
            </p:nvSpPr>
            <p:spPr>
              <a:xfrm rot="14821784">
                <a:off x="3940805" y="2425856"/>
                <a:ext cx="648000" cy="251310"/>
              </a:xfrm>
              <a:prstGeom prst="rightArrow">
                <a:avLst>
                  <a:gd name="adj1" fmla="val 45954"/>
                  <a:gd name="adj2" fmla="val 50000"/>
                </a:avLst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33" name="Ellipse 32"/>
            <p:cNvSpPr/>
            <p:nvPr/>
          </p:nvSpPr>
          <p:spPr>
            <a:xfrm>
              <a:off x="7143145" y="2542278"/>
              <a:ext cx="288000" cy="288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7" name="Groupe 26"/>
          <p:cNvGrpSpPr/>
          <p:nvPr/>
        </p:nvGrpSpPr>
        <p:grpSpPr>
          <a:xfrm>
            <a:off x="3080847" y="1433823"/>
            <a:ext cx="2644806" cy="2644806"/>
            <a:chOff x="-472865" y="1285767"/>
            <a:chExt cx="2644806" cy="2644806"/>
          </a:xfrm>
          <a:solidFill>
            <a:schemeClr val="bg1"/>
          </a:solidFill>
        </p:grpSpPr>
        <p:sp>
          <p:nvSpPr>
            <p:cNvPr id="29" name="Ellipse 28"/>
            <p:cNvSpPr/>
            <p:nvPr/>
          </p:nvSpPr>
          <p:spPr>
            <a:xfrm>
              <a:off x="688865" y="2480781"/>
              <a:ext cx="288000" cy="288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28" name="Picture 2" descr="Blank Clock Face | Loving Printable | Blank clock faces, Blank ...">
              <a:extLst>
                <a:ext uri="{FF2B5EF4-FFF2-40B4-BE49-F238E27FC236}">
                  <a16:creationId xmlns:a16="http://schemas.microsoft.com/office/drawing/2014/main" id="{BC3E0F64-1BB0-5A44-B780-453775A593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72865" y="1285767"/>
              <a:ext cx="2644806" cy="2644806"/>
            </a:xfrm>
            <a:prstGeom prst="rect">
              <a:avLst/>
            </a:prstGeom>
            <a:grpFill/>
          </p:spPr>
        </p:pic>
      </p:grpSp>
      <p:grpSp>
        <p:nvGrpSpPr>
          <p:cNvPr id="6" name="Groupe 5"/>
          <p:cNvGrpSpPr/>
          <p:nvPr/>
        </p:nvGrpSpPr>
        <p:grpSpPr>
          <a:xfrm>
            <a:off x="4222831" y="1891161"/>
            <a:ext cx="288000" cy="1001434"/>
            <a:chOff x="1290748" y="1660282"/>
            <a:chExt cx="288000" cy="1001434"/>
          </a:xfrm>
        </p:grpSpPr>
        <p:grpSp>
          <p:nvGrpSpPr>
            <p:cNvPr id="35" name="Groupe 34"/>
            <p:cNvGrpSpPr/>
            <p:nvPr/>
          </p:nvGrpSpPr>
          <p:grpSpPr>
            <a:xfrm>
              <a:off x="1298067" y="1660282"/>
              <a:ext cx="253414" cy="901103"/>
              <a:chOff x="4264807" y="1913201"/>
              <a:chExt cx="253414" cy="901103"/>
            </a:xfrm>
          </p:grpSpPr>
          <p:sp>
            <p:nvSpPr>
              <p:cNvPr id="37" name="Flèche : droite 7">
                <a:extLst>
                  <a:ext uri="{FF2B5EF4-FFF2-40B4-BE49-F238E27FC236}">
                    <a16:creationId xmlns:a16="http://schemas.microsoft.com/office/drawing/2014/main" id="{1EBF970A-45F3-4444-A880-501BBFFC563E}"/>
                  </a:ext>
                </a:extLst>
              </p:cNvPr>
              <p:cNvSpPr/>
              <p:nvPr/>
            </p:nvSpPr>
            <p:spPr>
              <a:xfrm rot="16200000">
                <a:off x="3948626" y="2229382"/>
                <a:ext cx="875903" cy="243542"/>
              </a:xfrm>
              <a:prstGeom prst="rightArrow">
                <a:avLst>
                  <a:gd name="adj1" fmla="val 45954"/>
                  <a:gd name="adj2" fmla="val 50000"/>
                </a:avLst>
              </a:prstGeom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  <p:sp>
            <p:nvSpPr>
              <p:cNvPr id="38" name="Flèche : droite 7">
                <a:extLst>
                  <a:ext uri="{FF2B5EF4-FFF2-40B4-BE49-F238E27FC236}">
                    <a16:creationId xmlns:a16="http://schemas.microsoft.com/office/drawing/2014/main" id="{91F6D2B9-ECEF-D648-8731-FCF28391C554}"/>
                  </a:ext>
                </a:extLst>
              </p:cNvPr>
              <p:cNvSpPr/>
              <p:nvPr/>
            </p:nvSpPr>
            <p:spPr>
              <a:xfrm rot="16200000">
                <a:off x="4068566" y="2364649"/>
                <a:ext cx="648000" cy="251310"/>
              </a:xfrm>
              <a:prstGeom prst="rightArrow">
                <a:avLst>
                  <a:gd name="adj1" fmla="val 45954"/>
                  <a:gd name="adj2" fmla="val 50000"/>
                </a:avLst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>
                  <a:solidFill>
                    <a:srgbClr val="0070C0"/>
                  </a:solidFill>
                </a:endParaRPr>
              </a:p>
            </p:txBody>
          </p:sp>
        </p:grpSp>
        <p:sp>
          <p:nvSpPr>
            <p:cNvPr id="36" name="Ellipse 35"/>
            <p:cNvSpPr/>
            <p:nvPr/>
          </p:nvSpPr>
          <p:spPr>
            <a:xfrm>
              <a:off x="1290748" y="2373716"/>
              <a:ext cx="288000" cy="288000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40" name="Image 3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536" y="2486026"/>
            <a:ext cx="2090368" cy="1667940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116" y="680850"/>
            <a:ext cx="540167" cy="540167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00" y="587100"/>
            <a:ext cx="572455" cy="572455"/>
          </a:xfrm>
          <a:prstGeom prst="rect">
            <a:avLst/>
          </a:prstGeom>
        </p:spPr>
      </p:pic>
      <p:grpSp>
        <p:nvGrpSpPr>
          <p:cNvPr id="2" name="Groupe 1"/>
          <p:cNvGrpSpPr/>
          <p:nvPr/>
        </p:nvGrpSpPr>
        <p:grpSpPr>
          <a:xfrm>
            <a:off x="6944209" y="2697986"/>
            <a:ext cx="1263082" cy="1387340"/>
            <a:chOff x="6944209" y="2697986"/>
            <a:chExt cx="1263082" cy="1387340"/>
          </a:xfrm>
        </p:grpSpPr>
        <p:pic>
          <p:nvPicPr>
            <p:cNvPr id="34" name="Google Shape;182;p28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 rot="20958942">
              <a:off x="6944209" y="3149326"/>
              <a:ext cx="828000" cy="93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152;p28">
              <a:extLst>
                <a:ext uri="{FF2B5EF4-FFF2-40B4-BE49-F238E27FC236}">
                  <a16:creationId xmlns:a16="http://schemas.microsoft.com/office/drawing/2014/main" id="{178C59CA-88F3-0D4C-B62B-D664FF974EC7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 rot="714828">
              <a:off x="7498123" y="2697986"/>
              <a:ext cx="709168" cy="133383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447691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/>
        </p:nvSpPr>
        <p:spPr>
          <a:xfrm>
            <a:off x="4647282" y="1451808"/>
            <a:ext cx="2644806" cy="265842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4647282" y="1451808"/>
            <a:ext cx="1334984" cy="2658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7" name="Groupe 16"/>
          <p:cNvGrpSpPr/>
          <p:nvPr/>
        </p:nvGrpSpPr>
        <p:grpSpPr>
          <a:xfrm>
            <a:off x="4671438" y="1454540"/>
            <a:ext cx="2644806" cy="2657506"/>
            <a:chOff x="-708330" y="1872091"/>
            <a:chExt cx="2644806" cy="2657506"/>
          </a:xfrm>
        </p:grpSpPr>
        <p:grpSp>
          <p:nvGrpSpPr>
            <p:cNvPr id="15" name="Groupe 14"/>
            <p:cNvGrpSpPr/>
            <p:nvPr/>
          </p:nvGrpSpPr>
          <p:grpSpPr>
            <a:xfrm>
              <a:off x="-40099" y="3147620"/>
              <a:ext cx="762707" cy="992627"/>
              <a:chOff x="1908378" y="2728509"/>
              <a:chExt cx="762707" cy="992627"/>
            </a:xfrm>
          </p:grpSpPr>
          <p:sp>
            <p:nvSpPr>
              <p:cNvPr id="8" name="Flèche : droite 7">
                <a:extLst>
                  <a:ext uri="{FF2B5EF4-FFF2-40B4-BE49-F238E27FC236}">
                    <a16:creationId xmlns:a16="http://schemas.microsoft.com/office/drawing/2014/main" id="{91F6D2B9-ECEF-D648-8731-FCF28391C554}"/>
                  </a:ext>
                </a:extLst>
              </p:cNvPr>
              <p:cNvSpPr/>
              <p:nvPr/>
            </p:nvSpPr>
            <p:spPr>
              <a:xfrm rot="9828311">
                <a:off x="1908378" y="2728509"/>
                <a:ext cx="648000" cy="251310"/>
              </a:xfrm>
              <a:prstGeom prst="rightArrow">
                <a:avLst>
                  <a:gd name="adj1" fmla="val 45954"/>
                  <a:gd name="adj2" fmla="val 50000"/>
                </a:avLst>
              </a:prstGeom>
              <a:solidFill>
                <a:srgbClr val="0070C0"/>
              </a:solidFill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>
                  <a:solidFill>
                    <a:srgbClr val="0070C0"/>
                  </a:solidFill>
                </a:endParaRPr>
              </a:p>
            </p:txBody>
          </p:sp>
          <p:sp>
            <p:nvSpPr>
              <p:cNvPr id="9" name="Flèche : droite 7">
                <a:extLst>
                  <a:ext uri="{FF2B5EF4-FFF2-40B4-BE49-F238E27FC236}">
                    <a16:creationId xmlns:a16="http://schemas.microsoft.com/office/drawing/2014/main" id="{1EBF970A-45F3-4444-A880-501BBFFC563E}"/>
                  </a:ext>
                </a:extLst>
              </p:cNvPr>
              <p:cNvSpPr/>
              <p:nvPr/>
            </p:nvSpPr>
            <p:spPr>
              <a:xfrm rot="5400000">
                <a:off x="2111362" y="3161414"/>
                <a:ext cx="875903" cy="243542"/>
              </a:xfrm>
              <a:prstGeom prst="rightArrow">
                <a:avLst>
                  <a:gd name="adj1" fmla="val 45954"/>
                  <a:gd name="adj2" fmla="val 50000"/>
                </a:avLst>
              </a:prstGeom>
              <a:ln w="63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</p:grpSp>
        <p:pic>
          <p:nvPicPr>
            <p:cNvPr id="7" name="Picture 2" descr="Blank Clock Face | Loving Printable | Blank clock faces, Blank ...">
              <a:extLst>
                <a:ext uri="{FF2B5EF4-FFF2-40B4-BE49-F238E27FC236}">
                  <a16:creationId xmlns:a16="http://schemas.microsoft.com/office/drawing/2014/main" id="{BC3E0F64-1BB0-5A44-B780-453775A593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08330" y="1872091"/>
              <a:ext cx="2644806" cy="26575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Ellipse 1"/>
            <p:cNvSpPr/>
            <p:nvPr/>
          </p:nvSpPr>
          <p:spPr>
            <a:xfrm>
              <a:off x="453400" y="3072843"/>
              <a:ext cx="288000" cy="289383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sp>
        <p:nvSpPr>
          <p:cNvPr id="112" name="Google Shape;112;p17"/>
          <p:cNvSpPr txBox="1"/>
          <p:nvPr/>
        </p:nvSpPr>
        <p:spPr>
          <a:xfrm>
            <a:off x="2818050" y="587100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1612900" y="639595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dirty="0" err="1">
                <a:sym typeface="Barrio"/>
              </a:rPr>
              <a:t>What</a:t>
            </a:r>
            <a:r>
              <a:rPr lang="fr-FR" dirty="0">
                <a:sym typeface="Barrio"/>
              </a:rPr>
              <a:t> time </a:t>
            </a:r>
            <a:r>
              <a:rPr lang="fr-FR" dirty="0" err="1">
                <a:sym typeface="Barrio"/>
              </a:rPr>
              <a:t>is</a:t>
            </a:r>
            <a:r>
              <a:rPr lang="fr-FR" dirty="0">
                <a:sym typeface="Barrio"/>
              </a:rPr>
              <a:t> </a:t>
            </a:r>
            <a:r>
              <a:rPr lang="fr-FR" dirty="0" err="1" smtClean="0">
                <a:sym typeface="Barrio"/>
              </a:rPr>
              <a:t>it</a:t>
            </a:r>
            <a:r>
              <a:rPr lang="fr-FR" dirty="0" smtClean="0">
                <a:sym typeface="Barrio"/>
              </a:rPr>
              <a:t>?</a:t>
            </a:r>
            <a:endParaRPr lang="fr-FR" dirty="0">
              <a:sym typeface="Barrio"/>
            </a:endParaRPr>
          </a:p>
        </p:txBody>
      </p:sp>
      <p:pic>
        <p:nvPicPr>
          <p:cNvPr id="13" name="Google Shape;238;p28">
            <a:extLst>
              <a:ext uri="{FF2B5EF4-FFF2-40B4-BE49-F238E27FC236}">
                <a16:creationId xmlns:a16="http://schemas.microsoft.com/office/drawing/2014/main" id="{10C87C01-0FBC-4DA6-8A28-033F6206333E}"/>
              </a:ext>
            </a:extLst>
          </p:cNvPr>
          <p:cNvPicPr preferRelativeResize="0"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22608" y="546098"/>
            <a:ext cx="520976" cy="61379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25;p18">
            <a:extLst>
              <a:ext uri="{FF2B5EF4-FFF2-40B4-BE49-F238E27FC236}">
                <a16:creationId xmlns:a16="http://schemas.microsoft.com/office/drawing/2014/main" id="{787DA498-9BC5-E44A-A00A-68E6485BDDF3}"/>
              </a:ext>
            </a:extLst>
          </p:cNvPr>
          <p:cNvSpPr/>
          <p:nvPr/>
        </p:nvSpPr>
        <p:spPr>
          <a:xfrm>
            <a:off x="464617" y="2532366"/>
            <a:ext cx="3777298" cy="64671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70C0"/>
            </a:solidFill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-FR" sz="3600" dirty="0" err="1">
                <a:latin typeface="Architects Daughter"/>
                <a:ea typeface="Architects Daughter"/>
                <a:cs typeface="Architects Daughter"/>
                <a:sym typeface="Architects Daughter"/>
              </a:rPr>
              <a:t>It’s</a:t>
            </a:r>
            <a:r>
              <a:rPr lang="fr-FR" sz="3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" sz="3600" dirty="0">
                <a:solidFill>
                  <a:schemeClr val="accent4">
                    <a:lumMod val="75000"/>
                  </a:schemeClr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half</a:t>
            </a:r>
            <a:r>
              <a:rPr lang="fr" sz="3600" dirty="0">
                <a:solidFill>
                  <a:schemeClr val="accent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" sz="3600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past</a:t>
            </a:r>
            <a:r>
              <a:rPr lang="fr" sz="3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 </a:t>
            </a:r>
            <a:r>
              <a:rPr lang="fr" sz="3600" dirty="0">
                <a:solidFill>
                  <a:srgbClr val="0070C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8</a:t>
            </a:r>
            <a:r>
              <a:rPr lang="fr" sz="36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.</a:t>
            </a:r>
            <a:endParaRPr sz="36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116" y="680850"/>
            <a:ext cx="540167" cy="54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0568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/>
          <p:nvPr/>
        </p:nvSpPr>
        <p:spPr>
          <a:xfrm>
            <a:off x="4222475" y="657600"/>
            <a:ext cx="674400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10" name="Google Shape;110;p25"/>
          <p:cNvSpPr txBox="1"/>
          <p:nvPr/>
        </p:nvSpPr>
        <p:spPr>
          <a:xfrm>
            <a:off x="2353188" y="523566"/>
            <a:ext cx="4412974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4400" b="0" i="0" u="none" strike="noStrike" cap="none" dirty="0">
                <a:solidFill>
                  <a:srgbClr val="45818E"/>
                </a:solidFill>
                <a:latin typeface="Pacifico"/>
                <a:ea typeface="Pacifico"/>
                <a:cs typeface="Pacifico"/>
                <a:sym typeface="Pacifico"/>
              </a:rPr>
              <a:t> CM2 - Year 6 </a:t>
            </a:r>
            <a:endParaRPr sz="4400" b="0" i="0" u="none" strike="noStrike" cap="none" dirty="0">
              <a:solidFill>
                <a:srgbClr val="45818E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88" y="594854"/>
            <a:ext cx="517387" cy="517387"/>
          </a:xfrm>
          <a:prstGeom prst="rect">
            <a:avLst/>
          </a:prstGeom>
        </p:spPr>
      </p:pic>
      <p:pic>
        <p:nvPicPr>
          <p:cNvPr id="9" name="Google Shape;161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">
            <a:off x="7559403" y="492906"/>
            <a:ext cx="1378964" cy="7962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" name="Groupe 2"/>
          <p:cNvGrpSpPr/>
          <p:nvPr/>
        </p:nvGrpSpPr>
        <p:grpSpPr>
          <a:xfrm>
            <a:off x="4187786" y="1487134"/>
            <a:ext cx="4061099" cy="1947113"/>
            <a:chOff x="3787501" y="1524622"/>
            <a:chExt cx="4061099" cy="1947113"/>
          </a:xfrm>
        </p:grpSpPr>
        <p:sp>
          <p:nvSpPr>
            <p:cNvPr id="106" name="Google Shape;106;p25"/>
            <p:cNvSpPr/>
            <p:nvPr/>
          </p:nvSpPr>
          <p:spPr>
            <a:xfrm>
              <a:off x="3787501" y="1524622"/>
              <a:ext cx="3413399" cy="1113803"/>
            </a:xfrm>
            <a:prstGeom prst="rect">
              <a:avLst/>
            </a:prstGeom>
          </p:spPr>
          <p:txBody>
            <a:bodyPr>
              <a:prstTxWarp prst="textPlain">
                <a:avLst>
                  <a:gd name="adj" fmla="val 50000"/>
                </a:avLst>
              </a:prstTxWarp>
            </a:bodyPr>
            <a:lstStyle/>
            <a:p>
              <a:pPr lvl="0" algn="ctr"/>
              <a:r>
                <a:rPr sz="1100" b="0" i="0" dirty="0"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C27BA0"/>
                  </a:solidFill>
                  <a:latin typeface="Pacifico"/>
                </a:rPr>
                <a:t>English </a:t>
              </a:r>
              <a:endParaRPr lang="fr-FR" sz="1100"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27BA0"/>
                </a:solidFill>
                <a:latin typeface="Pacifico"/>
              </a:endParaRPr>
            </a:p>
          </p:txBody>
        </p:sp>
        <p:sp>
          <p:nvSpPr>
            <p:cNvPr id="11" name="Google Shape;106;p25"/>
            <p:cNvSpPr/>
            <p:nvPr/>
          </p:nvSpPr>
          <p:spPr>
            <a:xfrm>
              <a:off x="4896875" y="2716746"/>
              <a:ext cx="2951725" cy="754989"/>
            </a:xfrm>
            <a:prstGeom prst="rect">
              <a:avLst/>
            </a:prstGeom>
          </p:spPr>
          <p:txBody>
            <a:bodyPr>
              <a:prstTxWarp prst="textPlain">
                <a:avLst>
                  <a:gd name="adj" fmla="val 50000"/>
                </a:avLst>
              </a:prstTxWarp>
            </a:bodyPr>
            <a:lstStyle/>
            <a:p>
              <a:pPr lvl="0" algn="ctr"/>
              <a:r>
                <a:rPr lang="fr-FR" sz="1100" dirty="0">
                  <a:ln w="9525" cap="flat" cmpd="sng">
                    <a:solidFill>
                      <a:schemeClr val="dk2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  <a:solidFill>
                    <a:srgbClr val="C27BA0"/>
                  </a:solidFill>
                  <a:latin typeface="Pacifico"/>
                </a:rPr>
                <a:t>Class</a:t>
              </a:r>
              <a:endParaRPr lang="fr-FR" sz="1100"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27BA0"/>
                </a:solidFill>
                <a:latin typeface="Pacifico"/>
              </a:endParaRPr>
            </a:p>
          </p:txBody>
        </p:sp>
      </p:grpSp>
      <p:pic>
        <p:nvPicPr>
          <p:cNvPr id="13" name="Image 12">
            <a:extLst>
              <a:ext uri="{FF2B5EF4-FFF2-40B4-BE49-F238E27FC236}">
                <a16:creationId xmlns:a16="http://schemas.microsoft.com/office/drawing/2014/main" id="{E05FBA8E-85BC-4EF5-9C9A-07227EA689C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45660" y="1332000"/>
            <a:ext cx="4122027" cy="2912498"/>
          </a:xfrm>
          <a:prstGeom prst="rect">
            <a:avLst/>
          </a:prstGeom>
        </p:spPr>
      </p:pic>
      <p:sp>
        <p:nvSpPr>
          <p:cNvPr id="15" name="Google Shape;542;p43"/>
          <p:cNvSpPr txBox="1"/>
          <p:nvPr/>
        </p:nvSpPr>
        <p:spPr>
          <a:xfrm>
            <a:off x="4187786" y="3714745"/>
            <a:ext cx="4754737" cy="552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rPr>
              <a:t>by Anne-Valérie and Anna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777390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e 4"/>
          <p:cNvGrpSpPr/>
          <p:nvPr/>
        </p:nvGrpSpPr>
        <p:grpSpPr>
          <a:xfrm>
            <a:off x="4189984" y="1516470"/>
            <a:ext cx="1474216" cy="1373022"/>
            <a:chOff x="4189984" y="1516470"/>
            <a:chExt cx="1474216" cy="1373022"/>
          </a:xfrm>
        </p:grpSpPr>
        <p:sp>
          <p:nvSpPr>
            <p:cNvPr id="27" name="Flèche : droite 7">
              <a:extLst>
                <a:ext uri="{FF2B5EF4-FFF2-40B4-BE49-F238E27FC236}">
                  <a16:creationId xmlns:a16="http://schemas.microsoft.com/office/drawing/2014/main" id="{91F6D2B9-ECEF-D648-8731-FCF28391C554}"/>
                </a:ext>
              </a:extLst>
            </p:cNvPr>
            <p:cNvSpPr/>
            <p:nvPr/>
          </p:nvSpPr>
          <p:spPr>
            <a:xfrm rot="10800000">
              <a:off x="4555183" y="2164896"/>
              <a:ext cx="361195" cy="130465"/>
            </a:xfrm>
            <a:prstGeom prst="rightArrow">
              <a:avLst>
                <a:gd name="adj1" fmla="val 45954"/>
                <a:gd name="adj2" fmla="val 50000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>
                <a:solidFill>
                  <a:srgbClr val="0070C0"/>
                </a:solidFill>
              </a:endParaRPr>
            </a:p>
          </p:txBody>
        </p:sp>
        <p:sp>
          <p:nvSpPr>
            <p:cNvPr id="28" name="Flèche : droite 7">
              <a:extLst>
                <a:ext uri="{FF2B5EF4-FFF2-40B4-BE49-F238E27FC236}">
                  <a16:creationId xmlns:a16="http://schemas.microsoft.com/office/drawing/2014/main" id="{1EBF970A-45F3-4444-A880-501BBFFC563E}"/>
                </a:ext>
              </a:extLst>
            </p:cNvPr>
            <p:cNvSpPr/>
            <p:nvPr/>
          </p:nvSpPr>
          <p:spPr>
            <a:xfrm rot="16200000">
              <a:off x="4702831" y="1875523"/>
              <a:ext cx="454715" cy="135750"/>
            </a:xfrm>
            <a:prstGeom prst="rightArrow">
              <a:avLst>
                <a:gd name="adj1" fmla="val 45954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/>
            </a:p>
          </p:txBody>
        </p:sp>
        <p:grpSp>
          <p:nvGrpSpPr>
            <p:cNvPr id="29" name="Groupe 28"/>
            <p:cNvGrpSpPr/>
            <p:nvPr/>
          </p:nvGrpSpPr>
          <p:grpSpPr>
            <a:xfrm>
              <a:off x="4189984" y="1516470"/>
              <a:ext cx="1474216" cy="1373022"/>
              <a:chOff x="-472865" y="1285767"/>
              <a:chExt cx="2644806" cy="2644806"/>
            </a:xfrm>
          </p:grpSpPr>
          <p:pic>
            <p:nvPicPr>
              <p:cNvPr id="30" name="Picture 2" descr="Blank Clock Face | Loving Printable | Blank clock faces, Blank ...">
                <a:extLst>
                  <a:ext uri="{FF2B5EF4-FFF2-40B4-BE49-F238E27FC236}">
                    <a16:creationId xmlns:a16="http://schemas.microsoft.com/office/drawing/2014/main" id="{BC3E0F64-1BB0-5A44-B780-453775A593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9F9F9"/>
                  </a:clrFrom>
                  <a:clrTo>
                    <a:srgbClr val="F9F9F9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72865" y="1285767"/>
                <a:ext cx="2644806" cy="26448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1" name="Ellipse 30"/>
              <p:cNvSpPr/>
              <p:nvPr/>
            </p:nvSpPr>
            <p:spPr>
              <a:xfrm>
                <a:off x="688865" y="2480781"/>
                <a:ext cx="288000" cy="288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112" name="Google Shape;112;p17"/>
          <p:cNvSpPr txBox="1"/>
          <p:nvPr/>
        </p:nvSpPr>
        <p:spPr>
          <a:xfrm>
            <a:off x="2818050" y="587100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983096" y="667707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dirty="0" err="1">
                <a:sym typeface="Barrio"/>
              </a:rPr>
              <a:t>What</a:t>
            </a:r>
            <a:r>
              <a:rPr lang="fr-FR" dirty="0">
                <a:sym typeface="Barrio"/>
              </a:rPr>
              <a:t> time </a:t>
            </a:r>
            <a:r>
              <a:rPr lang="fr-FR" dirty="0" err="1">
                <a:sym typeface="Barrio"/>
              </a:rPr>
              <a:t>is</a:t>
            </a:r>
            <a:r>
              <a:rPr lang="fr-FR" dirty="0">
                <a:sym typeface="Barrio"/>
              </a:rPr>
              <a:t> </a:t>
            </a:r>
            <a:r>
              <a:rPr lang="fr-FR" dirty="0" err="1" smtClean="0">
                <a:sym typeface="Barrio"/>
              </a:rPr>
              <a:t>it</a:t>
            </a:r>
            <a:r>
              <a:rPr lang="fr-FR" dirty="0" smtClean="0">
                <a:sym typeface="Barrio"/>
              </a:rPr>
              <a:t>?</a:t>
            </a:r>
            <a:endParaRPr lang="fr-FR" dirty="0">
              <a:sym typeface="Barrio"/>
            </a:endParaRPr>
          </a:p>
        </p:txBody>
      </p:sp>
      <p:pic>
        <p:nvPicPr>
          <p:cNvPr id="13" name="Google Shape;238;p28">
            <a:extLst>
              <a:ext uri="{FF2B5EF4-FFF2-40B4-BE49-F238E27FC236}">
                <a16:creationId xmlns:a16="http://schemas.microsoft.com/office/drawing/2014/main" id="{10C87C01-0FBC-4DA6-8A28-033F6206333E}"/>
              </a:ext>
            </a:extLst>
          </p:cNvPr>
          <p:cNvPicPr preferRelativeResize="0"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22608" y="546098"/>
            <a:ext cx="520976" cy="61379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13;p17">
            <a:extLst>
              <a:ext uri="{FF2B5EF4-FFF2-40B4-BE49-F238E27FC236}">
                <a16:creationId xmlns:a16="http://schemas.microsoft.com/office/drawing/2014/main" id="{82DA4676-707A-FB4E-8795-CF67DFDFF7D2}"/>
              </a:ext>
            </a:extLst>
          </p:cNvPr>
          <p:cNvSpPr txBox="1"/>
          <p:nvPr/>
        </p:nvSpPr>
        <p:spPr>
          <a:xfrm>
            <a:off x="495594" y="3389379"/>
            <a:ext cx="3204000" cy="59091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sz="3200" dirty="0" err="1">
                <a:sym typeface="Barrio"/>
              </a:rPr>
              <a:t>It’s</a:t>
            </a:r>
            <a:r>
              <a:rPr lang="fr-FR" sz="3200" dirty="0">
                <a:sym typeface="Barrio"/>
              </a:rPr>
              <a:t> </a:t>
            </a:r>
            <a:r>
              <a:rPr lang="fr-FR" sz="3200" dirty="0">
                <a:solidFill>
                  <a:srgbClr val="0070C0"/>
                </a:solidFill>
                <a:sym typeface="Barrio"/>
              </a:rPr>
              <a:t>5</a:t>
            </a:r>
            <a:r>
              <a:rPr lang="fr-FR" sz="3200" dirty="0">
                <a:sym typeface="Barrio"/>
              </a:rPr>
              <a:t> </a:t>
            </a:r>
            <a:r>
              <a:rPr lang="fr-FR" sz="3200" dirty="0" err="1" smtClean="0">
                <a:solidFill>
                  <a:schemeClr val="accent4">
                    <a:lumMod val="75000"/>
                  </a:schemeClr>
                </a:solidFill>
                <a:sym typeface="Barrio"/>
              </a:rPr>
              <a:t>o’clock</a:t>
            </a:r>
            <a:endParaRPr lang="fr-FR" sz="3200" dirty="0">
              <a:sym typeface="Barrio"/>
            </a:endParaRPr>
          </a:p>
        </p:txBody>
      </p:sp>
      <p:sp>
        <p:nvSpPr>
          <p:cNvPr id="23" name="Google Shape;113;p17">
            <a:extLst>
              <a:ext uri="{FF2B5EF4-FFF2-40B4-BE49-F238E27FC236}">
                <a16:creationId xmlns:a16="http://schemas.microsoft.com/office/drawing/2014/main" id="{D55E1A54-9F5C-A44E-A807-6E6863E5D712}"/>
              </a:ext>
            </a:extLst>
          </p:cNvPr>
          <p:cNvSpPr txBox="1"/>
          <p:nvPr/>
        </p:nvSpPr>
        <p:spPr>
          <a:xfrm>
            <a:off x="495594" y="1971324"/>
            <a:ext cx="3204000" cy="59091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sz="3200" dirty="0" err="1">
                <a:sym typeface="Barrio"/>
              </a:rPr>
              <a:t>It’s</a:t>
            </a:r>
            <a:r>
              <a:rPr lang="fr-FR" sz="3200" dirty="0">
                <a:sym typeface="Barrio"/>
              </a:rPr>
              <a:t> </a:t>
            </a:r>
            <a:r>
              <a:rPr lang="fr-FR" sz="3200" dirty="0" err="1">
                <a:solidFill>
                  <a:schemeClr val="accent4">
                    <a:lumMod val="75000"/>
                  </a:schemeClr>
                </a:solidFill>
                <a:sym typeface="Barrio"/>
              </a:rPr>
              <a:t>half</a:t>
            </a:r>
            <a:r>
              <a:rPr lang="fr-FR" sz="3200" dirty="0">
                <a:sym typeface="Barrio"/>
              </a:rPr>
              <a:t> </a:t>
            </a:r>
            <a:r>
              <a:rPr lang="fr-FR" sz="3200" dirty="0" err="1">
                <a:solidFill>
                  <a:srgbClr val="FF0000"/>
                </a:solidFill>
                <a:sym typeface="Barrio"/>
              </a:rPr>
              <a:t>past</a:t>
            </a:r>
            <a:r>
              <a:rPr lang="fr-FR" sz="3200" dirty="0">
                <a:sym typeface="Barrio"/>
              </a:rPr>
              <a:t> </a:t>
            </a:r>
            <a:r>
              <a:rPr lang="fr-FR" sz="3200" dirty="0" smtClean="0">
                <a:solidFill>
                  <a:srgbClr val="0070C0"/>
                </a:solidFill>
                <a:sym typeface="Barrio"/>
              </a:rPr>
              <a:t>9</a:t>
            </a:r>
            <a:endParaRPr lang="fr-FR" sz="3200" dirty="0">
              <a:sym typeface="Barrio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912" y="399063"/>
            <a:ext cx="1162806" cy="927822"/>
          </a:xfrm>
          <a:prstGeom prst="rect">
            <a:avLst/>
          </a:prstGeom>
        </p:spPr>
      </p:pic>
      <p:grpSp>
        <p:nvGrpSpPr>
          <p:cNvPr id="4" name="Groupe 3"/>
          <p:cNvGrpSpPr/>
          <p:nvPr/>
        </p:nvGrpSpPr>
        <p:grpSpPr>
          <a:xfrm>
            <a:off x="6319613" y="1476969"/>
            <a:ext cx="1474216" cy="1373022"/>
            <a:chOff x="6319613" y="1476969"/>
            <a:chExt cx="1474216" cy="1373022"/>
          </a:xfrm>
        </p:grpSpPr>
        <p:pic>
          <p:nvPicPr>
            <p:cNvPr id="36" name="Picture 2" descr="Blank Clock Face | Loving Printable | Blank clock faces, Blank ...">
              <a:extLst>
                <a:ext uri="{FF2B5EF4-FFF2-40B4-BE49-F238E27FC236}">
                  <a16:creationId xmlns:a16="http://schemas.microsoft.com/office/drawing/2014/main" id="{BC3E0F64-1BB0-5A44-B780-453775A593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9613" y="1476969"/>
              <a:ext cx="1474216" cy="1373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Flèche : droite 7">
              <a:extLst>
                <a:ext uri="{FF2B5EF4-FFF2-40B4-BE49-F238E27FC236}">
                  <a16:creationId xmlns:a16="http://schemas.microsoft.com/office/drawing/2014/main" id="{1EBF970A-45F3-4444-A880-501BBFFC563E}"/>
                </a:ext>
              </a:extLst>
            </p:cNvPr>
            <p:cNvSpPr/>
            <p:nvPr/>
          </p:nvSpPr>
          <p:spPr>
            <a:xfrm rot="5400000">
              <a:off x="6824595" y="2371087"/>
              <a:ext cx="454715" cy="135750"/>
            </a:xfrm>
            <a:prstGeom prst="rightArrow">
              <a:avLst>
                <a:gd name="adj1" fmla="val 45954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/>
            </a:p>
          </p:txBody>
        </p:sp>
        <p:sp>
          <p:nvSpPr>
            <p:cNvPr id="33" name="Flèche : droite 7">
              <a:extLst>
                <a:ext uri="{FF2B5EF4-FFF2-40B4-BE49-F238E27FC236}">
                  <a16:creationId xmlns:a16="http://schemas.microsoft.com/office/drawing/2014/main" id="{91F6D2B9-ECEF-D648-8731-FCF28391C554}"/>
                </a:ext>
              </a:extLst>
            </p:cNvPr>
            <p:cNvSpPr/>
            <p:nvPr/>
          </p:nvSpPr>
          <p:spPr>
            <a:xfrm rot="11698118">
              <a:off x="6680036" y="2071924"/>
              <a:ext cx="361195" cy="130465"/>
            </a:xfrm>
            <a:prstGeom prst="rightArrow">
              <a:avLst>
                <a:gd name="adj1" fmla="val 45954"/>
                <a:gd name="adj2" fmla="val 50000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>
                <a:solidFill>
                  <a:srgbClr val="0070C0"/>
                </a:solidFill>
              </a:endParaRPr>
            </a:p>
          </p:txBody>
        </p:sp>
        <p:sp>
          <p:nvSpPr>
            <p:cNvPr id="37" name="Ellipse 36"/>
            <p:cNvSpPr/>
            <p:nvPr/>
          </p:nvSpPr>
          <p:spPr>
            <a:xfrm>
              <a:off x="6984078" y="2104623"/>
              <a:ext cx="160531" cy="14951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8" name="Groupe 37"/>
          <p:cNvGrpSpPr/>
          <p:nvPr/>
        </p:nvGrpSpPr>
        <p:grpSpPr>
          <a:xfrm>
            <a:off x="4190948" y="2997820"/>
            <a:ext cx="1474216" cy="1373022"/>
            <a:chOff x="1243584" y="1446378"/>
            <a:chExt cx="2644806" cy="2644806"/>
          </a:xfrm>
        </p:grpSpPr>
        <p:sp>
          <p:nvSpPr>
            <p:cNvPr id="39" name="Flèche : droite 7">
              <a:extLst>
                <a:ext uri="{FF2B5EF4-FFF2-40B4-BE49-F238E27FC236}">
                  <a16:creationId xmlns:a16="http://schemas.microsoft.com/office/drawing/2014/main" id="{91F6D2B9-ECEF-D648-8731-FCF28391C554}"/>
                </a:ext>
              </a:extLst>
            </p:cNvPr>
            <p:cNvSpPr/>
            <p:nvPr/>
          </p:nvSpPr>
          <p:spPr>
            <a:xfrm rot="8814371">
              <a:off x="1908378" y="2893609"/>
              <a:ext cx="648000" cy="251310"/>
            </a:xfrm>
            <a:prstGeom prst="rightArrow">
              <a:avLst>
                <a:gd name="adj1" fmla="val 45954"/>
                <a:gd name="adj2" fmla="val 50000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>
                <a:solidFill>
                  <a:srgbClr val="0070C0"/>
                </a:solidFill>
              </a:endParaRPr>
            </a:p>
          </p:txBody>
        </p:sp>
        <p:sp>
          <p:nvSpPr>
            <p:cNvPr id="40" name="Flèche : droite 7">
              <a:extLst>
                <a:ext uri="{FF2B5EF4-FFF2-40B4-BE49-F238E27FC236}">
                  <a16:creationId xmlns:a16="http://schemas.microsoft.com/office/drawing/2014/main" id="{1EBF970A-45F3-4444-A880-501BBFFC563E}"/>
                </a:ext>
              </a:extLst>
            </p:cNvPr>
            <p:cNvSpPr/>
            <p:nvPr/>
          </p:nvSpPr>
          <p:spPr>
            <a:xfrm rot="16200000">
              <a:off x="2133591" y="2146984"/>
              <a:ext cx="875903" cy="243542"/>
            </a:xfrm>
            <a:prstGeom prst="rightArrow">
              <a:avLst>
                <a:gd name="adj1" fmla="val 45954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/>
            </a:p>
          </p:txBody>
        </p:sp>
        <p:grpSp>
          <p:nvGrpSpPr>
            <p:cNvPr id="41" name="Groupe 40"/>
            <p:cNvGrpSpPr/>
            <p:nvPr/>
          </p:nvGrpSpPr>
          <p:grpSpPr>
            <a:xfrm>
              <a:off x="1243584" y="1446378"/>
              <a:ext cx="2644806" cy="2644806"/>
              <a:chOff x="-472865" y="1285767"/>
              <a:chExt cx="2644806" cy="2644806"/>
            </a:xfrm>
          </p:grpSpPr>
          <p:pic>
            <p:nvPicPr>
              <p:cNvPr id="42" name="Picture 2" descr="Blank Clock Face | Loving Printable | Blank clock faces, Blank ...">
                <a:extLst>
                  <a:ext uri="{FF2B5EF4-FFF2-40B4-BE49-F238E27FC236}">
                    <a16:creationId xmlns:a16="http://schemas.microsoft.com/office/drawing/2014/main" id="{BC3E0F64-1BB0-5A44-B780-453775A593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9F9F9"/>
                  </a:clrFrom>
                  <a:clrTo>
                    <a:srgbClr val="F9F9F9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72865" y="1285767"/>
                <a:ext cx="2644806" cy="26448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3" name="Ellipse 42"/>
              <p:cNvSpPr/>
              <p:nvPr/>
            </p:nvSpPr>
            <p:spPr>
              <a:xfrm>
                <a:off x="688865" y="2480781"/>
                <a:ext cx="288000" cy="288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6" name="Groupe 5"/>
          <p:cNvGrpSpPr/>
          <p:nvPr/>
        </p:nvGrpSpPr>
        <p:grpSpPr>
          <a:xfrm>
            <a:off x="6337493" y="2965595"/>
            <a:ext cx="1474216" cy="1373022"/>
            <a:chOff x="6337493" y="2965595"/>
            <a:chExt cx="1474216" cy="1373022"/>
          </a:xfrm>
        </p:grpSpPr>
        <p:sp>
          <p:nvSpPr>
            <p:cNvPr id="45" name="Flèche : droite 7">
              <a:extLst>
                <a:ext uri="{FF2B5EF4-FFF2-40B4-BE49-F238E27FC236}">
                  <a16:creationId xmlns:a16="http://schemas.microsoft.com/office/drawing/2014/main" id="{91F6D2B9-ECEF-D648-8731-FCF28391C554}"/>
                </a:ext>
              </a:extLst>
            </p:cNvPr>
            <p:cNvSpPr/>
            <p:nvPr/>
          </p:nvSpPr>
          <p:spPr>
            <a:xfrm rot="3303974">
              <a:off x="6978764" y="3729647"/>
              <a:ext cx="361195" cy="130465"/>
            </a:xfrm>
            <a:prstGeom prst="rightArrow">
              <a:avLst>
                <a:gd name="adj1" fmla="val 45954"/>
                <a:gd name="adj2" fmla="val 50000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>
                <a:solidFill>
                  <a:srgbClr val="0070C0"/>
                </a:solidFill>
              </a:endParaRPr>
            </a:p>
          </p:txBody>
        </p:sp>
        <p:sp>
          <p:nvSpPr>
            <p:cNvPr id="46" name="Flèche : droite 7">
              <a:extLst>
                <a:ext uri="{FF2B5EF4-FFF2-40B4-BE49-F238E27FC236}">
                  <a16:creationId xmlns:a16="http://schemas.microsoft.com/office/drawing/2014/main" id="{1EBF970A-45F3-4444-A880-501BBFFC563E}"/>
                </a:ext>
              </a:extLst>
            </p:cNvPr>
            <p:cNvSpPr/>
            <p:nvPr/>
          </p:nvSpPr>
          <p:spPr>
            <a:xfrm rot="16200000">
              <a:off x="6850340" y="3324648"/>
              <a:ext cx="454715" cy="135750"/>
            </a:xfrm>
            <a:prstGeom prst="rightArrow">
              <a:avLst>
                <a:gd name="adj1" fmla="val 45954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/>
            </a:p>
          </p:txBody>
        </p:sp>
        <p:grpSp>
          <p:nvGrpSpPr>
            <p:cNvPr id="47" name="Groupe 46"/>
            <p:cNvGrpSpPr/>
            <p:nvPr/>
          </p:nvGrpSpPr>
          <p:grpSpPr>
            <a:xfrm>
              <a:off x="6337493" y="2965595"/>
              <a:ext cx="1474216" cy="1373022"/>
              <a:chOff x="-472865" y="1285767"/>
              <a:chExt cx="2644806" cy="2644806"/>
            </a:xfrm>
          </p:grpSpPr>
          <p:pic>
            <p:nvPicPr>
              <p:cNvPr id="48" name="Picture 2" descr="Blank Clock Face | Loving Printable | Blank clock faces, Blank ...">
                <a:extLst>
                  <a:ext uri="{FF2B5EF4-FFF2-40B4-BE49-F238E27FC236}">
                    <a16:creationId xmlns:a16="http://schemas.microsoft.com/office/drawing/2014/main" id="{BC3E0F64-1BB0-5A44-B780-453775A593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9F9F9"/>
                  </a:clrFrom>
                  <a:clrTo>
                    <a:srgbClr val="F9F9F9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72865" y="1285767"/>
                <a:ext cx="2644806" cy="26448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9" name="Ellipse 48"/>
              <p:cNvSpPr/>
              <p:nvPr/>
            </p:nvSpPr>
            <p:spPr>
              <a:xfrm>
                <a:off x="688865" y="2480781"/>
                <a:ext cx="288000" cy="288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sp>
        <p:nvSpPr>
          <p:cNvPr id="7" name="ZoneTexte 6"/>
          <p:cNvSpPr txBox="1"/>
          <p:nvPr/>
        </p:nvSpPr>
        <p:spPr>
          <a:xfrm>
            <a:off x="5584723" y="1628186"/>
            <a:ext cx="403727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fr-FR" b="1" dirty="0">
                <a:latin typeface="Architects Daughter" panose="020B0604020202020204" charset="0"/>
              </a:rPr>
              <a:t>A</a:t>
            </a:r>
          </a:p>
        </p:txBody>
      </p:sp>
      <p:sp>
        <p:nvSpPr>
          <p:cNvPr id="51" name="ZoneTexte 50"/>
          <p:cNvSpPr txBox="1"/>
          <p:nvPr/>
        </p:nvSpPr>
        <p:spPr>
          <a:xfrm>
            <a:off x="7839906" y="1628185"/>
            <a:ext cx="403727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fr-FR" b="1" dirty="0">
                <a:latin typeface="Architects Daughter" panose="020B0604020202020204" charset="0"/>
              </a:rPr>
              <a:t>B</a:t>
            </a:r>
          </a:p>
        </p:txBody>
      </p:sp>
      <p:sp>
        <p:nvSpPr>
          <p:cNvPr id="52" name="ZoneTexte 51"/>
          <p:cNvSpPr txBox="1"/>
          <p:nvPr/>
        </p:nvSpPr>
        <p:spPr>
          <a:xfrm>
            <a:off x="5584722" y="2997820"/>
            <a:ext cx="403727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fr-FR" b="1" dirty="0">
                <a:latin typeface="Architects Daughter" panose="020B0604020202020204" charset="0"/>
              </a:rPr>
              <a:t>C</a:t>
            </a:r>
          </a:p>
        </p:txBody>
      </p:sp>
      <p:sp>
        <p:nvSpPr>
          <p:cNvPr id="53" name="ZoneTexte 52"/>
          <p:cNvSpPr txBox="1"/>
          <p:nvPr/>
        </p:nvSpPr>
        <p:spPr>
          <a:xfrm>
            <a:off x="7839906" y="2997820"/>
            <a:ext cx="403727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 anchor="ctr">
            <a:spAutoFit/>
          </a:bodyPr>
          <a:lstStyle/>
          <a:p>
            <a:pPr algn="ctr"/>
            <a:r>
              <a:rPr lang="fr-FR" b="1" dirty="0">
                <a:latin typeface="Architects Daughter" panose="020B0604020202020204" charset="0"/>
              </a:rPr>
              <a:t>D</a:t>
            </a:r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507" y="601745"/>
            <a:ext cx="572455" cy="572455"/>
          </a:xfrm>
          <a:prstGeom prst="rect">
            <a:avLst/>
          </a:prstGeom>
        </p:spPr>
      </p:pic>
      <p:grpSp>
        <p:nvGrpSpPr>
          <p:cNvPr id="50" name="Groupe 49"/>
          <p:cNvGrpSpPr/>
          <p:nvPr/>
        </p:nvGrpSpPr>
        <p:grpSpPr>
          <a:xfrm>
            <a:off x="495594" y="4010966"/>
            <a:ext cx="696632" cy="796468"/>
            <a:chOff x="1947715" y="3679572"/>
            <a:chExt cx="898971" cy="1034449"/>
          </a:xfrm>
        </p:grpSpPr>
        <p:grpSp>
          <p:nvGrpSpPr>
            <p:cNvPr id="54" name="Groupe 53">
              <a:extLst>
                <a:ext uri="{FF2B5EF4-FFF2-40B4-BE49-F238E27FC236}">
                  <a16:creationId xmlns:a16="http://schemas.microsoft.com/office/drawing/2014/main" id="{1B0EB69D-BB25-0248-B595-0AD8CD422662}"/>
                </a:ext>
              </a:extLst>
            </p:cNvPr>
            <p:cNvGrpSpPr/>
            <p:nvPr/>
          </p:nvGrpSpPr>
          <p:grpSpPr>
            <a:xfrm>
              <a:off x="1947715" y="3978127"/>
              <a:ext cx="870335" cy="735894"/>
              <a:chOff x="379455" y="1668056"/>
              <a:chExt cx="2285263" cy="1542927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D48BDECC-DC32-0449-A781-3E41953BD7CE}"/>
                  </a:ext>
                </a:extLst>
              </p:cNvPr>
              <p:cNvSpPr/>
              <p:nvPr/>
            </p:nvSpPr>
            <p:spPr>
              <a:xfrm rot="19899357">
                <a:off x="543739" y="1865340"/>
                <a:ext cx="1970114" cy="115764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57" name="Groupe 56">
                <a:extLst>
                  <a:ext uri="{FF2B5EF4-FFF2-40B4-BE49-F238E27FC236}">
                    <a16:creationId xmlns:a16="http://schemas.microsoft.com/office/drawing/2014/main" id="{E0802506-B4FF-BF43-A575-5990FEFC918A}"/>
                  </a:ext>
                </a:extLst>
              </p:cNvPr>
              <p:cNvGrpSpPr/>
              <p:nvPr/>
            </p:nvGrpSpPr>
            <p:grpSpPr>
              <a:xfrm>
                <a:off x="379455" y="1668056"/>
                <a:ext cx="2285263" cy="1542927"/>
                <a:chOff x="379455" y="1668056"/>
                <a:chExt cx="2285263" cy="1542927"/>
              </a:xfrm>
            </p:grpSpPr>
            <p:sp>
              <p:nvSpPr>
                <p:cNvPr id="58" name="Rectangle à coins arrondis 57">
                  <a:extLst>
                    <a:ext uri="{FF2B5EF4-FFF2-40B4-BE49-F238E27FC236}">
                      <a16:creationId xmlns:a16="http://schemas.microsoft.com/office/drawing/2014/main" id="{D082B990-849A-974E-A950-B4F12136CCCD}"/>
                    </a:ext>
                  </a:extLst>
                </p:cNvPr>
                <p:cNvSpPr/>
                <p:nvPr/>
              </p:nvSpPr>
              <p:spPr>
                <a:xfrm rot="19899357">
                  <a:off x="379455" y="1668056"/>
                  <a:ext cx="2285263" cy="1542927"/>
                </a:xfrm>
                <a:prstGeom prst="round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59" name="Image 58" descr="C:\Users\schapelet1\Downloads\notebook-426323_640.png">
                  <a:extLst>
                    <a:ext uri="{FF2B5EF4-FFF2-40B4-BE49-F238E27FC236}">
                      <a16:creationId xmlns:a16="http://schemas.microsoft.com/office/drawing/2014/main" id="{4F51359F-3E88-E24D-9B8A-B70D36DD4AC1}"/>
                    </a:ext>
                  </a:extLst>
                </p:cNvPr>
                <p:cNvPicPr/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 rot="19899357">
                  <a:off x="543739" y="1865340"/>
                  <a:ext cx="1970114" cy="11576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</p:grpSp>
        <p:pic>
          <p:nvPicPr>
            <p:cNvPr id="55" name="Image 54">
              <a:extLst>
                <a:ext uri="{FF2B5EF4-FFF2-40B4-BE49-F238E27FC236}">
                  <a16:creationId xmlns:a16="http://schemas.microsoft.com/office/drawing/2014/main" id="{F290A531-9BD0-8442-8072-A559F00F2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5248" y="3679572"/>
              <a:ext cx="401438" cy="6655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73245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  <p:bldP spid="7" grpId="0" animBg="1"/>
      <p:bldP spid="51" grpId="0" animBg="1"/>
      <p:bldP spid="52" grpId="0" animBg="1"/>
      <p:bldP spid="5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/>
        </p:nvSpPr>
        <p:spPr>
          <a:xfrm>
            <a:off x="4702398" y="1493869"/>
            <a:ext cx="2644806" cy="265842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4702398" y="1499130"/>
            <a:ext cx="1334984" cy="2658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2" descr="Blank Clock Face | Loving Printable | Blank clock faces, Blank ...">
            <a:extLst>
              <a:ext uri="{FF2B5EF4-FFF2-40B4-BE49-F238E27FC236}">
                <a16:creationId xmlns:a16="http://schemas.microsoft.com/office/drawing/2014/main" id="{BC3E0F64-1BB0-5A44-B780-453775A59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70" y="1488608"/>
            <a:ext cx="2644806" cy="265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Google Shape;112;p17"/>
          <p:cNvSpPr txBox="1"/>
          <p:nvPr/>
        </p:nvSpPr>
        <p:spPr>
          <a:xfrm>
            <a:off x="2818050" y="587100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1612900" y="639595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dirty="0" err="1">
                <a:sym typeface="Barrio"/>
              </a:rPr>
              <a:t>What</a:t>
            </a:r>
            <a:r>
              <a:rPr lang="fr-FR" dirty="0">
                <a:sym typeface="Barrio"/>
              </a:rPr>
              <a:t> time </a:t>
            </a:r>
            <a:r>
              <a:rPr lang="fr-FR" dirty="0" err="1">
                <a:sym typeface="Barrio"/>
              </a:rPr>
              <a:t>is</a:t>
            </a:r>
            <a:r>
              <a:rPr lang="fr-FR" dirty="0">
                <a:sym typeface="Barrio"/>
              </a:rPr>
              <a:t> </a:t>
            </a:r>
            <a:r>
              <a:rPr lang="fr-FR" dirty="0" err="1">
                <a:sym typeface="Barrio"/>
              </a:rPr>
              <a:t>it</a:t>
            </a:r>
            <a:r>
              <a:rPr lang="fr-FR" dirty="0">
                <a:sym typeface="Barrio"/>
              </a:rPr>
              <a:t>?</a:t>
            </a:r>
          </a:p>
        </p:txBody>
      </p:sp>
      <p:pic>
        <p:nvPicPr>
          <p:cNvPr id="13" name="Google Shape;238;p28">
            <a:extLst>
              <a:ext uri="{FF2B5EF4-FFF2-40B4-BE49-F238E27FC236}">
                <a16:creationId xmlns:a16="http://schemas.microsoft.com/office/drawing/2014/main" id="{10C87C01-0FBC-4DA6-8A28-033F6206333E}"/>
              </a:ext>
            </a:extLst>
          </p:cNvPr>
          <p:cNvPicPr preferRelativeResize="0"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22608" y="546098"/>
            <a:ext cx="520976" cy="61379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25;p18">
            <a:extLst>
              <a:ext uri="{FF2B5EF4-FFF2-40B4-BE49-F238E27FC236}">
                <a16:creationId xmlns:a16="http://schemas.microsoft.com/office/drawing/2014/main" id="{787DA498-9BC5-E44A-A00A-68E6485BDDF3}"/>
              </a:ext>
            </a:extLst>
          </p:cNvPr>
          <p:cNvSpPr/>
          <p:nvPr/>
        </p:nvSpPr>
        <p:spPr>
          <a:xfrm>
            <a:off x="7614662" y="2504985"/>
            <a:ext cx="1303213" cy="646715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6350">
            <a:solidFill>
              <a:schemeClr val="tx1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" sz="36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past</a:t>
            </a:r>
            <a:endParaRPr sz="3600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322785" y="1499130"/>
            <a:ext cx="2644806" cy="265842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1632607" y="1475634"/>
            <a:ext cx="1334984" cy="2658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Picture 2" descr="Blank Clock Face | Loving Printable | Blank clock faces, Blank ...">
            <a:extLst>
              <a:ext uri="{FF2B5EF4-FFF2-40B4-BE49-F238E27FC236}">
                <a16:creationId xmlns:a16="http://schemas.microsoft.com/office/drawing/2014/main" id="{BC3E0F64-1BB0-5A44-B780-453775A59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04" y="1488302"/>
            <a:ext cx="2644806" cy="265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125;p18">
            <a:extLst>
              <a:ext uri="{FF2B5EF4-FFF2-40B4-BE49-F238E27FC236}">
                <a16:creationId xmlns:a16="http://schemas.microsoft.com/office/drawing/2014/main" id="{787DA498-9BC5-E44A-A00A-68E6485BDDF3}"/>
              </a:ext>
            </a:extLst>
          </p:cNvPr>
          <p:cNvSpPr/>
          <p:nvPr/>
        </p:nvSpPr>
        <p:spPr>
          <a:xfrm>
            <a:off x="3169471" y="2538806"/>
            <a:ext cx="1303213" cy="646715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" sz="36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to</a:t>
            </a:r>
            <a:endParaRPr sz="3600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116" y="680850"/>
            <a:ext cx="540167" cy="54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628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9" grpId="0" animBg="1"/>
      <p:bldP spid="2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llipse 3"/>
          <p:cNvSpPr/>
          <p:nvPr/>
        </p:nvSpPr>
        <p:spPr>
          <a:xfrm>
            <a:off x="4702398" y="1493869"/>
            <a:ext cx="2644806" cy="2658426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4702398" y="1499130"/>
            <a:ext cx="1334984" cy="2658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7" name="Picture 2" descr="Blank Clock Face | Loving Printable | Blank clock faces, Blank ...">
            <a:extLst>
              <a:ext uri="{FF2B5EF4-FFF2-40B4-BE49-F238E27FC236}">
                <a16:creationId xmlns:a16="http://schemas.microsoft.com/office/drawing/2014/main" id="{BC3E0F64-1BB0-5A44-B780-453775A59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1270" y="1488608"/>
            <a:ext cx="2644806" cy="265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2" name="Google Shape;112;p17"/>
          <p:cNvSpPr txBox="1"/>
          <p:nvPr/>
        </p:nvSpPr>
        <p:spPr>
          <a:xfrm>
            <a:off x="2818050" y="587100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1612900" y="639595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dirty="0" err="1">
                <a:sym typeface="Barrio"/>
              </a:rPr>
              <a:t>What</a:t>
            </a:r>
            <a:r>
              <a:rPr lang="fr-FR" dirty="0">
                <a:sym typeface="Barrio"/>
              </a:rPr>
              <a:t> time </a:t>
            </a:r>
            <a:r>
              <a:rPr lang="fr-FR" dirty="0" err="1">
                <a:sym typeface="Barrio"/>
              </a:rPr>
              <a:t>is</a:t>
            </a:r>
            <a:r>
              <a:rPr lang="fr-FR" dirty="0">
                <a:sym typeface="Barrio"/>
              </a:rPr>
              <a:t> </a:t>
            </a:r>
            <a:r>
              <a:rPr lang="fr-FR" dirty="0" err="1" smtClean="0">
                <a:sym typeface="Barrio"/>
              </a:rPr>
              <a:t>it</a:t>
            </a:r>
            <a:r>
              <a:rPr lang="fr-FR" dirty="0" smtClean="0">
                <a:sym typeface="Barrio"/>
              </a:rPr>
              <a:t>?</a:t>
            </a:r>
            <a:endParaRPr lang="fr-FR" dirty="0">
              <a:sym typeface="Barrio"/>
            </a:endParaRPr>
          </a:p>
        </p:txBody>
      </p:sp>
      <p:pic>
        <p:nvPicPr>
          <p:cNvPr id="13" name="Google Shape;238;p28">
            <a:extLst>
              <a:ext uri="{FF2B5EF4-FFF2-40B4-BE49-F238E27FC236}">
                <a16:creationId xmlns:a16="http://schemas.microsoft.com/office/drawing/2014/main" id="{10C87C01-0FBC-4DA6-8A28-033F6206333E}"/>
              </a:ext>
            </a:extLst>
          </p:cNvPr>
          <p:cNvPicPr preferRelativeResize="0"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22608" y="546098"/>
            <a:ext cx="520976" cy="613795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Google Shape;125;p18">
            <a:extLst>
              <a:ext uri="{FF2B5EF4-FFF2-40B4-BE49-F238E27FC236}">
                <a16:creationId xmlns:a16="http://schemas.microsoft.com/office/drawing/2014/main" id="{787DA498-9BC5-E44A-A00A-68E6485BDDF3}"/>
              </a:ext>
            </a:extLst>
          </p:cNvPr>
          <p:cNvSpPr/>
          <p:nvPr/>
        </p:nvSpPr>
        <p:spPr>
          <a:xfrm>
            <a:off x="7614662" y="2504985"/>
            <a:ext cx="1303213" cy="646715"/>
          </a:xfrm>
          <a:prstGeom prst="roundRect">
            <a:avLst>
              <a:gd name="adj" fmla="val 16667"/>
            </a:avLst>
          </a:prstGeom>
          <a:solidFill>
            <a:srgbClr val="FF0000"/>
          </a:solidFill>
          <a:ln w="6350">
            <a:solidFill>
              <a:schemeClr val="tx1"/>
            </a:solidFill>
            <a:headEnd type="none" w="sm" len="sm"/>
            <a:tailEnd type="none" w="sm" len="sm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" sz="36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past</a:t>
            </a:r>
            <a:endParaRPr sz="3600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9" name="Ellipse 18"/>
          <p:cNvSpPr/>
          <p:nvPr/>
        </p:nvSpPr>
        <p:spPr>
          <a:xfrm>
            <a:off x="322785" y="1499130"/>
            <a:ext cx="2644806" cy="2658426"/>
          </a:xfrm>
          <a:prstGeom prst="ellipse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Rectangle 19"/>
          <p:cNvSpPr/>
          <p:nvPr/>
        </p:nvSpPr>
        <p:spPr>
          <a:xfrm>
            <a:off x="1632607" y="1475634"/>
            <a:ext cx="1334984" cy="26584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Picture 2" descr="Blank Clock Face | Loving Printable | Blank clock faces, Blank ...">
            <a:extLst>
              <a:ext uri="{FF2B5EF4-FFF2-40B4-BE49-F238E27FC236}">
                <a16:creationId xmlns:a16="http://schemas.microsoft.com/office/drawing/2014/main" id="{BC3E0F64-1BB0-5A44-B780-453775A59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9F9F9"/>
              </a:clrFrom>
              <a:clrTo>
                <a:srgbClr val="F9F9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204" y="1488302"/>
            <a:ext cx="2644806" cy="2657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125;p18">
            <a:extLst>
              <a:ext uri="{FF2B5EF4-FFF2-40B4-BE49-F238E27FC236}">
                <a16:creationId xmlns:a16="http://schemas.microsoft.com/office/drawing/2014/main" id="{787DA498-9BC5-E44A-A00A-68E6485BDDF3}"/>
              </a:ext>
            </a:extLst>
          </p:cNvPr>
          <p:cNvSpPr/>
          <p:nvPr/>
        </p:nvSpPr>
        <p:spPr>
          <a:xfrm>
            <a:off x="3169471" y="2538806"/>
            <a:ext cx="1303213" cy="646715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6350">
            <a:solidFill>
              <a:schemeClr val="tx1"/>
            </a:solidFill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" sz="36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to</a:t>
            </a:r>
            <a:endParaRPr sz="3600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5" name="Image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116" y="680850"/>
            <a:ext cx="540167" cy="540167"/>
          </a:xfrm>
          <a:prstGeom prst="rect">
            <a:avLst/>
          </a:prstGeom>
        </p:spPr>
      </p:pic>
      <p:sp>
        <p:nvSpPr>
          <p:cNvPr id="17" name="Google Shape;125;p18">
            <a:extLst>
              <a:ext uri="{FF2B5EF4-FFF2-40B4-BE49-F238E27FC236}">
                <a16:creationId xmlns:a16="http://schemas.microsoft.com/office/drawing/2014/main" id="{787DA498-9BC5-E44A-A00A-68E6485BDDF3}"/>
              </a:ext>
            </a:extLst>
          </p:cNvPr>
          <p:cNvSpPr/>
          <p:nvPr/>
        </p:nvSpPr>
        <p:spPr>
          <a:xfrm>
            <a:off x="7045750" y="1314160"/>
            <a:ext cx="1912730" cy="64671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70C0"/>
            </a:solidFill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" sz="3600" dirty="0">
                <a:solidFill>
                  <a:schemeClr val="accent4">
                    <a:lumMod val="75000"/>
                  </a:schemeClr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quarter</a:t>
            </a:r>
            <a:endParaRPr sz="36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8" name="Google Shape;125;p18">
            <a:extLst>
              <a:ext uri="{FF2B5EF4-FFF2-40B4-BE49-F238E27FC236}">
                <a16:creationId xmlns:a16="http://schemas.microsoft.com/office/drawing/2014/main" id="{787DA498-9BC5-E44A-A00A-68E6485BDDF3}"/>
              </a:ext>
            </a:extLst>
          </p:cNvPr>
          <p:cNvSpPr/>
          <p:nvPr/>
        </p:nvSpPr>
        <p:spPr>
          <a:xfrm>
            <a:off x="2623751" y="1312140"/>
            <a:ext cx="1912730" cy="646715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rgbClr val="0070C0"/>
            </a:solidFill>
            <a:headEnd type="none" w="sm" len="sm"/>
            <a:tailEnd type="none" w="sm" len="sm"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fr" sz="3600" dirty="0">
                <a:solidFill>
                  <a:schemeClr val="accent4">
                    <a:lumMod val="75000"/>
                  </a:schemeClr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quarter</a:t>
            </a:r>
            <a:endParaRPr sz="36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24" name="Flèche : droite 7">
            <a:extLst>
              <a:ext uri="{FF2B5EF4-FFF2-40B4-BE49-F238E27FC236}">
                <a16:creationId xmlns:a16="http://schemas.microsoft.com/office/drawing/2014/main" id="{1EBF970A-45F3-4444-A880-501BBFFC563E}"/>
              </a:ext>
            </a:extLst>
          </p:cNvPr>
          <p:cNvSpPr/>
          <p:nvPr/>
        </p:nvSpPr>
        <p:spPr>
          <a:xfrm rot="10800000">
            <a:off x="722607" y="2689977"/>
            <a:ext cx="900563" cy="317917"/>
          </a:xfrm>
          <a:prstGeom prst="rightArrow">
            <a:avLst>
              <a:gd name="adj1" fmla="val 4595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/>
          </a:p>
        </p:txBody>
      </p:sp>
      <p:sp>
        <p:nvSpPr>
          <p:cNvPr id="27" name="Flèche : droite 7">
            <a:extLst>
              <a:ext uri="{FF2B5EF4-FFF2-40B4-BE49-F238E27FC236}">
                <a16:creationId xmlns:a16="http://schemas.microsoft.com/office/drawing/2014/main" id="{1EBF970A-45F3-4444-A880-501BBFFC563E}"/>
              </a:ext>
            </a:extLst>
          </p:cNvPr>
          <p:cNvSpPr/>
          <p:nvPr/>
        </p:nvSpPr>
        <p:spPr>
          <a:xfrm>
            <a:off x="6091284" y="2689977"/>
            <a:ext cx="900563" cy="317917"/>
          </a:xfrm>
          <a:prstGeom prst="rightArrow">
            <a:avLst>
              <a:gd name="adj1" fmla="val 45954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050"/>
          </a:p>
        </p:txBody>
      </p:sp>
      <p:sp>
        <p:nvSpPr>
          <p:cNvPr id="31" name="Ellipse 30"/>
          <p:cNvSpPr/>
          <p:nvPr/>
        </p:nvSpPr>
        <p:spPr>
          <a:xfrm>
            <a:off x="1552341" y="2774179"/>
            <a:ext cx="160531" cy="14951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Ellipse 31"/>
          <p:cNvSpPr/>
          <p:nvPr/>
        </p:nvSpPr>
        <p:spPr>
          <a:xfrm>
            <a:off x="5974264" y="2774179"/>
            <a:ext cx="160531" cy="149512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0940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4" grpId="0" animBg="1"/>
      <p:bldP spid="19" grpId="0" animBg="1"/>
      <p:bldP spid="22" grpId="0" animBg="1"/>
      <p:bldP spid="17" grpId="0" animBg="1"/>
      <p:bldP spid="18" grpId="0" animBg="1"/>
      <p:bldP spid="24" grpId="0" animBg="1"/>
      <p:bldP spid="27" grpId="0" animBg="1"/>
      <p:bldP spid="31" grpId="0" animBg="1"/>
      <p:bldP spid="3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/>
          <p:nvPr/>
        </p:nvSpPr>
        <p:spPr>
          <a:xfrm>
            <a:off x="2818050" y="587100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983096" y="667707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dirty="0" err="1">
                <a:sym typeface="Barrio"/>
              </a:rPr>
              <a:t>What</a:t>
            </a:r>
            <a:r>
              <a:rPr lang="fr-FR" dirty="0">
                <a:sym typeface="Barrio"/>
              </a:rPr>
              <a:t> time </a:t>
            </a:r>
            <a:r>
              <a:rPr lang="fr-FR" dirty="0" err="1">
                <a:sym typeface="Barrio"/>
              </a:rPr>
              <a:t>is</a:t>
            </a:r>
            <a:r>
              <a:rPr lang="fr-FR" dirty="0">
                <a:sym typeface="Barrio"/>
              </a:rPr>
              <a:t> </a:t>
            </a:r>
            <a:r>
              <a:rPr lang="fr-FR" dirty="0" err="1">
                <a:sym typeface="Barrio"/>
              </a:rPr>
              <a:t>it</a:t>
            </a:r>
            <a:r>
              <a:rPr lang="fr-FR" dirty="0">
                <a:sym typeface="Barrio"/>
              </a:rPr>
              <a:t>?</a:t>
            </a:r>
          </a:p>
        </p:txBody>
      </p:sp>
      <p:pic>
        <p:nvPicPr>
          <p:cNvPr id="13" name="Google Shape;238;p28">
            <a:extLst>
              <a:ext uri="{FF2B5EF4-FFF2-40B4-BE49-F238E27FC236}">
                <a16:creationId xmlns:a16="http://schemas.microsoft.com/office/drawing/2014/main" id="{10C87C01-0FBC-4DA6-8A28-033F6206333E}"/>
              </a:ext>
            </a:extLst>
          </p:cNvPr>
          <p:cNvPicPr preferRelativeResize="0"/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22608" y="546098"/>
            <a:ext cx="520976" cy="61379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113;p17">
            <a:extLst>
              <a:ext uri="{FF2B5EF4-FFF2-40B4-BE49-F238E27FC236}">
                <a16:creationId xmlns:a16="http://schemas.microsoft.com/office/drawing/2014/main" id="{82DA4676-707A-FB4E-8795-CF67DFDFF7D2}"/>
              </a:ext>
            </a:extLst>
          </p:cNvPr>
          <p:cNvSpPr txBox="1"/>
          <p:nvPr/>
        </p:nvSpPr>
        <p:spPr>
          <a:xfrm>
            <a:off x="104173" y="3389379"/>
            <a:ext cx="3834675" cy="59091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sz="3200" dirty="0" err="1">
                <a:sym typeface="Barrio"/>
              </a:rPr>
              <a:t>It’s</a:t>
            </a:r>
            <a:r>
              <a:rPr lang="fr-FR" sz="3200" dirty="0">
                <a:sym typeface="Barrio"/>
              </a:rPr>
              <a:t> </a:t>
            </a:r>
            <a:r>
              <a:rPr lang="fr-FR" sz="3200" dirty="0">
                <a:solidFill>
                  <a:schemeClr val="accent4">
                    <a:lumMod val="75000"/>
                  </a:schemeClr>
                </a:solidFill>
                <a:sym typeface="Barrio"/>
              </a:rPr>
              <a:t>quarter</a:t>
            </a:r>
            <a:r>
              <a:rPr lang="fr-FR" sz="3200" dirty="0">
                <a:sym typeface="Barrio"/>
              </a:rPr>
              <a:t> </a:t>
            </a:r>
            <a:r>
              <a:rPr lang="fr-FR" sz="3200" dirty="0">
                <a:solidFill>
                  <a:schemeClr val="accent6">
                    <a:lumMod val="75000"/>
                  </a:schemeClr>
                </a:solidFill>
                <a:sym typeface="Barrio"/>
              </a:rPr>
              <a:t>to</a:t>
            </a:r>
            <a:r>
              <a:rPr lang="fr-FR" sz="3200" dirty="0">
                <a:solidFill>
                  <a:srgbClr val="FFC000"/>
                </a:solidFill>
                <a:sym typeface="Barrio"/>
              </a:rPr>
              <a:t> </a:t>
            </a:r>
            <a:r>
              <a:rPr lang="fr-FR" sz="3200" dirty="0" smtClean="0">
                <a:solidFill>
                  <a:srgbClr val="0070C0"/>
                </a:solidFill>
                <a:sym typeface="Barrio"/>
              </a:rPr>
              <a:t>4</a:t>
            </a:r>
            <a:endParaRPr lang="fr-FR" sz="3200" dirty="0">
              <a:sym typeface="Barrio"/>
            </a:endParaRPr>
          </a:p>
        </p:txBody>
      </p:sp>
      <p:sp>
        <p:nvSpPr>
          <p:cNvPr id="23" name="Google Shape;113;p17">
            <a:extLst>
              <a:ext uri="{FF2B5EF4-FFF2-40B4-BE49-F238E27FC236}">
                <a16:creationId xmlns:a16="http://schemas.microsoft.com/office/drawing/2014/main" id="{D55E1A54-9F5C-A44E-A807-6E6863E5D712}"/>
              </a:ext>
            </a:extLst>
          </p:cNvPr>
          <p:cNvSpPr txBox="1"/>
          <p:nvPr/>
        </p:nvSpPr>
        <p:spPr>
          <a:xfrm>
            <a:off x="104173" y="1971324"/>
            <a:ext cx="3991484" cy="590910"/>
          </a:xfrm>
          <a:prstGeom prst="rect">
            <a:avLst/>
          </a:prstGeom>
          <a:ln>
            <a:solidFill>
              <a:srgbClr val="0070C0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sz="3200" dirty="0" err="1">
                <a:sym typeface="Barrio"/>
              </a:rPr>
              <a:t>It’s</a:t>
            </a:r>
            <a:r>
              <a:rPr lang="fr-FR" sz="3200" dirty="0">
                <a:sym typeface="Barrio"/>
              </a:rPr>
              <a:t> </a:t>
            </a:r>
            <a:r>
              <a:rPr lang="fr-FR" sz="3200" dirty="0">
                <a:solidFill>
                  <a:schemeClr val="accent4">
                    <a:lumMod val="75000"/>
                  </a:schemeClr>
                </a:solidFill>
                <a:sym typeface="Barrio"/>
              </a:rPr>
              <a:t>quarter</a:t>
            </a:r>
            <a:r>
              <a:rPr lang="fr-FR" sz="3200" dirty="0">
                <a:sym typeface="Barrio"/>
              </a:rPr>
              <a:t> </a:t>
            </a:r>
            <a:r>
              <a:rPr lang="fr-FR" sz="3200" dirty="0" err="1">
                <a:solidFill>
                  <a:srgbClr val="FF0000"/>
                </a:solidFill>
                <a:sym typeface="Barrio"/>
              </a:rPr>
              <a:t>past</a:t>
            </a:r>
            <a:r>
              <a:rPr lang="fr-FR" sz="3200" dirty="0">
                <a:solidFill>
                  <a:srgbClr val="FF0000"/>
                </a:solidFill>
                <a:sym typeface="Barrio"/>
              </a:rPr>
              <a:t> </a:t>
            </a:r>
            <a:r>
              <a:rPr lang="fr-FR" sz="2800" dirty="0" smtClean="0">
                <a:solidFill>
                  <a:srgbClr val="0070C0"/>
                </a:solidFill>
                <a:latin typeface="+mn-lt"/>
                <a:sym typeface="Barrio"/>
              </a:rPr>
              <a:t>11</a:t>
            </a:r>
            <a:endParaRPr lang="fr-FR" sz="3200" dirty="0">
              <a:sym typeface="Barrio"/>
            </a:endParaRPr>
          </a:p>
        </p:txBody>
      </p:sp>
      <p:grpSp>
        <p:nvGrpSpPr>
          <p:cNvPr id="15" name="Groupe 14"/>
          <p:cNvGrpSpPr/>
          <p:nvPr/>
        </p:nvGrpSpPr>
        <p:grpSpPr>
          <a:xfrm>
            <a:off x="4171396" y="1537211"/>
            <a:ext cx="1817054" cy="1373022"/>
            <a:chOff x="4171396" y="1537211"/>
            <a:chExt cx="1817054" cy="1373022"/>
          </a:xfrm>
        </p:grpSpPr>
        <p:grpSp>
          <p:nvGrpSpPr>
            <p:cNvPr id="3" name="Groupe 2"/>
            <p:cNvGrpSpPr/>
            <p:nvPr/>
          </p:nvGrpSpPr>
          <p:grpSpPr>
            <a:xfrm>
              <a:off x="4171396" y="1537211"/>
              <a:ext cx="1474216" cy="1373022"/>
              <a:chOff x="4171396" y="1537211"/>
              <a:chExt cx="1474216" cy="1373022"/>
            </a:xfrm>
          </p:grpSpPr>
          <p:pic>
            <p:nvPicPr>
              <p:cNvPr id="30" name="Picture 2" descr="Blank Clock Face | Loving Printable | Blank clock faces, Blank ...">
                <a:extLst>
                  <a:ext uri="{FF2B5EF4-FFF2-40B4-BE49-F238E27FC236}">
                    <a16:creationId xmlns:a16="http://schemas.microsoft.com/office/drawing/2014/main" id="{BC3E0F64-1BB0-5A44-B780-453775A593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9F9F9"/>
                  </a:clrFrom>
                  <a:clrTo>
                    <a:srgbClr val="F9F9F9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71396" y="1537211"/>
                <a:ext cx="1474216" cy="1373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7" name="Flèche : droite 7">
                <a:extLst>
                  <a:ext uri="{FF2B5EF4-FFF2-40B4-BE49-F238E27FC236}">
                    <a16:creationId xmlns:a16="http://schemas.microsoft.com/office/drawing/2014/main" id="{91F6D2B9-ECEF-D648-8731-FCF28391C554}"/>
                  </a:ext>
                </a:extLst>
              </p:cNvPr>
              <p:cNvSpPr/>
              <p:nvPr/>
            </p:nvSpPr>
            <p:spPr>
              <a:xfrm rot="14931904">
                <a:off x="4664809" y="1994499"/>
                <a:ext cx="361195" cy="130465"/>
              </a:xfrm>
              <a:prstGeom prst="rightArrow">
                <a:avLst>
                  <a:gd name="adj1" fmla="val 45954"/>
                  <a:gd name="adj2" fmla="val 50000"/>
                </a:avLst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>
                  <a:solidFill>
                    <a:srgbClr val="0070C0"/>
                  </a:solidFill>
                </a:endParaRPr>
              </a:p>
            </p:txBody>
          </p:sp>
          <p:sp>
            <p:nvSpPr>
              <p:cNvPr id="28" name="Flèche : droite 7">
                <a:extLst>
                  <a:ext uri="{FF2B5EF4-FFF2-40B4-BE49-F238E27FC236}">
                    <a16:creationId xmlns:a16="http://schemas.microsoft.com/office/drawing/2014/main" id="{1EBF970A-45F3-4444-A880-501BBFFC563E}"/>
                  </a:ext>
                </a:extLst>
              </p:cNvPr>
              <p:cNvSpPr/>
              <p:nvPr/>
            </p:nvSpPr>
            <p:spPr>
              <a:xfrm>
                <a:off x="4971370" y="2159517"/>
                <a:ext cx="454715" cy="135750"/>
              </a:xfrm>
              <a:prstGeom prst="rightArrow">
                <a:avLst>
                  <a:gd name="adj1" fmla="val 45954"/>
                  <a:gd name="adj2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  <p:sp>
            <p:nvSpPr>
              <p:cNvPr id="31" name="Ellipse 30"/>
              <p:cNvSpPr/>
              <p:nvPr/>
            </p:nvSpPr>
            <p:spPr>
              <a:xfrm>
                <a:off x="4837533" y="2136848"/>
                <a:ext cx="160531" cy="14951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7" name="ZoneTexte 6"/>
            <p:cNvSpPr txBox="1"/>
            <p:nvPr/>
          </p:nvSpPr>
          <p:spPr>
            <a:xfrm>
              <a:off x="5584723" y="1628186"/>
              <a:ext cx="403727" cy="3077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>
                  <a:latin typeface="Architects Daughter" panose="020B0604020202020204" charset="0"/>
                </a:rPr>
                <a:t>A</a:t>
              </a:r>
            </a:p>
          </p:txBody>
        </p:sp>
      </p:grpSp>
      <p:grpSp>
        <p:nvGrpSpPr>
          <p:cNvPr id="16" name="Groupe 15"/>
          <p:cNvGrpSpPr/>
          <p:nvPr/>
        </p:nvGrpSpPr>
        <p:grpSpPr>
          <a:xfrm>
            <a:off x="6319613" y="1476969"/>
            <a:ext cx="1924020" cy="1373022"/>
            <a:chOff x="6319613" y="1476969"/>
            <a:chExt cx="1924020" cy="1373022"/>
          </a:xfrm>
        </p:grpSpPr>
        <p:grpSp>
          <p:nvGrpSpPr>
            <p:cNvPr id="4" name="Groupe 3"/>
            <p:cNvGrpSpPr/>
            <p:nvPr/>
          </p:nvGrpSpPr>
          <p:grpSpPr>
            <a:xfrm>
              <a:off x="6319613" y="1476969"/>
              <a:ext cx="1474216" cy="1373022"/>
              <a:chOff x="6319613" y="1476969"/>
              <a:chExt cx="1474216" cy="1373022"/>
            </a:xfrm>
          </p:grpSpPr>
          <p:pic>
            <p:nvPicPr>
              <p:cNvPr id="36" name="Picture 2" descr="Blank Clock Face | Loving Printable | Blank clock faces, Blank ...">
                <a:extLst>
                  <a:ext uri="{FF2B5EF4-FFF2-40B4-BE49-F238E27FC236}">
                    <a16:creationId xmlns:a16="http://schemas.microsoft.com/office/drawing/2014/main" id="{BC3E0F64-1BB0-5A44-B780-453775A593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9F9F9"/>
                  </a:clrFrom>
                  <a:clrTo>
                    <a:srgbClr val="F9F9F9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19613" y="1476969"/>
                <a:ext cx="1474216" cy="1373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4" name="Flèche : droite 7">
                <a:extLst>
                  <a:ext uri="{FF2B5EF4-FFF2-40B4-BE49-F238E27FC236}">
                    <a16:creationId xmlns:a16="http://schemas.microsoft.com/office/drawing/2014/main" id="{1EBF970A-45F3-4444-A880-501BBFFC563E}"/>
                  </a:ext>
                </a:extLst>
              </p:cNvPr>
              <p:cNvSpPr/>
              <p:nvPr/>
            </p:nvSpPr>
            <p:spPr>
              <a:xfrm rot="5400000">
                <a:off x="6824595" y="2371087"/>
                <a:ext cx="454715" cy="135750"/>
              </a:xfrm>
              <a:prstGeom prst="rightArrow">
                <a:avLst>
                  <a:gd name="adj1" fmla="val 45954"/>
                  <a:gd name="adj2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  <p:sp>
            <p:nvSpPr>
              <p:cNvPr id="33" name="Flèche : droite 7">
                <a:extLst>
                  <a:ext uri="{FF2B5EF4-FFF2-40B4-BE49-F238E27FC236}">
                    <a16:creationId xmlns:a16="http://schemas.microsoft.com/office/drawing/2014/main" id="{91F6D2B9-ECEF-D648-8731-FCF28391C554}"/>
                  </a:ext>
                </a:extLst>
              </p:cNvPr>
              <p:cNvSpPr/>
              <p:nvPr/>
            </p:nvSpPr>
            <p:spPr>
              <a:xfrm rot="11698118">
                <a:off x="6680036" y="2071924"/>
                <a:ext cx="361195" cy="130465"/>
              </a:xfrm>
              <a:prstGeom prst="rightArrow">
                <a:avLst>
                  <a:gd name="adj1" fmla="val 45954"/>
                  <a:gd name="adj2" fmla="val 50000"/>
                </a:avLst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>
                  <a:solidFill>
                    <a:srgbClr val="0070C0"/>
                  </a:solidFill>
                </a:endParaRPr>
              </a:p>
            </p:txBody>
          </p:sp>
          <p:sp>
            <p:nvSpPr>
              <p:cNvPr id="37" name="Ellipse 36"/>
              <p:cNvSpPr/>
              <p:nvPr/>
            </p:nvSpPr>
            <p:spPr>
              <a:xfrm>
                <a:off x="6984078" y="2104623"/>
                <a:ext cx="160531" cy="14951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  <p:sp>
          <p:nvSpPr>
            <p:cNvPr id="51" name="ZoneTexte 50"/>
            <p:cNvSpPr txBox="1"/>
            <p:nvPr/>
          </p:nvSpPr>
          <p:spPr>
            <a:xfrm>
              <a:off x="7839906" y="1628185"/>
              <a:ext cx="403727" cy="3077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>
                  <a:latin typeface="Architects Daughter" panose="020B0604020202020204" charset="0"/>
                </a:rPr>
                <a:t>B</a:t>
              </a:r>
            </a:p>
          </p:txBody>
        </p:sp>
      </p:grpSp>
      <p:grpSp>
        <p:nvGrpSpPr>
          <p:cNvPr id="12" name="Groupe 11"/>
          <p:cNvGrpSpPr/>
          <p:nvPr/>
        </p:nvGrpSpPr>
        <p:grpSpPr>
          <a:xfrm>
            <a:off x="6314844" y="2939141"/>
            <a:ext cx="1928789" cy="1373022"/>
            <a:chOff x="6314844" y="2939141"/>
            <a:chExt cx="1928789" cy="1373022"/>
          </a:xfrm>
        </p:grpSpPr>
        <p:grpSp>
          <p:nvGrpSpPr>
            <p:cNvPr id="17" name="Groupe 16"/>
            <p:cNvGrpSpPr/>
            <p:nvPr/>
          </p:nvGrpSpPr>
          <p:grpSpPr>
            <a:xfrm>
              <a:off x="6314844" y="2939141"/>
              <a:ext cx="1474216" cy="1373022"/>
              <a:chOff x="4190948" y="2997820"/>
              <a:chExt cx="1474216" cy="1373022"/>
            </a:xfrm>
          </p:grpSpPr>
          <p:grpSp>
            <p:nvGrpSpPr>
              <p:cNvPr id="5" name="Groupe 4"/>
              <p:cNvGrpSpPr/>
              <p:nvPr/>
            </p:nvGrpSpPr>
            <p:grpSpPr>
              <a:xfrm>
                <a:off x="4395926" y="3625079"/>
                <a:ext cx="887696" cy="177360"/>
                <a:chOff x="4395926" y="3625079"/>
                <a:chExt cx="887696" cy="177360"/>
              </a:xfrm>
            </p:grpSpPr>
            <p:sp>
              <p:nvSpPr>
                <p:cNvPr id="39" name="Flèche : droite 7">
                  <a:extLst>
                    <a:ext uri="{FF2B5EF4-FFF2-40B4-BE49-F238E27FC236}">
                      <a16:creationId xmlns:a16="http://schemas.microsoft.com/office/drawing/2014/main" id="{91F6D2B9-ECEF-D648-8731-FCF28391C554}"/>
                    </a:ext>
                  </a:extLst>
                </p:cNvPr>
                <p:cNvSpPr/>
                <p:nvPr/>
              </p:nvSpPr>
              <p:spPr>
                <a:xfrm rot="1085499">
                  <a:off x="4922427" y="3671974"/>
                  <a:ext cx="361195" cy="130465"/>
                </a:xfrm>
                <a:prstGeom prst="rightArrow">
                  <a:avLst>
                    <a:gd name="adj1" fmla="val 45954"/>
                    <a:gd name="adj2" fmla="val 50000"/>
                  </a:avLst>
                </a:prstGeom>
                <a:solidFill>
                  <a:srgbClr val="0070C0"/>
                </a:solidFill>
                <a:ln>
                  <a:solidFill>
                    <a:srgbClr val="0070C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050">
                    <a:solidFill>
                      <a:srgbClr val="0070C0"/>
                    </a:solidFill>
                  </a:endParaRPr>
                </a:p>
              </p:txBody>
            </p:sp>
            <p:sp>
              <p:nvSpPr>
                <p:cNvPr id="40" name="Flèche : droite 7">
                  <a:extLst>
                    <a:ext uri="{FF2B5EF4-FFF2-40B4-BE49-F238E27FC236}">
                      <a16:creationId xmlns:a16="http://schemas.microsoft.com/office/drawing/2014/main" id="{1EBF970A-45F3-4444-A880-501BBFFC563E}"/>
                    </a:ext>
                  </a:extLst>
                </p:cNvPr>
                <p:cNvSpPr/>
                <p:nvPr/>
              </p:nvSpPr>
              <p:spPr>
                <a:xfrm rot="10800000">
                  <a:off x="4395926" y="3625079"/>
                  <a:ext cx="454715" cy="135750"/>
                </a:xfrm>
                <a:prstGeom prst="rightArrow">
                  <a:avLst>
                    <a:gd name="adj1" fmla="val 45954"/>
                    <a:gd name="adj2" fmla="val 50000"/>
                  </a:avLst>
                </a:prstGeom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 sz="1050"/>
                </a:p>
              </p:txBody>
            </p:sp>
          </p:grpSp>
          <p:grpSp>
            <p:nvGrpSpPr>
              <p:cNvPr id="6" name="Groupe 5"/>
              <p:cNvGrpSpPr/>
              <p:nvPr/>
            </p:nvGrpSpPr>
            <p:grpSpPr>
              <a:xfrm>
                <a:off x="4190948" y="2997820"/>
                <a:ext cx="1474216" cy="1373022"/>
                <a:chOff x="4190948" y="2997820"/>
                <a:chExt cx="1474216" cy="1373022"/>
              </a:xfrm>
            </p:grpSpPr>
            <p:pic>
              <p:nvPicPr>
                <p:cNvPr id="42" name="Picture 2" descr="Blank Clock Face | Loving Printable | Blank clock faces, Blank ...">
                  <a:extLst>
                    <a:ext uri="{FF2B5EF4-FFF2-40B4-BE49-F238E27FC236}">
                      <a16:creationId xmlns:a16="http://schemas.microsoft.com/office/drawing/2014/main" id="{BC3E0F64-1BB0-5A44-B780-453775A593A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clrChange>
                    <a:clrFrom>
                      <a:srgbClr val="F9F9F9"/>
                    </a:clrFrom>
                    <a:clrTo>
                      <a:srgbClr val="F9F9F9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190948" y="2997820"/>
                  <a:ext cx="1474216" cy="1373022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3" name="Ellipse 42"/>
                <p:cNvSpPr/>
                <p:nvPr/>
              </p:nvSpPr>
              <p:spPr>
                <a:xfrm>
                  <a:off x="4838497" y="3618198"/>
                  <a:ext cx="160531" cy="149512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sp>
          <p:nvSpPr>
            <p:cNvPr id="53" name="ZoneTexte 52"/>
            <p:cNvSpPr txBox="1"/>
            <p:nvPr/>
          </p:nvSpPr>
          <p:spPr>
            <a:xfrm>
              <a:off x="7839906" y="2997820"/>
              <a:ext cx="403727" cy="3077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>
                  <a:latin typeface="Architects Daughter" panose="020B0604020202020204" charset="0"/>
                </a:rPr>
                <a:t>D</a:t>
              </a:r>
            </a:p>
          </p:txBody>
        </p:sp>
      </p:grpSp>
      <p:pic>
        <p:nvPicPr>
          <p:cNvPr id="44" name="Imag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9507" y="601745"/>
            <a:ext cx="572455" cy="572455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7912" y="399063"/>
            <a:ext cx="1162806" cy="927822"/>
          </a:xfrm>
          <a:prstGeom prst="rect">
            <a:avLst/>
          </a:prstGeom>
        </p:spPr>
      </p:pic>
      <p:grpSp>
        <p:nvGrpSpPr>
          <p:cNvPr id="47" name="Groupe 46"/>
          <p:cNvGrpSpPr/>
          <p:nvPr/>
        </p:nvGrpSpPr>
        <p:grpSpPr>
          <a:xfrm>
            <a:off x="516794" y="4010966"/>
            <a:ext cx="696632" cy="796468"/>
            <a:chOff x="1947715" y="3679572"/>
            <a:chExt cx="898971" cy="1034449"/>
          </a:xfrm>
        </p:grpSpPr>
        <p:grpSp>
          <p:nvGrpSpPr>
            <p:cNvPr id="50" name="Groupe 49">
              <a:extLst>
                <a:ext uri="{FF2B5EF4-FFF2-40B4-BE49-F238E27FC236}">
                  <a16:creationId xmlns:a16="http://schemas.microsoft.com/office/drawing/2014/main" id="{1B0EB69D-BB25-0248-B595-0AD8CD422662}"/>
                </a:ext>
              </a:extLst>
            </p:cNvPr>
            <p:cNvGrpSpPr/>
            <p:nvPr/>
          </p:nvGrpSpPr>
          <p:grpSpPr>
            <a:xfrm>
              <a:off x="1947715" y="3978127"/>
              <a:ext cx="870335" cy="735894"/>
              <a:chOff x="379455" y="1668056"/>
              <a:chExt cx="2285263" cy="1542927"/>
            </a:xfrm>
          </p:grpSpPr>
          <p:sp>
            <p:nvSpPr>
              <p:cNvPr id="55" name="Rectangle 54">
                <a:extLst>
                  <a:ext uri="{FF2B5EF4-FFF2-40B4-BE49-F238E27FC236}">
                    <a16:creationId xmlns:a16="http://schemas.microsoft.com/office/drawing/2014/main" id="{D48BDECC-DC32-0449-A781-3E41953BD7CE}"/>
                  </a:ext>
                </a:extLst>
              </p:cNvPr>
              <p:cNvSpPr/>
              <p:nvPr/>
            </p:nvSpPr>
            <p:spPr>
              <a:xfrm rot="19899357">
                <a:off x="543739" y="1865340"/>
                <a:ext cx="1970114" cy="1157649"/>
              </a:xfrm>
              <a:prstGeom prst="rect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grpSp>
            <p:nvGrpSpPr>
              <p:cNvPr id="56" name="Groupe 55">
                <a:extLst>
                  <a:ext uri="{FF2B5EF4-FFF2-40B4-BE49-F238E27FC236}">
                    <a16:creationId xmlns:a16="http://schemas.microsoft.com/office/drawing/2014/main" id="{E0802506-B4FF-BF43-A575-5990FEFC918A}"/>
                  </a:ext>
                </a:extLst>
              </p:cNvPr>
              <p:cNvGrpSpPr/>
              <p:nvPr/>
            </p:nvGrpSpPr>
            <p:grpSpPr>
              <a:xfrm>
                <a:off x="379455" y="1668056"/>
                <a:ext cx="2285263" cy="1542927"/>
                <a:chOff x="379455" y="1668056"/>
                <a:chExt cx="2285263" cy="1542927"/>
              </a:xfrm>
            </p:grpSpPr>
            <p:sp>
              <p:nvSpPr>
                <p:cNvPr id="57" name="Rectangle à coins arrondis 56">
                  <a:extLst>
                    <a:ext uri="{FF2B5EF4-FFF2-40B4-BE49-F238E27FC236}">
                      <a16:creationId xmlns:a16="http://schemas.microsoft.com/office/drawing/2014/main" id="{D082B990-849A-974E-A950-B4F12136CCCD}"/>
                    </a:ext>
                  </a:extLst>
                </p:cNvPr>
                <p:cNvSpPr/>
                <p:nvPr/>
              </p:nvSpPr>
              <p:spPr>
                <a:xfrm rot="19899357">
                  <a:off x="379455" y="1668056"/>
                  <a:ext cx="2285263" cy="1542927"/>
                </a:xfrm>
                <a:prstGeom prst="roundRect">
                  <a:avLst/>
                </a:prstGeom>
              </p:spPr>
              <p:style>
                <a:lnRef idx="2">
                  <a:schemeClr val="accent5">
                    <a:shade val="50000"/>
                  </a:schemeClr>
                </a:lnRef>
                <a:fillRef idx="1">
                  <a:schemeClr val="accent5"/>
                </a:fillRef>
                <a:effectRef idx="0">
                  <a:schemeClr val="accent5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pic>
              <p:nvPicPr>
                <p:cNvPr id="58" name="Image 57" descr="C:\Users\schapelet1\Downloads\notebook-426323_640.png">
                  <a:extLst>
                    <a:ext uri="{FF2B5EF4-FFF2-40B4-BE49-F238E27FC236}">
                      <a16:creationId xmlns:a16="http://schemas.microsoft.com/office/drawing/2014/main" id="{4F51359F-3E88-E24D-9B8A-B70D36DD4AC1}"/>
                    </a:ext>
                  </a:extLst>
                </p:cNvPr>
                <p:cNvPicPr/>
                <p:nvPr/>
              </p:nvPicPr>
              <p:blipFill rotWithShape="1"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/>
              </p:blipFill>
              <p:spPr bwMode="auto">
                <a:xfrm rot="19899357">
                  <a:off x="543739" y="1865340"/>
                  <a:ext cx="1970114" cy="1157649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53640926-AAD7-44D8-BBD7-CCE9431645EC}">
                    <a14:shadowObscured xmlns:a14="http://schemas.microsoft.com/office/drawing/2010/main"/>
                  </a:ext>
                </a:extLst>
              </p:spPr>
            </p:pic>
          </p:grpSp>
        </p:grpSp>
        <p:pic>
          <p:nvPicPr>
            <p:cNvPr id="54" name="Image 53">
              <a:extLst>
                <a:ext uri="{FF2B5EF4-FFF2-40B4-BE49-F238E27FC236}">
                  <a16:creationId xmlns:a16="http://schemas.microsoft.com/office/drawing/2014/main" id="{F290A531-9BD0-8442-8072-A559F00F24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45248" y="3679572"/>
              <a:ext cx="401438" cy="665597"/>
            </a:xfrm>
            <a:prstGeom prst="rect">
              <a:avLst/>
            </a:prstGeom>
          </p:spPr>
        </p:pic>
      </p:grpSp>
      <p:grpSp>
        <p:nvGrpSpPr>
          <p:cNvPr id="14" name="Groupe 13"/>
          <p:cNvGrpSpPr/>
          <p:nvPr/>
        </p:nvGrpSpPr>
        <p:grpSpPr>
          <a:xfrm>
            <a:off x="4180690" y="2935441"/>
            <a:ext cx="1807759" cy="1373022"/>
            <a:chOff x="4180690" y="2935441"/>
            <a:chExt cx="1807759" cy="1373022"/>
          </a:xfrm>
        </p:grpSpPr>
        <p:grpSp>
          <p:nvGrpSpPr>
            <p:cNvPr id="11" name="Groupe 10"/>
            <p:cNvGrpSpPr/>
            <p:nvPr/>
          </p:nvGrpSpPr>
          <p:grpSpPr>
            <a:xfrm>
              <a:off x="4180690" y="2935441"/>
              <a:ext cx="1474216" cy="1373022"/>
              <a:chOff x="4180690" y="2935441"/>
              <a:chExt cx="1474216" cy="1373022"/>
            </a:xfrm>
          </p:grpSpPr>
          <p:pic>
            <p:nvPicPr>
              <p:cNvPr id="48" name="Picture 2" descr="Blank Clock Face | Loving Printable | Blank clock faces, Blank ...">
                <a:extLst>
                  <a:ext uri="{FF2B5EF4-FFF2-40B4-BE49-F238E27FC236}">
                    <a16:creationId xmlns:a16="http://schemas.microsoft.com/office/drawing/2014/main" id="{BC3E0F64-1BB0-5A44-B780-453775A593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clrChange>
                  <a:clrFrom>
                    <a:srgbClr val="F9F9F9"/>
                  </a:clrFrom>
                  <a:clrTo>
                    <a:srgbClr val="F9F9F9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180690" y="2935441"/>
                <a:ext cx="1474216" cy="1373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grpSp>
            <p:nvGrpSpPr>
              <p:cNvPr id="10" name="Groupe 9"/>
              <p:cNvGrpSpPr/>
              <p:nvPr/>
            </p:nvGrpSpPr>
            <p:grpSpPr>
              <a:xfrm>
                <a:off x="4387201" y="3465379"/>
                <a:ext cx="854767" cy="239952"/>
                <a:chOff x="4387201" y="3465379"/>
                <a:chExt cx="854767" cy="239952"/>
              </a:xfrm>
            </p:grpSpPr>
            <p:grpSp>
              <p:nvGrpSpPr>
                <p:cNvPr id="9" name="Groupe 8"/>
                <p:cNvGrpSpPr/>
                <p:nvPr/>
              </p:nvGrpSpPr>
              <p:grpSpPr>
                <a:xfrm>
                  <a:off x="4387201" y="3465379"/>
                  <a:ext cx="854767" cy="233071"/>
                  <a:chOff x="4387201" y="3465379"/>
                  <a:chExt cx="854767" cy="233071"/>
                </a:xfrm>
              </p:grpSpPr>
              <p:sp>
                <p:nvSpPr>
                  <p:cNvPr id="45" name="Flèche : droite 7">
                    <a:extLst>
                      <a:ext uri="{FF2B5EF4-FFF2-40B4-BE49-F238E27FC236}">
                        <a16:creationId xmlns:a16="http://schemas.microsoft.com/office/drawing/2014/main" id="{91F6D2B9-ECEF-D648-8731-FCF28391C554}"/>
                      </a:ext>
                    </a:extLst>
                  </p:cNvPr>
                  <p:cNvSpPr/>
                  <p:nvPr/>
                </p:nvSpPr>
                <p:spPr>
                  <a:xfrm rot="19467105">
                    <a:off x="4880773" y="3465379"/>
                    <a:ext cx="361195" cy="130465"/>
                  </a:xfrm>
                  <a:prstGeom prst="rightArrow">
                    <a:avLst>
                      <a:gd name="adj1" fmla="val 45954"/>
                      <a:gd name="adj2" fmla="val 50000"/>
                    </a:avLst>
                  </a:prstGeom>
                  <a:solidFill>
                    <a:srgbClr val="0070C0"/>
                  </a:solidFill>
                  <a:ln>
                    <a:solidFill>
                      <a:srgbClr val="0070C0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050">
                      <a:solidFill>
                        <a:srgbClr val="0070C0"/>
                      </a:solidFill>
                    </a:endParaRPr>
                  </a:p>
                </p:txBody>
              </p:sp>
              <p:sp>
                <p:nvSpPr>
                  <p:cNvPr id="46" name="Flèche : droite 7">
                    <a:extLst>
                      <a:ext uri="{FF2B5EF4-FFF2-40B4-BE49-F238E27FC236}">
                        <a16:creationId xmlns:a16="http://schemas.microsoft.com/office/drawing/2014/main" id="{1EBF970A-45F3-4444-A880-501BBFFC563E}"/>
                      </a:ext>
                    </a:extLst>
                  </p:cNvPr>
                  <p:cNvSpPr/>
                  <p:nvPr/>
                </p:nvSpPr>
                <p:spPr>
                  <a:xfrm rot="10800000">
                    <a:off x="4387201" y="3562700"/>
                    <a:ext cx="454715" cy="135750"/>
                  </a:xfrm>
                  <a:prstGeom prst="rightArrow">
                    <a:avLst>
                      <a:gd name="adj1" fmla="val 45954"/>
                      <a:gd name="adj2" fmla="val 50000"/>
                    </a:avLst>
                  </a:prstGeom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 sz="1050"/>
                  </a:p>
                </p:txBody>
              </p:sp>
            </p:grpSp>
            <p:sp>
              <p:nvSpPr>
                <p:cNvPr id="49" name="Ellipse 48"/>
                <p:cNvSpPr/>
                <p:nvPr/>
              </p:nvSpPr>
              <p:spPr>
                <a:xfrm>
                  <a:off x="4828239" y="3555819"/>
                  <a:ext cx="160531" cy="149512"/>
                </a:xfrm>
                <a:prstGeom prst="ellipse">
                  <a:avLst/>
                </a:prstGeom>
              </p:spPr>
              <p:style>
                <a:lnRef idx="2">
                  <a:schemeClr val="dk1">
                    <a:shade val="50000"/>
                  </a:schemeClr>
                </a:lnRef>
                <a:fillRef idx="1">
                  <a:schemeClr val="dk1"/>
                </a:fillRef>
                <a:effectRef idx="0">
                  <a:schemeClr val="dk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</p:grpSp>
        </p:grpSp>
        <p:sp>
          <p:nvSpPr>
            <p:cNvPr id="52" name="ZoneTexte 51"/>
            <p:cNvSpPr txBox="1"/>
            <p:nvPr/>
          </p:nvSpPr>
          <p:spPr>
            <a:xfrm>
              <a:off x="5584722" y="2997820"/>
              <a:ext cx="403727" cy="307777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wrap="square" rtlCol="0" anchor="ctr">
              <a:spAutoFit/>
            </a:bodyPr>
            <a:lstStyle/>
            <a:p>
              <a:pPr algn="ctr"/>
              <a:r>
                <a:rPr lang="fr-FR" b="1" dirty="0">
                  <a:latin typeface="Architects Daughter" panose="020B0604020202020204" charset="0"/>
                </a:rPr>
                <a:t>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4395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3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/>
          <p:nvPr/>
        </p:nvSpPr>
        <p:spPr>
          <a:xfrm>
            <a:off x="2818050" y="587100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10" name="Google Shape;113;p17"/>
          <p:cNvSpPr txBox="1"/>
          <p:nvPr/>
        </p:nvSpPr>
        <p:spPr>
          <a:xfrm>
            <a:off x="1457325" y="633917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dirty="0">
                <a:sym typeface="Barrio"/>
              </a:rPr>
              <a:t>Your </a:t>
            </a:r>
            <a:r>
              <a:rPr lang="fr-FR" dirty="0" err="1">
                <a:sym typeface="Barrio"/>
              </a:rPr>
              <a:t>turn</a:t>
            </a:r>
            <a:r>
              <a:rPr lang="fr-FR" dirty="0">
                <a:sym typeface="Barrio"/>
              </a:rPr>
              <a:t>!</a:t>
            </a:r>
          </a:p>
        </p:txBody>
      </p:sp>
      <p:pic>
        <p:nvPicPr>
          <p:cNvPr id="40" name="Image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9" y="2686744"/>
            <a:ext cx="1751735" cy="1397739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0116" y="680850"/>
            <a:ext cx="540167" cy="540167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300" y="587100"/>
            <a:ext cx="572455" cy="572455"/>
          </a:xfrm>
          <a:prstGeom prst="rect">
            <a:avLst/>
          </a:prstGeom>
        </p:spPr>
      </p:pic>
      <p:grpSp>
        <p:nvGrpSpPr>
          <p:cNvPr id="9" name="Groupe 8"/>
          <p:cNvGrpSpPr/>
          <p:nvPr/>
        </p:nvGrpSpPr>
        <p:grpSpPr>
          <a:xfrm>
            <a:off x="2656162" y="1174200"/>
            <a:ext cx="3281331" cy="3197775"/>
            <a:chOff x="1457325" y="1569184"/>
            <a:chExt cx="2697615" cy="2857500"/>
          </a:xfrm>
        </p:grpSpPr>
        <p:grpSp>
          <p:nvGrpSpPr>
            <p:cNvPr id="7" name="Groupe 6"/>
            <p:cNvGrpSpPr/>
            <p:nvPr/>
          </p:nvGrpSpPr>
          <p:grpSpPr>
            <a:xfrm>
              <a:off x="1457325" y="1569184"/>
              <a:ext cx="2697615" cy="2857500"/>
              <a:chOff x="1801793" y="1395029"/>
              <a:chExt cx="2697615" cy="2857500"/>
            </a:xfrm>
          </p:grpSpPr>
          <p:sp>
            <p:nvSpPr>
              <p:cNvPr id="41" name="Ellipse 40"/>
              <p:cNvSpPr/>
              <p:nvPr/>
            </p:nvSpPr>
            <p:spPr>
              <a:xfrm>
                <a:off x="1854602" y="1520123"/>
                <a:ext cx="2644806" cy="2658426"/>
              </a:xfrm>
              <a:prstGeom prst="ellipse">
                <a:avLst/>
              </a:prstGeom>
              <a:solidFill>
                <a:srgbClr val="FF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4" name="Image 3"/>
              <p:cNvPicPr>
                <a:picLocks noChangeAspect="1"/>
              </p:cNvPicPr>
              <p:nvPr/>
            </p:nvPicPr>
            <p:blipFill rotWithShape="1">
              <a:blip r:embed="rId6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</a:blip>
              <a:srcRect l="2701"/>
              <a:stretch/>
            </p:blipFill>
            <p:spPr>
              <a:xfrm rot="10800000">
                <a:off x="1801793" y="1395029"/>
                <a:ext cx="1371636" cy="2857500"/>
              </a:xfrm>
              <a:prstGeom prst="rect">
                <a:avLst/>
              </a:prstGeom>
            </p:spPr>
          </p:pic>
        </p:grpSp>
        <p:pic>
          <p:nvPicPr>
            <p:cNvPr id="48" name="Picture 2" descr="Blank Clock Face | Loving Printable | Blank clock faces, Blank ...">
              <a:extLst>
                <a:ext uri="{FF2B5EF4-FFF2-40B4-BE49-F238E27FC236}">
                  <a16:creationId xmlns:a16="http://schemas.microsoft.com/office/drawing/2014/main" id="{BC3E0F64-1BB0-5A44-B780-453775A593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05278" y="1695198"/>
              <a:ext cx="2644806" cy="26575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5" name="Groupe 14"/>
          <p:cNvGrpSpPr/>
          <p:nvPr/>
        </p:nvGrpSpPr>
        <p:grpSpPr>
          <a:xfrm>
            <a:off x="7451725" y="1431081"/>
            <a:ext cx="1306419" cy="1645751"/>
            <a:chOff x="423453" y="2777946"/>
            <a:chExt cx="1081523" cy="1333835"/>
          </a:xfrm>
        </p:grpSpPr>
        <p:pic>
          <p:nvPicPr>
            <p:cNvPr id="16" name="Google Shape;182;p2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 rot="20958942">
              <a:off x="423453" y="3038872"/>
              <a:ext cx="828000" cy="93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52;p28">
              <a:extLst>
                <a:ext uri="{FF2B5EF4-FFF2-40B4-BE49-F238E27FC236}">
                  <a16:creationId xmlns:a16="http://schemas.microsoft.com/office/drawing/2014/main" id="{178C59CA-88F3-0D4C-B62B-D664FF974EC7}"/>
                </a:ext>
              </a:extLst>
            </p:cNvPr>
            <p:cNvPicPr preferRelativeResize="0"/>
            <p:nvPr/>
          </p:nvPicPr>
          <p:blipFill rotWithShape="1">
            <a:blip r:embed="rId9">
              <a:alphaModFix/>
            </a:blip>
            <a:srcRect/>
            <a:stretch/>
          </p:blipFill>
          <p:spPr>
            <a:xfrm rot="714828">
              <a:off x="795808" y="2777946"/>
              <a:ext cx="709168" cy="133383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2482750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/>
          <p:cNvGrpSpPr/>
          <p:nvPr/>
        </p:nvGrpSpPr>
        <p:grpSpPr>
          <a:xfrm>
            <a:off x="5558261" y="3470578"/>
            <a:ext cx="850486" cy="823418"/>
            <a:chOff x="5564448" y="3532537"/>
            <a:chExt cx="850486" cy="823418"/>
          </a:xfrm>
        </p:grpSpPr>
        <p:grpSp>
          <p:nvGrpSpPr>
            <p:cNvPr id="39" name="Groupe 38"/>
            <p:cNvGrpSpPr/>
            <p:nvPr/>
          </p:nvGrpSpPr>
          <p:grpSpPr>
            <a:xfrm>
              <a:off x="5705498" y="3884788"/>
              <a:ext cx="492887" cy="106682"/>
              <a:chOff x="6581979" y="3552965"/>
              <a:chExt cx="854359" cy="177889"/>
            </a:xfrm>
          </p:grpSpPr>
          <p:sp>
            <p:nvSpPr>
              <p:cNvPr id="43" name="Flèche : droite 7">
                <a:extLst>
                  <a:ext uri="{FF2B5EF4-FFF2-40B4-BE49-F238E27FC236}">
                    <a16:creationId xmlns:a16="http://schemas.microsoft.com/office/drawing/2014/main" id="{91F6D2B9-ECEF-D648-8731-FCF28391C554}"/>
                  </a:ext>
                </a:extLst>
              </p:cNvPr>
              <p:cNvSpPr/>
              <p:nvPr/>
            </p:nvSpPr>
            <p:spPr>
              <a:xfrm rot="20785106">
                <a:off x="7075144" y="3552965"/>
                <a:ext cx="361194" cy="130464"/>
              </a:xfrm>
              <a:prstGeom prst="rightArrow">
                <a:avLst>
                  <a:gd name="adj1" fmla="val 45954"/>
                  <a:gd name="adj2" fmla="val 50000"/>
                </a:avLst>
              </a:prstGeom>
              <a:solidFill>
                <a:srgbClr val="0070C0"/>
              </a:solidFill>
              <a:ln>
                <a:solidFill>
                  <a:srgbClr val="0070C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>
                  <a:solidFill>
                    <a:srgbClr val="0070C0"/>
                  </a:solidFill>
                </a:endParaRPr>
              </a:p>
            </p:txBody>
          </p:sp>
          <p:sp>
            <p:nvSpPr>
              <p:cNvPr id="44" name="Flèche : droite 7">
                <a:extLst>
                  <a:ext uri="{FF2B5EF4-FFF2-40B4-BE49-F238E27FC236}">
                    <a16:creationId xmlns:a16="http://schemas.microsoft.com/office/drawing/2014/main" id="{1EBF970A-45F3-4444-A880-501BBFFC563E}"/>
                  </a:ext>
                </a:extLst>
              </p:cNvPr>
              <p:cNvSpPr/>
              <p:nvPr/>
            </p:nvSpPr>
            <p:spPr>
              <a:xfrm rot="10643807">
                <a:off x="6581979" y="3600266"/>
                <a:ext cx="472688" cy="130588"/>
              </a:xfrm>
              <a:prstGeom prst="rightArrow">
                <a:avLst>
                  <a:gd name="adj1" fmla="val 45954"/>
                  <a:gd name="adj2" fmla="val 50000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 sz="1050"/>
              </a:p>
            </p:txBody>
          </p:sp>
        </p:grpSp>
        <p:grpSp>
          <p:nvGrpSpPr>
            <p:cNvPr id="40" name="Groupe 39"/>
            <p:cNvGrpSpPr/>
            <p:nvPr/>
          </p:nvGrpSpPr>
          <p:grpSpPr>
            <a:xfrm>
              <a:off x="5564448" y="3532537"/>
              <a:ext cx="850486" cy="823418"/>
              <a:chOff x="6337493" y="2965595"/>
              <a:chExt cx="1474216" cy="1373022"/>
            </a:xfrm>
          </p:grpSpPr>
          <p:pic>
            <p:nvPicPr>
              <p:cNvPr id="41" name="Picture 2" descr="Blank Clock Face | Loving Printable | Blank clock faces, Blank ...">
                <a:extLst>
                  <a:ext uri="{FF2B5EF4-FFF2-40B4-BE49-F238E27FC236}">
                    <a16:creationId xmlns:a16="http://schemas.microsoft.com/office/drawing/2014/main" id="{BC3E0F64-1BB0-5A44-B780-453775A593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9F9F9"/>
                  </a:clrFrom>
                  <a:clrTo>
                    <a:srgbClr val="F9F9F9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337493" y="2965595"/>
                <a:ext cx="1474216" cy="137302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2" name="Ellipse 41"/>
              <p:cNvSpPr/>
              <p:nvPr/>
            </p:nvSpPr>
            <p:spPr>
              <a:xfrm>
                <a:off x="6985042" y="3585973"/>
                <a:ext cx="160531" cy="149512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6A1A7254-DFAB-7946-9AD5-C3161A8CCFBC}"/>
              </a:ext>
            </a:extLst>
          </p:cNvPr>
          <p:cNvCxnSpPr>
            <a:cxnSpLocks/>
          </p:cNvCxnSpPr>
          <p:nvPr/>
        </p:nvCxnSpPr>
        <p:spPr>
          <a:xfrm>
            <a:off x="3444562" y="1365058"/>
            <a:ext cx="0" cy="28342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4339EDE3-82B5-B348-9FBD-33F293F33ABF}"/>
              </a:ext>
            </a:extLst>
          </p:cNvPr>
          <p:cNvCxnSpPr>
            <a:cxnSpLocks/>
          </p:cNvCxnSpPr>
          <p:nvPr/>
        </p:nvCxnSpPr>
        <p:spPr>
          <a:xfrm>
            <a:off x="5245457" y="1365058"/>
            <a:ext cx="0" cy="2834282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cteur droit 9">
            <a:extLst>
              <a:ext uri="{FF2B5EF4-FFF2-40B4-BE49-F238E27FC236}">
                <a16:creationId xmlns:a16="http://schemas.microsoft.com/office/drawing/2014/main" id="{BE46D783-FEDF-1D4B-84C4-A48493DF519C}"/>
              </a:ext>
            </a:extLst>
          </p:cNvPr>
          <p:cNvCxnSpPr>
            <a:cxnSpLocks/>
          </p:cNvCxnSpPr>
          <p:nvPr/>
        </p:nvCxnSpPr>
        <p:spPr>
          <a:xfrm>
            <a:off x="1787444" y="2411583"/>
            <a:ext cx="5045156" cy="173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FBF9B44D-180A-8A4D-AE99-C713E6A23A75}"/>
              </a:ext>
            </a:extLst>
          </p:cNvPr>
          <p:cNvSpPr/>
          <p:nvPr/>
        </p:nvSpPr>
        <p:spPr>
          <a:xfrm>
            <a:off x="2107361" y="1722767"/>
            <a:ext cx="1010653" cy="4235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7:30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00C4B81-CC0F-AA43-9B5C-71F1F190B5AE}"/>
              </a:ext>
            </a:extLst>
          </p:cNvPr>
          <p:cNvSpPr/>
          <p:nvPr/>
        </p:nvSpPr>
        <p:spPr>
          <a:xfrm>
            <a:off x="3800056" y="1710500"/>
            <a:ext cx="1010653" cy="4235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9:00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EC67549-DF3F-0749-8E85-3206312B7B03}"/>
              </a:ext>
            </a:extLst>
          </p:cNvPr>
          <p:cNvSpPr/>
          <p:nvPr/>
        </p:nvSpPr>
        <p:spPr>
          <a:xfrm>
            <a:off x="5527153" y="2737995"/>
            <a:ext cx="1010653" cy="4235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4:15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AB36B2E-CF77-DF4C-8FD1-5F90F7909C93}"/>
              </a:ext>
            </a:extLst>
          </p:cNvPr>
          <p:cNvSpPr/>
          <p:nvPr/>
        </p:nvSpPr>
        <p:spPr>
          <a:xfrm>
            <a:off x="3800055" y="3665135"/>
            <a:ext cx="1010653" cy="4235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10:00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9EA32D9-F214-AF46-87FD-C25A9A197025}"/>
              </a:ext>
            </a:extLst>
          </p:cNvPr>
          <p:cNvSpPr/>
          <p:nvPr/>
        </p:nvSpPr>
        <p:spPr>
          <a:xfrm>
            <a:off x="2105735" y="3618863"/>
            <a:ext cx="1010653" cy="42351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dirty="0"/>
              <a:t>7:00</a:t>
            </a:r>
          </a:p>
        </p:txBody>
      </p:sp>
      <p:sp>
        <p:nvSpPr>
          <p:cNvPr id="23" name="Google Shape;113;p17">
            <a:extLst>
              <a:ext uri="{FF2B5EF4-FFF2-40B4-BE49-F238E27FC236}">
                <a16:creationId xmlns:a16="http://schemas.microsoft.com/office/drawing/2014/main" id="{B77710AD-1CBB-1245-8145-817DF0C91470}"/>
              </a:ext>
            </a:extLst>
          </p:cNvPr>
          <p:cNvSpPr txBox="1"/>
          <p:nvPr/>
        </p:nvSpPr>
        <p:spPr>
          <a:xfrm>
            <a:off x="1623077" y="617539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dirty="0">
                <a:sym typeface="Barrio"/>
              </a:rPr>
              <a:t>Tic Tac </a:t>
            </a:r>
            <a:r>
              <a:rPr lang="fr-FR" dirty="0" err="1">
                <a:sym typeface="Barrio"/>
              </a:rPr>
              <a:t>Toe</a:t>
            </a:r>
            <a:r>
              <a:rPr lang="fr-FR" dirty="0">
                <a:sym typeface="Barrio"/>
              </a:rPr>
              <a:t>!</a:t>
            </a:r>
          </a:p>
        </p:txBody>
      </p:sp>
      <p:cxnSp>
        <p:nvCxnSpPr>
          <p:cNvPr id="24" name="Connecteur droit 23">
            <a:extLst>
              <a:ext uri="{FF2B5EF4-FFF2-40B4-BE49-F238E27FC236}">
                <a16:creationId xmlns:a16="http://schemas.microsoft.com/office/drawing/2014/main" id="{BE46D783-FEDF-1D4B-84C4-A48493DF519C}"/>
              </a:ext>
            </a:extLst>
          </p:cNvPr>
          <p:cNvCxnSpPr>
            <a:cxnSpLocks/>
          </p:cNvCxnSpPr>
          <p:nvPr/>
        </p:nvCxnSpPr>
        <p:spPr>
          <a:xfrm>
            <a:off x="1802611" y="3391589"/>
            <a:ext cx="5045156" cy="1734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" name="Google Shape;238;p28"/>
          <p:cNvPicPr preferRelativeResize="0"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39917" y="498114"/>
            <a:ext cx="635396" cy="706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Image 2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719" y="642613"/>
            <a:ext cx="562026" cy="562026"/>
          </a:xfrm>
          <a:prstGeom prst="rect">
            <a:avLst/>
          </a:prstGeom>
        </p:spPr>
      </p:pic>
      <p:grpSp>
        <p:nvGrpSpPr>
          <p:cNvPr id="27" name="Groupe 26"/>
          <p:cNvGrpSpPr/>
          <p:nvPr/>
        </p:nvGrpSpPr>
        <p:grpSpPr>
          <a:xfrm>
            <a:off x="3835630" y="2533093"/>
            <a:ext cx="909515" cy="807295"/>
            <a:chOff x="3137699" y="1446378"/>
            <a:chExt cx="2644806" cy="2644806"/>
          </a:xfrm>
        </p:grpSpPr>
        <p:sp>
          <p:nvSpPr>
            <p:cNvPr id="28" name="Flèche : droite 7">
              <a:extLst>
                <a:ext uri="{FF2B5EF4-FFF2-40B4-BE49-F238E27FC236}">
                  <a16:creationId xmlns:a16="http://schemas.microsoft.com/office/drawing/2014/main" id="{1EBF970A-45F3-4444-A880-501BBFFC563E}"/>
                </a:ext>
              </a:extLst>
            </p:cNvPr>
            <p:cNvSpPr/>
            <p:nvPr/>
          </p:nvSpPr>
          <p:spPr>
            <a:xfrm rot="16200000">
              <a:off x="4001580" y="2146984"/>
              <a:ext cx="875903" cy="243542"/>
            </a:xfrm>
            <a:prstGeom prst="rightArrow">
              <a:avLst>
                <a:gd name="adj1" fmla="val 45954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/>
            </a:p>
          </p:txBody>
        </p:sp>
        <p:sp>
          <p:nvSpPr>
            <p:cNvPr id="29" name="Flèche : droite 7">
              <a:extLst>
                <a:ext uri="{FF2B5EF4-FFF2-40B4-BE49-F238E27FC236}">
                  <a16:creationId xmlns:a16="http://schemas.microsoft.com/office/drawing/2014/main" id="{91F6D2B9-ECEF-D648-8731-FCF28391C554}"/>
                </a:ext>
              </a:extLst>
            </p:cNvPr>
            <p:cNvSpPr/>
            <p:nvPr/>
          </p:nvSpPr>
          <p:spPr>
            <a:xfrm rot="16200000">
              <a:off x="4119415" y="2379322"/>
              <a:ext cx="648000" cy="251310"/>
            </a:xfrm>
            <a:prstGeom prst="rightArrow">
              <a:avLst>
                <a:gd name="adj1" fmla="val 45954"/>
                <a:gd name="adj2" fmla="val 50000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>
                <a:solidFill>
                  <a:srgbClr val="0070C0"/>
                </a:solidFill>
              </a:endParaRPr>
            </a:p>
          </p:txBody>
        </p:sp>
        <p:grpSp>
          <p:nvGrpSpPr>
            <p:cNvPr id="30" name="Groupe 29"/>
            <p:cNvGrpSpPr/>
            <p:nvPr/>
          </p:nvGrpSpPr>
          <p:grpSpPr>
            <a:xfrm>
              <a:off x="3137699" y="1446378"/>
              <a:ext cx="2644806" cy="2644806"/>
              <a:chOff x="-472865" y="1285767"/>
              <a:chExt cx="2644806" cy="2644806"/>
            </a:xfrm>
          </p:grpSpPr>
          <p:pic>
            <p:nvPicPr>
              <p:cNvPr id="31" name="Picture 2" descr="Blank Clock Face | Loving Printable | Blank clock faces, Blank ...">
                <a:extLst>
                  <a:ext uri="{FF2B5EF4-FFF2-40B4-BE49-F238E27FC236}">
                    <a16:creationId xmlns:a16="http://schemas.microsoft.com/office/drawing/2014/main" id="{BC3E0F64-1BB0-5A44-B780-453775A593A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clrChange>
                  <a:clrFrom>
                    <a:srgbClr val="F9F9F9"/>
                  </a:clrFrom>
                  <a:clrTo>
                    <a:srgbClr val="F9F9F9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72865" y="1285767"/>
                <a:ext cx="2644806" cy="264480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32" name="Ellipse 31"/>
              <p:cNvSpPr/>
              <p:nvPr/>
            </p:nvSpPr>
            <p:spPr>
              <a:xfrm>
                <a:off x="688865" y="2480781"/>
                <a:ext cx="288000" cy="28800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</p:grpSp>
      </p:grpSp>
      <p:grpSp>
        <p:nvGrpSpPr>
          <p:cNvPr id="33" name="Groupe 32"/>
          <p:cNvGrpSpPr/>
          <p:nvPr/>
        </p:nvGrpSpPr>
        <p:grpSpPr>
          <a:xfrm>
            <a:off x="5558261" y="1487691"/>
            <a:ext cx="868480" cy="849438"/>
            <a:chOff x="6319613" y="1476969"/>
            <a:chExt cx="1474216" cy="1373022"/>
          </a:xfrm>
        </p:grpSpPr>
        <p:pic>
          <p:nvPicPr>
            <p:cNvPr id="34" name="Picture 2" descr="Blank Clock Face | Loving Printable | Blank clock faces, Blank ...">
              <a:extLst>
                <a:ext uri="{FF2B5EF4-FFF2-40B4-BE49-F238E27FC236}">
                  <a16:creationId xmlns:a16="http://schemas.microsoft.com/office/drawing/2014/main" id="{BC3E0F64-1BB0-5A44-B780-453775A593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19613" y="1476969"/>
              <a:ext cx="1474216" cy="1373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5" name="Flèche : droite 7">
              <a:extLst>
                <a:ext uri="{FF2B5EF4-FFF2-40B4-BE49-F238E27FC236}">
                  <a16:creationId xmlns:a16="http://schemas.microsoft.com/office/drawing/2014/main" id="{1EBF970A-45F3-4444-A880-501BBFFC563E}"/>
                </a:ext>
              </a:extLst>
            </p:cNvPr>
            <p:cNvSpPr/>
            <p:nvPr/>
          </p:nvSpPr>
          <p:spPr>
            <a:xfrm rot="5400000">
              <a:off x="6824595" y="2371087"/>
              <a:ext cx="454715" cy="135750"/>
            </a:xfrm>
            <a:prstGeom prst="rightArrow">
              <a:avLst>
                <a:gd name="adj1" fmla="val 45954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/>
            </a:p>
          </p:txBody>
        </p:sp>
        <p:sp>
          <p:nvSpPr>
            <p:cNvPr id="36" name="Flèche : droite 7">
              <a:extLst>
                <a:ext uri="{FF2B5EF4-FFF2-40B4-BE49-F238E27FC236}">
                  <a16:creationId xmlns:a16="http://schemas.microsoft.com/office/drawing/2014/main" id="{91F6D2B9-ECEF-D648-8731-FCF28391C554}"/>
                </a:ext>
              </a:extLst>
            </p:cNvPr>
            <p:cNvSpPr/>
            <p:nvPr/>
          </p:nvSpPr>
          <p:spPr>
            <a:xfrm rot="11698118">
              <a:off x="6680036" y="2071924"/>
              <a:ext cx="361195" cy="130465"/>
            </a:xfrm>
            <a:prstGeom prst="rightArrow">
              <a:avLst>
                <a:gd name="adj1" fmla="val 45954"/>
                <a:gd name="adj2" fmla="val 50000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>
                <a:solidFill>
                  <a:srgbClr val="0070C0"/>
                </a:solidFill>
              </a:endParaRPr>
            </a:p>
          </p:txBody>
        </p:sp>
        <p:sp>
          <p:nvSpPr>
            <p:cNvPr id="37" name="Ellipse 36"/>
            <p:cNvSpPr/>
            <p:nvPr/>
          </p:nvSpPr>
          <p:spPr>
            <a:xfrm>
              <a:off x="6984078" y="2104623"/>
              <a:ext cx="160531" cy="14951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46" name="Groupe 45"/>
          <p:cNvGrpSpPr/>
          <p:nvPr/>
        </p:nvGrpSpPr>
        <p:grpSpPr>
          <a:xfrm>
            <a:off x="2155687" y="2517540"/>
            <a:ext cx="931420" cy="776222"/>
            <a:chOff x="4171396" y="1537211"/>
            <a:chExt cx="1474216" cy="1373022"/>
          </a:xfrm>
        </p:grpSpPr>
        <p:pic>
          <p:nvPicPr>
            <p:cNvPr id="48" name="Picture 2" descr="Blank Clock Face | Loving Printable | Blank clock faces, Blank ...">
              <a:extLst>
                <a:ext uri="{FF2B5EF4-FFF2-40B4-BE49-F238E27FC236}">
                  <a16:creationId xmlns:a16="http://schemas.microsoft.com/office/drawing/2014/main" id="{BC3E0F64-1BB0-5A44-B780-453775A593A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9F9F9"/>
                </a:clrFrom>
                <a:clrTo>
                  <a:srgbClr val="F9F9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71396" y="1537211"/>
              <a:ext cx="1474216" cy="13730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9" name="Flèche : droite 7">
              <a:extLst>
                <a:ext uri="{FF2B5EF4-FFF2-40B4-BE49-F238E27FC236}">
                  <a16:creationId xmlns:a16="http://schemas.microsoft.com/office/drawing/2014/main" id="{91F6D2B9-ECEF-D648-8731-FCF28391C554}"/>
                </a:ext>
              </a:extLst>
            </p:cNvPr>
            <p:cNvSpPr/>
            <p:nvPr/>
          </p:nvSpPr>
          <p:spPr>
            <a:xfrm rot="14931904">
              <a:off x="4664809" y="1994499"/>
              <a:ext cx="361195" cy="130465"/>
            </a:xfrm>
            <a:prstGeom prst="rightArrow">
              <a:avLst>
                <a:gd name="adj1" fmla="val 45954"/>
                <a:gd name="adj2" fmla="val 50000"/>
              </a:avLst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>
                <a:solidFill>
                  <a:srgbClr val="0070C0"/>
                </a:solidFill>
              </a:endParaRPr>
            </a:p>
          </p:txBody>
        </p:sp>
        <p:sp>
          <p:nvSpPr>
            <p:cNvPr id="50" name="Flèche : droite 7">
              <a:extLst>
                <a:ext uri="{FF2B5EF4-FFF2-40B4-BE49-F238E27FC236}">
                  <a16:creationId xmlns:a16="http://schemas.microsoft.com/office/drawing/2014/main" id="{1EBF970A-45F3-4444-A880-501BBFFC563E}"/>
                </a:ext>
              </a:extLst>
            </p:cNvPr>
            <p:cNvSpPr/>
            <p:nvPr/>
          </p:nvSpPr>
          <p:spPr>
            <a:xfrm>
              <a:off x="4971370" y="2159517"/>
              <a:ext cx="454715" cy="135750"/>
            </a:xfrm>
            <a:prstGeom prst="rightArrow">
              <a:avLst>
                <a:gd name="adj1" fmla="val 45954"/>
                <a:gd name="adj2" fmla="val 5000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 sz="1050"/>
            </a:p>
          </p:txBody>
        </p:sp>
        <p:sp>
          <p:nvSpPr>
            <p:cNvPr id="51" name="Ellipse 50"/>
            <p:cNvSpPr/>
            <p:nvPr/>
          </p:nvSpPr>
          <p:spPr>
            <a:xfrm>
              <a:off x="4837533" y="2136848"/>
              <a:ext cx="160531" cy="149512"/>
            </a:xfrm>
            <a:prstGeom prst="ellipse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830324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01" t="16050" r="10375" b="29383"/>
          <a:stretch/>
        </p:blipFill>
        <p:spPr>
          <a:xfrm>
            <a:off x="-38101" y="0"/>
            <a:ext cx="9231280" cy="5308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0650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856" y="565228"/>
            <a:ext cx="572455" cy="572455"/>
          </a:xfrm>
          <a:prstGeom prst="rect">
            <a:avLst/>
          </a:prstGeom>
        </p:spPr>
      </p:pic>
      <p:sp>
        <p:nvSpPr>
          <p:cNvPr id="17" name="Rectangle avec coin rogné 16"/>
          <p:cNvSpPr/>
          <p:nvPr/>
        </p:nvSpPr>
        <p:spPr>
          <a:xfrm>
            <a:off x="913410" y="1467158"/>
            <a:ext cx="1289538" cy="855785"/>
          </a:xfrm>
          <a:prstGeom prst="snip1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chemeClr val="tx1"/>
                </a:solidFill>
                <a:latin typeface="Architects Daughter" panose="020B0604020202020204" charset="0"/>
              </a:rPr>
              <a:t>I</a:t>
            </a:r>
          </a:p>
        </p:txBody>
      </p:sp>
      <p:pic>
        <p:nvPicPr>
          <p:cNvPr id="35" name="Image 3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422" y="669679"/>
            <a:ext cx="530877" cy="530877"/>
          </a:xfrm>
          <a:prstGeom prst="rect">
            <a:avLst/>
          </a:prstGeom>
        </p:spPr>
      </p:pic>
      <p:sp>
        <p:nvSpPr>
          <p:cNvPr id="31" name="Google Shape;436;p46"/>
          <p:cNvSpPr txBox="1"/>
          <p:nvPr/>
        </p:nvSpPr>
        <p:spPr>
          <a:xfrm>
            <a:off x="1817283" y="563538"/>
            <a:ext cx="54261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-FR" sz="4400" b="0" i="0" u="none" strike="noStrike" cap="none" dirty="0">
                <a:solidFill>
                  <a:schemeClr val="tx1"/>
                </a:solidFill>
                <a:latin typeface="Architects Daughter" panose="020B0604020202020204" charset="0"/>
                <a:ea typeface="Barrio"/>
                <a:cs typeface="Barrio"/>
                <a:sym typeface="Barrio"/>
              </a:rPr>
              <a:t>S</a:t>
            </a:r>
            <a:r>
              <a:rPr lang="fr" sz="4400" b="0" i="0" u="none" strike="noStrike" cap="none" dirty="0">
                <a:solidFill>
                  <a:schemeClr val="tx1"/>
                </a:solidFill>
                <a:latin typeface="Architects Daughter" panose="020B0604020202020204" charset="0"/>
                <a:ea typeface="Barrio"/>
                <a:cs typeface="Barrio"/>
                <a:sym typeface="Barrio"/>
              </a:rPr>
              <a:t>entence building</a:t>
            </a:r>
            <a:endParaRPr sz="4400" b="0" i="0" u="none" strike="noStrike" cap="none" dirty="0">
              <a:solidFill>
                <a:schemeClr val="tx1"/>
              </a:solidFill>
              <a:latin typeface="Architects Daughter" panose="020B0604020202020204" charset="0"/>
              <a:ea typeface="Barrio"/>
              <a:cs typeface="Barrio"/>
              <a:sym typeface="Barrio"/>
            </a:endParaRPr>
          </a:p>
        </p:txBody>
      </p:sp>
      <p:grpSp>
        <p:nvGrpSpPr>
          <p:cNvPr id="10" name="Groupe 9"/>
          <p:cNvGrpSpPr/>
          <p:nvPr/>
        </p:nvGrpSpPr>
        <p:grpSpPr>
          <a:xfrm>
            <a:off x="2359484" y="1461464"/>
            <a:ext cx="1289538" cy="867338"/>
            <a:chOff x="2359484" y="1461464"/>
            <a:chExt cx="1289538" cy="867338"/>
          </a:xfrm>
        </p:grpSpPr>
        <p:sp>
          <p:nvSpPr>
            <p:cNvPr id="26" name="Rectangle avec coin rogné 25"/>
            <p:cNvSpPr/>
            <p:nvPr/>
          </p:nvSpPr>
          <p:spPr>
            <a:xfrm>
              <a:off x="2359484" y="1473017"/>
              <a:ext cx="1289538" cy="855785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3600" dirty="0" err="1">
                  <a:solidFill>
                    <a:schemeClr val="tx1"/>
                  </a:solidFill>
                  <a:latin typeface="Architects Daughter" panose="020B0604020202020204" charset="0"/>
                </a:rPr>
                <a:t>like</a:t>
              </a:r>
              <a:endParaRPr lang="fr-FR" sz="3600" dirty="0">
                <a:solidFill>
                  <a:schemeClr val="tx1"/>
                </a:solidFill>
                <a:latin typeface="Architects Daughter" panose="020B0604020202020204" charset="0"/>
              </a:endParaRPr>
            </a:p>
          </p:txBody>
        </p:sp>
        <p:pic>
          <p:nvPicPr>
            <p:cNvPr id="32" name="Picture 7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8EC9E8CA-6962-EA42-AF7E-287B26BA78C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145380" y="1461464"/>
              <a:ext cx="474378" cy="474378"/>
            </a:xfrm>
            <a:prstGeom prst="rect">
              <a:avLst/>
            </a:prstGeom>
          </p:spPr>
        </p:pic>
      </p:grpSp>
      <p:sp>
        <p:nvSpPr>
          <p:cNvPr id="57" name="Rectangle avec coin rogné 56"/>
          <p:cNvSpPr/>
          <p:nvPr/>
        </p:nvSpPr>
        <p:spPr>
          <a:xfrm>
            <a:off x="273183" y="2554462"/>
            <a:ext cx="1097563" cy="598053"/>
          </a:xfrm>
          <a:prstGeom prst="snip1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Architects Daughter" panose="020B0604020202020204" charset="0"/>
              </a:rPr>
              <a:t>I</a:t>
            </a:r>
          </a:p>
        </p:txBody>
      </p:sp>
      <p:sp>
        <p:nvSpPr>
          <p:cNvPr id="58" name="Rectangle avec coin rogné 57"/>
          <p:cNvSpPr/>
          <p:nvPr/>
        </p:nvSpPr>
        <p:spPr>
          <a:xfrm>
            <a:off x="4022080" y="2550971"/>
            <a:ext cx="1097563" cy="598053"/>
          </a:xfrm>
          <a:prstGeom prst="snip1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Architects Daughter" panose="020B0604020202020204" charset="0"/>
              </a:rPr>
              <a:t>but</a:t>
            </a:r>
          </a:p>
        </p:txBody>
      </p:sp>
      <p:sp>
        <p:nvSpPr>
          <p:cNvPr id="61" name="Rectangle avec coin rogné 60"/>
          <p:cNvSpPr/>
          <p:nvPr/>
        </p:nvSpPr>
        <p:spPr>
          <a:xfrm>
            <a:off x="5228326" y="2543561"/>
            <a:ext cx="1097563" cy="598053"/>
          </a:xfrm>
          <a:prstGeom prst="snip1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Architects Daughter" panose="020B0604020202020204" charset="0"/>
              </a:rPr>
              <a:t>I</a:t>
            </a:r>
          </a:p>
        </p:txBody>
      </p:sp>
      <p:grpSp>
        <p:nvGrpSpPr>
          <p:cNvPr id="12" name="Groupe 11"/>
          <p:cNvGrpSpPr/>
          <p:nvPr/>
        </p:nvGrpSpPr>
        <p:grpSpPr>
          <a:xfrm>
            <a:off x="1535942" y="2555065"/>
            <a:ext cx="1097563" cy="598053"/>
            <a:chOff x="1535942" y="2555065"/>
            <a:chExt cx="1097563" cy="598053"/>
          </a:xfrm>
        </p:grpSpPr>
        <p:sp>
          <p:nvSpPr>
            <p:cNvPr id="60" name="Rectangle avec coin rogné 59"/>
            <p:cNvSpPr/>
            <p:nvPr/>
          </p:nvSpPr>
          <p:spPr>
            <a:xfrm>
              <a:off x="1535942" y="2555065"/>
              <a:ext cx="1097563" cy="598053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400" dirty="0">
                  <a:solidFill>
                    <a:schemeClr val="tx1"/>
                  </a:solidFill>
                  <a:latin typeface="Architects Daughter" panose="020B0604020202020204" charset="0"/>
                </a:rPr>
                <a:t>love</a:t>
              </a:r>
            </a:p>
          </p:txBody>
        </p:sp>
        <p:grpSp>
          <p:nvGrpSpPr>
            <p:cNvPr id="64" name="Groupe 63"/>
            <p:cNvGrpSpPr/>
            <p:nvPr/>
          </p:nvGrpSpPr>
          <p:grpSpPr>
            <a:xfrm>
              <a:off x="2137103" y="2565728"/>
              <a:ext cx="422217" cy="246565"/>
              <a:chOff x="6445454" y="1220114"/>
              <a:chExt cx="1722264" cy="1176287"/>
            </a:xfrm>
          </p:grpSpPr>
          <p:pic>
            <p:nvPicPr>
              <p:cNvPr id="68" name="Picture 7" descr="A close up of a logo&#10;&#10;Description generated with high confidence">
                <a:extLst>
                  <a:ext uri="{FF2B5EF4-FFF2-40B4-BE49-F238E27FC236}">
                    <a16:creationId xmlns:a16="http://schemas.microsoft.com/office/drawing/2014/main" id="{37365488-90DB-4742-88CC-9E32D114B2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445454" y="1248225"/>
                <a:ext cx="1148176" cy="1148176"/>
              </a:xfrm>
              <a:prstGeom prst="rect">
                <a:avLst/>
              </a:prstGeom>
            </p:spPr>
          </p:pic>
          <p:pic>
            <p:nvPicPr>
              <p:cNvPr id="69" name="Picture 7" descr="A close up of a logo&#10;&#10;Description generated with high confidence">
                <a:extLst>
                  <a:ext uri="{FF2B5EF4-FFF2-40B4-BE49-F238E27FC236}">
                    <a16:creationId xmlns:a16="http://schemas.microsoft.com/office/drawing/2014/main" id="{3C68A79C-84A4-E943-B26D-82E3CFD351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019542" y="1220114"/>
                <a:ext cx="1148176" cy="1148176"/>
              </a:xfrm>
              <a:prstGeom prst="rect">
                <a:avLst/>
              </a:prstGeom>
            </p:spPr>
          </p:pic>
        </p:grpSp>
      </p:grpSp>
      <p:grpSp>
        <p:nvGrpSpPr>
          <p:cNvPr id="13" name="Groupe 12"/>
          <p:cNvGrpSpPr/>
          <p:nvPr/>
        </p:nvGrpSpPr>
        <p:grpSpPr>
          <a:xfrm>
            <a:off x="6459121" y="2529549"/>
            <a:ext cx="1097563" cy="598053"/>
            <a:chOff x="6459121" y="2529549"/>
            <a:chExt cx="1097563" cy="598053"/>
          </a:xfrm>
        </p:grpSpPr>
        <p:sp>
          <p:nvSpPr>
            <p:cNvPr id="63" name="Rectangle avec coin rogné 62"/>
            <p:cNvSpPr/>
            <p:nvPr/>
          </p:nvSpPr>
          <p:spPr>
            <a:xfrm>
              <a:off x="6459121" y="2529549"/>
              <a:ext cx="1097563" cy="598053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400" dirty="0" err="1">
                  <a:solidFill>
                    <a:schemeClr val="tx1"/>
                  </a:solidFill>
                  <a:latin typeface="Architects Daughter" panose="020B0604020202020204" charset="0"/>
                </a:rPr>
                <a:t>hate</a:t>
              </a:r>
              <a:endParaRPr lang="fr-FR" sz="2400" dirty="0">
                <a:solidFill>
                  <a:schemeClr val="tx1"/>
                </a:solidFill>
                <a:latin typeface="Architects Daughter" panose="020B0604020202020204" charset="0"/>
              </a:endParaRPr>
            </a:p>
          </p:txBody>
        </p:sp>
        <p:grpSp>
          <p:nvGrpSpPr>
            <p:cNvPr id="65" name="Groupe 64"/>
            <p:cNvGrpSpPr/>
            <p:nvPr/>
          </p:nvGrpSpPr>
          <p:grpSpPr>
            <a:xfrm>
              <a:off x="7032451" y="2606159"/>
              <a:ext cx="457609" cy="237076"/>
              <a:chOff x="4596430" y="2962291"/>
              <a:chExt cx="1883604" cy="1334332"/>
            </a:xfrm>
          </p:grpSpPr>
          <p:pic>
            <p:nvPicPr>
              <p:cNvPr id="66" name="Picture 5">
                <a:extLst>
                  <a:ext uri="{FF2B5EF4-FFF2-40B4-BE49-F238E27FC236}">
                    <a16:creationId xmlns:a16="http://schemas.microsoft.com/office/drawing/2014/main" id="{040DD824-CB23-CB4B-80C2-EC488060A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228203" y="2962291"/>
                <a:ext cx="1251831" cy="1251831"/>
              </a:xfrm>
              <a:prstGeom prst="rect">
                <a:avLst/>
              </a:prstGeom>
            </p:spPr>
          </p:pic>
          <p:pic>
            <p:nvPicPr>
              <p:cNvPr id="67" name="Picture 5">
                <a:extLst>
                  <a:ext uri="{FF2B5EF4-FFF2-40B4-BE49-F238E27FC236}">
                    <a16:creationId xmlns:a16="http://schemas.microsoft.com/office/drawing/2014/main" id="{889D815F-21F8-1F44-B624-E2D6C112D4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96430" y="3080873"/>
                <a:ext cx="1215750" cy="1215750"/>
              </a:xfrm>
              <a:prstGeom prst="rect">
                <a:avLst/>
              </a:prstGeom>
            </p:spPr>
          </p:pic>
        </p:grpSp>
      </p:grpSp>
      <p:sp>
        <p:nvSpPr>
          <p:cNvPr id="71" name="Rectangle avec coin rogné 70"/>
          <p:cNvSpPr/>
          <p:nvPr/>
        </p:nvSpPr>
        <p:spPr>
          <a:xfrm>
            <a:off x="5288614" y="1461464"/>
            <a:ext cx="1289538" cy="855785"/>
          </a:xfrm>
          <a:prstGeom prst="snip1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3600" dirty="0">
                <a:solidFill>
                  <a:schemeClr val="tx1"/>
                </a:solidFill>
                <a:latin typeface="Architects Daughter" panose="020B0604020202020204" charset="0"/>
              </a:rPr>
              <a:t>and</a:t>
            </a:r>
          </a:p>
        </p:txBody>
      </p:sp>
      <p:grpSp>
        <p:nvGrpSpPr>
          <p:cNvPr id="6" name="Groupe 5"/>
          <p:cNvGrpSpPr/>
          <p:nvPr/>
        </p:nvGrpSpPr>
        <p:grpSpPr>
          <a:xfrm>
            <a:off x="6782443" y="1461463"/>
            <a:ext cx="1289538" cy="855785"/>
            <a:chOff x="6782443" y="1461463"/>
            <a:chExt cx="1289538" cy="855785"/>
          </a:xfrm>
        </p:grpSpPr>
        <p:sp>
          <p:nvSpPr>
            <p:cNvPr id="72" name="Rectangle avec coin rogné 71"/>
            <p:cNvSpPr/>
            <p:nvPr/>
          </p:nvSpPr>
          <p:spPr>
            <a:xfrm>
              <a:off x="6782443" y="1461463"/>
              <a:ext cx="1289538" cy="855785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3600" dirty="0">
                <a:solidFill>
                  <a:schemeClr val="tx1"/>
                </a:solidFill>
                <a:latin typeface="Architects Daughter" panose="020B0604020202020204" charset="0"/>
              </a:endParaRPr>
            </a:p>
          </p:txBody>
        </p:sp>
        <p:pic>
          <p:nvPicPr>
            <p:cNvPr id="73" name="Image 72">
              <a:extLst>
                <a:ext uri="{FF2B5EF4-FFF2-40B4-BE49-F238E27FC236}">
                  <a16:creationId xmlns:a16="http://schemas.microsoft.com/office/drawing/2014/main" id="{96BFBAD1-B4C6-0A48-B1B7-0683571C3CF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870823" y="1608374"/>
              <a:ext cx="1079987" cy="531444"/>
            </a:xfrm>
            <a:prstGeom prst="rect">
              <a:avLst/>
            </a:prstGeom>
          </p:spPr>
        </p:pic>
      </p:grpSp>
      <p:grpSp>
        <p:nvGrpSpPr>
          <p:cNvPr id="4" name="Groupe 3"/>
          <p:cNvGrpSpPr/>
          <p:nvPr/>
        </p:nvGrpSpPr>
        <p:grpSpPr>
          <a:xfrm>
            <a:off x="3824049" y="1473017"/>
            <a:ext cx="1289538" cy="855785"/>
            <a:chOff x="3824049" y="1473017"/>
            <a:chExt cx="1289538" cy="855785"/>
          </a:xfrm>
        </p:grpSpPr>
        <p:sp>
          <p:nvSpPr>
            <p:cNvPr id="70" name="Rectangle avec coin rogné 69"/>
            <p:cNvSpPr/>
            <p:nvPr/>
          </p:nvSpPr>
          <p:spPr>
            <a:xfrm>
              <a:off x="3824049" y="1473017"/>
              <a:ext cx="1289538" cy="855785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3600" dirty="0">
                <a:solidFill>
                  <a:schemeClr val="tx1"/>
                </a:solidFill>
                <a:latin typeface="Architects Daughter" panose="020B0604020202020204" charset="0"/>
              </a:endParaRPr>
            </a:p>
          </p:txBody>
        </p:sp>
        <p:pic>
          <p:nvPicPr>
            <p:cNvPr id="74" name="Image 73">
              <a:extLst>
                <a:ext uri="{FF2B5EF4-FFF2-40B4-BE49-F238E27FC236}">
                  <a16:creationId xmlns:a16="http://schemas.microsoft.com/office/drawing/2014/main" id="{A4302302-D1A1-3045-9AE0-7395D6274C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3789" t="11904" r="2570" b="8267"/>
            <a:stretch/>
          </p:blipFill>
          <p:spPr>
            <a:xfrm>
              <a:off x="3871804" y="1731865"/>
              <a:ext cx="1186771" cy="407953"/>
            </a:xfrm>
            <a:prstGeom prst="rect">
              <a:avLst/>
            </a:prstGeom>
            <a:ln w="9525">
              <a:solidFill>
                <a:schemeClr val="bg1"/>
              </a:solidFill>
            </a:ln>
          </p:spPr>
        </p:pic>
      </p:grpSp>
      <p:grpSp>
        <p:nvGrpSpPr>
          <p:cNvPr id="11" name="Groupe 10"/>
          <p:cNvGrpSpPr/>
          <p:nvPr/>
        </p:nvGrpSpPr>
        <p:grpSpPr>
          <a:xfrm>
            <a:off x="913410" y="1467146"/>
            <a:ext cx="7158571" cy="867339"/>
            <a:chOff x="956218" y="3468247"/>
            <a:chExt cx="7158571" cy="867339"/>
          </a:xfrm>
        </p:grpSpPr>
        <p:sp>
          <p:nvSpPr>
            <p:cNvPr id="75" name="Rectangle avec coin rogné 74"/>
            <p:cNvSpPr/>
            <p:nvPr/>
          </p:nvSpPr>
          <p:spPr>
            <a:xfrm>
              <a:off x="956218" y="3473942"/>
              <a:ext cx="1289538" cy="855785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3600" dirty="0">
                  <a:solidFill>
                    <a:schemeClr val="tx1"/>
                  </a:solidFill>
                  <a:latin typeface="Architects Daughter" panose="020B0604020202020204" charset="0"/>
                </a:rPr>
                <a:t>I</a:t>
              </a:r>
            </a:p>
          </p:txBody>
        </p:sp>
        <p:grpSp>
          <p:nvGrpSpPr>
            <p:cNvPr id="76" name="Groupe 75"/>
            <p:cNvGrpSpPr/>
            <p:nvPr/>
          </p:nvGrpSpPr>
          <p:grpSpPr>
            <a:xfrm>
              <a:off x="2402292" y="3468248"/>
              <a:ext cx="1289538" cy="867338"/>
              <a:chOff x="2359484" y="1461464"/>
              <a:chExt cx="1289538" cy="867338"/>
            </a:xfrm>
          </p:grpSpPr>
          <p:sp>
            <p:nvSpPr>
              <p:cNvPr id="77" name="Rectangle avec coin rogné 76"/>
              <p:cNvSpPr/>
              <p:nvPr/>
            </p:nvSpPr>
            <p:spPr>
              <a:xfrm>
                <a:off x="2359484" y="1473017"/>
                <a:ext cx="1289538" cy="855785"/>
              </a:xfrm>
              <a:prstGeom prst="snip1Rect">
                <a:avLst/>
              </a:pr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3600" dirty="0" err="1">
                    <a:solidFill>
                      <a:schemeClr val="tx1"/>
                    </a:solidFill>
                    <a:latin typeface="Architects Daughter" panose="020B0604020202020204" charset="0"/>
                  </a:rPr>
                  <a:t>like</a:t>
                </a:r>
                <a:endParaRPr lang="fr-FR" sz="3600" dirty="0">
                  <a:solidFill>
                    <a:schemeClr val="tx1"/>
                  </a:solidFill>
                  <a:latin typeface="Architects Daughter" panose="020B0604020202020204" charset="0"/>
                </a:endParaRPr>
              </a:p>
            </p:txBody>
          </p:sp>
          <p:pic>
            <p:nvPicPr>
              <p:cNvPr id="78" name="Picture 7" descr="A close up of a logo&#10;&#10;Description generated with high confidence">
                <a:extLst>
                  <a:ext uri="{FF2B5EF4-FFF2-40B4-BE49-F238E27FC236}">
                    <a16:creationId xmlns:a16="http://schemas.microsoft.com/office/drawing/2014/main" id="{8EC9E8CA-6962-EA42-AF7E-287B26BA78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145380" y="1461464"/>
                <a:ext cx="474378" cy="474378"/>
              </a:xfrm>
              <a:prstGeom prst="rect">
                <a:avLst/>
              </a:prstGeom>
            </p:spPr>
          </p:pic>
        </p:grpSp>
        <p:sp>
          <p:nvSpPr>
            <p:cNvPr id="79" name="Rectangle avec coin rogné 78"/>
            <p:cNvSpPr/>
            <p:nvPr/>
          </p:nvSpPr>
          <p:spPr>
            <a:xfrm>
              <a:off x="5331422" y="3468248"/>
              <a:ext cx="1289538" cy="855785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3600" dirty="0">
                  <a:solidFill>
                    <a:schemeClr val="tx1"/>
                  </a:solidFill>
                  <a:latin typeface="Architects Daughter" panose="020B0604020202020204" charset="0"/>
                </a:rPr>
                <a:t>and</a:t>
              </a:r>
            </a:p>
          </p:txBody>
        </p:sp>
        <p:grpSp>
          <p:nvGrpSpPr>
            <p:cNvPr id="80" name="Groupe 79"/>
            <p:cNvGrpSpPr/>
            <p:nvPr/>
          </p:nvGrpSpPr>
          <p:grpSpPr>
            <a:xfrm>
              <a:off x="6825251" y="3468247"/>
              <a:ext cx="1289538" cy="855785"/>
              <a:chOff x="6782443" y="1461463"/>
              <a:chExt cx="1289538" cy="855785"/>
            </a:xfrm>
          </p:grpSpPr>
          <p:sp>
            <p:nvSpPr>
              <p:cNvPr id="81" name="Rectangle avec coin rogné 80"/>
              <p:cNvSpPr/>
              <p:nvPr/>
            </p:nvSpPr>
            <p:spPr>
              <a:xfrm>
                <a:off x="6782443" y="1461463"/>
                <a:ext cx="1289538" cy="855785"/>
              </a:xfrm>
              <a:prstGeom prst="snip1Rect">
                <a:avLst/>
              </a:pr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3600" dirty="0">
                  <a:solidFill>
                    <a:schemeClr val="tx1"/>
                  </a:solidFill>
                  <a:latin typeface="Architects Daughter" panose="020B0604020202020204" charset="0"/>
                </a:endParaRPr>
              </a:p>
            </p:txBody>
          </p:sp>
          <p:pic>
            <p:nvPicPr>
              <p:cNvPr id="82" name="Image 81">
                <a:extLst>
                  <a:ext uri="{FF2B5EF4-FFF2-40B4-BE49-F238E27FC236}">
                    <a16:creationId xmlns:a16="http://schemas.microsoft.com/office/drawing/2014/main" id="{96BFBAD1-B4C6-0A48-B1B7-0683571C3C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70823" y="1608374"/>
                <a:ext cx="1079987" cy="531444"/>
              </a:xfrm>
              <a:prstGeom prst="rect">
                <a:avLst/>
              </a:prstGeom>
            </p:spPr>
          </p:pic>
        </p:grpSp>
        <p:grpSp>
          <p:nvGrpSpPr>
            <p:cNvPr id="83" name="Groupe 82"/>
            <p:cNvGrpSpPr/>
            <p:nvPr/>
          </p:nvGrpSpPr>
          <p:grpSpPr>
            <a:xfrm>
              <a:off x="3866857" y="3479801"/>
              <a:ext cx="1289538" cy="855785"/>
              <a:chOff x="3824049" y="1473017"/>
              <a:chExt cx="1289538" cy="855785"/>
            </a:xfrm>
          </p:grpSpPr>
          <p:sp>
            <p:nvSpPr>
              <p:cNvPr id="84" name="Rectangle avec coin rogné 83"/>
              <p:cNvSpPr/>
              <p:nvPr/>
            </p:nvSpPr>
            <p:spPr>
              <a:xfrm>
                <a:off x="3824049" y="1473017"/>
                <a:ext cx="1289538" cy="855785"/>
              </a:xfrm>
              <a:prstGeom prst="snip1Rect">
                <a:avLst/>
              </a:pr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3600" dirty="0">
                  <a:solidFill>
                    <a:schemeClr val="tx1"/>
                  </a:solidFill>
                  <a:latin typeface="Architects Daughter" panose="020B0604020202020204" charset="0"/>
                </a:endParaRPr>
              </a:p>
            </p:txBody>
          </p:sp>
          <p:pic>
            <p:nvPicPr>
              <p:cNvPr id="85" name="Image 84">
                <a:extLst>
                  <a:ext uri="{FF2B5EF4-FFF2-40B4-BE49-F238E27FC236}">
                    <a16:creationId xmlns:a16="http://schemas.microsoft.com/office/drawing/2014/main" id="{A4302302-D1A1-3045-9AE0-7395D6274C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/>
              <a:srcRect l="3789" t="11904" r="2570" b="8267"/>
              <a:stretch/>
            </p:blipFill>
            <p:spPr>
              <a:xfrm>
                <a:off x="3871804" y="1731865"/>
                <a:ext cx="1186771" cy="407953"/>
              </a:xfrm>
              <a:prstGeom prst="rect">
                <a:avLst/>
              </a:prstGeom>
              <a:ln w="9525">
                <a:solidFill>
                  <a:schemeClr val="bg1"/>
                </a:solidFill>
              </a:ln>
            </p:spPr>
          </p:pic>
        </p:grpSp>
      </p:grpSp>
      <p:grpSp>
        <p:nvGrpSpPr>
          <p:cNvPr id="90" name="Groupe 89"/>
          <p:cNvGrpSpPr/>
          <p:nvPr/>
        </p:nvGrpSpPr>
        <p:grpSpPr>
          <a:xfrm>
            <a:off x="7689915" y="2536887"/>
            <a:ext cx="1097563" cy="598053"/>
            <a:chOff x="7689915" y="2536887"/>
            <a:chExt cx="1097563" cy="598053"/>
          </a:xfrm>
        </p:grpSpPr>
        <p:sp>
          <p:nvSpPr>
            <p:cNvPr id="62" name="Rectangle avec coin rogné 61"/>
            <p:cNvSpPr/>
            <p:nvPr/>
          </p:nvSpPr>
          <p:spPr>
            <a:xfrm>
              <a:off x="7689915" y="2536887"/>
              <a:ext cx="1097563" cy="598053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400" dirty="0">
                <a:solidFill>
                  <a:schemeClr val="tx1"/>
                </a:solidFill>
                <a:latin typeface="Architects Daughter" panose="020B0604020202020204" charset="0"/>
              </a:endParaRPr>
            </a:p>
          </p:txBody>
        </p:sp>
        <p:pic>
          <p:nvPicPr>
            <p:cNvPr id="88" name="Image 87">
              <a:extLst>
                <a:ext uri="{FF2B5EF4-FFF2-40B4-BE49-F238E27FC236}">
                  <a16:creationId xmlns:a16="http://schemas.microsoft.com/office/drawing/2014/main" id="{515A53EB-B360-C540-ACD3-752A40547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59252" y="2645073"/>
              <a:ext cx="779216" cy="40984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</p:grpSp>
      <p:grpSp>
        <p:nvGrpSpPr>
          <p:cNvPr id="15" name="Groupe 14"/>
          <p:cNvGrpSpPr/>
          <p:nvPr/>
        </p:nvGrpSpPr>
        <p:grpSpPr>
          <a:xfrm>
            <a:off x="2766737" y="2535866"/>
            <a:ext cx="1097563" cy="657111"/>
            <a:chOff x="2766737" y="2535866"/>
            <a:chExt cx="1097563" cy="657111"/>
          </a:xfrm>
        </p:grpSpPr>
        <p:sp>
          <p:nvSpPr>
            <p:cNvPr id="59" name="Rectangle avec coin rogné 58"/>
            <p:cNvSpPr/>
            <p:nvPr/>
          </p:nvSpPr>
          <p:spPr>
            <a:xfrm>
              <a:off x="2766737" y="2550971"/>
              <a:ext cx="1097563" cy="598053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400" dirty="0">
                <a:solidFill>
                  <a:schemeClr val="tx1"/>
                </a:solidFill>
                <a:latin typeface="Architects Daughter" panose="020B0604020202020204" charset="0"/>
              </a:endParaRPr>
            </a:p>
          </p:txBody>
        </p:sp>
        <p:pic>
          <p:nvPicPr>
            <p:cNvPr id="89" name="Graphic 9" descr="Music notation">
              <a:extLst>
                <a:ext uri="{FF2B5EF4-FFF2-40B4-BE49-F238E27FC236}">
                  <a16:creationId xmlns:a16="http://schemas.microsoft.com/office/drawing/2014/main" id="{D98FF3F1-368F-A047-8879-82EA4E57F6A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p:blipFill>
          <p:spPr>
            <a:xfrm>
              <a:off x="2991910" y="2535866"/>
              <a:ext cx="657111" cy="657111"/>
            </a:xfrm>
            <a:prstGeom prst="rect">
              <a:avLst/>
            </a:prstGeom>
          </p:spPr>
        </p:pic>
      </p:grpSp>
      <p:grpSp>
        <p:nvGrpSpPr>
          <p:cNvPr id="110" name="Groupe 109"/>
          <p:cNvGrpSpPr/>
          <p:nvPr/>
        </p:nvGrpSpPr>
        <p:grpSpPr>
          <a:xfrm>
            <a:off x="273185" y="2524835"/>
            <a:ext cx="8514295" cy="663428"/>
            <a:chOff x="274074" y="3440425"/>
            <a:chExt cx="8514295" cy="663428"/>
          </a:xfrm>
        </p:grpSpPr>
        <p:sp>
          <p:nvSpPr>
            <p:cNvPr id="91" name="Rectangle avec coin rogné 90"/>
            <p:cNvSpPr/>
            <p:nvPr/>
          </p:nvSpPr>
          <p:spPr>
            <a:xfrm>
              <a:off x="274074" y="3465338"/>
              <a:ext cx="1097563" cy="598053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400" dirty="0">
                  <a:solidFill>
                    <a:schemeClr val="tx1"/>
                  </a:solidFill>
                  <a:latin typeface="Architects Daughter" panose="020B0604020202020204" charset="0"/>
                </a:rPr>
                <a:t>I</a:t>
              </a:r>
            </a:p>
          </p:txBody>
        </p:sp>
        <p:sp>
          <p:nvSpPr>
            <p:cNvPr id="92" name="Rectangle avec coin rogné 91"/>
            <p:cNvSpPr/>
            <p:nvPr/>
          </p:nvSpPr>
          <p:spPr>
            <a:xfrm>
              <a:off x="4022971" y="3461847"/>
              <a:ext cx="1097563" cy="598053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400" dirty="0">
                  <a:solidFill>
                    <a:schemeClr val="tx1"/>
                  </a:solidFill>
                  <a:latin typeface="Architects Daughter" panose="020B0604020202020204" charset="0"/>
                </a:rPr>
                <a:t>but</a:t>
              </a:r>
            </a:p>
          </p:txBody>
        </p:sp>
        <p:sp>
          <p:nvSpPr>
            <p:cNvPr id="93" name="Rectangle avec coin rogné 92"/>
            <p:cNvSpPr/>
            <p:nvPr/>
          </p:nvSpPr>
          <p:spPr>
            <a:xfrm>
              <a:off x="5229217" y="3454437"/>
              <a:ext cx="1097563" cy="598053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400" dirty="0">
                  <a:solidFill>
                    <a:schemeClr val="tx1"/>
                  </a:solidFill>
                  <a:latin typeface="Architects Daughter" panose="020B0604020202020204" charset="0"/>
                </a:rPr>
                <a:t>I</a:t>
              </a:r>
            </a:p>
          </p:txBody>
        </p:sp>
        <p:grpSp>
          <p:nvGrpSpPr>
            <p:cNvPr id="94" name="Groupe 93"/>
            <p:cNvGrpSpPr/>
            <p:nvPr/>
          </p:nvGrpSpPr>
          <p:grpSpPr>
            <a:xfrm>
              <a:off x="1536833" y="3465941"/>
              <a:ext cx="1097563" cy="598053"/>
              <a:chOff x="1535942" y="2555065"/>
              <a:chExt cx="1097563" cy="598053"/>
            </a:xfrm>
          </p:grpSpPr>
          <p:sp>
            <p:nvSpPr>
              <p:cNvPr id="95" name="Rectangle avec coin rogné 94"/>
              <p:cNvSpPr/>
              <p:nvPr/>
            </p:nvSpPr>
            <p:spPr>
              <a:xfrm>
                <a:off x="1535942" y="2555065"/>
                <a:ext cx="1097563" cy="598053"/>
              </a:xfrm>
              <a:prstGeom prst="snip1Rect">
                <a:avLst/>
              </a:pr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2400" dirty="0">
                    <a:solidFill>
                      <a:schemeClr val="tx1"/>
                    </a:solidFill>
                    <a:latin typeface="Architects Daughter" panose="020B0604020202020204" charset="0"/>
                  </a:rPr>
                  <a:t>love</a:t>
                </a:r>
              </a:p>
            </p:txBody>
          </p:sp>
          <p:grpSp>
            <p:nvGrpSpPr>
              <p:cNvPr id="96" name="Groupe 95"/>
              <p:cNvGrpSpPr/>
              <p:nvPr/>
            </p:nvGrpSpPr>
            <p:grpSpPr>
              <a:xfrm>
                <a:off x="2137103" y="2565728"/>
                <a:ext cx="422217" cy="246565"/>
                <a:chOff x="6445454" y="1220114"/>
                <a:chExt cx="1722264" cy="1176287"/>
              </a:xfrm>
            </p:grpSpPr>
            <p:pic>
              <p:nvPicPr>
                <p:cNvPr id="97" name="Picture 7" descr="A close up of a logo&#10;&#10;Description generated with high confidence">
                  <a:extLst>
                    <a:ext uri="{FF2B5EF4-FFF2-40B4-BE49-F238E27FC236}">
                      <a16:creationId xmlns:a16="http://schemas.microsoft.com/office/drawing/2014/main" id="{37365488-90DB-4742-88CC-9E32D114B2A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6445454" y="1248225"/>
                  <a:ext cx="1148176" cy="1148176"/>
                </a:xfrm>
                <a:prstGeom prst="rect">
                  <a:avLst/>
                </a:prstGeom>
              </p:spPr>
            </p:pic>
            <p:pic>
              <p:nvPicPr>
                <p:cNvPr id="98" name="Picture 7" descr="A close up of a logo&#10;&#10;Description generated with high confidence">
                  <a:extLst>
                    <a:ext uri="{FF2B5EF4-FFF2-40B4-BE49-F238E27FC236}">
                      <a16:creationId xmlns:a16="http://schemas.microsoft.com/office/drawing/2014/main" id="{3C68A79C-84A4-E943-B26D-82E3CFD351A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019542" y="1220114"/>
                  <a:ext cx="1148176" cy="1148176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99" name="Groupe 98"/>
            <p:cNvGrpSpPr/>
            <p:nvPr/>
          </p:nvGrpSpPr>
          <p:grpSpPr>
            <a:xfrm>
              <a:off x="6460012" y="3440425"/>
              <a:ext cx="1097563" cy="598053"/>
              <a:chOff x="6459121" y="2529549"/>
              <a:chExt cx="1097563" cy="598053"/>
            </a:xfrm>
          </p:grpSpPr>
          <p:sp>
            <p:nvSpPr>
              <p:cNvPr id="100" name="Rectangle avec coin rogné 99"/>
              <p:cNvSpPr/>
              <p:nvPr/>
            </p:nvSpPr>
            <p:spPr>
              <a:xfrm>
                <a:off x="6459121" y="2529549"/>
                <a:ext cx="1097563" cy="598053"/>
              </a:xfrm>
              <a:prstGeom prst="snip1Rect">
                <a:avLst/>
              </a:pr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2400" dirty="0" err="1">
                    <a:solidFill>
                      <a:schemeClr val="tx1"/>
                    </a:solidFill>
                    <a:latin typeface="Architects Daughter" panose="020B0604020202020204" charset="0"/>
                  </a:rPr>
                  <a:t>hate</a:t>
                </a:r>
                <a:endParaRPr lang="fr-FR" sz="2400" dirty="0">
                  <a:solidFill>
                    <a:schemeClr val="tx1"/>
                  </a:solidFill>
                  <a:latin typeface="Architects Daughter" panose="020B0604020202020204" charset="0"/>
                </a:endParaRPr>
              </a:p>
            </p:txBody>
          </p:sp>
          <p:grpSp>
            <p:nvGrpSpPr>
              <p:cNvPr id="101" name="Groupe 100"/>
              <p:cNvGrpSpPr/>
              <p:nvPr/>
            </p:nvGrpSpPr>
            <p:grpSpPr>
              <a:xfrm>
                <a:off x="7032451" y="2606159"/>
                <a:ext cx="457609" cy="237076"/>
                <a:chOff x="4596430" y="2962291"/>
                <a:chExt cx="1883604" cy="1334332"/>
              </a:xfrm>
            </p:grpSpPr>
            <p:pic>
              <p:nvPicPr>
                <p:cNvPr id="102" name="Picture 5">
                  <a:extLst>
                    <a:ext uri="{FF2B5EF4-FFF2-40B4-BE49-F238E27FC236}">
                      <a16:creationId xmlns:a16="http://schemas.microsoft.com/office/drawing/2014/main" id="{040DD824-CB23-CB4B-80C2-EC488060A58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5228203" y="2962291"/>
                  <a:ext cx="1251831" cy="1251831"/>
                </a:xfrm>
                <a:prstGeom prst="rect">
                  <a:avLst/>
                </a:prstGeom>
              </p:spPr>
            </p:pic>
            <p:pic>
              <p:nvPicPr>
                <p:cNvPr id="103" name="Picture 5">
                  <a:extLst>
                    <a:ext uri="{FF2B5EF4-FFF2-40B4-BE49-F238E27FC236}">
                      <a16:creationId xmlns:a16="http://schemas.microsoft.com/office/drawing/2014/main" id="{889D815F-21F8-1F44-B624-E2D6C112D4E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596430" y="3080873"/>
                  <a:ext cx="1215750" cy="1215750"/>
                </a:xfrm>
                <a:prstGeom prst="rect">
                  <a:avLst/>
                </a:prstGeom>
              </p:spPr>
            </p:pic>
          </p:grpSp>
        </p:grpSp>
        <p:grpSp>
          <p:nvGrpSpPr>
            <p:cNvPr id="104" name="Groupe 103"/>
            <p:cNvGrpSpPr/>
            <p:nvPr/>
          </p:nvGrpSpPr>
          <p:grpSpPr>
            <a:xfrm>
              <a:off x="7690806" y="3447763"/>
              <a:ext cx="1097563" cy="598053"/>
              <a:chOff x="7689915" y="2536887"/>
              <a:chExt cx="1097563" cy="598053"/>
            </a:xfrm>
          </p:grpSpPr>
          <p:sp>
            <p:nvSpPr>
              <p:cNvPr id="105" name="Rectangle avec coin rogné 104"/>
              <p:cNvSpPr/>
              <p:nvPr/>
            </p:nvSpPr>
            <p:spPr>
              <a:xfrm>
                <a:off x="7689915" y="2536887"/>
                <a:ext cx="1097563" cy="598053"/>
              </a:xfrm>
              <a:prstGeom prst="snip1Rect">
                <a:avLst/>
              </a:pr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2400" dirty="0">
                  <a:solidFill>
                    <a:schemeClr val="tx1"/>
                  </a:solidFill>
                  <a:latin typeface="Architects Daughter" panose="020B0604020202020204" charset="0"/>
                </a:endParaRPr>
              </a:p>
            </p:txBody>
          </p:sp>
          <p:pic>
            <p:nvPicPr>
              <p:cNvPr id="106" name="Image 105">
                <a:extLst>
                  <a:ext uri="{FF2B5EF4-FFF2-40B4-BE49-F238E27FC236}">
                    <a16:creationId xmlns:a16="http://schemas.microsoft.com/office/drawing/2014/main" id="{515A53EB-B360-C540-ACD3-752A40547A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859252" y="2645073"/>
                <a:ext cx="779216" cy="409848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</p:grpSp>
        <p:grpSp>
          <p:nvGrpSpPr>
            <p:cNvPr id="107" name="Groupe 106"/>
            <p:cNvGrpSpPr/>
            <p:nvPr/>
          </p:nvGrpSpPr>
          <p:grpSpPr>
            <a:xfrm>
              <a:off x="2767628" y="3446742"/>
              <a:ext cx="1097563" cy="657111"/>
              <a:chOff x="2766737" y="2535866"/>
              <a:chExt cx="1097563" cy="657111"/>
            </a:xfrm>
          </p:grpSpPr>
          <p:sp>
            <p:nvSpPr>
              <p:cNvPr id="108" name="Rectangle avec coin rogné 107"/>
              <p:cNvSpPr/>
              <p:nvPr/>
            </p:nvSpPr>
            <p:spPr>
              <a:xfrm>
                <a:off x="2766737" y="2550971"/>
                <a:ext cx="1097563" cy="598053"/>
              </a:xfrm>
              <a:prstGeom prst="snip1Rect">
                <a:avLst/>
              </a:pr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2400" dirty="0">
                  <a:solidFill>
                    <a:schemeClr val="tx1"/>
                  </a:solidFill>
                  <a:latin typeface="Architects Daughter" panose="020B0604020202020204" charset="0"/>
                </a:endParaRPr>
              </a:p>
            </p:txBody>
          </p:sp>
          <p:pic>
            <p:nvPicPr>
              <p:cNvPr id="109" name="Graphic 9" descr="Music notation">
                <a:extLst>
                  <a:ext uri="{FF2B5EF4-FFF2-40B4-BE49-F238E27FC236}">
                    <a16:creationId xmlns:a16="http://schemas.microsoft.com/office/drawing/2014/main" id="{D98FF3F1-368F-A047-8879-82EA4E57F6A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>
                <a:extLst>
                  <a:ext uri="{96DAC541-7B7A-43D3-8B79-37D633B846F1}">
                    <asvg:svgBlip xmlns:asvg="http://schemas.microsoft.com/office/drawing/2016/SVG/main" xmlns="" r:embed="rId12"/>
                  </a:ext>
                </a:extLst>
              </a:blip>
              <a:stretch>
                <a:fillRect/>
              </a:stretch>
            </p:blipFill>
            <p:spPr>
              <a:xfrm>
                <a:off x="2991910" y="2535866"/>
                <a:ext cx="657111" cy="657111"/>
              </a:xfrm>
              <a:prstGeom prst="rect">
                <a:avLst/>
              </a:prstGeom>
            </p:spPr>
          </p:pic>
        </p:grpSp>
      </p:grpSp>
      <p:sp>
        <p:nvSpPr>
          <p:cNvPr id="111" name="Rectangle avec coin rogné 110"/>
          <p:cNvSpPr/>
          <p:nvPr/>
        </p:nvSpPr>
        <p:spPr>
          <a:xfrm>
            <a:off x="274075" y="3540384"/>
            <a:ext cx="639336" cy="598053"/>
          </a:xfrm>
          <a:prstGeom prst="snip1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Architects Daughter" panose="020B0604020202020204" charset="0"/>
              </a:rPr>
              <a:t>I</a:t>
            </a:r>
          </a:p>
        </p:txBody>
      </p:sp>
      <p:sp>
        <p:nvSpPr>
          <p:cNvPr id="112" name="Rectangle avec coin rogné 111"/>
          <p:cNvSpPr/>
          <p:nvPr/>
        </p:nvSpPr>
        <p:spPr>
          <a:xfrm>
            <a:off x="4022971" y="3536893"/>
            <a:ext cx="465643" cy="598053"/>
          </a:xfrm>
          <a:prstGeom prst="snip1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Architects Daughter" panose="020B0604020202020204" charset="0"/>
              </a:rPr>
              <a:t>,</a:t>
            </a:r>
          </a:p>
        </p:txBody>
      </p:sp>
      <p:sp>
        <p:nvSpPr>
          <p:cNvPr id="113" name="Rectangle avec coin rogné 112"/>
          <p:cNvSpPr/>
          <p:nvPr/>
        </p:nvSpPr>
        <p:spPr>
          <a:xfrm>
            <a:off x="4739832" y="3515471"/>
            <a:ext cx="716421" cy="598053"/>
          </a:xfrm>
          <a:prstGeom prst="snip1Rect">
            <a:avLst/>
          </a:prstGeom>
          <a:ln w="3810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r-FR" sz="2400" dirty="0">
                <a:solidFill>
                  <a:schemeClr val="tx1"/>
                </a:solidFill>
                <a:latin typeface="Architects Daughter" panose="020B0604020202020204" charset="0"/>
              </a:rPr>
              <a:t>I</a:t>
            </a:r>
          </a:p>
        </p:txBody>
      </p:sp>
      <p:grpSp>
        <p:nvGrpSpPr>
          <p:cNvPr id="153" name="Groupe 152"/>
          <p:cNvGrpSpPr/>
          <p:nvPr/>
        </p:nvGrpSpPr>
        <p:grpSpPr>
          <a:xfrm>
            <a:off x="7353898" y="3536892"/>
            <a:ext cx="1097563" cy="598053"/>
            <a:chOff x="7310470" y="3533660"/>
            <a:chExt cx="1097563" cy="598053"/>
          </a:xfrm>
        </p:grpSpPr>
        <p:sp>
          <p:nvSpPr>
            <p:cNvPr id="125" name="Rectangle avec coin rogné 124"/>
            <p:cNvSpPr/>
            <p:nvPr/>
          </p:nvSpPr>
          <p:spPr>
            <a:xfrm>
              <a:off x="7310470" y="3533660"/>
              <a:ext cx="1097563" cy="598053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400" dirty="0">
                <a:solidFill>
                  <a:schemeClr val="tx1"/>
                </a:solidFill>
                <a:latin typeface="Architects Daughter" panose="020B0604020202020204" charset="0"/>
              </a:endParaRPr>
            </a:p>
          </p:txBody>
        </p:sp>
        <p:pic>
          <p:nvPicPr>
            <p:cNvPr id="150" name="Picture 14" descr="A close up of a sign&#10;&#10;Description generated with high confidence">
              <a:extLst>
                <a:ext uri="{FF2B5EF4-FFF2-40B4-BE49-F238E27FC236}">
                  <a16:creationId xmlns:a16="http://schemas.microsoft.com/office/drawing/2014/main" id="{8C549C99-C714-1340-8C14-63507A776D3D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490060" y="3630540"/>
              <a:ext cx="795946" cy="400078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</p:grpSp>
      <p:grpSp>
        <p:nvGrpSpPr>
          <p:cNvPr id="152" name="Groupe 151"/>
          <p:cNvGrpSpPr/>
          <p:nvPr/>
        </p:nvGrpSpPr>
        <p:grpSpPr>
          <a:xfrm>
            <a:off x="2767628" y="3536893"/>
            <a:ext cx="1097563" cy="598053"/>
            <a:chOff x="2767628" y="3536893"/>
            <a:chExt cx="1097563" cy="598053"/>
          </a:xfrm>
        </p:grpSpPr>
        <p:sp>
          <p:nvSpPr>
            <p:cNvPr id="128" name="Rectangle avec coin rogné 127"/>
            <p:cNvSpPr/>
            <p:nvPr/>
          </p:nvSpPr>
          <p:spPr>
            <a:xfrm>
              <a:off x="2767628" y="3536893"/>
              <a:ext cx="1097563" cy="598053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fr-FR" sz="2400" dirty="0">
                <a:solidFill>
                  <a:schemeClr val="tx1"/>
                </a:solidFill>
                <a:latin typeface="Architects Daughter" panose="020B0604020202020204" charset="0"/>
              </a:endParaRPr>
            </a:p>
          </p:txBody>
        </p:sp>
        <p:pic>
          <p:nvPicPr>
            <p:cNvPr id="151" name="Picture 15" descr="A picture containing drawing&#10;&#10;Description generated with very high confidence">
              <a:extLst>
                <a:ext uri="{FF2B5EF4-FFF2-40B4-BE49-F238E27FC236}">
                  <a16:creationId xmlns:a16="http://schemas.microsoft.com/office/drawing/2014/main" id="{F0700BDB-DCD2-2745-8788-C5F9F9AE39F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2941271" y="3630995"/>
              <a:ext cx="673582" cy="437159"/>
            </a:xfrm>
            <a:prstGeom prst="rect">
              <a:avLst/>
            </a:prstGeom>
            <a:ln w="9525">
              <a:solidFill>
                <a:schemeClr val="tx1"/>
              </a:solidFill>
            </a:ln>
          </p:spPr>
        </p:pic>
      </p:grpSp>
      <p:grpSp>
        <p:nvGrpSpPr>
          <p:cNvPr id="154" name="Groupe 153"/>
          <p:cNvGrpSpPr/>
          <p:nvPr/>
        </p:nvGrpSpPr>
        <p:grpSpPr>
          <a:xfrm>
            <a:off x="1138585" y="3515471"/>
            <a:ext cx="1597385" cy="623569"/>
            <a:chOff x="1138585" y="3515471"/>
            <a:chExt cx="1597385" cy="623569"/>
          </a:xfrm>
        </p:grpSpPr>
        <p:sp>
          <p:nvSpPr>
            <p:cNvPr id="115" name="Rectangle avec coin rogné 114"/>
            <p:cNvSpPr/>
            <p:nvPr/>
          </p:nvSpPr>
          <p:spPr>
            <a:xfrm>
              <a:off x="1138585" y="3540987"/>
              <a:ext cx="1495812" cy="598053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400" dirty="0" err="1">
                  <a:solidFill>
                    <a:schemeClr val="tx1"/>
                  </a:solidFill>
                  <a:latin typeface="Architects Daughter" panose="020B0604020202020204" charset="0"/>
                </a:rPr>
                <a:t>don’t</a:t>
              </a:r>
              <a:r>
                <a:rPr lang="fr-FR" sz="2400" dirty="0">
                  <a:solidFill>
                    <a:schemeClr val="tx1"/>
                  </a:solidFill>
                  <a:latin typeface="Architects Daughter" panose="020B0604020202020204" charset="0"/>
                </a:rPr>
                <a:t> </a:t>
              </a:r>
              <a:r>
                <a:rPr lang="fr-FR" sz="2400" dirty="0" err="1">
                  <a:solidFill>
                    <a:schemeClr val="tx1"/>
                  </a:solidFill>
                  <a:latin typeface="Architects Daughter" panose="020B0604020202020204" charset="0"/>
                </a:rPr>
                <a:t>like</a:t>
              </a:r>
              <a:endParaRPr lang="fr-FR" sz="2400" dirty="0">
                <a:solidFill>
                  <a:schemeClr val="tx1"/>
                </a:solidFill>
                <a:latin typeface="Architects Daughter" panose="020B0604020202020204" charset="0"/>
              </a:endParaRPr>
            </a:p>
          </p:txBody>
        </p:sp>
        <p:pic>
          <p:nvPicPr>
            <p:cNvPr id="86" name="Picture 5">
              <a:extLst>
                <a:ext uri="{FF2B5EF4-FFF2-40B4-BE49-F238E27FC236}">
                  <a16:creationId xmlns:a16="http://schemas.microsoft.com/office/drawing/2014/main" id="{97BF28B9-1EAF-E44A-A899-15901AEEAF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320513" y="3515471"/>
              <a:ext cx="415457" cy="415457"/>
            </a:xfrm>
            <a:prstGeom prst="rect">
              <a:avLst/>
            </a:prstGeom>
          </p:spPr>
        </p:pic>
      </p:grpSp>
      <p:grpSp>
        <p:nvGrpSpPr>
          <p:cNvPr id="155" name="Groupe 154"/>
          <p:cNvGrpSpPr/>
          <p:nvPr/>
        </p:nvGrpSpPr>
        <p:grpSpPr>
          <a:xfrm>
            <a:off x="5719408" y="3515471"/>
            <a:ext cx="1407526" cy="598053"/>
            <a:chOff x="5719408" y="3515471"/>
            <a:chExt cx="1407526" cy="598053"/>
          </a:xfrm>
        </p:grpSpPr>
        <p:sp>
          <p:nvSpPr>
            <p:cNvPr id="120" name="Rectangle avec coin rogné 119"/>
            <p:cNvSpPr/>
            <p:nvPr/>
          </p:nvSpPr>
          <p:spPr>
            <a:xfrm>
              <a:off x="5719408" y="3515471"/>
              <a:ext cx="1407526" cy="598053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400" dirty="0" err="1">
                  <a:solidFill>
                    <a:schemeClr val="tx1"/>
                  </a:solidFill>
                  <a:latin typeface="Architects Daughter" panose="020B0604020202020204" charset="0"/>
                </a:rPr>
                <a:t>prefer</a:t>
              </a:r>
              <a:endParaRPr lang="fr-FR" sz="2400" dirty="0">
                <a:solidFill>
                  <a:schemeClr val="tx1"/>
                </a:solidFill>
                <a:latin typeface="Architects Daughter" panose="020B0604020202020204" charset="0"/>
              </a:endParaRPr>
            </a:p>
          </p:txBody>
        </p:sp>
        <p:pic>
          <p:nvPicPr>
            <p:cNvPr id="87" name="Image 86"/>
            <p:cNvPicPr>
              <a:picLocks noChangeAspect="1"/>
            </p:cNvPicPr>
            <p:nvPr/>
          </p:nvPicPr>
          <p:blipFill>
            <a:blip r:embed="rId15">
              <a:duotone>
                <a:prstClr val="black"/>
                <a:schemeClr val="accent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2443" y="3540384"/>
              <a:ext cx="319566" cy="470167"/>
            </a:xfrm>
            <a:prstGeom prst="rect">
              <a:avLst/>
            </a:prstGeom>
          </p:spPr>
        </p:pic>
      </p:grpSp>
      <p:grpSp>
        <p:nvGrpSpPr>
          <p:cNvPr id="171" name="Groupe 170"/>
          <p:cNvGrpSpPr/>
          <p:nvPr/>
        </p:nvGrpSpPr>
        <p:grpSpPr>
          <a:xfrm>
            <a:off x="273183" y="3526372"/>
            <a:ext cx="8177386" cy="623569"/>
            <a:chOff x="273183" y="4416806"/>
            <a:chExt cx="8177386" cy="623569"/>
          </a:xfrm>
        </p:grpSpPr>
        <p:sp>
          <p:nvSpPr>
            <p:cNvPr id="156" name="Rectangle avec coin rogné 155"/>
            <p:cNvSpPr/>
            <p:nvPr/>
          </p:nvSpPr>
          <p:spPr>
            <a:xfrm>
              <a:off x="273183" y="4441719"/>
              <a:ext cx="639336" cy="598053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400" dirty="0">
                  <a:solidFill>
                    <a:schemeClr val="tx1"/>
                  </a:solidFill>
                  <a:latin typeface="Architects Daughter" panose="020B0604020202020204" charset="0"/>
                </a:rPr>
                <a:t>I</a:t>
              </a:r>
            </a:p>
          </p:txBody>
        </p:sp>
        <p:sp>
          <p:nvSpPr>
            <p:cNvPr id="157" name="Rectangle avec coin rogné 156"/>
            <p:cNvSpPr/>
            <p:nvPr/>
          </p:nvSpPr>
          <p:spPr>
            <a:xfrm>
              <a:off x="4022079" y="4438228"/>
              <a:ext cx="465643" cy="598053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400" dirty="0">
                  <a:solidFill>
                    <a:schemeClr val="tx1"/>
                  </a:solidFill>
                  <a:latin typeface="Architects Daughter" panose="020B0604020202020204" charset="0"/>
                </a:rPr>
                <a:t>,</a:t>
              </a:r>
            </a:p>
          </p:txBody>
        </p:sp>
        <p:sp>
          <p:nvSpPr>
            <p:cNvPr id="158" name="Rectangle avec coin rogné 157"/>
            <p:cNvSpPr/>
            <p:nvPr/>
          </p:nvSpPr>
          <p:spPr>
            <a:xfrm>
              <a:off x="4738940" y="4416806"/>
              <a:ext cx="716421" cy="598053"/>
            </a:xfrm>
            <a:prstGeom prst="snip1Rect">
              <a:avLst/>
            </a:prstGeom>
            <a:ln w="38100"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fr-FR" sz="2400" dirty="0">
                  <a:solidFill>
                    <a:schemeClr val="tx1"/>
                  </a:solidFill>
                  <a:latin typeface="Architects Daughter" panose="020B0604020202020204" charset="0"/>
                </a:rPr>
                <a:t>I</a:t>
              </a:r>
            </a:p>
          </p:txBody>
        </p:sp>
        <p:grpSp>
          <p:nvGrpSpPr>
            <p:cNvPr id="159" name="Groupe 158"/>
            <p:cNvGrpSpPr/>
            <p:nvPr/>
          </p:nvGrpSpPr>
          <p:grpSpPr>
            <a:xfrm>
              <a:off x="7353006" y="4438227"/>
              <a:ext cx="1097563" cy="598053"/>
              <a:chOff x="7310470" y="3533660"/>
              <a:chExt cx="1097563" cy="598053"/>
            </a:xfrm>
          </p:grpSpPr>
          <p:sp>
            <p:nvSpPr>
              <p:cNvPr id="160" name="Rectangle avec coin rogné 159"/>
              <p:cNvSpPr/>
              <p:nvPr/>
            </p:nvSpPr>
            <p:spPr>
              <a:xfrm>
                <a:off x="7310470" y="3533660"/>
                <a:ext cx="1097563" cy="598053"/>
              </a:xfrm>
              <a:prstGeom prst="snip1Rect">
                <a:avLst/>
              </a:pr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2400" dirty="0">
                  <a:solidFill>
                    <a:schemeClr val="tx1"/>
                  </a:solidFill>
                  <a:latin typeface="Architects Daughter" panose="020B0604020202020204" charset="0"/>
                </a:endParaRPr>
              </a:p>
            </p:txBody>
          </p:sp>
          <p:pic>
            <p:nvPicPr>
              <p:cNvPr id="161" name="Picture 14" descr="A close up of a sign&#10;&#10;Description generated with high confidence">
                <a:extLst>
                  <a:ext uri="{FF2B5EF4-FFF2-40B4-BE49-F238E27FC236}">
                    <a16:creationId xmlns:a16="http://schemas.microsoft.com/office/drawing/2014/main" id="{8C549C99-C714-1340-8C14-63507A776D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7490060" y="3630540"/>
                <a:ext cx="795946" cy="400078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</p:grpSp>
        <p:grpSp>
          <p:nvGrpSpPr>
            <p:cNvPr id="162" name="Groupe 161"/>
            <p:cNvGrpSpPr/>
            <p:nvPr/>
          </p:nvGrpSpPr>
          <p:grpSpPr>
            <a:xfrm>
              <a:off x="2766736" y="4438228"/>
              <a:ext cx="1097563" cy="598053"/>
              <a:chOff x="2767628" y="3536893"/>
              <a:chExt cx="1097563" cy="598053"/>
            </a:xfrm>
          </p:grpSpPr>
          <p:sp>
            <p:nvSpPr>
              <p:cNvPr id="163" name="Rectangle avec coin rogné 162"/>
              <p:cNvSpPr/>
              <p:nvPr/>
            </p:nvSpPr>
            <p:spPr>
              <a:xfrm>
                <a:off x="2767628" y="3536893"/>
                <a:ext cx="1097563" cy="598053"/>
              </a:xfrm>
              <a:prstGeom prst="snip1Rect">
                <a:avLst/>
              </a:pr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fr-FR" sz="2400" dirty="0">
                  <a:solidFill>
                    <a:schemeClr val="tx1"/>
                  </a:solidFill>
                  <a:latin typeface="Architects Daughter" panose="020B0604020202020204" charset="0"/>
                </a:endParaRPr>
              </a:p>
            </p:txBody>
          </p:sp>
          <p:pic>
            <p:nvPicPr>
              <p:cNvPr id="164" name="Picture 15" descr="A picture containing drawing&#10;&#10;Description generated with very high confidence">
                <a:extLst>
                  <a:ext uri="{FF2B5EF4-FFF2-40B4-BE49-F238E27FC236}">
                    <a16:creationId xmlns:a16="http://schemas.microsoft.com/office/drawing/2014/main" id="{F0700BDB-DCD2-2745-8788-C5F9F9AE39F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2941271" y="3630995"/>
                <a:ext cx="673582" cy="437159"/>
              </a:xfrm>
              <a:prstGeom prst="rect">
                <a:avLst/>
              </a:prstGeom>
              <a:ln w="9525">
                <a:solidFill>
                  <a:schemeClr val="tx1"/>
                </a:solidFill>
              </a:ln>
            </p:spPr>
          </p:pic>
        </p:grpSp>
        <p:grpSp>
          <p:nvGrpSpPr>
            <p:cNvPr id="165" name="Groupe 164"/>
            <p:cNvGrpSpPr/>
            <p:nvPr/>
          </p:nvGrpSpPr>
          <p:grpSpPr>
            <a:xfrm>
              <a:off x="1137693" y="4416806"/>
              <a:ext cx="1597385" cy="623569"/>
              <a:chOff x="1138585" y="3515471"/>
              <a:chExt cx="1597385" cy="623569"/>
            </a:xfrm>
          </p:grpSpPr>
          <p:sp>
            <p:nvSpPr>
              <p:cNvPr id="166" name="Rectangle avec coin rogné 165"/>
              <p:cNvSpPr/>
              <p:nvPr/>
            </p:nvSpPr>
            <p:spPr>
              <a:xfrm>
                <a:off x="1138585" y="3540987"/>
                <a:ext cx="1495812" cy="598053"/>
              </a:xfrm>
              <a:prstGeom prst="snip1Rect">
                <a:avLst/>
              </a:pr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2400" dirty="0" err="1">
                    <a:solidFill>
                      <a:schemeClr val="tx1"/>
                    </a:solidFill>
                    <a:latin typeface="Architects Daughter" panose="020B0604020202020204" charset="0"/>
                  </a:rPr>
                  <a:t>don’t</a:t>
                </a:r>
                <a:r>
                  <a:rPr lang="fr-FR" sz="2400" dirty="0">
                    <a:solidFill>
                      <a:schemeClr val="tx1"/>
                    </a:solidFill>
                    <a:latin typeface="Architects Daughter" panose="020B0604020202020204" charset="0"/>
                  </a:rPr>
                  <a:t> </a:t>
                </a:r>
                <a:r>
                  <a:rPr lang="fr-FR" sz="2400" dirty="0" err="1">
                    <a:solidFill>
                      <a:schemeClr val="tx1"/>
                    </a:solidFill>
                    <a:latin typeface="Architects Daughter" panose="020B0604020202020204" charset="0"/>
                  </a:rPr>
                  <a:t>like</a:t>
                </a:r>
                <a:endParaRPr lang="fr-FR" sz="2400" dirty="0">
                  <a:solidFill>
                    <a:schemeClr val="tx1"/>
                  </a:solidFill>
                  <a:latin typeface="Architects Daughter" panose="020B0604020202020204" charset="0"/>
                </a:endParaRPr>
              </a:p>
            </p:txBody>
          </p:sp>
          <p:pic>
            <p:nvPicPr>
              <p:cNvPr id="167" name="Picture 5">
                <a:extLst>
                  <a:ext uri="{FF2B5EF4-FFF2-40B4-BE49-F238E27FC236}">
                    <a16:creationId xmlns:a16="http://schemas.microsoft.com/office/drawing/2014/main" id="{97BF28B9-1EAF-E44A-A899-15901AEEAF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20513" y="3515471"/>
                <a:ext cx="415457" cy="415457"/>
              </a:xfrm>
              <a:prstGeom prst="rect">
                <a:avLst/>
              </a:prstGeom>
            </p:spPr>
          </p:pic>
        </p:grpSp>
        <p:grpSp>
          <p:nvGrpSpPr>
            <p:cNvPr id="168" name="Groupe 167"/>
            <p:cNvGrpSpPr/>
            <p:nvPr/>
          </p:nvGrpSpPr>
          <p:grpSpPr>
            <a:xfrm>
              <a:off x="5718516" y="4416806"/>
              <a:ext cx="1407526" cy="598053"/>
              <a:chOff x="5719408" y="3515471"/>
              <a:chExt cx="1407526" cy="598053"/>
            </a:xfrm>
          </p:grpSpPr>
          <p:sp>
            <p:nvSpPr>
              <p:cNvPr id="169" name="Rectangle avec coin rogné 168"/>
              <p:cNvSpPr/>
              <p:nvPr/>
            </p:nvSpPr>
            <p:spPr>
              <a:xfrm>
                <a:off x="5719408" y="3515471"/>
                <a:ext cx="1407526" cy="598053"/>
              </a:xfrm>
              <a:prstGeom prst="snip1Rect">
                <a:avLst/>
              </a:prstGeom>
              <a:ln w="38100"/>
            </p:spPr>
            <p:style>
              <a:lnRef idx="2">
                <a:schemeClr val="accent5"/>
              </a:lnRef>
              <a:fillRef idx="1">
                <a:schemeClr val="lt1"/>
              </a:fillRef>
              <a:effectRef idx="0">
                <a:schemeClr val="accent5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fr-FR" sz="2400" dirty="0" err="1">
                    <a:solidFill>
                      <a:schemeClr val="tx1"/>
                    </a:solidFill>
                    <a:latin typeface="Architects Daughter" panose="020B0604020202020204" charset="0"/>
                  </a:rPr>
                  <a:t>prefer</a:t>
                </a:r>
                <a:endParaRPr lang="fr-FR" sz="2400" dirty="0">
                  <a:solidFill>
                    <a:schemeClr val="tx1"/>
                  </a:solidFill>
                  <a:latin typeface="Architects Daughter" panose="020B0604020202020204" charset="0"/>
                </a:endParaRPr>
              </a:p>
            </p:txBody>
          </p:sp>
          <p:pic>
            <p:nvPicPr>
              <p:cNvPr id="170" name="Image 169"/>
              <p:cNvPicPr>
                <a:picLocks noChangeAspect="1"/>
              </p:cNvPicPr>
              <p:nvPr/>
            </p:nvPicPr>
            <p:blipFill>
              <a:blip r:embed="rId15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82443" y="3540384"/>
                <a:ext cx="319566" cy="47016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5224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57" grpId="0" animBg="1"/>
      <p:bldP spid="57" grpId="1" animBg="1"/>
      <p:bldP spid="58" grpId="0" animBg="1"/>
      <p:bldP spid="58" grpId="1" animBg="1"/>
      <p:bldP spid="61" grpId="0" animBg="1"/>
      <p:bldP spid="61" grpId="1" animBg="1"/>
      <p:bldP spid="71" grpId="0" animBg="1"/>
      <p:bldP spid="71" grpId="1" animBg="1"/>
      <p:bldP spid="111" grpId="0" animBg="1"/>
      <p:bldP spid="111" grpId="1" animBg="1"/>
      <p:bldP spid="112" grpId="0" animBg="1"/>
      <p:bldP spid="112" grpId="1" animBg="1"/>
      <p:bldP spid="113" grpId="0" animBg="1"/>
      <p:bldP spid="113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/>
          <p:nvPr/>
        </p:nvSpPr>
        <p:spPr>
          <a:xfrm>
            <a:off x="2818050" y="587100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1612900" y="639595"/>
            <a:ext cx="5994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sz="4000" dirty="0">
                <a:sym typeface="Barrio"/>
              </a:rPr>
              <a:t>Challenge! Your </a:t>
            </a:r>
            <a:r>
              <a:rPr lang="fr-FR" sz="4000" dirty="0" err="1">
                <a:sym typeface="Barrio"/>
              </a:rPr>
              <a:t>timetable</a:t>
            </a:r>
            <a:endParaRPr lang="fr-FR" sz="4000" dirty="0">
              <a:sym typeface="Barrio"/>
            </a:endParaRPr>
          </a:p>
        </p:txBody>
      </p:sp>
      <p:pic>
        <p:nvPicPr>
          <p:cNvPr id="8" name="Google Shape;181;p8" descr="Stylo, Écrit, Dessin À Main Levée, Crayon"/>
          <p:cNvPicPr preferRelativeResize="0"/>
          <p:nvPr/>
        </p:nvPicPr>
        <p:blipFill rotWithShape="1">
          <a:blip r:embed="rId3">
            <a:alphaModFix/>
          </a:blip>
          <a:srcRect r="39925" b="21171"/>
          <a:stretch/>
        </p:blipFill>
        <p:spPr>
          <a:xfrm>
            <a:off x="846484" y="607525"/>
            <a:ext cx="491430" cy="482901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leau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0597888"/>
              </p:ext>
            </p:extLst>
          </p:nvPr>
        </p:nvGraphicFramePr>
        <p:xfrm>
          <a:off x="1092199" y="1547849"/>
          <a:ext cx="6565901" cy="269207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4317">
                  <a:extLst>
                    <a:ext uri="{9D8B030D-6E8A-4147-A177-3AD203B41FA5}">
                      <a16:colId xmlns:a16="http://schemas.microsoft.com/office/drawing/2014/main" val="1310140692"/>
                    </a:ext>
                  </a:extLst>
                </a:gridCol>
                <a:gridCol w="1094317">
                  <a:extLst>
                    <a:ext uri="{9D8B030D-6E8A-4147-A177-3AD203B41FA5}">
                      <a16:colId xmlns:a16="http://schemas.microsoft.com/office/drawing/2014/main" val="1642312941"/>
                    </a:ext>
                  </a:extLst>
                </a:gridCol>
                <a:gridCol w="1094317">
                  <a:extLst>
                    <a:ext uri="{9D8B030D-6E8A-4147-A177-3AD203B41FA5}">
                      <a16:colId xmlns:a16="http://schemas.microsoft.com/office/drawing/2014/main" val="1244023256"/>
                    </a:ext>
                  </a:extLst>
                </a:gridCol>
                <a:gridCol w="943848">
                  <a:extLst>
                    <a:ext uri="{9D8B030D-6E8A-4147-A177-3AD203B41FA5}">
                      <a16:colId xmlns:a16="http://schemas.microsoft.com/office/drawing/2014/main" val="2292769045"/>
                    </a:ext>
                  </a:extLst>
                </a:gridCol>
                <a:gridCol w="1120144">
                  <a:extLst>
                    <a:ext uri="{9D8B030D-6E8A-4147-A177-3AD203B41FA5}">
                      <a16:colId xmlns:a16="http://schemas.microsoft.com/office/drawing/2014/main" val="3960824789"/>
                    </a:ext>
                  </a:extLst>
                </a:gridCol>
                <a:gridCol w="1218958">
                  <a:extLst>
                    <a:ext uri="{9D8B030D-6E8A-4147-A177-3AD203B41FA5}">
                      <a16:colId xmlns:a16="http://schemas.microsoft.com/office/drawing/2014/main" val="2983498122"/>
                    </a:ext>
                  </a:extLst>
                </a:gridCol>
              </a:tblGrid>
              <a:tr h="538414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9775922"/>
                  </a:ext>
                </a:extLst>
              </a:tr>
              <a:tr h="538414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4796283"/>
                  </a:ext>
                </a:extLst>
              </a:tr>
              <a:tr h="538414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6802405"/>
                  </a:ext>
                </a:extLst>
              </a:tr>
              <a:tr h="538414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584637"/>
                  </a:ext>
                </a:extLst>
              </a:tr>
              <a:tr h="538414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1652223"/>
                  </a:ext>
                </a:extLst>
              </a:tr>
            </a:tbl>
          </a:graphicData>
        </a:graphic>
      </p:graphicFrame>
      <p:sp>
        <p:nvSpPr>
          <p:cNvPr id="3" name="ZoneTexte 2"/>
          <p:cNvSpPr txBox="1"/>
          <p:nvPr/>
        </p:nvSpPr>
        <p:spPr>
          <a:xfrm>
            <a:off x="3729291" y="2110249"/>
            <a:ext cx="1312265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fr-FR" sz="9600" b="1" dirty="0">
                <a:latin typeface="Architects Daughter" panose="020B0604020202020204" charset="0"/>
              </a:rPr>
              <a:t>?</a:t>
            </a:r>
          </a:p>
        </p:txBody>
      </p:sp>
      <p:pic>
        <p:nvPicPr>
          <p:cNvPr id="9" name="Picture 7" descr="A close up of a logo&#10;&#10;Description generated with high confidence">
            <a:extLst>
              <a:ext uri="{FF2B5EF4-FFF2-40B4-BE49-F238E27FC236}">
                <a16:creationId xmlns:a16="http://schemas.microsoft.com/office/drawing/2014/main" id="{8EC9E8CA-6962-EA42-AF7E-287B26BA78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120320">
            <a:off x="155168" y="1284589"/>
            <a:ext cx="951819" cy="951819"/>
          </a:xfrm>
          <a:prstGeom prst="rect">
            <a:avLst/>
          </a:prstGeom>
        </p:spPr>
      </p:pic>
      <p:grpSp>
        <p:nvGrpSpPr>
          <p:cNvPr id="10" name="Groupe 9"/>
          <p:cNvGrpSpPr/>
          <p:nvPr/>
        </p:nvGrpSpPr>
        <p:grpSpPr>
          <a:xfrm rot="1617861">
            <a:off x="7276571" y="2730946"/>
            <a:ext cx="1422581" cy="1026332"/>
            <a:chOff x="4596430" y="2962291"/>
            <a:chExt cx="1883604" cy="1334332"/>
          </a:xfrm>
        </p:grpSpPr>
        <p:pic>
          <p:nvPicPr>
            <p:cNvPr id="11" name="Picture 5">
              <a:extLst>
                <a:ext uri="{FF2B5EF4-FFF2-40B4-BE49-F238E27FC236}">
                  <a16:creationId xmlns:a16="http://schemas.microsoft.com/office/drawing/2014/main" id="{040DD824-CB23-CB4B-80C2-EC488060A58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5228203" y="2962291"/>
              <a:ext cx="1251831" cy="1251831"/>
            </a:xfrm>
            <a:prstGeom prst="rect">
              <a:avLst/>
            </a:prstGeom>
          </p:spPr>
        </p:pic>
        <p:pic>
          <p:nvPicPr>
            <p:cNvPr id="12" name="Picture 5">
              <a:extLst>
                <a:ext uri="{FF2B5EF4-FFF2-40B4-BE49-F238E27FC236}">
                  <a16:creationId xmlns:a16="http://schemas.microsoft.com/office/drawing/2014/main" id="{889D815F-21F8-1F44-B624-E2D6C112D4E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596430" y="3080873"/>
              <a:ext cx="1215750" cy="1215750"/>
            </a:xfrm>
            <a:prstGeom prst="rect">
              <a:avLst/>
            </a:prstGeom>
          </p:spPr>
        </p:pic>
      </p:grpSp>
      <p:pic>
        <p:nvPicPr>
          <p:cNvPr id="13" name="Picture 5">
            <a:extLst>
              <a:ext uri="{FF2B5EF4-FFF2-40B4-BE49-F238E27FC236}">
                <a16:creationId xmlns:a16="http://schemas.microsoft.com/office/drawing/2014/main" id="{97BF28B9-1EAF-E44A-A899-15901AEEAF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294799">
            <a:off x="90170" y="3236842"/>
            <a:ext cx="1020136" cy="1020136"/>
          </a:xfrm>
          <a:prstGeom prst="rect">
            <a:avLst/>
          </a:prstGeom>
        </p:spPr>
      </p:pic>
      <p:grpSp>
        <p:nvGrpSpPr>
          <p:cNvPr id="14" name="Groupe 13"/>
          <p:cNvGrpSpPr/>
          <p:nvPr/>
        </p:nvGrpSpPr>
        <p:grpSpPr>
          <a:xfrm>
            <a:off x="7742403" y="1364755"/>
            <a:ext cx="1332393" cy="810355"/>
            <a:chOff x="6445454" y="1220114"/>
            <a:chExt cx="1722264" cy="1176287"/>
          </a:xfrm>
        </p:grpSpPr>
        <p:pic>
          <p:nvPicPr>
            <p:cNvPr id="15" name="Picture 7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37365488-90DB-4742-88CC-9E32D114B2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445454" y="1248225"/>
              <a:ext cx="1148176" cy="1148176"/>
            </a:xfrm>
            <a:prstGeom prst="rect">
              <a:avLst/>
            </a:prstGeom>
          </p:spPr>
        </p:pic>
        <p:pic>
          <p:nvPicPr>
            <p:cNvPr id="16" name="Picture 7" descr="A close up of a logo&#10;&#10;Description generated with high confidence">
              <a:extLst>
                <a:ext uri="{FF2B5EF4-FFF2-40B4-BE49-F238E27FC236}">
                  <a16:creationId xmlns:a16="http://schemas.microsoft.com/office/drawing/2014/main" id="{3C68A79C-84A4-E943-B26D-82E3CFD351A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019542" y="1220114"/>
              <a:ext cx="1148176" cy="1148176"/>
            </a:xfrm>
            <a:prstGeom prst="rect">
              <a:avLst/>
            </a:prstGeom>
          </p:spPr>
        </p:pic>
      </p:grpSp>
      <p:pic>
        <p:nvPicPr>
          <p:cNvPr id="17" name="Image 16"/>
          <p:cNvPicPr>
            <a:picLocks noChangeAspect="1"/>
          </p:cNvPicPr>
          <p:nvPr/>
        </p:nvPicPr>
        <p:blipFill>
          <a:blip r:embed="rId6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502" y="3418971"/>
            <a:ext cx="792659" cy="1166212"/>
          </a:xfrm>
          <a:prstGeom prst="rect">
            <a:avLst/>
          </a:prstGeom>
        </p:spPr>
      </p:pic>
      <p:pic>
        <p:nvPicPr>
          <p:cNvPr id="18" name="Imag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491" y="3709869"/>
            <a:ext cx="1297755" cy="1035501"/>
          </a:xfrm>
          <a:prstGeom prst="rect">
            <a:avLst/>
          </a:prstGeom>
        </p:spPr>
      </p:pic>
      <p:pic>
        <p:nvPicPr>
          <p:cNvPr id="19" name="Image 1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866" y="542260"/>
            <a:ext cx="709335" cy="70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166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Google Shape;495;p32"/>
          <p:cNvSpPr txBox="1"/>
          <p:nvPr/>
        </p:nvSpPr>
        <p:spPr>
          <a:xfrm>
            <a:off x="2439175" y="567325"/>
            <a:ext cx="4586700" cy="7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algn="ctr">
              <a:buSzPts val="3600"/>
              <a:defRPr sz="4400">
                <a:solidFill>
                  <a:schemeClr val="dk1"/>
                </a:solidFill>
                <a:latin typeface="Architects Daughter" panose="020B0604020202020204" charset="0"/>
                <a:ea typeface="Architects Daughter"/>
                <a:cs typeface="Architects Daughter"/>
              </a:defRPr>
            </a:lvl1pPr>
          </a:lstStyle>
          <a:p>
            <a:r>
              <a:rPr lang="fr" dirty="0">
                <a:sym typeface="Barrio"/>
              </a:rPr>
              <a:t>Challenge!</a:t>
            </a:r>
            <a:r>
              <a:rPr lang="fr" dirty="0">
                <a:sym typeface="Architects Daughter"/>
              </a:rPr>
              <a:t> </a:t>
            </a:r>
            <a:endParaRPr dirty="0">
              <a:sym typeface="Architects Daughter"/>
            </a:endParaRPr>
          </a:p>
        </p:txBody>
      </p:sp>
      <p:sp>
        <p:nvSpPr>
          <p:cNvPr id="497" name="Google Shape;497;p32"/>
          <p:cNvSpPr txBox="1"/>
          <p:nvPr/>
        </p:nvSpPr>
        <p:spPr>
          <a:xfrm>
            <a:off x="2009367" y="3032440"/>
            <a:ext cx="6379780" cy="13502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3810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  <a:buFont typeface="Architects Daughter"/>
              <a:buChar char="●"/>
            </a:pPr>
            <a:endParaRPr lang="fr" sz="1200" b="0" i="0" u="none" strike="noStrike" cap="none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76200"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400"/>
            </a:pPr>
            <a:r>
              <a:rPr lang="fr-FR" sz="3200" b="0" i="0" u="none" strike="noStrike" cap="none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P</a:t>
            </a:r>
            <a:r>
              <a:rPr lang="fr" sz="3200" b="0" i="0" u="none" strike="noStrike" cap="none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ost it with help of an adult on:</a:t>
            </a:r>
            <a:endParaRPr sz="3200" b="0" i="0" u="none" strike="noStrike" cap="none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  <a:p>
            <a:pPr marL="45720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3600" b="1" i="0" u="none" strike="noStrike" cap="none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#Englishlumni </a:t>
            </a:r>
            <a:endParaRPr sz="3600" b="1" i="0" u="none" strike="noStrike" cap="none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135445" y="1698075"/>
            <a:ext cx="9525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9600" b="1" dirty="0">
                <a:latin typeface="Architects Daughter" panose="020B0604020202020204" charset="0"/>
              </a:rPr>
              <a:t>?</a:t>
            </a:r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31" y="1742416"/>
            <a:ext cx="1832537" cy="1462213"/>
          </a:xfrm>
          <a:prstGeom prst="rect">
            <a:avLst/>
          </a:prstGeom>
        </p:spPr>
      </p:pic>
      <p:graphicFrame>
        <p:nvGraphicFramePr>
          <p:cNvPr id="13" name="Tableau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3710961"/>
              </p:ext>
            </p:extLst>
          </p:nvPr>
        </p:nvGraphicFramePr>
        <p:xfrm>
          <a:off x="2262195" y="1376879"/>
          <a:ext cx="4699002" cy="18277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83167">
                  <a:extLst>
                    <a:ext uri="{9D8B030D-6E8A-4147-A177-3AD203B41FA5}">
                      <a16:colId xmlns:a16="http://schemas.microsoft.com/office/drawing/2014/main" val="1310140692"/>
                    </a:ext>
                  </a:extLst>
                </a:gridCol>
                <a:gridCol w="783167">
                  <a:extLst>
                    <a:ext uri="{9D8B030D-6E8A-4147-A177-3AD203B41FA5}">
                      <a16:colId xmlns:a16="http://schemas.microsoft.com/office/drawing/2014/main" val="1642312941"/>
                    </a:ext>
                  </a:extLst>
                </a:gridCol>
                <a:gridCol w="783167">
                  <a:extLst>
                    <a:ext uri="{9D8B030D-6E8A-4147-A177-3AD203B41FA5}">
                      <a16:colId xmlns:a16="http://schemas.microsoft.com/office/drawing/2014/main" val="1244023256"/>
                    </a:ext>
                  </a:extLst>
                </a:gridCol>
                <a:gridCol w="783167">
                  <a:extLst>
                    <a:ext uri="{9D8B030D-6E8A-4147-A177-3AD203B41FA5}">
                      <a16:colId xmlns:a16="http://schemas.microsoft.com/office/drawing/2014/main" val="2292769045"/>
                    </a:ext>
                  </a:extLst>
                </a:gridCol>
                <a:gridCol w="783167">
                  <a:extLst>
                    <a:ext uri="{9D8B030D-6E8A-4147-A177-3AD203B41FA5}">
                      <a16:colId xmlns:a16="http://schemas.microsoft.com/office/drawing/2014/main" val="3960824789"/>
                    </a:ext>
                  </a:extLst>
                </a:gridCol>
                <a:gridCol w="783167">
                  <a:extLst>
                    <a:ext uri="{9D8B030D-6E8A-4147-A177-3AD203B41FA5}">
                      <a16:colId xmlns:a16="http://schemas.microsoft.com/office/drawing/2014/main" val="2983498122"/>
                    </a:ext>
                  </a:extLst>
                </a:gridCol>
              </a:tblGrid>
              <a:tr h="36555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449775922"/>
                  </a:ext>
                </a:extLst>
              </a:tr>
              <a:tr h="365550"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4796283"/>
                  </a:ext>
                </a:extLst>
              </a:tr>
              <a:tr h="36555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46802405"/>
                  </a:ext>
                </a:extLst>
              </a:tr>
              <a:tr h="36555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3584637"/>
                  </a:ext>
                </a:extLst>
              </a:tr>
              <a:tr h="365550"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fr-FR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61652223"/>
                  </a:ext>
                </a:extLst>
              </a:tr>
            </a:tbl>
          </a:graphicData>
        </a:graphic>
      </p:graphicFrame>
      <p:pic>
        <p:nvPicPr>
          <p:cNvPr id="9" name="Google Shape;181;p8" descr="Stylo, Écrit, Dessin À Main Levée, Crayon"/>
          <p:cNvPicPr preferRelativeResize="0"/>
          <p:nvPr/>
        </p:nvPicPr>
        <p:blipFill rotWithShape="1">
          <a:blip r:embed="rId4">
            <a:alphaModFix/>
          </a:blip>
          <a:srcRect r="39925" b="21171"/>
          <a:stretch/>
        </p:blipFill>
        <p:spPr>
          <a:xfrm>
            <a:off x="846484" y="607525"/>
            <a:ext cx="491430" cy="48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866" y="542260"/>
            <a:ext cx="709335" cy="709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9946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0717" y="265615"/>
            <a:ext cx="8923283" cy="12750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" name="Groupe 5"/>
          <p:cNvGrpSpPr/>
          <p:nvPr/>
        </p:nvGrpSpPr>
        <p:grpSpPr>
          <a:xfrm>
            <a:off x="1758876" y="0"/>
            <a:ext cx="5846963" cy="5143500"/>
            <a:chOff x="1648518" y="0"/>
            <a:chExt cx="5846963" cy="514350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8518" y="0"/>
              <a:ext cx="5846963" cy="5143500"/>
            </a:xfrm>
            <a:prstGeom prst="rect">
              <a:avLst/>
            </a:prstGeom>
          </p:spPr>
        </p:pic>
        <p:sp>
          <p:nvSpPr>
            <p:cNvPr id="142" name="Google Shape;142;p27"/>
            <p:cNvSpPr txBox="1"/>
            <p:nvPr/>
          </p:nvSpPr>
          <p:spPr>
            <a:xfrm>
              <a:off x="3139176" y="265615"/>
              <a:ext cx="3352800" cy="84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fr" sz="3600" b="1" i="0" u="none" strike="noStrike" cap="none" dirty="0">
                  <a:solidFill>
                    <a:schemeClr val="bg1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Today’s lesson</a:t>
              </a:r>
              <a:endParaRPr sz="3600" b="1" i="0" u="none" strike="noStrike" cap="none" dirty="0">
                <a:solidFill>
                  <a:schemeClr val="bg1"/>
                </a:solidFill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1759" y="265615"/>
              <a:ext cx="964176" cy="964176"/>
            </a:xfrm>
            <a:prstGeom prst="rect">
              <a:avLst/>
            </a:prstGeom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2F78F8FF-F51F-9942-A777-755E69F671DC}"/>
              </a:ext>
            </a:extLst>
          </p:cNvPr>
          <p:cNvSpPr/>
          <p:nvPr/>
        </p:nvSpPr>
        <p:spPr>
          <a:xfrm>
            <a:off x="2022117" y="1229791"/>
            <a:ext cx="52702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81000"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Réviser les jours de la semaine</a:t>
            </a:r>
          </a:p>
          <a:p>
            <a:pPr marL="457200" lvl="0" indent="-381000"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Associer les mois et les saisons</a:t>
            </a:r>
          </a:p>
          <a:p>
            <a:pPr marL="457200" lvl="0" indent="-381000"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Écouter des anglophones</a:t>
            </a:r>
          </a:p>
          <a:p>
            <a:pPr marL="457200" lvl="0" indent="-381000"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Utiliser un emploi du temps</a:t>
            </a:r>
          </a:p>
          <a:p>
            <a:pPr marL="457200" lvl="0" indent="-381000"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Exprimer une préférence</a:t>
            </a:r>
          </a:p>
          <a:p>
            <a:pPr marL="457200" lvl="0" indent="-381000"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Apprendre à dire l’heure</a:t>
            </a:r>
          </a:p>
        </p:txBody>
      </p:sp>
    </p:spTree>
    <p:extLst>
      <p:ext uri="{BB962C8B-B14F-4D97-AF65-F5344CB8AC3E}">
        <p14:creationId xmlns:p14="http://schemas.microsoft.com/office/powerpoint/2010/main" val="427753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0717" y="265615"/>
            <a:ext cx="8923283" cy="1275066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6" name="Groupe 5"/>
          <p:cNvGrpSpPr/>
          <p:nvPr/>
        </p:nvGrpSpPr>
        <p:grpSpPr>
          <a:xfrm>
            <a:off x="1648518" y="0"/>
            <a:ext cx="5846963" cy="5143500"/>
            <a:chOff x="1648518" y="0"/>
            <a:chExt cx="5846963" cy="5143500"/>
          </a:xfrm>
        </p:grpSpPr>
        <p:pic>
          <p:nvPicPr>
            <p:cNvPr id="2" name="Imag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8518" y="0"/>
              <a:ext cx="5846963" cy="5143500"/>
            </a:xfrm>
            <a:prstGeom prst="rect">
              <a:avLst/>
            </a:prstGeom>
          </p:spPr>
        </p:pic>
        <p:sp>
          <p:nvSpPr>
            <p:cNvPr id="142" name="Google Shape;142;p27"/>
            <p:cNvSpPr txBox="1"/>
            <p:nvPr/>
          </p:nvSpPr>
          <p:spPr>
            <a:xfrm>
              <a:off x="3139176" y="265615"/>
              <a:ext cx="3352800" cy="8484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3600"/>
                <a:buFont typeface="Arial"/>
                <a:buNone/>
              </a:pPr>
              <a:r>
                <a:rPr lang="fr" sz="3600" b="1" i="0" u="none" strike="noStrike" cap="none" dirty="0">
                  <a:solidFill>
                    <a:schemeClr val="bg1"/>
                  </a:solidFill>
                  <a:latin typeface="Architects Daughter"/>
                  <a:ea typeface="Architects Daughter"/>
                  <a:cs typeface="Architects Daughter"/>
                  <a:sym typeface="Architects Daughter"/>
                </a:rPr>
                <a:t>Today’s lesson</a:t>
              </a:r>
              <a:endParaRPr sz="3600" b="1" i="0" u="none" strike="noStrike" cap="none" dirty="0">
                <a:solidFill>
                  <a:schemeClr val="bg1"/>
                </a:solidFill>
                <a:latin typeface="Architects Daughter"/>
                <a:ea typeface="Architects Daughter"/>
                <a:cs typeface="Architects Daughter"/>
                <a:sym typeface="Architects Daughter"/>
              </a:endParaRPr>
            </a:p>
          </p:txBody>
        </p:sp>
        <p:pic>
          <p:nvPicPr>
            <p:cNvPr id="3" name="Imag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11759" y="265615"/>
              <a:ext cx="964176" cy="964176"/>
            </a:xfrm>
            <a:prstGeom prst="rect">
              <a:avLst/>
            </a:prstGeom>
          </p:spPr>
        </p:pic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2F78F8FF-F51F-9942-A777-755E69F671DC}"/>
              </a:ext>
            </a:extLst>
          </p:cNvPr>
          <p:cNvSpPr/>
          <p:nvPr/>
        </p:nvSpPr>
        <p:spPr>
          <a:xfrm>
            <a:off x="1936864" y="1426659"/>
            <a:ext cx="5270269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381000"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Réviser les jours de la semaine</a:t>
            </a:r>
          </a:p>
          <a:p>
            <a:pPr marL="457200" lvl="0" indent="-381000"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Associer les mois et les saisons</a:t>
            </a:r>
          </a:p>
          <a:p>
            <a:pPr marL="457200" lvl="0" indent="-381000"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Écouter des anglophones</a:t>
            </a:r>
          </a:p>
          <a:p>
            <a:pPr marL="457200" lvl="0" indent="-381000"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Utiliser un emploi du temps</a:t>
            </a:r>
          </a:p>
          <a:p>
            <a:pPr marL="457200" lvl="0" indent="-381000"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Exprimer une préférence</a:t>
            </a:r>
          </a:p>
          <a:p>
            <a:pPr marL="457200" lvl="0" indent="-381000">
              <a:buClr>
                <a:srgbClr val="FFFFFF"/>
              </a:buClr>
              <a:buSzPts val="2400"/>
              <a:buFont typeface="Wingdings" panose="05000000000000000000" pitchFamily="2" charset="2"/>
              <a:buChar char="q"/>
            </a:pPr>
            <a:r>
              <a:rPr lang="fr-FR" sz="2400" dirty="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Apprendre à dire l’heure</a:t>
            </a: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210" y="1426659"/>
            <a:ext cx="338650" cy="338650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074" y="1781876"/>
            <a:ext cx="338650" cy="338650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3300" y="2148371"/>
            <a:ext cx="338650" cy="338650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9210" y="2492610"/>
            <a:ext cx="338650" cy="338650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878" y="2834115"/>
            <a:ext cx="338650" cy="338650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074" y="3214322"/>
            <a:ext cx="338650" cy="3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08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53"/>
          <p:cNvSpPr txBox="1"/>
          <p:nvPr/>
        </p:nvSpPr>
        <p:spPr>
          <a:xfrm>
            <a:off x="2426425" y="563150"/>
            <a:ext cx="4586700" cy="75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6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Goodbye song </a:t>
            </a:r>
            <a:endParaRPr sz="3600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grpSp>
        <p:nvGrpSpPr>
          <p:cNvPr id="563" name="Google Shape;563;p53"/>
          <p:cNvGrpSpPr/>
          <p:nvPr/>
        </p:nvGrpSpPr>
        <p:grpSpPr>
          <a:xfrm rot="-842945">
            <a:off x="6901328" y="1446649"/>
            <a:ext cx="351858" cy="331202"/>
            <a:chOff x="3610557" y="2780704"/>
            <a:chExt cx="325017" cy="336052"/>
          </a:xfrm>
        </p:grpSpPr>
        <p:sp>
          <p:nvSpPr>
            <p:cNvPr id="564" name="Google Shape;564;p53"/>
            <p:cNvSpPr/>
            <p:nvPr/>
          </p:nvSpPr>
          <p:spPr>
            <a:xfrm>
              <a:off x="3610557" y="2780704"/>
              <a:ext cx="324702" cy="335973"/>
            </a:xfrm>
            <a:custGeom>
              <a:avLst/>
              <a:gdLst/>
              <a:ahLst/>
              <a:cxnLst/>
              <a:rect l="l" t="t" r="r" b="b"/>
              <a:pathLst>
                <a:path w="12359" h="12788" extrusionOk="0">
                  <a:moveTo>
                    <a:pt x="11722" y="1"/>
                  </a:moveTo>
                  <a:cubicBezTo>
                    <a:pt x="11685" y="1"/>
                    <a:pt x="11648" y="4"/>
                    <a:pt x="11610" y="11"/>
                  </a:cubicBezTo>
                  <a:lnTo>
                    <a:pt x="3959" y="1363"/>
                  </a:lnTo>
                  <a:cubicBezTo>
                    <a:pt x="3661" y="1412"/>
                    <a:pt x="3439" y="1675"/>
                    <a:pt x="3439" y="1980"/>
                  </a:cubicBezTo>
                  <a:lnTo>
                    <a:pt x="3439" y="8611"/>
                  </a:lnTo>
                  <a:cubicBezTo>
                    <a:pt x="3121" y="8453"/>
                    <a:pt x="2788" y="8379"/>
                    <a:pt x="2462" y="8379"/>
                  </a:cubicBezTo>
                  <a:cubicBezTo>
                    <a:pt x="1475" y="8379"/>
                    <a:pt x="550" y="9053"/>
                    <a:pt x="310" y="10096"/>
                  </a:cubicBezTo>
                  <a:cubicBezTo>
                    <a:pt x="1" y="11479"/>
                    <a:pt x="1050" y="12787"/>
                    <a:pt x="2462" y="12787"/>
                  </a:cubicBezTo>
                  <a:cubicBezTo>
                    <a:pt x="2473" y="12787"/>
                    <a:pt x="2484" y="12787"/>
                    <a:pt x="2495" y="12787"/>
                  </a:cubicBezTo>
                  <a:cubicBezTo>
                    <a:pt x="3709" y="12759"/>
                    <a:pt x="4673" y="11767"/>
                    <a:pt x="4666" y="10554"/>
                  </a:cubicBezTo>
                  <a:lnTo>
                    <a:pt x="4666" y="3187"/>
                  </a:lnTo>
                  <a:lnTo>
                    <a:pt x="11124" y="2043"/>
                  </a:lnTo>
                  <a:lnTo>
                    <a:pt x="11124" y="7030"/>
                  </a:lnTo>
                  <a:cubicBezTo>
                    <a:pt x="10808" y="6874"/>
                    <a:pt x="10475" y="6801"/>
                    <a:pt x="10149" y="6801"/>
                  </a:cubicBezTo>
                  <a:cubicBezTo>
                    <a:pt x="9160" y="6801"/>
                    <a:pt x="8231" y="7473"/>
                    <a:pt x="7996" y="8521"/>
                  </a:cubicBezTo>
                  <a:cubicBezTo>
                    <a:pt x="7686" y="9905"/>
                    <a:pt x="8735" y="11213"/>
                    <a:pt x="10147" y="11213"/>
                  </a:cubicBezTo>
                  <a:cubicBezTo>
                    <a:pt x="10158" y="11213"/>
                    <a:pt x="10170" y="11213"/>
                    <a:pt x="10181" y="11213"/>
                  </a:cubicBezTo>
                  <a:cubicBezTo>
                    <a:pt x="11394" y="11185"/>
                    <a:pt x="12359" y="10193"/>
                    <a:pt x="12352" y="8979"/>
                  </a:cubicBezTo>
                  <a:lnTo>
                    <a:pt x="12352" y="628"/>
                  </a:lnTo>
                  <a:cubicBezTo>
                    <a:pt x="12352" y="278"/>
                    <a:pt x="12064" y="1"/>
                    <a:pt x="1172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53"/>
            <p:cNvSpPr/>
            <p:nvPr/>
          </p:nvSpPr>
          <p:spPr>
            <a:xfrm>
              <a:off x="3665703" y="2864434"/>
              <a:ext cx="67967" cy="252321"/>
            </a:xfrm>
            <a:custGeom>
              <a:avLst/>
              <a:gdLst/>
              <a:ahLst/>
              <a:cxnLst/>
              <a:rect l="l" t="t" r="r" b="b"/>
              <a:pathLst>
                <a:path w="2587" h="9604" extrusionOk="0">
                  <a:moveTo>
                    <a:pt x="2567" y="0"/>
                  </a:moveTo>
                  <a:lnTo>
                    <a:pt x="2297" y="84"/>
                  </a:lnTo>
                  <a:cubicBezTo>
                    <a:pt x="2026" y="160"/>
                    <a:pt x="1846" y="410"/>
                    <a:pt x="1846" y="687"/>
                  </a:cubicBezTo>
                  <a:lnTo>
                    <a:pt x="1846" y="7367"/>
                  </a:lnTo>
                  <a:cubicBezTo>
                    <a:pt x="1846" y="8456"/>
                    <a:pt x="1069" y="9385"/>
                    <a:pt x="1" y="9572"/>
                  </a:cubicBezTo>
                  <a:cubicBezTo>
                    <a:pt x="126" y="9593"/>
                    <a:pt x="250" y="9603"/>
                    <a:pt x="372" y="9603"/>
                  </a:cubicBezTo>
                  <a:cubicBezTo>
                    <a:pt x="1576" y="9603"/>
                    <a:pt x="2586" y="8614"/>
                    <a:pt x="2567" y="7367"/>
                  </a:cubicBezTo>
                  <a:lnTo>
                    <a:pt x="2567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53"/>
            <p:cNvSpPr/>
            <p:nvPr/>
          </p:nvSpPr>
          <p:spPr>
            <a:xfrm>
              <a:off x="3867633" y="2780704"/>
              <a:ext cx="67941" cy="294830"/>
            </a:xfrm>
            <a:custGeom>
              <a:avLst/>
              <a:gdLst/>
              <a:ahLst/>
              <a:cxnLst/>
              <a:rect l="l" t="t" r="r" b="b"/>
              <a:pathLst>
                <a:path w="2586" h="11222" extrusionOk="0">
                  <a:moveTo>
                    <a:pt x="1942" y="1"/>
                  </a:moveTo>
                  <a:cubicBezTo>
                    <a:pt x="1906" y="1"/>
                    <a:pt x="1869" y="4"/>
                    <a:pt x="1831" y="11"/>
                  </a:cubicBezTo>
                  <a:lnTo>
                    <a:pt x="1499" y="66"/>
                  </a:lnTo>
                  <a:cubicBezTo>
                    <a:pt x="1714" y="170"/>
                    <a:pt x="1845" y="392"/>
                    <a:pt x="1845" y="628"/>
                  </a:cubicBezTo>
                  <a:lnTo>
                    <a:pt x="1845" y="8979"/>
                  </a:lnTo>
                  <a:cubicBezTo>
                    <a:pt x="1852" y="10068"/>
                    <a:pt x="1075" y="10998"/>
                    <a:pt x="0" y="11192"/>
                  </a:cubicBezTo>
                  <a:cubicBezTo>
                    <a:pt x="123" y="11212"/>
                    <a:pt x="244" y="11221"/>
                    <a:pt x="363" y="11221"/>
                  </a:cubicBezTo>
                  <a:cubicBezTo>
                    <a:pt x="1571" y="11221"/>
                    <a:pt x="2586" y="10236"/>
                    <a:pt x="2567" y="8986"/>
                  </a:cubicBezTo>
                  <a:lnTo>
                    <a:pt x="2567" y="628"/>
                  </a:lnTo>
                  <a:cubicBezTo>
                    <a:pt x="2567" y="278"/>
                    <a:pt x="2279" y="1"/>
                    <a:pt x="194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67" name="Google Shape;567;p53"/>
          <p:cNvGrpSpPr/>
          <p:nvPr/>
        </p:nvGrpSpPr>
        <p:grpSpPr>
          <a:xfrm rot="-842945">
            <a:off x="1503415" y="3689788"/>
            <a:ext cx="351858" cy="363795"/>
            <a:chOff x="3610557" y="2780704"/>
            <a:chExt cx="325017" cy="336052"/>
          </a:xfrm>
        </p:grpSpPr>
        <p:sp>
          <p:nvSpPr>
            <p:cNvPr id="568" name="Google Shape;568;p53"/>
            <p:cNvSpPr/>
            <p:nvPr/>
          </p:nvSpPr>
          <p:spPr>
            <a:xfrm>
              <a:off x="3610557" y="2780704"/>
              <a:ext cx="324702" cy="335973"/>
            </a:xfrm>
            <a:custGeom>
              <a:avLst/>
              <a:gdLst/>
              <a:ahLst/>
              <a:cxnLst/>
              <a:rect l="l" t="t" r="r" b="b"/>
              <a:pathLst>
                <a:path w="12359" h="12788" extrusionOk="0">
                  <a:moveTo>
                    <a:pt x="11722" y="1"/>
                  </a:moveTo>
                  <a:cubicBezTo>
                    <a:pt x="11685" y="1"/>
                    <a:pt x="11648" y="4"/>
                    <a:pt x="11610" y="11"/>
                  </a:cubicBezTo>
                  <a:lnTo>
                    <a:pt x="3959" y="1363"/>
                  </a:lnTo>
                  <a:cubicBezTo>
                    <a:pt x="3661" y="1412"/>
                    <a:pt x="3439" y="1675"/>
                    <a:pt x="3439" y="1980"/>
                  </a:cubicBezTo>
                  <a:lnTo>
                    <a:pt x="3439" y="8611"/>
                  </a:lnTo>
                  <a:cubicBezTo>
                    <a:pt x="3121" y="8453"/>
                    <a:pt x="2788" y="8379"/>
                    <a:pt x="2462" y="8379"/>
                  </a:cubicBezTo>
                  <a:cubicBezTo>
                    <a:pt x="1475" y="8379"/>
                    <a:pt x="550" y="9053"/>
                    <a:pt x="310" y="10096"/>
                  </a:cubicBezTo>
                  <a:cubicBezTo>
                    <a:pt x="1" y="11479"/>
                    <a:pt x="1050" y="12787"/>
                    <a:pt x="2462" y="12787"/>
                  </a:cubicBezTo>
                  <a:cubicBezTo>
                    <a:pt x="2473" y="12787"/>
                    <a:pt x="2484" y="12787"/>
                    <a:pt x="2495" y="12787"/>
                  </a:cubicBezTo>
                  <a:cubicBezTo>
                    <a:pt x="3709" y="12759"/>
                    <a:pt x="4673" y="11767"/>
                    <a:pt x="4666" y="10554"/>
                  </a:cubicBezTo>
                  <a:lnTo>
                    <a:pt x="4666" y="3187"/>
                  </a:lnTo>
                  <a:lnTo>
                    <a:pt x="11124" y="2043"/>
                  </a:lnTo>
                  <a:lnTo>
                    <a:pt x="11124" y="7030"/>
                  </a:lnTo>
                  <a:cubicBezTo>
                    <a:pt x="10808" y="6874"/>
                    <a:pt x="10475" y="6801"/>
                    <a:pt x="10149" y="6801"/>
                  </a:cubicBezTo>
                  <a:cubicBezTo>
                    <a:pt x="9160" y="6801"/>
                    <a:pt x="8231" y="7473"/>
                    <a:pt x="7996" y="8521"/>
                  </a:cubicBezTo>
                  <a:cubicBezTo>
                    <a:pt x="7686" y="9905"/>
                    <a:pt x="8735" y="11213"/>
                    <a:pt x="10147" y="11213"/>
                  </a:cubicBezTo>
                  <a:cubicBezTo>
                    <a:pt x="10158" y="11213"/>
                    <a:pt x="10170" y="11213"/>
                    <a:pt x="10181" y="11213"/>
                  </a:cubicBezTo>
                  <a:cubicBezTo>
                    <a:pt x="11394" y="11185"/>
                    <a:pt x="12359" y="10193"/>
                    <a:pt x="12352" y="8979"/>
                  </a:cubicBezTo>
                  <a:lnTo>
                    <a:pt x="12352" y="628"/>
                  </a:lnTo>
                  <a:cubicBezTo>
                    <a:pt x="12352" y="278"/>
                    <a:pt x="12064" y="1"/>
                    <a:pt x="11722" y="1"/>
                  </a:cubicBezTo>
                  <a:close/>
                </a:path>
              </a:pathLst>
            </a:custGeom>
            <a:solidFill>
              <a:srgbClr val="F27FB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53"/>
            <p:cNvSpPr/>
            <p:nvPr/>
          </p:nvSpPr>
          <p:spPr>
            <a:xfrm>
              <a:off x="3665703" y="2864434"/>
              <a:ext cx="67967" cy="252321"/>
            </a:xfrm>
            <a:custGeom>
              <a:avLst/>
              <a:gdLst/>
              <a:ahLst/>
              <a:cxnLst/>
              <a:rect l="l" t="t" r="r" b="b"/>
              <a:pathLst>
                <a:path w="2587" h="9604" extrusionOk="0">
                  <a:moveTo>
                    <a:pt x="2567" y="0"/>
                  </a:moveTo>
                  <a:lnTo>
                    <a:pt x="2297" y="84"/>
                  </a:lnTo>
                  <a:cubicBezTo>
                    <a:pt x="2026" y="160"/>
                    <a:pt x="1846" y="410"/>
                    <a:pt x="1846" y="687"/>
                  </a:cubicBezTo>
                  <a:lnTo>
                    <a:pt x="1846" y="7367"/>
                  </a:lnTo>
                  <a:cubicBezTo>
                    <a:pt x="1846" y="8456"/>
                    <a:pt x="1069" y="9385"/>
                    <a:pt x="1" y="9572"/>
                  </a:cubicBezTo>
                  <a:cubicBezTo>
                    <a:pt x="126" y="9593"/>
                    <a:pt x="250" y="9603"/>
                    <a:pt x="372" y="9603"/>
                  </a:cubicBezTo>
                  <a:cubicBezTo>
                    <a:pt x="1576" y="9603"/>
                    <a:pt x="2586" y="8614"/>
                    <a:pt x="2567" y="7367"/>
                  </a:cubicBezTo>
                  <a:lnTo>
                    <a:pt x="2567" y="0"/>
                  </a:ln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53"/>
            <p:cNvSpPr/>
            <p:nvPr/>
          </p:nvSpPr>
          <p:spPr>
            <a:xfrm>
              <a:off x="3867633" y="2780704"/>
              <a:ext cx="67941" cy="294830"/>
            </a:xfrm>
            <a:custGeom>
              <a:avLst/>
              <a:gdLst/>
              <a:ahLst/>
              <a:cxnLst/>
              <a:rect l="l" t="t" r="r" b="b"/>
              <a:pathLst>
                <a:path w="2586" h="11222" extrusionOk="0">
                  <a:moveTo>
                    <a:pt x="1942" y="1"/>
                  </a:moveTo>
                  <a:cubicBezTo>
                    <a:pt x="1906" y="1"/>
                    <a:pt x="1869" y="4"/>
                    <a:pt x="1831" y="11"/>
                  </a:cubicBezTo>
                  <a:lnTo>
                    <a:pt x="1499" y="66"/>
                  </a:lnTo>
                  <a:cubicBezTo>
                    <a:pt x="1714" y="170"/>
                    <a:pt x="1845" y="392"/>
                    <a:pt x="1845" y="628"/>
                  </a:cubicBezTo>
                  <a:lnTo>
                    <a:pt x="1845" y="8979"/>
                  </a:lnTo>
                  <a:cubicBezTo>
                    <a:pt x="1852" y="10068"/>
                    <a:pt x="1075" y="10998"/>
                    <a:pt x="0" y="11192"/>
                  </a:cubicBezTo>
                  <a:cubicBezTo>
                    <a:pt x="123" y="11212"/>
                    <a:pt x="244" y="11221"/>
                    <a:pt x="363" y="11221"/>
                  </a:cubicBezTo>
                  <a:cubicBezTo>
                    <a:pt x="1571" y="11221"/>
                    <a:pt x="2586" y="10236"/>
                    <a:pt x="2567" y="8986"/>
                  </a:cubicBezTo>
                  <a:lnTo>
                    <a:pt x="2567" y="628"/>
                  </a:lnTo>
                  <a:cubicBezTo>
                    <a:pt x="2567" y="278"/>
                    <a:pt x="2279" y="1"/>
                    <a:pt x="1942" y="1"/>
                  </a:cubicBezTo>
                  <a:close/>
                </a:path>
              </a:pathLst>
            </a:custGeom>
            <a:solidFill>
              <a:srgbClr val="F167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5" name="Image 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9344" y="1737274"/>
            <a:ext cx="2137913" cy="1650416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19788">
            <a:off x="650197" y="1876335"/>
            <a:ext cx="685581" cy="674869"/>
          </a:xfrm>
          <a:prstGeom prst="rect">
            <a:avLst/>
          </a:prstGeom>
        </p:spPr>
      </p:pic>
      <p:pic>
        <p:nvPicPr>
          <p:cNvPr id="29" name="Image 28"/>
          <p:cNvPicPr>
            <a:picLocks noChangeAspect="1"/>
          </p:cNvPicPr>
          <p:nvPr/>
        </p:nvPicPr>
        <p:blipFill>
          <a:blip r:embed="rId6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19517">
            <a:off x="4134208" y="3599923"/>
            <a:ext cx="552154" cy="543527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>
          <a:blip r:embed="rId6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960">
            <a:off x="7806743" y="1952883"/>
            <a:ext cx="556746" cy="548047"/>
          </a:xfrm>
          <a:prstGeom prst="rect">
            <a:avLst/>
          </a:prstGeom>
        </p:spPr>
      </p:pic>
      <p:grpSp>
        <p:nvGrpSpPr>
          <p:cNvPr id="31" name="Google Shape;116;p26"/>
          <p:cNvGrpSpPr/>
          <p:nvPr/>
        </p:nvGrpSpPr>
        <p:grpSpPr>
          <a:xfrm>
            <a:off x="721708" y="533320"/>
            <a:ext cx="619412" cy="637829"/>
            <a:chOff x="7662181" y="3803446"/>
            <a:chExt cx="302823" cy="360497"/>
          </a:xfrm>
        </p:grpSpPr>
        <p:sp>
          <p:nvSpPr>
            <p:cNvPr id="32" name="Google Shape;117;p26"/>
            <p:cNvSpPr/>
            <p:nvPr/>
          </p:nvSpPr>
          <p:spPr>
            <a:xfrm>
              <a:off x="7801388" y="4144161"/>
              <a:ext cx="22683" cy="19782"/>
            </a:xfrm>
            <a:custGeom>
              <a:avLst/>
              <a:gdLst/>
              <a:ahLst/>
              <a:cxnLst/>
              <a:rect l="l" t="t" r="r" b="b"/>
              <a:pathLst>
                <a:path w="868" h="757" extrusionOk="0">
                  <a:moveTo>
                    <a:pt x="567" y="1"/>
                  </a:moveTo>
                  <a:cubicBezTo>
                    <a:pt x="519" y="1"/>
                    <a:pt x="468" y="20"/>
                    <a:pt x="424" y="64"/>
                  </a:cubicBezTo>
                  <a:lnTo>
                    <a:pt x="87" y="401"/>
                  </a:lnTo>
                  <a:cubicBezTo>
                    <a:pt x="1" y="487"/>
                    <a:pt x="1" y="622"/>
                    <a:pt x="87" y="699"/>
                  </a:cubicBezTo>
                  <a:cubicBezTo>
                    <a:pt x="126" y="737"/>
                    <a:pt x="179" y="756"/>
                    <a:pt x="231" y="756"/>
                  </a:cubicBezTo>
                  <a:cubicBezTo>
                    <a:pt x="284" y="756"/>
                    <a:pt x="337" y="737"/>
                    <a:pt x="376" y="699"/>
                  </a:cubicBezTo>
                  <a:lnTo>
                    <a:pt x="712" y="362"/>
                  </a:lnTo>
                  <a:cubicBezTo>
                    <a:pt x="867" y="207"/>
                    <a:pt x="727" y="1"/>
                    <a:pt x="567" y="1"/>
                  </a:cubicBezTo>
                  <a:close/>
                </a:path>
              </a:pathLst>
            </a:custGeom>
            <a:solidFill>
              <a:srgbClr val="CDD8D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" name="Google Shape;118;p26"/>
            <p:cNvSpPr/>
            <p:nvPr/>
          </p:nvSpPr>
          <p:spPr>
            <a:xfrm>
              <a:off x="7662181" y="4059283"/>
              <a:ext cx="199286" cy="89399"/>
            </a:xfrm>
            <a:custGeom>
              <a:avLst/>
              <a:gdLst/>
              <a:ahLst/>
              <a:cxnLst/>
              <a:rect l="l" t="t" r="r" b="b"/>
              <a:pathLst>
                <a:path w="7626" h="3421" extrusionOk="0">
                  <a:moveTo>
                    <a:pt x="5930" y="1"/>
                  </a:moveTo>
                  <a:cubicBezTo>
                    <a:pt x="5533" y="1"/>
                    <a:pt x="5137" y="152"/>
                    <a:pt x="4837" y="456"/>
                  </a:cubicBezTo>
                  <a:lnTo>
                    <a:pt x="2616" y="2677"/>
                  </a:lnTo>
                  <a:cubicBezTo>
                    <a:pt x="2400" y="2894"/>
                    <a:pt x="2113" y="3002"/>
                    <a:pt x="1826" y="3002"/>
                  </a:cubicBezTo>
                  <a:cubicBezTo>
                    <a:pt x="1539" y="3002"/>
                    <a:pt x="1250" y="2894"/>
                    <a:pt x="1029" y="2677"/>
                  </a:cubicBezTo>
                  <a:lnTo>
                    <a:pt x="895" y="2543"/>
                  </a:lnTo>
                  <a:cubicBezTo>
                    <a:pt x="462" y="2101"/>
                    <a:pt x="462" y="1389"/>
                    <a:pt x="895" y="956"/>
                  </a:cubicBezTo>
                  <a:lnTo>
                    <a:pt x="1193" y="658"/>
                  </a:lnTo>
                  <a:cubicBezTo>
                    <a:pt x="1340" y="511"/>
                    <a:pt x="1200" y="302"/>
                    <a:pt x="1040" y="302"/>
                  </a:cubicBezTo>
                  <a:cubicBezTo>
                    <a:pt x="991" y="302"/>
                    <a:pt x="940" y="322"/>
                    <a:pt x="895" y="370"/>
                  </a:cubicBezTo>
                  <a:lnTo>
                    <a:pt x="606" y="658"/>
                  </a:lnTo>
                  <a:cubicBezTo>
                    <a:pt x="0" y="1264"/>
                    <a:pt x="0" y="2235"/>
                    <a:pt x="606" y="2841"/>
                  </a:cubicBezTo>
                  <a:lnTo>
                    <a:pt x="731" y="2966"/>
                  </a:lnTo>
                  <a:cubicBezTo>
                    <a:pt x="1034" y="3269"/>
                    <a:pt x="1428" y="3420"/>
                    <a:pt x="1823" y="3420"/>
                  </a:cubicBezTo>
                  <a:cubicBezTo>
                    <a:pt x="2217" y="3420"/>
                    <a:pt x="2611" y="3269"/>
                    <a:pt x="2914" y="2966"/>
                  </a:cubicBezTo>
                  <a:lnTo>
                    <a:pt x="5135" y="754"/>
                  </a:lnTo>
                  <a:cubicBezTo>
                    <a:pt x="5352" y="533"/>
                    <a:pt x="5638" y="423"/>
                    <a:pt x="5925" y="423"/>
                  </a:cubicBezTo>
                  <a:cubicBezTo>
                    <a:pt x="6212" y="423"/>
                    <a:pt x="6501" y="533"/>
                    <a:pt x="6722" y="754"/>
                  </a:cubicBezTo>
                  <a:cubicBezTo>
                    <a:pt x="7164" y="1187"/>
                    <a:pt x="7164" y="1899"/>
                    <a:pt x="6722" y="2341"/>
                  </a:cubicBezTo>
                  <a:lnTo>
                    <a:pt x="6049" y="3014"/>
                  </a:lnTo>
                  <a:cubicBezTo>
                    <a:pt x="5902" y="3161"/>
                    <a:pt x="6036" y="3370"/>
                    <a:pt x="6197" y="3370"/>
                  </a:cubicBezTo>
                  <a:cubicBezTo>
                    <a:pt x="6247" y="3370"/>
                    <a:pt x="6299" y="3350"/>
                    <a:pt x="6347" y="3303"/>
                  </a:cubicBezTo>
                  <a:lnTo>
                    <a:pt x="7020" y="2639"/>
                  </a:lnTo>
                  <a:cubicBezTo>
                    <a:pt x="7626" y="2033"/>
                    <a:pt x="7626" y="1052"/>
                    <a:pt x="7020" y="447"/>
                  </a:cubicBezTo>
                  <a:cubicBezTo>
                    <a:pt x="6718" y="150"/>
                    <a:pt x="6324" y="1"/>
                    <a:pt x="5930" y="1"/>
                  </a:cubicBezTo>
                  <a:close/>
                </a:path>
              </a:pathLst>
            </a:custGeom>
            <a:solidFill>
              <a:srgbClr val="9BA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" name="Google Shape;119;p26"/>
            <p:cNvSpPr/>
            <p:nvPr/>
          </p:nvSpPr>
          <p:spPr>
            <a:xfrm>
              <a:off x="7673731" y="4032497"/>
              <a:ext cx="55819" cy="55401"/>
            </a:xfrm>
            <a:custGeom>
              <a:avLst/>
              <a:gdLst/>
              <a:ahLst/>
              <a:cxnLst/>
              <a:rect l="l" t="t" r="r" b="b"/>
              <a:pathLst>
                <a:path w="2136" h="2120" extrusionOk="0">
                  <a:moveTo>
                    <a:pt x="1347" y="0"/>
                  </a:moveTo>
                  <a:lnTo>
                    <a:pt x="68" y="1472"/>
                  </a:lnTo>
                  <a:cubicBezTo>
                    <a:pt x="1" y="1539"/>
                    <a:pt x="10" y="1645"/>
                    <a:pt x="78" y="1722"/>
                  </a:cubicBezTo>
                  <a:lnTo>
                    <a:pt x="424" y="2068"/>
                  </a:lnTo>
                  <a:cubicBezTo>
                    <a:pt x="459" y="2103"/>
                    <a:pt x="504" y="2119"/>
                    <a:pt x="550" y="2119"/>
                  </a:cubicBezTo>
                  <a:cubicBezTo>
                    <a:pt x="593" y="2119"/>
                    <a:pt x="637" y="2105"/>
                    <a:pt x="674" y="2077"/>
                  </a:cubicBezTo>
                  <a:lnTo>
                    <a:pt x="2135" y="798"/>
                  </a:lnTo>
                  <a:lnTo>
                    <a:pt x="1347" y="0"/>
                  </a:ln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120;p26"/>
            <p:cNvSpPr/>
            <p:nvPr/>
          </p:nvSpPr>
          <p:spPr>
            <a:xfrm>
              <a:off x="7680264" y="4043055"/>
              <a:ext cx="49286" cy="44948"/>
            </a:xfrm>
            <a:custGeom>
              <a:avLst/>
              <a:gdLst/>
              <a:ahLst/>
              <a:cxnLst/>
              <a:rect l="l" t="t" r="r" b="b"/>
              <a:pathLst>
                <a:path w="1886" h="1720" extrusionOk="0">
                  <a:moveTo>
                    <a:pt x="1491" y="0"/>
                  </a:moveTo>
                  <a:lnTo>
                    <a:pt x="1" y="1491"/>
                  </a:lnTo>
                  <a:lnTo>
                    <a:pt x="174" y="1664"/>
                  </a:lnTo>
                  <a:cubicBezTo>
                    <a:pt x="210" y="1700"/>
                    <a:pt x="257" y="1719"/>
                    <a:pt x="305" y="1719"/>
                  </a:cubicBezTo>
                  <a:cubicBezTo>
                    <a:pt x="346" y="1719"/>
                    <a:pt x="388" y="1705"/>
                    <a:pt x="424" y="1673"/>
                  </a:cubicBezTo>
                  <a:lnTo>
                    <a:pt x="1885" y="394"/>
                  </a:lnTo>
                  <a:lnTo>
                    <a:pt x="1491" y="0"/>
                  </a:ln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" name="Google Shape;121;p26"/>
            <p:cNvSpPr/>
            <p:nvPr/>
          </p:nvSpPr>
          <p:spPr>
            <a:xfrm>
              <a:off x="7693331" y="3857096"/>
              <a:ext cx="211882" cy="211072"/>
            </a:xfrm>
            <a:custGeom>
              <a:avLst/>
              <a:gdLst/>
              <a:ahLst/>
              <a:cxnLst/>
              <a:rect l="l" t="t" r="r" b="b"/>
              <a:pathLst>
                <a:path w="8108" h="8077" extrusionOk="0">
                  <a:moveTo>
                    <a:pt x="6126" y="0"/>
                  </a:moveTo>
                  <a:lnTo>
                    <a:pt x="97" y="6991"/>
                  </a:lnTo>
                  <a:cubicBezTo>
                    <a:pt x="1" y="7107"/>
                    <a:pt x="10" y="7270"/>
                    <a:pt x="116" y="7376"/>
                  </a:cubicBezTo>
                  <a:lnTo>
                    <a:pt x="732" y="7991"/>
                  </a:lnTo>
                  <a:cubicBezTo>
                    <a:pt x="788" y="8048"/>
                    <a:pt x="861" y="8077"/>
                    <a:pt x="935" y="8077"/>
                  </a:cubicBezTo>
                  <a:cubicBezTo>
                    <a:pt x="999" y="8077"/>
                    <a:pt x="1063" y="8055"/>
                    <a:pt x="1116" y="8010"/>
                  </a:cubicBezTo>
                  <a:lnTo>
                    <a:pt x="8107" y="1981"/>
                  </a:lnTo>
                  <a:lnTo>
                    <a:pt x="8049" y="1943"/>
                  </a:lnTo>
                  <a:cubicBezTo>
                    <a:pt x="7261" y="1491"/>
                    <a:pt x="6617" y="837"/>
                    <a:pt x="6165" y="58"/>
                  </a:cubicBezTo>
                  <a:lnTo>
                    <a:pt x="6126" y="0"/>
                  </a:lnTo>
                  <a:close/>
                </a:path>
              </a:pathLst>
            </a:custGeom>
            <a:solidFill>
              <a:srgbClr val="CBD5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" name="Google Shape;122;p26"/>
            <p:cNvSpPr/>
            <p:nvPr/>
          </p:nvSpPr>
          <p:spPr>
            <a:xfrm>
              <a:off x="7704385" y="3886495"/>
              <a:ext cx="200828" cy="181542"/>
            </a:xfrm>
            <a:custGeom>
              <a:avLst/>
              <a:gdLst/>
              <a:ahLst/>
              <a:cxnLst/>
              <a:rect l="l" t="t" r="r" b="b"/>
              <a:pathLst>
                <a:path w="7685" h="6947" extrusionOk="0">
                  <a:moveTo>
                    <a:pt x="6559" y="0"/>
                  </a:moveTo>
                  <a:lnTo>
                    <a:pt x="1" y="6559"/>
                  </a:lnTo>
                  <a:lnTo>
                    <a:pt x="309" y="6866"/>
                  </a:lnTo>
                  <a:cubicBezTo>
                    <a:pt x="363" y="6920"/>
                    <a:pt x="432" y="6947"/>
                    <a:pt x="502" y="6947"/>
                  </a:cubicBezTo>
                  <a:cubicBezTo>
                    <a:pt x="569" y="6947"/>
                    <a:pt x="637" y="6923"/>
                    <a:pt x="693" y="6876"/>
                  </a:cubicBezTo>
                  <a:lnTo>
                    <a:pt x="7684" y="847"/>
                  </a:lnTo>
                  <a:lnTo>
                    <a:pt x="7626" y="818"/>
                  </a:lnTo>
                  <a:cubicBezTo>
                    <a:pt x="7232" y="587"/>
                    <a:pt x="6876" y="318"/>
                    <a:pt x="6559" y="0"/>
                  </a:cubicBezTo>
                  <a:close/>
                </a:path>
              </a:pathLst>
            </a:custGeom>
            <a:solidFill>
              <a:srgbClr val="B7C5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8" name="Google Shape;123;p26"/>
            <p:cNvSpPr/>
            <p:nvPr/>
          </p:nvSpPr>
          <p:spPr>
            <a:xfrm>
              <a:off x="7799376" y="3803446"/>
              <a:ext cx="165628" cy="138555"/>
            </a:xfrm>
            <a:custGeom>
              <a:avLst/>
              <a:gdLst/>
              <a:ahLst/>
              <a:cxnLst/>
              <a:rect l="l" t="t" r="r" b="b"/>
              <a:pathLst>
                <a:path w="6338" h="5302" extrusionOk="0">
                  <a:moveTo>
                    <a:pt x="3678" y="0"/>
                  </a:moveTo>
                  <a:cubicBezTo>
                    <a:pt x="3059" y="0"/>
                    <a:pt x="2438" y="236"/>
                    <a:pt x="1962" y="707"/>
                  </a:cubicBezTo>
                  <a:cubicBezTo>
                    <a:pt x="1" y="2669"/>
                    <a:pt x="953" y="3448"/>
                    <a:pt x="1799" y="4294"/>
                  </a:cubicBezTo>
                  <a:cubicBezTo>
                    <a:pt x="2297" y="4791"/>
                    <a:pt x="2749" y="5301"/>
                    <a:pt x="3398" y="5301"/>
                  </a:cubicBezTo>
                  <a:cubicBezTo>
                    <a:pt x="3903" y="5301"/>
                    <a:pt x="4527" y="4993"/>
                    <a:pt x="5386" y="4130"/>
                  </a:cubicBezTo>
                  <a:cubicBezTo>
                    <a:pt x="6338" y="3188"/>
                    <a:pt x="6338" y="1649"/>
                    <a:pt x="5386" y="707"/>
                  </a:cubicBezTo>
                  <a:cubicBezTo>
                    <a:pt x="4915" y="236"/>
                    <a:pt x="4297" y="0"/>
                    <a:pt x="3678" y="0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124;p26"/>
            <p:cNvSpPr/>
            <p:nvPr/>
          </p:nvSpPr>
          <p:spPr>
            <a:xfrm>
              <a:off x="7833296" y="3810606"/>
              <a:ext cx="131708" cy="131394"/>
            </a:xfrm>
            <a:custGeom>
              <a:avLst/>
              <a:gdLst/>
              <a:ahLst/>
              <a:cxnLst/>
              <a:rect l="l" t="t" r="r" b="b"/>
              <a:pathLst>
                <a:path w="5040" h="5028" extrusionOk="0">
                  <a:moveTo>
                    <a:pt x="3501" y="0"/>
                  </a:moveTo>
                  <a:lnTo>
                    <a:pt x="3501" y="0"/>
                  </a:lnTo>
                  <a:cubicBezTo>
                    <a:pt x="3982" y="933"/>
                    <a:pt x="3809" y="2077"/>
                    <a:pt x="3059" y="2827"/>
                  </a:cubicBezTo>
                  <a:cubicBezTo>
                    <a:pt x="2202" y="3689"/>
                    <a:pt x="1575" y="3999"/>
                    <a:pt x="1068" y="3999"/>
                  </a:cubicBezTo>
                  <a:cubicBezTo>
                    <a:pt x="652" y="3999"/>
                    <a:pt x="317" y="3792"/>
                    <a:pt x="1" y="3510"/>
                  </a:cubicBezTo>
                  <a:lnTo>
                    <a:pt x="1" y="3510"/>
                  </a:lnTo>
                  <a:cubicBezTo>
                    <a:pt x="155" y="3683"/>
                    <a:pt x="328" y="3856"/>
                    <a:pt x="501" y="4020"/>
                  </a:cubicBezTo>
                  <a:cubicBezTo>
                    <a:pt x="999" y="4517"/>
                    <a:pt x="1451" y="5027"/>
                    <a:pt x="2100" y="5027"/>
                  </a:cubicBezTo>
                  <a:cubicBezTo>
                    <a:pt x="2605" y="5027"/>
                    <a:pt x="3229" y="4719"/>
                    <a:pt x="4088" y="3856"/>
                  </a:cubicBezTo>
                  <a:cubicBezTo>
                    <a:pt x="5040" y="2914"/>
                    <a:pt x="5040" y="1375"/>
                    <a:pt x="4088" y="433"/>
                  </a:cubicBezTo>
                  <a:cubicBezTo>
                    <a:pt x="3915" y="260"/>
                    <a:pt x="3713" y="116"/>
                    <a:pt x="3501" y="0"/>
                  </a:cubicBezTo>
                  <a:close/>
                </a:path>
              </a:pathLst>
            </a:custGeom>
            <a:solidFill>
              <a:srgbClr val="324B6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125;p26"/>
            <p:cNvSpPr/>
            <p:nvPr/>
          </p:nvSpPr>
          <p:spPr>
            <a:xfrm>
              <a:off x="7804158" y="3929457"/>
              <a:ext cx="28667" cy="28432"/>
            </a:xfrm>
            <a:custGeom>
              <a:avLst/>
              <a:gdLst/>
              <a:ahLst/>
              <a:cxnLst/>
              <a:rect l="l" t="t" r="r" b="b"/>
              <a:pathLst>
                <a:path w="1097" h="1088" extrusionOk="0">
                  <a:moveTo>
                    <a:pt x="549" y="1"/>
                  </a:moveTo>
                  <a:cubicBezTo>
                    <a:pt x="250" y="1"/>
                    <a:pt x="0" y="241"/>
                    <a:pt x="0" y="539"/>
                  </a:cubicBezTo>
                  <a:cubicBezTo>
                    <a:pt x="0" y="847"/>
                    <a:pt x="250" y="1087"/>
                    <a:pt x="549" y="1087"/>
                  </a:cubicBezTo>
                  <a:cubicBezTo>
                    <a:pt x="847" y="1087"/>
                    <a:pt x="1097" y="847"/>
                    <a:pt x="1097" y="539"/>
                  </a:cubicBezTo>
                  <a:cubicBezTo>
                    <a:pt x="1097" y="241"/>
                    <a:pt x="847" y="1"/>
                    <a:pt x="549" y="1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126;p26"/>
            <p:cNvSpPr/>
            <p:nvPr/>
          </p:nvSpPr>
          <p:spPr>
            <a:xfrm>
              <a:off x="7806929" y="4129710"/>
              <a:ext cx="29922" cy="28929"/>
            </a:xfrm>
            <a:custGeom>
              <a:avLst/>
              <a:gdLst/>
              <a:ahLst/>
              <a:cxnLst/>
              <a:rect l="l" t="t" r="r" b="b"/>
              <a:pathLst>
                <a:path w="1145" h="1107" extrusionOk="0">
                  <a:moveTo>
                    <a:pt x="581" y="0"/>
                  </a:moveTo>
                  <a:cubicBezTo>
                    <a:pt x="525" y="0"/>
                    <a:pt x="469" y="27"/>
                    <a:pt x="433" y="79"/>
                  </a:cubicBezTo>
                  <a:lnTo>
                    <a:pt x="58" y="579"/>
                  </a:lnTo>
                  <a:cubicBezTo>
                    <a:pt x="0" y="656"/>
                    <a:pt x="10" y="752"/>
                    <a:pt x="68" y="819"/>
                  </a:cubicBezTo>
                  <a:lnTo>
                    <a:pt x="298" y="1050"/>
                  </a:lnTo>
                  <a:cubicBezTo>
                    <a:pt x="336" y="1087"/>
                    <a:pt x="385" y="1107"/>
                    <a:pt x="435" y="1107"/>
                  </a:cubicBezTo>
                  <a:cubicBezTo>
                    <a:pt x="475" y="1107"/>
                    <a:pt x="514" y="1095"/>
                    <a:pt x="548" y="1069"/>
                  </a:cubicBezTo>
                  <a:lnTo>
                    <a:pt x="1048" y="694"/>
                  </a:lnTo>
                  <a:cubicBezTo>
                    <a:pt x="1135" y="617"/>
                    <a:pt x="1145" y="482"/>
                    <a:pt x="1068" y="406"/>
                  </a:cubicBezTo>
                  <a:lnTo>
                    <a:pt x="712" y="59"/>
                  </a:lnTo>
                  <a:cubicBezTo>
                    <a:pt x="676" y="20"/>
                    <a:pt x="629" y="0"/>
                    <a:pt x="581" y="0"/>
                  </a:cubicBezTo>
                  <a:close/>
                </a:path>
              </a:pathLst>
            </a:custGeom>
            <a:solidFill>
              <a:srgbClr val="415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42" name="Image 4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6657" y="630857"/>
            <a:ext cx="593910" cy="654221"/>
          </a:xfrm>
          <a:prstGeom prst="rect">
            <a:avLst/>
          </a:prstGeom>
        </p:spPr>
      </p:pic>
      <p:pic>
        <p:nvPicPr>
          <p:cNvPr id="43" name="Image 42"/>
          <p:cNvPicPr>
            <a:picLocks noChangeAspect="1"/>
          </p:cNvPicPr>
          <p:nvPr/>
        </p:nvPicPr>
        <p:blipFill rotWithShape="1">
          <a:blip r:embed="rId8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63251" y="1828800"/>
            <a:ext cx="1724628" cy="2233914"/>
          </a:xfrm>
          <a:prstGeom prst="rect">
            <a:avLst/>
          </a:prstGeom>
        </p:spPr>
      </p:pic>
      <p:pic>
        <p:nvPicPr>
          <p:cNvPr id="44" name="shuff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49908" y="434975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24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842" fill="hold"/>
                                        <p:tgtEl>
                                          <p:spTgt spid="4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5"/>
          <p:cNvSpPr txBox="1"/>
          <p:nvPr/>
        </p:nvSpPr>
        <p:spPr>
          <a:xfrm>
            <a:off x="4222475" y="657600"/>
            <a:ext cx="674400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800"/>
              <a:buFont typeface="Arial"/>
              <a:buNone/>
            </a:pPr>
            <a:endParaRPr sz="4800" b="0" i="0" u="none" strike="noStrike" cap="none">
              <a:solidFill>
                <a:srgbClr val="00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110" name="Google Shape;110;p25"/>
          <p:cNvSpPr txBox="1"/>
          <p:nvPr/>
        </p:nvSpPr>
        <p:spPr>
          <a:xfrm>
            <a:off x="2353188" y="523566"/>
            <a:ext cx="4412974" cy="67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4400" b="0" i="0" u="none" strike="noStrike" cap="none" dirty="0">
                <a:solidFill>
                  <a:srgbClr val="45818E"/>
                </a:solidFill>
                <a:latin typeface="Pacifico"/>
                <a:ea typeface="Pacifico"/>
                <a:cs typeface="Pacifico"/>
                <a:sym typeface="Pacifico"/>
              </a:rPr>
              <a:t> CM2 - Year 6 </a:t>
            </a:r>
            <a:endParaRPr sz="4400" b="0" i="0" u="none" strike="noStrike" cap="none" dirty="0">
              <a:solidFill>
                <a:srgbClr val="45818E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88" y="594854"/>
            <a:ext cx="517387" cy="517387"/>
          </a:xfrm>
          <a:prstGeom prst="rect">
            <a:avLst/>
          </a:prstGeom>
        </p:spPr>
      </p:pic>
      <p:pic>
        <p:nvPicPr>
          <p:cNvPr id="9" name="Google Shape;161;p2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 rot="22">
            <a:off x="7559403" y="492906"/>
            <a:ext cx="1378964" cy="796273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541;p43"/>
          <p:cNvSpPr/>
          <p:nvPr/>
        </p:nvSpPr>
        <p:spPr>
          <a:xfrm>
            <a:off x="4388225" y="1612060"/>
            <a:ext cx="3850250" cy="1871026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 dirty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C27BA0"/>
                </a:solidFill>
                <a:latin typeface="Pacifico"/>
              </a:rPr>
              <a:t>Goodbye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05FBA8E-85BC-4EF5-9C9A-07227EA689C5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38688" y="1332000"/>
            <a:ext cx="4028999" cy="2846767"/>
          </a:xfrm>
          <a:prstGeom prst="rect">
            <a:avLst/>
          </a:prstGeom>
        </p:spPr>
      </p:pic>
      <p:sp>
        <p:nvSpPr>
          <p:cNvPr id="13" name="Google Shape;542;p43"/>
          <p:cNvSpPr txBox="1"/>
          <p:nvPr/>
        </p:nvSpPr>
        <p:spPr>
          <a:xfrm>
            <a:off x="4187786" y="3714745"/>
            <a:ext cx="4754737" cy="552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solidFill>
                  <a:schemeClr val="dk1"/>
                </a:solidFill>
                <a:latin typeface="Pacifico"/>
                <a:ea typeface="Pacifico"/>
                <a:cs typeface="Pacifico"/>
                <a:sym typeface="Pacifico"/>
              </a:rPr>
              <a:t>by Anne-Valérie and Anna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9110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p55"/>
          <p:cNvSpPr txBox="1"/>
          <p:nvPr/>
        </p:nvSpPr>
        <p:spPr>
          <a:xfrm>
            <a:off x="0" y="495075"/>
            <a:ext cx="9144000" cy="8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2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Ressources and contributions</a:t>
            </a:r>
            <a:endParaRPr sz="3200" dirty="0">
              <a:solidFill>
                <a:schemeClr val="tx1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586" name="Google Shape;586;p55"/>
          <p:cNvSpPr txBox="1"/>
          <p:nvPr/>
        </p:nvSpPr>
        <p:spPr>
          <a:xfrm>
            <a:off x="551793" y="1283695"/>
            <a:ext cx="8040414" cy="30255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76200" lvl="0" algn="ctr">
              <a:buClr>
                <a:srgbClr val="FFFFFF"/>
              </a:buClr>
              <a:buSzPts val="2400"/>
            </a:pPr>
            <a:r>
              <a:rPr lang="en-US" sz="1600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Pictures</a:t>
            </a:r>
          </a:p>
          <a:p>
            <a:pPr marL="76200" lvl="0" algn="ctr">
              <a:buClr>
                <a:srgbClr val="FFFFFF"/>
              </a:buClr>
              <a:buSzPts val="2400"/>
            </a:pPr>
            <a:r>
              <a:rPr lang="fr-FR" dirty="0">
                <a:latin typeface="Architects Daughter" panose="020B0604020202020204" charset="0"/>
                <a:hlinkClick r:id="rId3"/>
              </a:rPr>
              <a:t>https://stock.adobe.com/</a:t>
            </a:r>
            <a:r>
              <a:rPr lang="fr-FR" dirty="0">
                <a:latin typeface="Architects Daughter" panose="020B0604020202020204" charset="0"/>
              </a:rPr>
              <a:t>		</a:t>
            </a:r>
            <a:r>
              <a:rPr lang="fr-FR" dirty="0">
                <a:latin typeface="Architects Daughter" panose="020B0604020202020204" charset="0"/>
                <a:hlinkClick r:id="rId4"/>
              </a:rPr>
              <a:t>https://pixabay.com/fr/</a:t>
            </a:r>
            <a:endParaRPr lang="fr-FR" dirty="0">
              <a:latin typeface="Architects Daughter" panose="020B0604020202020204" charset="0"/>
            </a:endParaRPr>
          </a:p>
          <a:p>
            <a:pPr marL="76200" lvl="0" algn="ctr">
              <a:buClr>
                <a:srgbClr val="FFFFFF"/>
              </a:buClr>
              <a:buSzPts val="2400"/>
            </a:pPr>
            <a:r>
              <a:rPr lang="fr-FR" dirty="0">
                <a:latin typeface="Architects Daughter" panose="020B0604020202020204" charset="0"/>
                <a:hlinkClick r:id="rId5"/>
              </a:rPr>
              <a:t>https://www.flaticon.com/</a:t>
            </a:r>
            <a:r>
              <a:rPr lang="fr-FR" dirty="0">
                <a:latin typeface="Architects Daughter" panose="020B0604020202020204" charset="0"/>
              </a:rPr>
              <a:t>		</a:t>
            </a:r>
            <a:r>
              <a:rPr lang="fr-FR" dirty="0">
                <a:latin typeface="Architects Daughter" panose="020B0604020202020204" charset="0"/>
                <a:hlinkClick r:id="rId6"/>
              </a:rPr>
              <a:t>https://www.clipart.com/fr/index</a:t>
            </a:r>
            <a:endParaRPr lang="fr-FR" dirty="0">
              <a:latin typeface="Architects Daughter" panose="020B0604020202020204" charset="0"/>
            </a:endParaRPr>
          </a:p>
          <a:p>
            <a:pPr marL="76200" algn="ctr">
              <a:buClr>
                <a:srgbClr val="FFFFFF"/>
              </a:buClr>
              <a:buSzPts val="2400"/>
            </a:pPr>
            <a:r>
              <a:rPr lang="en-US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Personal photos</a:t>
            </a:r>
          </a:p>
          <a:p>
            <a:pPr marL="76200" lvl="0" algn="ctr">
              <a:buClr>
                <a:srgbClr val="FFFFFF"/>
              </a:buClr>
              <a:buSzPts val="2400"/>
            </a:pPr>
            <a:r>
              <a:rPr lang="en-US" sz="1000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 </a:t>
            </a:r>
            <a:endParaRPr sz="1000" dirty="0">
              <a:solidFill>
                <a:schemeClr val="tx1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Characters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Sam Lumni and her friends drawn by Manon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000" dirty="0">
              <a:solidFill>
                <a:srgbClr val="0070C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Audio recordings</a:t>
            </a:r>
            <a:endParaRPr dirty="0">
              <a:solidFill>
                <a:srgbClr val="0070C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  <a:p>
            <a:pPr marL="457200" lvl="0" indent="-31750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Font typeface="Architects Daughter"/>
              <a:buChar char="-"/>
            </a:pPr>
            <a:r>
              <a:rPr lang="fr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Voices : Tess, Mansi, Lukas, Immanuel, Emily, Eddie, Sydny, Jacklyn, </a:t>
            </a:r>
            <a:r>
              <a:rPr lang="fr" dirty="0" smtClean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Richard, Dain, Erin</a:t>
            </a:r>
            <a:endParaRPr lang="fr" dirty="0">
              <a:solidFill>
                <a:srgbClr val="0070C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  <a:p>
            <a:pPr marL="457200" indent="-317500" algn="ctr">
              <a:buClr>
                <a:srgbClr val="FFFFFF"/>
              </a:buClr>
              <a:buSzPts val="1400"/>
              <a:buFont typeface="Architects Daughter"/>
              <a:buChar char="-"/>
            </a:pPr>
            <a:r>
              <a:rPr lang="fr" dirty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Music, melody and lyrics by Stephane and </a:t>
            </a:r>
            <a:r>
              <a:rPr lang="fr" dirty="0" smtClean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François</a:t>
            </a:r>
          </a:p>
          <a:p>
            <a:pPr marL="139700" algn="ctr">
              <a:buClr>
                <a:srgbClr val="FFFFFF"/>
              </a:buClr>
              <a:buSzPts val="1400"/>
            </a:pPr>
            <a:endParaRPr lang="fr" sz="1000" dirty="0">
              <a:solidFill>
                <a:srgbClr val="0070C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  <a:p>
            <a:pPr marL="139700"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</a:pPr>
            <a:r>
              <a:rPr lang="fr-FR" dirty="0" smtClean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C</a:t>
            </a:r>
            <a:r>
              <a:rPr lang="fr" dirty="0" smtClean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onception</a:t>
            </a:r>
          </a:p>
          <a:p>
            <a:pPr marL="139700" lvl="0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</a:pPr>
            <a:r>
              <a:rPr lang="fr" dirty="0" smtClean="0">
                <a:solidFill>
                  <a:srgbClr val="0070C0"/>
                </a:solidFill>
                <a:latin typeface="Architects Daughter" panose="020B0604020202020204" charset="0"/>
                <a:ea typeface="Architects Daughter"/>
                <a:cs typeface="Architects Daughter"/>
                <a:sym typeface="Architects Daughter"/>
              </a:rPr>
              <a:t> Anna, Anne-Valérie, Mathilde, Sabrina et Sandrine</a:t>
            </a:r>
            <a:endParaRPr dirty="0">
              <a:solidFill>
                <a:srgbClr val="0070C0"/>
              </a:solidFill>
              <a:latin typeface="Architects Daughter" panose="020B0604020202020204" charset="0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488" y="594854"/>
            <a:ext cx="517387" cy="517387"/>
          </a:xfrm>
          <a:prstGeom prst="rect">
            <a:avLst/>
          </a:prstGeom>
        </p:spPr>
      </p:pic>
      <p:pic>
        <p:nvPicPr>
          <p:cNvPr id="5" name="Google Shape;161;p29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22">
            <a:off x="7559403" y="492906"/>
            <a:ext cx="1378964" cy="79627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68982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28"/>
          <p:cNvSpPr txBox="1"/>
          <p:nvPr/>
        </p:nvSpPr>
        <p:spPr>
          <a:xfrm>
            <a:off x="0" y="498498"/>
            <a:ext cx="9144000" cy="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Arial"/>
              <a:buNone/>
            </a:pPr>
            <a:r>
              <a:rPr lang="fr" sz="4400" dirty="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  <a:sym typeface="Architects Daughter"/>
              </a:rPr>
              <a:t>Y</a:t>
            </a:r>
            <a:r>
              <a:rPr lang="fr-FR" sz="4400" dirty="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  <a:sym typeface="Architects Daughter"/>
              </a:rPr>
              <a:t>ou </a:t>
            </a:r>
            <a:r>
              <a:rPr lang="fr-FR" sz="4400" dirty="0" err="1" smtClean="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  <a:sym typeface="Architects Daughter"/>
              </a:rPr>
              <a:t>need</a:t>
            </a:r>
            <a:r>
              <a:rPr lang="fr-FR" sz="4400" dirty="0" smtClean="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  <a:sym typeface="Architects Daughter"/>
              </a:rPr>
              <a:t>…</a:t>
            </a:r>
            <a:endParaRPr sz="4400" b="0" i="0" u="none" strike="noStrike" cap="none" dirty="0">
              <a:solidFill>
                <a:schemeClr val="tx1"/>
              </a:solidFill>
              <a:latin typeface="Architects Daughter" panose="020B0604020202020204" charset="0"/>
              <a:ea typeface="Architects Daughter"/>
              <a:cs typeface="Barrio" panose="020B0604020202020204" charset="0"/>
              <a:sym typeface="Architects Daughter"/>
            </a:endParaRP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383" y="599375"/>
            <a:ext cx="559308" cy="559308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34" y="535477"/>
            <a:ext cx="556766" cy="556766"/>
          </a:xfrm>
          <a:prstGeom prst="rect">
            <a:avLst/>
          </a:prstGeom>
        </p:spPr>
      </p:pic>
      <p:sp>
        <p:nvSpPr>
          <p:cNvPr id="5" name="Google Shape;154;p28">
            <a:extLst>
              <a:ext uri="{FF2B5EF4-FFF2-40B4-BE49-F238E27FC236}">
                <a16:creationId xmlns:a16="http://schemas.microsoft.com/office/drawing/2014/main" id="{D0746993-4364-6842-A70C-2F490907B565}"/>
              </a:ext>
            </a:extLst>
          </p:cNvPr>
          <p:cNvSpPr/>
          <p:nvPr/>
        </p:nvSpPr>
        <p:spPr>
          <a:xfrm>
            <a:off x="5996983" y="1465211"/>
            <a:ext cx="1988400" cy="482700"/>
          </a:xfrm>
          <a:prstGeom prst="round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 copybook</a:t>
            </a:r>
            <a:endParaRPr sz="2400" b="0" i="0" u="none" strike="noStrike" cap="none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6" name="Google Shape;155;p28">
            <a:extLst>
              <a:ext uri="{FF2B5EF4-FFF2-40B4-BE49-F238E27FC236}">
                <a16:creationId xmlns:a16="http://schemas.microsoft.com/office/drawing/2014/main" id="{8CF308A1-116A-1841-A85F-D7007CDF9674}"/>
              </a:ext>
            </a:extLst>
          </p:cNvPr>
          <p:cNvSpPr/>
          <p:nvPr/>
        </p:nvSpPr>
        <p:spPr>
          <a:xfrm>
            <a:off x="4377000" y="3338042"/>
            <a:ext cx="2293330" cy="820409"/>
          </a:xfrm>
          <a:prstGeom prst="round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 </a:t>
            </a:r>
            <a:r>
              <a:rPr lang="fr" sz="2400" b="0" i="0" u="none" strike="noStrike" cap="none" dirty="0" err="1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whiteboard</a:t>
            </a: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 marker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7" name="Google Shape;156;p28">
            <a:extLst>
              <a:ext uri="{FF2B5EF4-FFF2-40B4-BE49-F238E27FC236}">
                <a16:creationId xmlns:a16="http://schemas.microsoft.com/office/drawing/2014/main" id="{5F5C16FA-0C88-1F4D-B6B1-4CB98F22FAFB}"/>
              </a:ext>
            </a:extLst>
          </p:cNvPr>
          <p:cNvSpPr/>
          <p:nvPr/>
        </p:nvSpPr>
        <p:spPr>
          <a:xfrm>
            <a:off x="3915199" y="1625957"/>
            <a:ext cx="1447006" cy="482700"/>
          </a:xfrm>
          <a:prstGeom prst="round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 pencil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1B0EB69D-BB25-0248-B595-0AD8CD422662}"/>
              </a:ext>
            </a:extLst>
          </p:cNvPr>
          <p:cNvGrpSpPr/>
          <p:nvPr/>
        </p:nvGrpSpPr>
        <p:grpSpPr>
          <a:xfrm>
            <a:off x="208420" y="1867307"/>
            <a:ext cx="2285263" cy="1542927"/>
            <a:chOff x="379455" y="1668056"/>
            <a:chExt cx="2285263" cy="1542927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48BDECC-DC32-0449-A781-3E41953BD7CE}"/>
                </a:ext>
              </a:extLst>
            </p:cNvPr>
            <p:cNvSpPr/>
            <p:nvPr/>
          </p:nvSpPr>
          <p:spPr>
            <a:xfrm rot="19899357">
              <a:off x="543739" y="1865340"/>
              <a:ext cx="1970114" cy="1157649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grpSp>
          <p:nvGrpSpPr>
            <p:cNvPr id="10" name="Groupe 9">
              <a:extLst>
                <a:ext uri="{FF2B5EF4-FFF2-40B4-BE49-F238E27FC236}">
                  <a16:creationId xmlns:a16="http://schemas.microsoft.com/office/drawing/2014/main" id="{E0802506-B4FF-BF43-A575-5990FEFC918A}"/>
                </a:ext>
              </a:extLst>
            </p:cNvPr>
            <p:cNvGrpSpPr/>
            <p:nvPr/>
          </p:nvGrpSpPr>
          <p:grpSpPr>
            <a:xfrm>
              <a:off x="379455" y="1668056"/>
              <a:ext cx="2285263" cy="1542927"/>
              <a:chOff x="379455" y="1668056"/>
              <a:chExt cx="2285263" cy="1542927"/>
            </a:xfrm>
          </p:grpSpPr>
          <p:sp>
            <p:nvSpPr>
              <p:cNvPr id="11" name="Rectangle à coins arrondis 10">
                <a:extLst>
                  <a:ext uri="{FF2B5EF4-FFF2-40B4-BE49-F238E27FC236}">
                    <a16:creationId xmlns:a16="http://schemas.microsoft.com/office/drawing/2014/main" id="{D082B990-849A-974E-A950-B4F12136CCCD}"/>
                  </a:ext>
                </a:extLst>
              </p:cNvPr>
              <p:cNvSpPr/>
              <p:nvPr/>
            </p:nvSpPr>
            <p:spPr>
              <a:xfrm rot="19899357">
                <a:off x="379455" y="1668056"/>
                <a:ext cx="2285263" cy="1542927"/>
              </a:xfrm>
              <a:prstGeom prst="roundRect">
                <a:avLst/>
              </a:prstGeom>
            </p:spPr>
            <p:style>
              <a:lnRef idx="2">
                <a:schemeClr val="accent5">
                  <a:shade val="50000"/>
                </a:schemeClr>
              </a:lnRef>
              <a:fillRef idx="1">
                <a:schemeClr val="accent5"/>
              </a:fillRef>
              <a:effectRef idx="0">
                <a:schemeClr val="accent5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12" name="Image 11" descr="C:\Users\schapelet1\Downloads\notebook-426323_640.png">
                <a:extLst>
                  <a:ext uri="{FF2B5EF4-FFF2-40B4-BE49-F238E27FC236}">
                    <a16:creationId xmlns:a16="http://schemas.microsoft.com/office/drawing/2014/main" id="{4F51359F-3E88-E24D-9B8A-B70D36DD4AC1}"/>
                  </a:ext>
                </a:extLst>
              </p:cNvPr>
              <p:cNvPicPr/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 bwMode="auto">
              <a:xfrm rot="19899357">
                <a:off x="543739" y="1865340"/>
                <a:ext cx="1970114" cy="1157649"/>
              </a:xfrm>
              <a:prstGeom prst="rect">
                <a:avLst/>
              </a:prstGeom>
              <a:noFill/>
              <a:ln>
                <a:noFill/>
              </a:ln>
              <a:extLst>
                <a:ext uri="{53640926-AAD7-44D8-BBD7-CCE9431645EC}">
                  <a14:shadowObscured xmlns:a14="http://schemas.microsoft.com/office/drawing/2010/main"/>
                </a:ext>
              </a:extLst>
            </p:spPr>
          </p:pic>
        </p:grpSp>
      </p:grpSp>
      <p:sp>
        <p:nvSpPr>
          <p:cNvPr id="13" name="Google Shape;155;p28">
            <a:extLst>
              <a:ext uri="{FF2B5EF4-FFF2-40B4-BE49-F238E27FC236}">
                <a16:creationId xmlns:a16="http://schemas.microsoft.com/office/drawing/2014/main" id="{4C298B34-BEC4-F54F-979B-BDE4AC833C0A}"/>
              </a:ext>
            </a:extLst>
          </p:cNvPr>
          <p:cNvSpPr/>
          <p:nvPr/>
        </p:nvSpPr>
        <p:spPr>
          <a:xfrm>
            <a:off x="1263300" y="3611079"/>
            <a:ext cx="2066394" cy="482700"/>
          </a:xfrm>
          <a:prstGeom prst="roundRect">
            <a:avLst>
              <a:gd name="adj" fmla="val 16667"/>
            </a:avLst>
          </a:prstGeom>
          <a:solidFill>
            <a:srgbClr val="D0E0E3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fr" sz="2400" b="0" i="0" u="none" strike="noStrike" cap="none" dirty="0">
                <a:solidFill>
                  <a:srgbClr val="00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 whiteboard</a:t>
            </a:r>
            <a:endParaRPr sz="2400" b="0" i="0" u="none" strike="noStrike" cap="none" dirty="0">
              <a:solidFill>
                <a:srgbClr val="00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290A531-9BD0-8442-8072-A559F00F24B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5866" y="2213774"/>
            <a:ext cx="1133877" cy="1880005"/>
          </a:xfrm>
          <a:prstGeom prst="rect">
            <a:avLst/>
          </a:prstGeom>
        </p:spPr>
      </p:pic>
      <p:pic>
        <p:nvPicPr>
          <p:cNvPr id="15" name="Google Shape;152;p28">
            <a:extLst>
              <a:ext uri="{FF2B5EF4-FFF2-40B4-BE49-F238E27FC236}">
                <a16:creationId xmlns:a16="http://schemas.microsoft.com/office/drawing/2014/main" id="{178C59CA-88F3-0D4C-B62B-D664FF974EC7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 rot="714828">
            <a:off x="2648952" y="952500"/>
            <a:ext cx="1294881" cy="171177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182;p2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20958942">
            <a:off x="6997078" y="2130726"/>
            <a:ext cx="1242375" cy="160947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63029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18"/>
          <p:cNvSpPr txBox="1"/>
          <p:nvPr/>
        </p:nvSpPr>
        <p:spPr>
          <a:xfrm>
            <a:off x="1689904" y="612019"/>
            <a:ext cx="6009346" cy="6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/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dirty="0" err="1">
                <a:sym typeface="Barrio"/>
              </a:rPr>
              <a:t>Remember</a:t>
            </a:r>
            <a:r>
              <a:rPr lang="fr-FR" dirty="0">
                <a:sym typeface="Barrio"/>
              </a:rPr>
              <a:t>: </a:t>
            </a:r>
            <a:r>
              <a:rPr lang="fr-FR" dirty="0" smtClean="0">
                <a:sym typeface="Barrio"/>
              </a:rPr>
              <a:t>good…</a:t>
            </a:r>
            <a:endParaRPr lang="fr-FR" dirty="0"/>
          </a:p>
        </p:txBody>
      </p:sp>
      <p:sp>
        <p:nvSpPr>
          <p:cNvPr id="125" name="Google Shape;125;p18"/>
          <p:cNvSpPr/>
          <p:nvPr/>
        </p:nvSpPr>
        <p:spPr>
          <a:xfrm>
            <a:off x="476231" y="1648525"/>
            <a:ext cx="1556700" cy="706500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/>
                <a:ea typeface="Architects Daughter"/>
                <a:cs typeface="Architects Daughter"/>
                <a:sym typeface="Architects Daughter"/>
              </a:rPr>
              <a:t>morning </a:t>
            </a: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26" name="Google Shape;126;p18"/>
          <p:cNvSpPr/>
          <p:nvPr/>
        </p:nvSpPr>
        <p:spPr>
          <a:xfrm>
            <a:off x="6712700" y="2993125"/>
            <a:ext cx="986550" cy="706500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/>
                <a:ea typeface="Architects Daughter"/>
                <a:cs typeface="Architects Daughter"/>
                <a:sym typeface="Architects Daughter"/>
              </a:rPr>
              <a:t>night  </a:t>
            </a: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27" name="Google Shape;127;p18"/>
          <p:cNvSpPr/>
          <p:nvPr/>
        </p:nvSpPr>
        <p:spPr>
          <a:xfrm>
            <a:off x="863044" y="2993125"/>
            <a:ext cx="1390669" cy="706500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evening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28" name="Google Shape;128;p18"/>
          <p:cNvSpPr/>
          <p:nvPr/>
        </p:nvSpPr>
        <p:spPr>
          <a:xfrm>
            <a:off x="3866960" y="1648525"/>
            <a:ext cx="1011711" cy="706500"/>
          </a:xfrm>
          <a:prstGeom prst="roundRect">
            <a:avLst>
              <a:gd name="adj" fmla="val 16667"/>
            </a:avLst>
          </a:prstGeom>
          <a:solidFill>
            <a:srgbClr val="F4CC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noon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027" name="Picture 3" descr="Paysage, Twilight, Lumière, Nui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8783" y="1461775"/>
            <a:ext cx="1533917" cy="118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Paysage, Twilight, Lumière, Nuit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431" y="2878687"/>
            <a:ext cx="1533917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aysage, Twilight, Lumière, Nuit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2931" y="1461775"/>
            <a:ext cx="1533917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Nuit, Jour, Crépuscule, Lune, Minui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5065" y="2878687"/>
            <a:ext cx="1533917" cy="118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Google Shape;126;p18"/>
          <p:cNvSpPr/>
          <p:nvPr/>
        </p:nvSpPr>
        <p:spPr>
          <a:xfrm>
            <a:off x="6712700" y="1648525"/>
            <a:ext cx="1758075" cy="706500"/>
          </a:xfrm>
          <a:prstGeom prst="roundRect">
            <a:avLst>
              <a:gd name="adj" fmla="val 16667"/>
            </a:avLst>
          </a:prstGeom>
          <a:ln>
            <a:headEnd type="none" w="sm" len="sm"/>
            <a:tailEnd type="none" w="sm" len="sm"/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afternoon 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3422" y="669679"/>
            <a:ext cx="530877" cy="530877"/>
          </a:xfrm>
          <a:prstGeom prst="rect">
            <a:avLst/>
          </a:prstGeom>
        </p:spPr>
      </p:pic>
      <p:pic>
        <p:nvPicPr>
          <p:cNvPr id="17" name="Google Shape;238;p28">
            <a:extLst>
              <a:ext uri="{FF2B5EF4-FFF2-40B4-BE49-F238E27FC236}">
                <a16:creationId xmlns:a16="http://schemas.microsoft.com/office/drawing/2014/main" id="{29F59086-8E11-45D7-83D2-D447E877541E}"/>
              </a:ext>
            </a:extLst>
          </p:cNvPr>
          <p:cNvPicPr preferRelativeResize="0"/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22608" y="546098"/>
            <a:ext cx="520976" cy="61379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6719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5" grpId="0" animBg="1"/>
      <p:bldP spid="126" grpId="0" animBg="1"/>
      <p:bldP spid="127" grpId="0" animBg="1"/>
      <p:bldP spid="128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7"/>
          <p:cNvSpPr txBox="1"/>
          <p:nvPr/>
        </p:nvSpPr>
        <p:spPr>
          <a:xfrm>
            <a:off x="2818050" y="587100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1505074" y="656398"/>
            <a:ext cx="6317216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sz="3200" dirty="0" err="1">
                <a:sym typeface="Barrio"/>
              </a:rPr>
              <a:t>Remember</a:t>
            </a:r>
            <a:r>
              <a:rPr lang="fr-FR" sz="3200" dirty="0">
                <a:sym typeface="Barrio"/>
              </a:rPr>
              <a:t>: </a:t>
            </a:r>
            <a:r>
              <a:rPr lang="fr-FR" sz="3200" dirty="0" err="1">
                <a:sym typeface="Barrio"/>
              </a:rPr>
              <a:t>days</a:t>
            </a:r>
            <a:r>
              <a:rPr lang="fr-FR" sz="3200" dirty="0">
                <a:sym typeface="Barrio"/>
              </a:rPr>
              <a:t> of the </a:t>
            </a:r>
            <a:r>
              <a:rPr lang="fr-FR" sz="3200" dirty="0" err="1">
                <a:sym typeface="Barrio"/>
              </a:rPr>
              <a:t>week</a:t>
            </a:r>
            <a:r>
              <a:rPr lang="fr-FR" sz="3200" dirty="0">
                <a:sym typeface="Barrio"/>
              </a:rPr>
              <a:t>!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3490BCB7-F094-824E-B885-CFC0FF0F2DA6}"/>
              </a:ext>
            </a:extLst>
          </p:cNvPr>
          <p:cNvSpPr txBox="1"/>
          <p:nvPr/>
        </p:nvSpPr>
        <p:spPr>
          <a:xfrm>
            <a:off x="409693" y="1531428"/>
            <a:ext cx="219076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tx1"/>
                </a:solidFill>
                <a:latin typeface="Architects Daughter" panose="020B0604020202020204" charset="0"/>
              </a:rPr>
              <a:t>Monday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4DB7AA7E-23D5-E147-BAF0-E6AEC195E987}"/>
              </a:ext>
            </a:extLst>
          </p:cNvPr>
          <p:cNvSpPr txBox="1"/>
          <p:nvPr/>
        </p:nvSpPr>
        <p:spPr>
          <a:xfrm>
            <a:off x="3015642" y="1525517"/>
            <a:ext cx="2160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tx1"/>
                </a:solidFill>
                <a:latin typeface="Architects Daughter" panose="020B0604020202020204" charset="0"/>
              </a:rPr>
              <a:t>Tuesday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2331D6DD-A0C4-3845-8487-DA62D0C6815E}"/>
              </a:ext>
            </a:extLst>
          </p:cNvPr>
          <p:cNvSpPr txBox="1"/>
          <p:nvPr/>
        </p:nvSpPr>
        <p:spPr>
          <a:xfrm>
            <a:off x="1689503" y="2541361"/>
            <a:ext cx="2520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tx1"/>
                </a:solidFill>
                <a:latin typeface="Architects Daughter" panose="020B0604020202020204" charset="0"/>
              </a:rPr>
              <a:t>Thursday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4072C599-3100-844E-9382-5E5A8BA17900}"/>
              </a:ext>
            </a:extLst>
          </p:cNvPr>
          <p:cNvSpPr txBox="1"/>
          <p:nvPr/>
        </p:nvSpPr>
        <p:spPr>
          <a:xfrm>
            <a:off x="5590830" y="1538246"/>
            <a:ext cx="2700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tx1"/>
                </a:solidFill>
                <a:latin typeface="Architects Daughter" panose="020B0604020202020204" charset="0"/>
              </a:rPr>
              <a:t>Wednesday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3AF577E-79CF-F74F-9156-423CC874F6C1}"/>
              </a:ext>
            </a:extLst>
          </p:cNvPr>
          <p:cNvSpPr txBox="1"/>
          <p:nvPr/>
        </p:nvSpPr>
        <p:spPr>
          <a:xfrm>
            <a:off x="2659152" y="3521314"/>
            <a:ext cx="2340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tx1"/>
                </a:solidFill>
                <a:latin typeface="Architects Daughter" panose="020B0604020202020204" charset="0"/>
              </a:rPr>
              <a:t>Saturday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41536DE-A7F6-5449-8C15-9BF95320B5E0}"/>
              </a:ext>
            </a:extLst>
          </p:cNvPr>
          <p:cNvSpPr txBox="1"/>
          <p:nvPr/>
        </p:nvSpPr>
        <p:spPr>
          <a:xfrm>
            <a:off x="5538263" y="3506872"/>
            <a:ext cx="1800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tx1"/>
                </a:solidFill>
                <a:latin typeface="Architects Daughter" panose="020B0604020202020204" charset="0"/>
              </a:rPr>
              <a:t>Sunday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C37AC20-00CB-5C4B-BC82-41953D6FC331}"/>
              </a:ext>
            </a:extLst>
          </p:cNvPr>
          <p:cNvSpPr txBox="1"/>
          <p:nvPr/>
        </p:nvSpPr>
        <p:spPr>
          <a:xfrm>
            <a:off x="4742744" y="2518586"/>
            <a:ext cx="248027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tx1"/>
                </a:solidFill>
                <a:latin typeface="Architects Daughter" panose="020B0604020202020204" charset="0"/>
              </a:rPr>
              <a:t>Friday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3490BCB7-F094-824E-B885-CFC0FF0F2DA6}"/>
              </a:ext>
            </a:extLst>
          </p:cNvPr>
          <p:cNvSpPr txBox="1"/>
          <p:nvPr/>
        </p:nvSpPr>
        <p:spPr>
          <a:xfrm>
            <a:off x="409693" y="1539960"/>
            <a:ext cx="2190762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tx1"/>
                </a:solidFill>
                <a:latin typeface="Architects Daughter" panose="020B0604020202020204" charset="0"/>
              </a:rPr>
              <a:t>Mon</a:t>
            </a:r>
            <a:r>
              <a:rPr lang="fr-FR" sz="3600" dirty="0">
                <a:solidFill>
                  <a:srgbClr val="FF0000"/>
                </a:solidFill>
                <a:latin typeface="Architects Daughter" panose="020B0604020202020204" charset="0"/>
              </a:rPr>
              <a:t>day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4DB7AA7E-23D5-E147-BAF0-E6AEC195E987}"/>
              </a:ext>
            </a:extLst>
          </p:cNvPr>
          <p:cNvSpPr txBox="1"/>
          <p:nvPr/>
        </p:nvSpPr>
        <p:spPr>
          <a:xfrm>
            <a:off x="3015642" y="1523266"/>
            <a:ext cx="2160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tx1"/>
                </a:solidFill>
                <a:latin typeface="Architects Daughter" panose="020B0604020202020204" charset="0"/>
              </a:rPr>
              <a:t>Tues</a:t>
            </a:r>
            <a:r>
              <a:rPr lang="fr-FR" sz="3600" dirty="0">
                <a:solidFill>
                  <a:srgbClr val="FF0000"/>
                </a:solidFill>
                <a:latin typeface="Architects Daughter" panose="020B0604020202020204" charset="0"/>
              </a:rPr>
              <a:t>day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331D6DD-A0C4-3845-8487-DA62D0C6815E}"/>
              </a:ext>
            </a:extLst>
          </p:cNvPr>
          <p:cNvSpPr txBox="1"/>
          <p:nvPr/>
        </p:nvSpPr>
        <p:spPr>
          <a:xfrm>
            <a:off x="1694583" y="2534098"/>
            <a:ext cx="2520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tx1"/>
                </a:solidFill>
                <a:latin typeface="Architects Daughter" panose="020B0604020202020204" charset="0"/>
              </a:rPr>
              <a:t>Thurs</a:t>
            </a:r>
            <a:r>
              <a:rPr lang="fr-FR" sz="3600" dirty="0">
                <a:solidFill>
                  <a:srgbClr val="FF0000"/>
                </a:solidFill>
                <a:latin typeface="Architects Daughter" panose="020B0604020202020204" charset="0"/>
              </a:rPr>
              <a:t>day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4072C599-3100-844E-9382-5E5A8BA17900}"/>
              </a:ext>
            </a:extLst>
          </p:cNvPr>
          <p:cNvSpPr txBox="1"/>
          <p:nvPr/>
        </p:nvSpPr>
        <p:spPr>
          <a:xfrm>
            <a:off x="5590830" y="1534943"/>
            <a:ext cx="2700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tx1"/>
                </a:solidFill>
                <a:latin typeface="Architects Daughter" panose="020B0604020202020204" charset="0"/>
              </a:rPr>
              <a:t>Wednes</a:t>
            </a:r>
            <a:r>
              <a:rPr lang="fr-FR" sz="3600" dirty="0">
                <a:solidFill>
                  <a:srgbClr val="FF0000"/>
                </a:solidFill>
                <a:latin typeface="Architects Daughter" panose="020B0604020202020204" charset="0"/>
              </a:rPr>
              <a:t>day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3AF577E-79CF-F74F-9156-423CC874F6C1}"/>
              </a:ext>
            </a:extLst>
          </p:cNvPr>
          <p:cNvSpPr txBox="1"/>
          <p:nvPr/>
        </p:nvSpPr>
        <p:spPr>
          <a:xfrm>
            <a:off x="2659152" y="3506871"/>
            <a:ext cx="2340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tx1"/>
                </a:solidFill>
                <a:latin typeface="Architects Daughter" panose="020B0604020202020204" charset="0"/>
              </a:rPr>
              <a:t>Satur</a:t>
            </a:r>
            <a:r>
              <a:rPr lang="fr-FR" sz="3600" dirty="0">
                <a:solidFill>
                  <a:srgbClr val="FF0000"/>
                </a:solidFill>
                <a:latin typeface="Architects Daughter" panose="020B0604020202020204" charset="0"/>
              </a:rPr>
              <a:t>day</a:t>
            </a: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41536DE-A7F6-5449-8C15-9BF95320B5E0}"/>
              </a:ext>
            </a:extLst>
          </p:cNvPr>
          <p:cNvSpPr txBox="1"/>
          <p:nvPr/>
        </p:nvSpPr>
        <p:spPr>
          <a:xfrm>
            <a:off x="5538263" y="3511619"/>
            <a:ext cx="1800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tx1"/>
                </a:solidFill>
                <a:latin typeface="Architects Daughter" panose="020B0604020202020204" charset="0"/>
              </a:rPr>
              <a:t>Sun</a:t>
            </a:r>
            <a:r>
              <a:rPr lang="fr-FR" sz="3600" dirty="0">
                <a:solidFill>
                  <a:srgbClr val="FF0000"/>
                </a:solidFill>
                <a:latin typeface="Architects Daughter" panose="020B0604020202020204" charset="0"/>
              </a:rPr>
              <a:t>day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EC37AC20-00CB-5C4B-BC82-41953D6FC331}"/>
              </a:ext>
            </a:extLst>
          </p:cNvPr>
          <p:cNvSpPr txBox="1"/>
          <p:nvPr/>
        </p:nvSpPr>
        <p:spPr>
          <a:xfrm>
            <a:off x="4748314" y="2511365"/>
            <a:ext cx="2480271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3600" dirty="0">
                <a:solidFill>
                  <a:schemeClr val="tx1"/>
                </a:solidFill>
                <a:latin typeface="Architects Daughter" panose="020B0604020202020204" charset="0"/>
              </a:rPr>
              <a:t>Fri</a:t>
            </a:r>
            <a:r>
              <a:rPr lang="fr-FR" sz="3600" dirty="0">
                <a:solidFill>
                  <a:srgbClr val="FF0000"/>
                </a:solidFill>
                <a:latin typeface="Architects Daughter" panose="020B0604020202020204" charset="0"/>
              </a:rPr>
              <a:t>day</a:t>
            </a:r>
          </a:p>
        </p:txBody>
      </p:sp>
      <p:pic>
        <p:nvPicPr>
          <p:cNvPr id="29" name="Google Shape;181;p8" descr="Stylo, Écrit, Dessin À Main Levée, Crayon"/>
          <p:cNvPicPr preferRelativeResize="0"/>
          <p:nvPr/>
        </p:nvPicPr>
        <p:blipFill rotWithShape="1">
          <a:blip r:embed="rId3">
            <a:alphaModFix/>
          </a:blip>
          <a:srcRect r="39925" b="21171"/>
          <a:stretch/>
        </p:blipFill>
        <p:spPr>
          <a:xfrm>
            <a:off x="8061570" y="633482"/>
            <a:ext cx="491430" cy="482901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Image 3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05" y="618756"/>
            <a:ext cx="405993" cy="405993"/>
          </a:xfrm>
          <a:prstGeom prst="rect">
            <a:avLst/>
          </a:prstGeom>
        </p:spPr>
      </p:pic>
      <p:grpSp>
        <p:nvGrpSpPr>
          <p:cNvPr id="2" name="Groupe 1"/>
          <p:cNvGrpSpPr/>
          <p:nvPr/>
        </p:nvGrpSpPr>
        <p:grpSpPr>
          <a:xfrm>
            <a:off x="423453" y="2854411"/>
            <a:ext cx="911077" cy="1257370"/>
            <a:chOff x="423453" y="2777946"/>
            <a:chExt cx="1081523" cy="1333835"/>
          </a:xfrm>
        </p:grpSpPr>
        <p:pic>
          <p:nvPicPr>
            <p:cNvPr id="24" name="Google Shape;182;p2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 rot="20958942">
              <a:off x="423453" y="3038872"/>
              <a:ext cx="828000" cy="9360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152;p28">
              <a:extLst>
                <a:ext uri="{FF2B5EF4-FFF2-40B4-BE49-F238E27FC236}">
                  <a16:creationId xmlns:a16="http://schemas.microsoft.com/office/drawing/2014/main" id="{178C59CA-88F3-0D4C-B62B-D664FF974EC7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 rot="714828">
              <a:off x="795808" y="2777946"/>
              <a:ext cx="709168" cy="1333835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798873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Image 4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3336" y="1358850"/>
            <a:ext cx="1127979" cy="720000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6" name="Image 4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46" t="11567" r="12277" b="14350"/>
          <a:stretch/>
        </p:blipFill>
        <p:spPr>
          <a:xfrm>
            <a:off x="198162" y="1371506"/>
            <a:ext cx="1140000" cy="720000"/>
          </a:xfrm>
          <a:prstGeom prst="rect">
            <a:avLst/>
          </a:prstGeom>
          <a:ln w="9525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2" name="Google Shape;112;p17"/>
          <p:cNvSpPr txBox="1"/>
          <p:nvPr/>
        </p:nvSpPr>
        <p:spPr>
          <a:xfrm>
            <a:off x="2818050" y="587100"/>
            <a:ext cx="3170400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600">
              <a:latin typeface="Barrio"/>
              <a:ea typeface="Barrio"/>
              <a:cs typeface="Barrio"/>
              <a:sym typeface="Barrio"/>
            </a:endParaRPr>
          </a:p>
        </p:txBody>
      </p:sp>
      <p:sp>
        <p:nvSpPr>
          <p:cNvPr id="113" name="Google Shape;113;p17"/>
          <p:cNvSpPr txBox="1"/>
          <p:nvPr/>
        </p:nvSpPr>
        <p:spPr>
          <a:xfrm>
            <a:off x="1523340" y="597723"/>
            <a:ext cx="6317216" cy="58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 algn="ctr">
              <a:buSzPts val="3600"/>
              <a:buNone/>
              <a:defRPr sz="4400">
                <a:solidFill>
                  <a:schemeClr val="dk1"/>
                </a:solidFill>
                <a:latin typeface="Architects Daughter" panose="020B0604020202020204" charset="0"/>
                <a:cs typeface="Barrio" panose="020B0604020202020204" charset="0"/>
              </a:defRPr>
            </a:lvl1pPr>
          </a:lstStyle>
          <a:p>
            <a:r>
              <a:rPr lang="fr-FR" sz="3600" dirty="0">
                <a:sym typeface="Barrio"/>
              </a:rPr>
              <a:t>Challenge!</a:t>
            </a:r>
          </a:p>
        </p:txBody>
      </p:sp>
      <p:grpSp>
        <p:nvGrpSpPr>
          <p:cNvPr id="35" name="Groupe 34"/>
          <p:cNvGrpSpPr/>
          <p:nvPr/>
        </p:nvGrpSpPr>
        <p:grpSpPr>
          <a:xfrm>
            <a:off x="835270" y="1381376"/>
            <a:ext cx="7384996" cy="2918635"/>
            <a:chOff x="812410" y="1312796"/>
            <a:chExt cx="7384996" cy="2918635"/>
          </a:xfrm>
        </p:grpSpPr>
        <p:grpSp>
          <p:nvGrpSpPr>
            <p:cNvPr id="25" name="Groupe 24"/>
            <p:cNvGrpSpPr/>
            <p:nvPr/>
          </p:nvGrpSpPr>
          <p:grpSpPr>
            <a:xfrm>
              <a:off x="4869889" y="1312796"/>
              <a:ext cx="3327517" cy="2849187"/>
              <a:chOff x="4869889" y="1312796"/>
              <a:chExt cx="3327517" cy="2849187"/>
            </a:xfrm>
          </p:grpSpPr>
          <p:pic>
            <p:nvPicPr>
              <p:cNvPr id="26" name="Image 25"/>
              <p:cNvPicPr>
                <a:picLocks noChangeAspect="1"/>
              </p:cNvPicPr>
              <p:nvPr/>
            </p:nvPicPr>
            <p:blipFill>
              <a:blip r:embed="rId5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69889" y="1312796"/>
                <a:ext cx="3327517" cy="2849187"/>
              </a:xfrm>
              <a:prstGeom prst="rect">
                <a:avLst/>
              </a:prstGeom>
            </p:spPr>
          </p:pic>
          <p:sp>
            <p:nvSpPr>
              <p:cNvPr id="23" name="ZoneTexte 22"/>
              <p:cNvSpPr txBox="1"/>
              <p:nvPr/>
            </p:nvSpPr>
            <p:spPr>
              <a:xfrm rot="21180000">
                <a:off x="5068002" y="1812414"/>
                <a:ext cx="2931626" cy="230832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 anchor="ctr">
                <a:spAutoFit/>
              </a:bodyPr>
              <a:lstStyle/>
              <a:p>
                <a:r>
                  <a:rPr lang="fr-FR" sz="900" dirty="0">
                    <a:latin typeface="Bahnschrift Condensed" panose="020B0502040204020203" pitchFamily="34" charset="0"/>
                  </a:rPr>
                  <a:t>                 Monday    Tuesday      Wednesday   Thursday      Friday        Saturday</a:t>
                </a:r>
              </a:p>
            </p:txBody>
          </p:sp>
          <p:sp>
            <p:nvSpPr>
              <p:cNvPr id="30" name="ZoneTexte 29"/>
              <p:cNvSpPr txBox="1"/>
              <p:nvPr/>
            </p:nvSpPr>
            <p:spPr>
              <a:xfrm rot="21180000">
                <a:off x="5010384" y="1968125"/>
                <a:ext cx="489378" cy="2308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fr-FR" sz="900" dirty="0">
                    <a:latin typeface="Bahnschrift Condensed" panose="020B0502040204020203" pitchFamily="34" charset="0"/>
                  </a:rPr>
                  <a:t>Sunday</a:t>
                </a:r>
              </a:p>
            </p:txBody>
          </p:sp>
        </p:grpSp>
        <p:grpSp>
          <p:nvGrpSpPr>
            <p:cNvPr id="34" name="Groupe 33"/>
            <p:cNvGrpSpPr/>
            <p:nvPr/>
          </p:nvGrpSpPr>
          <p:grpSpPr>
            <a:xfrm>
              <a:off x="812410" y="1382244"/>
              <a:ext cx="7257879" cy="2849187"/>
              <a:chOff x="814083" y="1390732"/>
              <a:chExt cx="7257879" cy="2849187"/>
            </a:xfrm>
          </p:grpSpPr>
          <p:pic>
            <p:nvPicPr>
              <p:cNvPr id="5" name="Image 4"/>
              <p:cNvPicPr>
                <a:picLocks noChangeAspect="1"/>
              </p:cNvPicPr>
              <p:nvPr/>
            </p:nvPicPr>
            <p:blipFill>
              <a:blip r:embed="rId5">
                <a:duotone>
                  <a:prstClr val="black"/>
                  <a:schemeClr val="accent5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4083" y="1390732"/>
                <a:ext cx="3327517" cy="2849187"/>
              </a:xfrm>
              <a:prstGeom prst="rect">
                <a:avLst/>
              </a:prstGeom>
              <a:ln>
                <a:noFill/>
              </a:ln>
            </p:spPr>
          </p:pic>
          <p:sp>
            <p:nvSpPr>
              <p:cNvPr id="6" name="Rectangle 5"/>
              <p:cNvSpPr/>
              <p:nvPr/>
            </p:nvSpPr>
            <p:spPr>
              <a:xfrm rot="21291125">
                <a:off x="3225083" y="1544563"/>
                <a:ext cx="677885" cy="2144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28" name="Rectangle 27"/>
              <p:cNvSpPr/>
              <p:nvPr/>
            </p:nvSpPr>
            <p:spPr>
              <a:xfrm rot="21291125">
                <a:off x="7277436" y="1463601"/>
                <a:ext cx="677885" cy="2144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29" name="Image 28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 rot="21130874">
                <a:off x="1104468" y="1894203"/>
                <a:ext cx="2896392" cy="1842242"/>
              </a:xfrm>
              <a:prstGeom prst="rect">
                <a:avLst/>
              </a:prstGeom>
            </p:spPr>
          </p:pic>
          <p:sp>
            <p:nvSpPr>
              <p:cNvPr id="32" name="ZoneTexte 31"/>
              <p:cNvSpPr txBox="1"/>
              <p:nvPr/>
            </p:nvSpPr>
            <p:spPr>
              <a:xfrm rot="21120000">
                <a:off x="1041565" y="1989805"/>
                <a:ext cx="2931626" cy="18466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fr-FR" sz="600" dirty="0">
                    <a:latin typeface="Arial" panose="020B0604020202020204" pitchFamily="34" charset="0"/>
                    <a:cs typeface="Arial" panose="020B0604020202020204" pitchFamily="34" charset="0"/>
                  </a:rPr>
                  <a:t>                   Mardi          Mercredi    Jeudi           Vendredi     Samedi      Dimanche</a:t>
                </a:r>
              </a:p>
            </p:txBody>
          </p:sp>
          <p:sp>
            <p:nvSpPr>
              <p:cNvPr id="33" name="ZoneTexte 32"/>
              <p:cNvSpPr txBox="1"/>
              <p:nvPr/>
            </p:nvSpPr>
            <p:spPr>
              <a:xfrm rot="21110663">
                <a:off x="998876" y="2156884"/>
                <a:ext cx="489378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fr-FR" sz="700" dirty="0">
                    <a:latin typeface="+mj-lt"/>
                  </a:rPr>
                  <a:t> Lundi</a:t>
                </a:r>
              </a:p>
            </p:txBody>
          </p:sp>
          <p:sp>
            <p:nvSpPr>
              <p:cNvPr id="38" name="Rectangle 37"/>
              <p:cNvSpPr/>
              <p:nvPr/>
            </p:nvSpPr>
            <p:spPr>
              <a:xfrm rot="21291125">
                <a:off x="7257116" y="1468300"/>
                <a:ext cx="677885" cy="21440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pic>
            <p:nvPicPr>
              <p:cNvPr id="37" name="Image 36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 rot="21180000">
                <a:off x="5173962" y="1799654"/>
                <a:ext cx="2898000" cy="1844081"/>
              </a:xfrm>
              <a:prstGeom prst="rect">
                <a:avLst/>
              </a:prstGeom>
            </p:spPr>
          </p:pic>
          <p:sp>
            <p:nvSpPr>
              <p:cNvPr id="39" name="ZoneTexte 38"/>
              <p:cNvSpPr txBox="1"/>
              <p:nvPr/>
            </p:nvSpPr>
            <p:spPr>
              <a:xfrm rot="21188242">
                <a:off x="5111899" y="1888332"/>
                <a:ext cx="2931626" cy="184666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fr-FR" sz="600" dirty="0">
                    <a:latin typeface="+mj-lt"/>
                  </a:rPr>
                  <a:t>                 Monday       Tuesday      </a:t>
                </a:r>
                <a:r>
                  <a:rPr lang="fr-FR" sz="500" dirty="0">
                    <a:latin typeface="+mj-lt"/>
                  </a:rPr>
                  <a:t>Wednesday</a:t>
                </a:r>
                <a:r>
                  <a:rPr lang="fr-FR" sz="600" dirty="0">
                    <a:latin typeface="+mj-lt"/>
                  </a:rPr>
                  <a:t>   Thursday    Friday        Saturday</a:t>
                </a:r>
              </a:p>
            </p:txBody>
          </p:sp>
          <p:sp>
            <p:nvSpPr>
              <p:cNvPr id="40" name="ZoneTexte 39"/>
              <p:cNvSpPr txBox="1"/>
              <p:nvPr/>
            </p:nvSpPr>
            <p:spPr>
              <a:xfrm rot="21110663">
                <a:off x="5054885" y="2042661"/>
                <a:ext cx="489378" cy="20005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r>
                  <a:rPr lang="fr-FR" sz="700" dirty="0">
                    <a:latin typeface="+mj-lt"/>
                  </a:rPr>
                  <a:t>Sunday</a:t>
                </a:r>
              </a:p>
            </p:txBody>
          </p:sp>
          <p:sp>
            <p:nvSpPr>
              <p:cNvPr id="31" name="Trapèze 30"/>
              <p:cNvSpPr/>
              <p:nvPr/>
            </p:nvSpPr>
            <p:spPr>
              <a:xfrm rot="5094397">
                <a:off x="1538670" y="1112016"/>
                <a:ext cx="381048" cy="1475956"/>
              </a:xfrm>
              <a:prstGeom prst="trapezoi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1" name="Rectangle 40"/>
              <p:cNvSpPr/>
              <p:nvPr/>
            </p:nvSpPr>
            <p:spPr>
              <a:xfrm rot="21176834">
                <a:off x="817440" y="1678034"/>
                <a:ext cx="1492920" cy="33943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800" dirty="0">
                    <a:solidFill>
                      <a:schemeClr val="tx1"/>
                    </a:solidFill>
                  </a:rPr>
                  <a:t>Janvier</a:t>
                </a:r>
              </a:p>
            </p:txBody>
          </p:sp>
          <p:sp>
            <p:nvSpPr>
              <p:cNvPr id="43" name="Trapèze 42"/>
              <p:cNvSpPr/>
              <p:nvPr/>
            </p:nvSpPr>
            <p:spPr>
              <a:xfrm rot="5094397">
                <a:off x="5578073" y="1023373"/>
                <a:ext cx="381048" cy="1475956"/>
              </a:xfrm>
              <a:prstGeom prst="trapezoid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fr-FR"/>
              </a:p>
            </p:txBody>
          </p:sp>
          <p:sp>
            <p:nvSpPr>
              <p:cNvPr id="44" name="Rectangle 43"/>
              <p:cNvSpPr/>
              <p:nvPr/>
            </p:nvSpPr>
            <p:spPr>
              <a:xfrm rot="21176834">
                <a:off x="4948283" y="1581771"/>
                <a:ext cx="1492920" cy="33943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2800" dirty="0">
                    <a:solidFill>
                      <a:schemeClr val="tx1"/>
                    </a:solidFill>
                  </a:rPr>
                  <a:t>January</a:t>
                </a:r>
              </a:p>
            </p:txBody>
          </p:sp>
        </p:grpSp>
      </p:grpSp>
      <p:sp>
        <p:nvSpPr>
          <p:cNvPr id="42" name="Ellipse 41"/>
          <p:cNvSpPr/>
          <p:nvPr/>
        </p:nvSpPr>
        <p:spPr>
          <a:xfrm rot="20304596">
            <a:off x="1103339" y="2193799"/>
            <a:ext cx="278628" cy="283501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8" name="Ellipse 47"/>
          <p:cNvSpPr/>
          <p:nvPr/>
        </p:nvSpPr>
        <p:spPr>
          <a:xfrm rot="20304596">
            <a:off x="5155436" y="2081164"/>
            <a:ext cx="355950" cy="221426"/>
          </a:xfrm>
          <a:prstGeom prst="ellipse">
            <a:avLst/>
          </a:prstGeom>
          <a:noFill/>
          <a:ln w="76200">
            <a:solidFill>
              <a:srgbClr val="FF0000"/>
            </a:solidFill>
          </a:ln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5" name="Image 4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05" y="618756"/>
            <a:ext cx="405993" cy="405993"/>
          </a:xfrm>
          <a:prstGeom prst="rect">
            <a:avLst/>
          </a:prstGeom>
        </p:spPr>
      </p:pic>
      <p:pic>
        <p:nvPicPr>
          <p:cNvPr id="49" name="Image 4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760" y="667426"/>
            <a:ext cx="534924" cy="534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310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2" grpId="0" animBg="1"/>
      <p:bldP spid="4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17"/>
          <p:cNvSpPr txBox="1"/>
          <p:nvPr/>
        </p:nvSpPr>
        <p:spPr>
          <a:xfrm>
            <a:off x="1574157" y="585325"/>
            <a:ext cx="6282270" cy="59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3200" dirty="0" err="1">
                <a:solidFill>
                  <a:schemeClr val="dk1"/>
                </a:solidFill>
                <a:latin typeface="Architects Daughter" panose="020B0604020202020204" charset="0"/>
                <a:ea typeface="Barrio"/>
                <a:cs typeface="Barrio"/>
                <a:sym typeface="Barrio"/>
              </a:rPr>
              <a:t>Remember</a:t>
            </a:r>
            <a:r>
              <a:rPr lang="fr-FR" sz="3200" dirty="0">
                <a:solidFill>
                  <a:schemeClr val="dk1"/>
                </a:solidFill>
                <a:latin typeface="Architects Daughter" panose="020B0604020202020204" charset="0"/>
                <a:ea typeface="Barrio"/>
                <a:cs typeface="Barrio"/>
                <a:sym typeface="Barrio"/>
              </a:rPr>
              <a:t>: </a:t>
            </a:r>
            <a:r>
              <a:rPr lang="fr-FR" sz="3200" dirty="0" err="1">
                <a:solidFill>
                  <a:schemeClr val="dk1"/>
                </a:solidFill>
                <a:latin typeface="Architects Daughter" panose="020B0604020202020204" charset="0"/>
                <a:ea typeface="Barrio"/>
                <a:cs typeface="Barrio"/>
                <a:sym typeface="Barrio"/>
              </a:rPr>
              <a:t>months</a:t>
            </a:r>
            <a:r>
              <a:rPr lang="fr-FR" sz="3200" dirty="0">
                <a:solidFill>
                  <a:schemeClr val="dk1"/>
                </a:solidFill>
                <a:latin typeface="Architects Daughter" panose="020B0604020202020204" charset="0"/>
                <a:ea typeface="Barrio"/>
                <a:cs typeface="Barrio"/>
                <a:sym typeface="Barrio"/>
              </a:rPr>
              <a:t> and </a:t>
            </a:r>
            <a:r>
              <a:rPr lang="fr-FR" sz="3200" dirty="0" err="1">
                <a:solidFill>
                  <a:schemeClr val="dk1"/>
                </a:solidFill>
                <a:latin typeface="Architects Daughter" panose="020B0604020202020204" charset="0"/>
                <a:ea typeface="Barrio"/>
                <a:cs typeface="Barrio"/>
                <a:sym typeface="Barrio"/>
              </a:rPr>
              <a:t>seasons</a:t>
            </a:r>
            <a:r>
              <a:rPr lang="fr" sz="3200" dirty="0">
                <a:solidFill>
                  <a:schemeClr val="dk1"/>
                </a:solidFill>
                <a:latin typeface="Architects Daughter" panose="020B0604020202020204" charset="0"/>
                <a:ea typeface="Barrio"/>
                <a:cs typeface="Barrio"/>
                <a:sym typeface="Barrio"/>
              </a:rPr>
              <a:t> </a:t>
            </a:r>
            <a:endParaRPr sz="3200" dirty="0">
              <a:solidFill>
                <a:schemeClr val="dk1"/>
              </a:solidFill>
              <a:latin typeface="Architects Daughter" panose="020B0604020202020204" charset="0"/>
              <a:ea typeface="Barrio"/>
              <a:cs typeface="Barrio"/>
              <a:sym typeface="Barrio"/>
            </a:endParaRPr>
          </a:p>
        </p:txBody>
      </p:sp>
      <p:sp>
        <p:nvSpPr>
          <p:cNvPr id="137" name="Google Shape;137;p17"/>
          <p:cNvSpPr txBox="1"/>
          <p:nvPr/>
        </p:nvSpPr>
        <p:spPr>
          <a:xfrm>
            <a:off x="2165725" y="2869900"/>
            <a:ext cx="2416200" cy="10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100">
                <a:solidFill>
                  <a:srgbClr val="FFFFFF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Let’s mime !</a:t>
            </a:r>
            <a:endParaRPr/>
          </a:p>
        </p:txBody>
      </p:sp>
      <p:sp>
        <p:nvSpPr>
          <p:cNvPr id="138" name="Google Shape;138;p17"/>
          <p:cNvSpPr txBox="1"/>
          <p:nvPr/>
        </p:nvSpPr>
        <p:spPr>
          <a:xfrm>
            <a:off x="4508300" y="2528475"/>
            <a:ext cx="1692000" cy="485100"/>
          </a:xfrm>
          <a:prstGeom prst="rect">
            <a:avLst/>
          </a:prstGeom>
          <a:solidFill>
            <a:srgbClr val="DD7E6B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Au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gust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39" name="Google Shape;139;p17"/>
          <p:cNvSpPr txBox="1"/>
          <p:nvPr/>
        </p:nvSpPr>
        <p:spPr>
          <a:xfrm>
            <a:off x="547344" y="2528469"/>
            <a:ext cx="1692000" cy="485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Fe</a:t>
            </a:r>
            <a:r>
              <a:rPr lang="fr" sz="2400" dirty="0">
                <a:solidFill>
                  <a:schemeClr val="tx1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b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ruary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40" name="Google Shape;140;p17"/>
          <p:cNvSpPr txBox="1"/>
          <p:nvPr/>
        </p:nvSpPr>
        <p:spPr>
          <a:xfrm>
            <a:off x="2527825" y="3331750"/>
            <a:ext cx="1692000" cy="485100"/>
          </a:xfrm>
          <a:prstGeom prst="rect">
            <a:avLst/>
          </a:prstGeom>
          <a:solidFill>
            <a:srgbClr val="FFE599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/>
                <a:ea typeface="Architects Daughter"/>
                <a:cs typeface="Architects Daughter"/>
                <a:sym typeface="Architects Daughter"/>
              </a:rPr>
              <a:t>June</a:t>
            </a: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41" name="Google Shape;141;p17"/>
          <p:cNvSpPr txBox="1"/>
          <p:nvPr/>
        </p:nvSpPr>
        <p:spPr>
          <a:xfrm>
            <a:off x="547344" y="1725200"/>
            <a:ext cx="1692000" cy="485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Ja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nuary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42" name="Google Shape;142;p17"/>
          <p:cNvSpPr txBox="1"/>
          <p:nvPr/>
        </p:nvSpPr>
        <p:spPr>
          <a:xfrm>
            <a:off x="4508300" y="1725200"/>
            <a:ext cx="1692000" cy="485100"/>
          </a:xfrm>
          <a:prstGeom prst="rect">
            <a:avLst/>
          </a:prstGeom>
          <a:solidFill>
            <a:srgbClr val="DD7E6B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Ju</a:t>
            </a:r>
            <a:r>
              <a:rPr lang="fr" sz="2400" b="1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ly</a:t>
            </a:r>
            <a:endParaRPr sz="2400" b="1" dirty="0">
              <a:solidFill>
                <a:srgbClr val="FF0000"/>
              </a:solidFill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43" name="Google Shape;143;p17"/>
          <p:cNvSpPr txBox="1"/>
          <p:nvPr/>
        </p:nvSpPr>
        <p:spPr>
          <a:xfrm>
            <a:off x="2527825" y="1725200"/>
            <a:ext cx="1692000" cy="485100"/>
          </a:xfrm>
          <a:prstGeom prst="rect">
            <a:avLst/>
          </a:prstGeom>
          <a:solidFill>
            <a:srgbClr val="FFE599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A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pril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44" name="Google Shape;144;p17"/>
          <p:cNvSpPr txBox="1"/>
          <p:nvPr/>
        </p:nvSpPr>
        <p:spPr>
          <a:xfrm>
            <a:off x="547344" y="3331738"/>
            <a:ext cx="1692000" cy="485100"/>
          </a:xfrm>
          <a:prstGeom prst="rect">
            <a:avLst/>
          </a:prstGeom>
          <a:solidFill>
            <a:srgbClr val="FFFFFF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/>
                <a:ea typeface="Architects Daughter"/>
                <a:cs typeface="Architects Daughter"/>
                <a:sym typeface="Architects Daughter"/>
              </a:rPr>
              <a:t>March</a:t>
            </a: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45" name="Google Shape;145;p17"/>
          <p:cNvSpPr txBox="1"/>
          <p:nvPr/>
        </p:nvSpPr>
        <p:spPr>
          <a:xfrm>
            <a:off x="4508300" y="3331750"/>
            <a:ext cx="1792200" cy="485100"/>
          </a:xfrm>
          <a:prstGeom prst="rect">
            <a:avLst/>
          </a:prstGeom>
          <a:solidFill>
            <a:srgbClr val="DD7E6B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Sep</a:t>
            </a:r>
            <a:r>
              <a:rPr lang="fr" sz="2400" b="1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tem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ber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46" name="Google Shape;146;p17"/>
          <p:cNvSpPr txBox="1"/>
          <p:nvPr/>
        </p:nvSpPr>
        <p:spPr>
          <a:xfrm>
            <a:off x="6588975" y="3331738"/>
            <a:ext cx="1692000" cy="485100"/>
          </a:xfrm>
          <a:prstGeom prst="rect">
            <a:avLst/>
          </a:prstGeom>
          <a:solidFill>
            <a:srgbClr val="A4C2F4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De</a:t>
            </a:r>
            <a:r>
              <a:rPr lang="fr" sz="2400" b="1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cem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ber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47" name="Google Shape;147;p17"/>
          <p:cNvSpPr txBox="1"/>
          <p:nvPr/>
        </p:nvSpPr>
        <p:spPr>
          <a:xfrm>
            <a:off x="6588975" y="1725188"/>
            <a:ext cx="1692000" cy="485100"/>
          </a:xfrm>
          <a:prstGeom prst="rect">
            <a:avLst/>
          </a:prstGeom>
          <a:solidFill>
            <a:srgbClr val="A4C2F4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Oc</a:t>
            </a:r>
            <a:r>
              <a:rPr lang="fr" sz="2400" b="1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to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ber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48" name="Google Shape;148;p17"/>
          <p:cNvSpPr txBox="1"/>
          <p:nvPr/>
        </p:nvSpPr>
        <p:spPr>
          <a:xfrm>
            <a:off x="6588975" y="2528463"/>
            <a:ext cx="1692000" cy="485100"/>
          </a:xfrm>
          <a:prstGeom prst="rect">
            <a:avLst/>
          </a:prstGeom>
          <a:solidFill>
            <a:srgbClr val="A4C2F4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No</a:t>
            </a:r>
            <a:r>
              <a:rPr lang="fr" sz="2400" b="1" dirty="0">
                <a:solidFill>
                  <a:srgbClr val="FF0000"/>
                </a:solidFill>
                <a:latin typeface="Architects Daughter"/>
                <a:ea typeface="Architects Daughter"/>
                <a:cs typeface="Architects Daughter"/>
                <a:sym typeface="Architects Daughter"/>
              </a:rPr>
              <a:t>vem</a:t>
            </a:r>
            <a:r>
              <a:rPr lang="fr" sz="2400" dirty="0">
                <a:latin typeface="Architects Daughter"/>
                <a:ea typeface="Architects Daughter"/>
                <a:cs typeface="Architects Daughter"/>
                <a:sym typeface="Architects Daughter"/>
              </a:rPr>
              <a:t>ber</a:t>
            </a:r>
            <a:endParaRPr sz="2400" dirty="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sp>
        <p:nvSpPr>
          <p:cNvPr id="149" name="Google Shape;149;p17"/>
          <p:cNvSpPr txBox="1"/>
          <p:nvPr/>
        </p:nvSpPr>
        <p:spPr>
          <a:xfrm>
            <a:off x="2527825" y="2528463"/>
            <a:ext cx="1692000" cy="485100"/>
          </a:xfrm>
          <a:prstGeom prst="rect">
            <a:avLst/>
          </a:prstGeom>
          <a:solidFill>
            <a:srgbClr val="FFE599"/>
          </a:solidFill>
          <a:ln w="28575" cap="flat" cmpd="sng">
            <a:solidFill>
              <a:srgbClr val="98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Architects Daughter"/>
                <a:ea typeface="Architects Daughter"/>
                <a:cs typeface="Architects Daughter"/>
                <a:sym typeface="Architects Daughter"/>
              </a:rPr>
              <a:t>May</a:t>
            </a:r>
            <a:endParaRPr sz="2400">
              <a:latin typeface="Architects Daughter"/>
              <a:ea typeface="Architects Daughter"/>
              <a:cs typeface="Architects Daughter"/>
              <a:sym typeface="Architects Daughter"/>
            </a:endParaRPr>
          </a:p>
        </p:txBody>
      </p:sp>
      <p:grpSp>
        <p:nvGrpSpPr>
          <p:cNvPr id="150" name="Google Shape;150;p17"/>
          <p:cNvGrpSpPr/>
          <p:nvPr/>
        </p:nvGrpSpPr>
        <p:grpSpPr>
          <a:xfrm>
            <a:off x="2493144" y="1584738"/>
            <a:ext cx="1945800" cy="2342400"/>
            <a:chOff x="2400925" y="1623600"/>
            <a:chExt cx="1945800" cy="2342400"/>
          </a:xfrm>
        </p:grpSpPr>
        <p:sp>
          <p:nvSpPr>
            <p:cNvPr id="151" name="Google Shape;151;p17"/>
            <p:cNvSpPr txBox="1"/>
            <p:nvPr/>
          </p:nvSpPr>
          <p:spPr>
            <a:xfrm>
              <a:off x="2400925" y="1623600"/>
              <a:ext cx="1945800" cy="2342400"/>
            </a:xfrm>
            <a:prstGeom prst="rect">
              <a:avLst/>
            </a:prstGeom>
            <a:solidFill>
              <a:srgbClr val="FFFFFF"/>
            </a:solidFill>
            <a:ln w="38100" cap="flat" cmpd="sng">
              <a:solidFill>
                <a:srgbClr val="CC412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 dirty="0">
                <a:latin typeface="Barrio"/>
                <a:ea typeface="Barrio"/>
                <a:cs typeface="Barrio"/>
                <a:sym typeface="Barri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3000" dirty="0">
                  <a:latin typeface="Architects Daughter" panose="020B0604020202020204" charset="0"/>
                  <a:ea typeface="Barrio"/>
                  <a:cs typeface="Barrio"/>
                  <a:sym typeface="Barrio"/>
                </a:rPr>
                <a:t>spring</a:t>
              </a:r>
              <a:endParaRPr sz="3000" dirty="0">
                <a:latin typeface="Architects Daughter" panose="020B0604020202020204" charset="0"/>
                <a:ea typeface="Barrio"/>
                <a:cs typeface="Barrio"/>
                <a:sym typeface="Barrio"/>
              </a:endParaRPr>
            </a:p>
          </p:txBody>
        </p:sp>
        <p:pic>
          <p:nvPicPr>
            <p:cNvPr id="152" name="Google Shape;152;p17"/>
            <p:cNvPicPr preferRelativeResize="0"/>
            <p:nvPr/>
          </p:nvPicPr>
          <p:blipFill rotWithShape="1">
            <a:blip r:embed="rId3">
              <a:alphaModFix/>
            </a:blip>
            <a:srcRect r="50411" b="49425"/>
            <a:stretch/>
          </p:blipFill>
          <p:spPr>
            <a:xfrm>
              <a:off x="2841898" y="2841938"/>
              <a:ext cx="1063841" cy="108822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3" name="Google Shape;153;p17"/>
          <p:cNvGrpSpPr/>
          <p:nvPr/>
        </p:nvGrpSpPr>
        <p:grpSpPr>
          <a:xfrm>
            <a:off x="4381400" y="1584738"/>
            <a:ext cx="1945800" cy="2342400"/>
            <a:chOff x="4343275" y="1623600"/>
            <a:chExt cx="1945800" cy="2342400"/>
          </a:xfrm>
        </p:grpSpPr>
        <p:sp>
          <p:nvSpPr>
            <p:cNvPr id="154" name="Google Shape;154;p17"/>
            <p:cNvSpPr txBox="1"/>
            <p:nvPr/>
          </p:nvSpPr>
          <p:spPr>
            <a:xfrm>
              <a:off x="4343275" y="1623600"/>
              <a:ext cx="1945800" cy="2342400"/>
            </a:xfrm>
            <a:prstGeom prst="rect">
              <a:avLst/>
            </a:prstGeom>
            <a:solidFill>
              <a:srgbClr val="FFFFFF"/>
            </a:solidFill>
            <a:ln w="38100" cap="flat" cmpd="sng">
              <a:solidFill>
                <a:srgbClr val="CC412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 dirty="0">
                <a:latin typeface="Barrio"/>
                <a:ea typeface="Barrio"/>
                <a:cs typeface="Barrio"/>
                <a:sym typeface="Barri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3000" dirty="0">
                  <a:latin typeface="Architects Daughter" panose="020B0604020202020204" charset="0"/>
                  <a:ea typeface="Barrio"/>
                  <a:cs typeface="Barrio"/>
                  <a:sym typeface="Barrio"/>
                </a:rPr>
                <a:t>summer</a:t>
              </a:r>
              <a:endParaRPr sz="3000" dirty="0">
                <a:latin typeface="Architects Daughter" panose="020B0604020202020204" charset="0"/>
                <a:ea typeface="Barrio"/>
                <a:cs typeface="Barrio"/>
                <a:sym typeface="Barrio"/>
              </a:endParaRPr>
            </a:p>
          </p:txBody>
        </p:sp>
        <p:pic>
          <p:nvPicPr>
            <p:cNvPr id="155" name="Google Shape;155;p17"/>
            <p:cNvPicPr preferRelativeResize="0"/>
            <p:nvPr/>
          </p:nvPicPr>
          <p:blipFill rotWithShape="1">
            <a:blip r:embed="rId3">
              <a:alphaModFix/>
            </a:blip>
            <a:srcRect l="49474" b="49839"/>
            <a:stretch/>
          </p:blipFill>
          <p:spPr>
            <a:xfrm>
              <a:off x="4799527" y="2869913"/>
              <a:ext cx="1036748" cy="1032300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6" name="Google Shape;156;p17"/>
          <p:cNvGrpSpPr/>
          <p:nvPr/>
        </p:nvGrpSpPr>
        <p:grpSpPr>
          <a:xfrm>
            <a:off x="547344" y="1584738"/>
            <a:ext cx="1945800" cy="2342400"/>
            <a:chOff x="458575" y="1623600"/>
            <a:chExt cx="1945800" cy="2342400"/>
          </a:xfrm>
        </p:grpSpPr>
        <p:sp>
          <p:nvSpPr>
            <p:cNvPr id="157" name="Google Shape;157;p17"/>
            <p:cNvSpPr txBox="1"/>
            <p:nvPr/>
          </p:nvSpPr>
          <p:spPr>
            <a:xfrm>
              <a:off x="458575" y="1623600"/>
              <a:ext cx="1945800" cy="2342400"/>
            </a:xfrm>
            <a:prstGeom prst="rect">
              <a:avLst/>
            </a:prstGeom>
            <a:solidFill>
              <a:srgbClr val="FFFFFF"/>
            </a:solidFill>
            <a:ln w="38100" cap="flat" cmpd="sng">
              <a:solidFill>
                <a:srgbClr val="CC412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 dirty="0">
                <a:latin typeface="Barrio"/>
                <a:ea typeface="Barrio"/>
                <a:cs typeface="Barrio"/>
                <a:sym typeface="Barri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3000" dirty="0">
                  <a:latin typeface="Architects Daughter" panose="020B0604020202020204" charset="0"/>
                  <a:ea typeface="Barrio"/>
                  <a:cs typeface="Barrio"/>
                  <a:sym typeface="Barrio"/>
                </a:rPr>
                <a:t>winter</a:t>
              </a:r>
              <a:endParaRPr sz="3000" dirty="0">
                <a:latin typeface="Architects Daughter" panose="020B0604020202020204" charset="0"/>
                <a:ea typeface="Barrio"/>
                <a:cs typeface="Barrio"/>
                <a:sym typeface="Barrio"/>
              </a:endParaRPr>
            </a:p>
          </p:txBody>
        </p:sp>
        <p:pic>
          <p:nvPicPr>
            <p:cNvPr id="158" name="Google Shape;158;p17"/>
            <p:cNvPicPr preferRelativeResize="0"/>
            <p:nvPr/>
          </p:nvPicPr>
          <p:blipFill rotWithShape="1">
            <a:blip r:embed="rId3">
              <a:alphaModFix/>
            </a:blip>
            <a:srcRect l="49743" t="49964"/>
            <a:stretch/>
          </p:blipFill>
          <p:spPr>
            <a:xfrm>
              <a:off x="911375" y="2870175"/>
              <a:ext cx="1036750" cy="1035196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59" name="Google Shape;159;p17"/>
          <p:cNvGrpSpPr/>
          <p:nvPr/>
        </p:nvGrpSpPr>
        <p:grpSpPr>
          <a:xfrm>
            <a:off x="6330652" y="1584738"/>
            <a:ext cx="1992000" cy="2342400"/>
            <a:chOff x="6289075" y="1623600"/>
            <a:chExt cx="1992000" cy="2342400"/>
          </a:xfrm>
        </p:grpSpPr>
        <p:sp>
          <p:nvSpPr>
            <p:cNvPr id="160" name="Google Shape;160;p17"/>
            <p:cNvSpPr txBox="1"/>
            <p:nvPr/>
          </p:nvSpPr>
          <p:spPr>
            <a:xfrm>
              <a:off x="6289075" y="1623600"/>
              <a:ext cx="1992000" cy="2342400"/>
            </a:xfrm>
            <a:prstGeom prst="rect">
              <a:avLst/>
            </a:prstGeom>
            <a:solidFill>
              <a:srgbClr val="FFFFFF"/>
            </a:solidFill>
            <a:ln w="38100" cap="flat" cmpd="sng">
              <a:solidFill>
                <a:srgbClr val="CC4125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t" anchorCtr="0">
              <a:no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3000" dirty="0">
                <a:latin typeface="Barrio"/>
                <a:ea typeface="Barrio"/>
                <a:cs typeface="Barrio"/>
                <a:sym typeface="Barri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-FR" sz="3000" dirty="0" err="1">
                  <a:latin typeface="Architects Daughter" panose="020B0604020202020204" charset="0"/>
                  <a:ea typeface="Barrio"/>
                  <a:cs typeface="Barrio"/>
                  <a:sym typeface="Barrio"/>
                </a:rPr>
                <a:t>autumn</a:t>
              </a:r>
              <a:endParaRPr sz="3000" dirty="0">
                <a:latin typeface="Architects Daughter" panose="020B0604020202020204" charset="0"/>
                <a:ea typeface="Barrio"/>
                <a:cs typeface="Barrio"/>
                <a:sym typeface="Barrio"/>
              </a:endParaRPr>
            </a:p>
          </p:txBody>
        </p:sp>
        <p:pic>
          <p:nvPicPr>
            <p:cNvPr id="161" name="Google Shape;161;p17"/>
            <p:cNvPicPr preferRelativeResize="0"/>
            <p:nvPr/>
          </p:nvPicPr>
          <p:blipFill rotWithShape="1">
            <a:blip r:embed="rId3">
              <a:alphaModFix/>
            </a:blip>
            <a:srcRect t="50216" r="49984"/>
            <a:stretch/>
          </p:blipFill>
          <p:spPr>
            <a:xfrm>
              <a:off x="6751000" y="2867357"/>
              <a:ext cx="1063850" cy="1062068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9" name="Google Shape;238;p28">
            <a:extLst>
              <a:ext uri="{FF2B5EF4-FFF2-40B4-BE49-F238E27FC236}">
                <a16:creationId xmlns:a16="http://schemas.microsoft.com/office/drawing/2014/main" id="{120009CC-B403-41CB-8A6F-85D1053A398D}"/>
              </a:ext>
            </a:extLst>
          </p:cNvPr>
          <p:cNvPicPr preferRelativeResize="0"/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67493" y="560405"/>
            <a:ext cx="520976" cy="61379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6C229ACA-65EF-495E-B0B5-F871BCC092C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3969" y="643058"/>
            <a:ext cx="540167" cy="540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73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30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3000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30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3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</p:bld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2993</TotalTime>
  <Words>1123</Words>
  <Application>Microsoft Office PowerPoint</Application>
  <PresentationFormat>Affichage à l'écran (16:9)</PresentationFormat>
  <Paragraphs>341</Paragraphs>
  <Slides>43</Slides>
  <Notes>43</Notes>
  <HiddenSlides>0</HiddenSlides>
  <MMClips>18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43</vt:i4>
      </vt:variant>
    </vt:vector>
  </HeadingPairs>
  <TitlesOfParts>
    <vt:vector size="50" baseType="lpstr">
      <vt:lpstr>Barrio</vt:lpstr>
      <vt:lpstr>Pacifico</vt:lpstr>
      <vt:lpstr>Arial</vt:lpstr>
      <vt:lpstr>Bahnschrift Condensed</vt:lpstr>
      <vt:lpstr>Architects Daughter</vt:lpstr>
      <vt:lpstr>Wingdings</vt:lpstr>
      <vt:lpstr>Simple Light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Sabrina Champion</dc:creator>
  <cp:lastModifiedBy>JOSSELYN BELLICAUD</cp:lastModifiedBy>
  <cp:revision>230</cp:revision>
  <dcterms:modified xsi:type="dcterms:W3CDTF">2020-09-29T08:29:46Z</dcterms:modified>
</cp:coreProperties>
</file>