
<file path=[Content_Types].xml><?xml version="1.0" encoding="utf-8"?>
<Types xmlns="http://schemas.openxmlformats.org/package/2006/content-types">
  <Default Extension="png" ContentType="image/png"/>
  <Default Extension="jpeg" ContentType="image/jpeg"/>
  <Default Extension="glb" ContentType="model/gltf.binary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sldIdLst>
    <p:sldId id="1090" r:id="rId2"/>
    <p:sldId id="1091" r:id="rId3"/>
    <p:sldId id="1092" r:id="rId4"/>
    <p:sldId id="1094" r:id="rId5"/>
    <p:sldId id="1095" r:id="rId6"/>
    <p:sldId id="1096" r:id="rId7"/>
    <p:sldId id="1097" r:id="rId8"/>
    <p:sldId id="1098" r:id="rId9"/>
    <p:sldId id="1333" r:id="rId10"/>
    <p:sldId id="1099" r:id="rId11"/>
    <p:sldId id="1100" r:id="rId12"/>
    <p:sldId id="1169" r:id="rId13"/>
    <p:sldId id="1062" r:id="rId14"/>
    <p:sldId id="1093" r:id="rId15"/>
    <p:sldId id="1170" r:id="rId16"/>
    <p:sldId id="1171" r:id="rId17"/>
    <p:sldId id="1172" r:id="rId18"/>
    <p:sldId id="1173" r:id="rId19"/>
    <p:sldId id="1174" r:id="rId20"/>
    <p:sldId id="1175" r:id="rId21"/>
    <p:sldId id="1176" r:id="rId22"/>
    <p:sldId id="1101" r:id="rId23"/>
    <p:sldId id="1103" r:id="rId24"/>
    <p:sldId id="710" r:id="rId25"/>
    <p:sldId id="1102" r:id="rId26"/>
    <p:sldId id="1105" r:id="rId27"/>
    <p:sldId id="1235" r:id="rId28"/>
    <p:sldId id="1134" r:id="rId29"/>
    <p:sldId id="1290" r:id="rId30"/>
    <p:sldId id="1291" r:id="rId31"/>
    <p:sldId id="1292" r:id="rId32"/>
    <p:sldId id="1293" r:id="rId33"/>
    <p:sldId id="1294" r:id="rId34"/>
    <p:sldId id="1295" r:id="rId35"/>
    <p:sldId id="1296" r:id="rId36"/>
    <p:sldId id="1149" r:id="rId37"/>
    <p:sldId id="1151" r:id="rId38"/>
    <p:sldId id="1331" r:id="rId39"/>
    <p:sldId id="1152" r:id="rId40"/>
    <p:sldId id="1110" r:id="rId41"/>
    <p:sldId id="1323" r:id="rId42"/>
    <p:sldId id="1276" r:id="rId43"/>
    <p:sldId id="1325" r:id="rId44"/>
    <p:sldId id="1232" r:id="rId45"/>
    <p:sldId id="1238" r:id="rId46"/>
    <p:sldId id="1239" r:id="rId47"/>
    <p:sldId id="1329" r:id="rId48"/>
  </p:sldIdLst>
  <p:sldSz cx="9144000" cy="5143500" type="screen16x9"/>
  <p:notesSz cx="9144000" cy="6858000"/>
  <p:defaultTextStyle>
    <a:defPPr>
      <a:defRPr lang="fr-FR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1620">
          <p15:clr>
            <a:srgbClr val="A4A3A4"/>
          </p15:clr>
        </p15:guide>
        <p15:guide id="4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ure BREMONT" initials="LB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8ED4"/>
    <a:srgbClr val="44A4D5"/>
    <a:srgbClr val="F74048"/>
    <a:srgbClr val="5A8EDC"/>
    <a:srgbClr val="FFD8E1"/>
    <a:srgbClr val="F75E72"/>
    <a:srgbClr val="FFF9C5"/>
    <a:srgbClr val="FAFFB4"/>
    <a:srgbClr val="FFF7C5"/>
    <a:srgbClr val="FFA4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7AC3CCA-C797-4891-BE02-D94E43425B78}" styleName="Style moye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A107856-5554-42FB-B03E-39F5DBC370BA}" styleName="Style moyen 4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16DA210-FB5B-4158-B5E0-FEB733F419BA}" styleName="Style clair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451" autoAdjust="0"/>
    <p:restoredTop sz="95135" autoAdjust="0"/>
  </p:normalViewPr>
  <p:slideViewPr>
    <p:cSldViewPr snapToGrid="0">
      <p:cViewPr>
        <p:scale>
          <a:sx n="103" d="100"/>
          <a:sy n="103" d="100"/>
        </p:scale>
        <p:origin x="-108" y="-36"/>
      </p:cViewPr>
      <p:guideLst>
        <p:guide orient="horz" pos="2160"/>
        <p:guide orient="horz" pos="1620"/>
        <p:guide pos="384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4" Type="http://schemas.openxmlformats.org/officeDocument/2006/relationships/image" Target="../media/image4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4" Type="http://schemas.openxmlformats.org/officeDocument/2006/relationships/image" Target="../media/image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104730-2024-374C-98E0-3A4CE7ED9881}" type="doc">
      <dgm:prSet loTypeId="urn:microsoft.com/office/officeart/2005/8/layout/hList7" loCatId="list" qsTypeId="urn:microsoft.com/office/officeart/2005/8/quickstyle/3d7" qsCatId="3D" csTypeId="urn:microsoft.com/office/officeart/2005/8/colors/colorful2" csCatId="colorful" phldr="1"/>
      <dgm:spPr/>
      <dgm:t>
        <a:bodyPr/>
        <a:lstStyle/>
        <a:p>
          <a:endParaRPr lang="fr-FR"/>
        </a:p>
      </dgm:t>
    </dgm:pt>
    <dgm:pt modelId="{5A256FE1-617A-F64B-AAA5-E71BA3D8E71B}">
      <dgm:prSet phldrT="[Texte]" custT="1"/>
      <dgm:spPr/>
      <dgm:t>
        <a:bodyPr/>
        <a:lstStyle/>
        <a:p>
          <a:r>
            <a:rPr lang="fr-FR" sz="2400" b="1" dirty="0"/>
            <a:t>Un crayon</a:t>
          </a:r>
          <a:endParaRPr lang="fr-FR" sz="2600" dirty="0"/>
        </a:p>
      </dgm:t>
    </dgm:pt>
    <dgm:pt modelId="{8DF59BD0-F274-DA45-A4C6-CD1040D03631}" type="parTrans" cxnId="{D627691E-CE20-A240-AE75-17D9A5E8D80E}">
      <dgm:prSet/>
      <dgm:spPr/>
      <dgm:t>
        <a:bodyPr/>
        <a:lstStyle/>
        <a:p>
          <a:endParaRPr lang="fr-FR"/>
        </a:p>
      </dgm:t>
    </dgm:pt>
    <dgm:pt modelId="{1221B9A9-1B18-A546-BD93-54DBEC081E68}" type="sibTrans" cxnId="{D627691E-CE20-A240-AE75-17D9A5E8D80E}">
      <dgm:prSet/>
      <dgm:spPr/>
      <dgm:t>
        <a:bodyPr/>
        <a:lstStyle/>
        <a:p>
          <a:endParaRPr lang="fr-FR"/>
        </a:p>
      </dgm:t>
    </dgm:pt>
    <dgm:pt modelId="{C98D5B68-7884-6648-A6A0-2E344EE2F2C1}">
      <dgm:prSet phldrT="[Texte]" custT="1"/>
      <dgm:spPr/>
      <dgm:t>
        <a:bodyPr/>
        <a:lstStyle/>
        <a:p>
          <a:r>
            <a:rPr lang="fr-FR" sz="2400" b="1" dirty="0"/>
            <a:t>10 questions</a:t>
          </a:r>
          <a:endParaRPr lang="fr-FR" sz="2400" dirty="0"/>
        </a:p>
      </dgm:t>
    </dgm:pt>
    <dgm:pt modelId="{89F25B63-67C6-2B49-87BA-7718746C431D}" type="parTrans" cxnId="{6E4E9F2E-D306-E440-8065-DAD3485E0D1C}">
      <dgm:prSet/>
      <dgm:spPr/>
      <dgm:t>
        <a:bodyPr/>
        <a:lstStyle/>
        <a:p>
          <a:endParaRPr lang="fr-FR"/>
        </a:p>
      </dgm:t>
    </dgm:pt>
    <dgm:pt modelId="{675274CD-34E5-B949-B313-38064B3EA771}" type="sibTrans" cxnId="{6E4E9F2E-D306-E440-8065-DAD3485E0D1C}">
      <dgm:prSet/>
      <dgm:spPr/>
      <dgm:t>
        <a:bodyPr/>
        <a:lstStyle/>
        <a:p>
          <a:endParaRPr lang="fr-FR"/>
        </a:p>
      </dgm:t>
    </dgm:pt>
    <dgm:pt modelId="{877D7047-60CD-754B-B94B-0D52DA8802EF}">
      <dgm:prSet phldrT="[Texte]" custT="1"/>
      <dgm:spPr/>
      <dgm:t>
        <a:bodyPr/>
        <a:lstStyle/>
        <a:p>
          <a:r>
            <a:rPr lang="fr-FR" sz="2400" b="1" dirty="0"/>
            <a:t>1 minute</a:t>
          </a:r>
          <a:endParaRPr lang="fr-FR" sz="2400" dirty="0"/>
        </a:p>
      </dgm:t>
    </dgm:pt>
    <dgm:pt modelId="{F776D0C3-C0C0-7847-978B-D8398B928E33}" type="parTrans" cxnId="{F29E88BF-B2B7-8C4D-8CAE-014202FBF28B}">
      <dgm:prSet/>
      <dgm:spPr/>
      <dgm:t>
        <a:bodyPr/>
        <a:lstStyle/>
        <a:p>
          <a:endParaRPr lang="fr-FR"/>
        </a:p>
      </dgm:t>
    </dgm:pt>
    <dgm:pt modelId="{D8C37D6F-0C89-C44B-B88F-7FDB054464A6}" type="sibTrans" cxnId="{F29E88BF-B2B7-8C4D-8CAE-014202FBF28B}">
      <dgm:prSet/>
      <dgm:spPr/>
      <dgm:t>
        <a:bodyPr/>
        <a:lstStyle/>
        <a:p>
          <a:endParaRPr lang="fr-FR"/>
        </a:p>
      </dgm:t>
    </dgm:pt>
    <dgm:pt modelId="{D865DF60-6A8A-1346-86CF-ADC5241F7441}">
      <dgm:prSet custT="1"/>
      <dgm:spPr/>
      <dgm:t>
        <a:bodyPr/>
        <a:lstStyle/>
        <a:p>
          <a:r>
            <a:rPr lang="fr-FR" sz="2400" b="1" dirty="0"/>
            <a:t>Une feuille</a:t>
          </a:r>
          <a:endParaRPr lang="fr-FR" sz="2400" dirty="0"/>
        </a:p>
      </dgm:t>
    </dgm:pt>
    <dgm:pt modelId="{806608CC-D2DF-374E-A47A-AC1E4E471D34}" type="parTrans" cxnId="{26514B5C-E4AC-D045-BD76-2A427C25A6C9}">
      <dgm:prSet/>
      <dgm:spPr/>
      <dgm:t>
        <a:bodyPr/>
        <a:lstStyle/>
        <a:p>
          <a:endParaRPr lang="fr-FR"/>
        </a:p>
      </dgm:t>
    </dgm:pt>
    <dgm:pt modelId="{752CCB7B-ADC2-E04D-8F22-DB13BC887169}" type="sibTrans" cxnId="{26514B5C-E4AC-D045-BD76-2A427C25A6C9}">
      <dgm:prSet/>
      <dgm:spPr/>
      <dgm:t>
        <a:bodyPr/>
        <a:lstStyle/>
        <a:p>
          <a:endParaRPr lang="fr-FR"/>
        </a:p>
      </dgm:t>
    </dgm:pt>
    <dgm:pt modelId="{F03929AC-A5BE-46C7-B2EB-DE5D02F17EA5}" type="pres">
      <dgm:prSet presAssocID="{39104730-2024-374C-98E0-3A4CE7ED988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8207BE3D-3894-498E-A790-5578FA0B386A}" type="pres">
      <dgm:prSet presAssocID="{39104730-2024-374C-98E0-3A4CE7ED9881}" presName="fgShape" presStyleLbl="fgShp" presStyleIdx="0" presStyleCnt="1" custScaleX="476" custScaleY="7371" custLinFactNeighborX="45318" custLinFactNeighborY="12662"/>
      <dgm:spPr>
        <a:noFill/>
      </dgm:spPr>
    </dgm:pt>
    <dgm:pt modelId="{D935CF21-0CB4-4008-AED2-D95256A45935}" type="pres">
      <dgm:prSet presAssocID="{39104730-2024-374C-98E0-3A4CE7ED9881}" presName="linComp" presStyleCnt="0"/>
      <dgm:spPr/>
    </dgm:pt>
    <dgm:pt modelId="{A34BD1AC-CFE2-4440-9E1E-DA26EBE91CB5}" type="pres">
      <dgm:prSet presAssocID="{5A256FE1-617A-F64B-AAA5-E71BA3D8E71B}" presName="compNode" presStyleCnt="0"/>
      <dgm:spPr/>
    </dgm:pt>
    <dgm:pt modelId="{AE200842-01D1-4791-B0D7-34368F694561}" type="pres">
      <dgm:prSet presAssocID="{5A256FE1-617A-F64B-AAA5-E71BA3D8E71B}" presName="bkgdShape" presStyleLbl="node1" presStyleIdx="0" presStyleCnt="4"/>
      <dgm:spPr/>
      <dgm:t>
        <a:bodyPr/>
        <a:lstStyle/>
        <a:p>
          <a:endParaRPr lang="fr-FR"/>
        </a:p>
      </dgm:t>
    </dgm:pt>
    <dgm:pt modelId="{B1388E4F-CD08-4780-8931-3197FAE92DBD}" type="pres">
      <dgm:prSet presAssocID="{5A256FE1-617A-F64B-AAA5-E71BA3D8E71B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C8682E2-34E2-42AA-9D4F-BBF51687BA9A}" type="pres">
      <dgm:prSet presAssocID="{5A256FE1-617A-F64B-AAA5-E71BA3D8E71B}" presName="invisiNode" presStyleLbl="node1" presStyleIdx="0" presStyleCnt="4"/>
      <dgm:spPr/>
    </dgm:pt>
    <dgm:pt modelId="{09EF8349-E60E-4CC1-A0E1-16B439606263}" type="pres">
      <dgm:prSet presAssocID="{5A256FE1-617A-F64B-AAA5-E71BA3D8E71B}" presName="imagNode" presStyleLbl="fgImgPlace1" presStyleIdx="0" presStyleCnt="4"/>
      <dgm:spPr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BACE0BB1-2E3F-4D32-B5D9-AE5B5FE9A0FE}" type="pres">
      <dgm:prSet presAssocID="{1221B9A9-1B18-A546-BD93-54DBEC081E68}" presName="sibTrans" presStyleLbl="sibTrans2D1" presStyleIdx="0" presStyleCnt="0"/>
      <dgm:spPr/>
      <dgm:t>
        <a:bodyPr/>
        <a:lstStyle/>
        <a:p>
          <a:endParaRPr lang="fr-FR"/>
        </a:p>
      </dgm:t>
    </dgm:pt>
    <dgm:pt modelId="{6A503F88-FBD4-4B64-9C1F-F30EE81DA4E1}" type="pres">
      <dgm:prSet presAssocID="{D865DF60-6A8A-1346-86CF-ADC5241F7441}" presName="compNode" presStyleCnt="0"/>
      <dgm:spPr/>
    </dgm:pt>
    <dgm:pt modelId="{C8C61BB2-4569-43EB-90E1-B72BD35898F2}" type="pres">
      <dgm:prSet presAssocID="{D865DF60-6A8A-1346-86CF-ADC5241F7441}" presName="bkgdShape" presStyleLbl="node1" presStyleIdx="1" presStyleCnt="4"/>
      <dgm:spPr/>
      <dgm:t>
        <a:bodyPr/>
        <a:lstStyle/>
        <a:p>
          <a:endParaRPr lang="fr-FR"/>
        </a:p>
      </dgm:t>
    </dgm:pt>
    <dgm:pt modelId="{EC1C52DB-7699-44FF-92A0-C7150D3F47D7}" type="pres">
      <dgm:prSet presAssocID="{D865DF60-6A8A-1346-86CF-ADC5241F7441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4162FFD-F15A-4EC2-B5B8-4DC78DFA40DE}" type="pres">
      <dgm:prSet presAssocID="{D865DF60-6A8A-1346-86CF-ADC5241F7441}" presName="invisiNode" presStyleLbl="node1" presStyleIdx="1" presStyleCnt="4"/>
      <dgm:spPr/>
    </dgm:pt>
    <dgm:pt modelId="{0BE6514E-3E9F-47A5-98CB-7025BF25A36C}" type="pres">
      <dgm:prSet presAssocID="{D865DF60-6A8A-1346-86CF-ADC5241F7441}" presName="imagNode" presStyleLbl="fgImgPlace1" presStyleIdx="1" presStyleCnt="4"/>
      <dgm:spPr>
        <a:blipFill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783BD1CD-F44D-423C-ABE0-ADAAA5FCDFF3}" type="pres">
      <dgm:prSet presAssocID="{752CCB7B-ADC2-E04D-8F22-DB13BC887169}" presName="sibTrans" presStyleLbl="sibTrans2D1" presStyleIdx="0" presStyleCnt="0"/>
      <dgm:spPr/>
      <dgm:t>
        <a:bodyPr/>
        <a:lstStyle/>
        <a:p>
          <a:endParaRPr lang="fr-FR"/>
        </a:p>
      </dgm:t>
    </dgm:pt>
    <dgm:pt modelId="{674A6086-A31D-40A8-9675-94E59F9037AF}" type="pres">
      <dgm:prSet presAssocID="{C98D5B68-7884-6648-A6A0-2E344EE2F2C1}" presName="compNode" presStyleCnt="0"/>
      <dgm:spPr/>
    </dgm:pt>
    <dgm:pt modelId="{1247E383-D628-4974-B182-08E11F678DD9}" type="pres">
      <dgm:prSet presAssocID="{C98D5B68-7884-6648-A6A0-2E344EE2F2C1}" presName="bkgdShape" presStyleLbl="node1" presStyleIdx="2" presStyleCnt="4"/>
      <dgm:spPr/>
      <dgm:t>
        <a:bodyPr/>
        <a:lstStyle/>
        <a:p>
          <a:endParaRPr lang="fr-FR"/>
        </a:p>
      </dgm:t>
    </dgm:pt>
    <dgm:pt modelId="{D6A6FF5C-63F6-49C4-9901-4D83661B9162}" type="pres">
      <dgm:prSet presAssocID="{C98D5B68-7884-6648-A6A0-2E344EE2F2C1}" presName="node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F456DF2-2C05-4F11-81DD-A5590DB354A9}" type="pres">
      <dgm:prSet presAssocID="{C98D5B68-7884-6648-A6A0-2E344EE2F2C1}" presName="invisiNode" presStyleLbl="node1" presStyleIdx="2" presStyleCnt="4"/>
      <dgm:spPr/>
    </dgm:pt>
    <dgm:pt modelId="{24C4BD0D-895C-4568-A896-752062ED08D6}" type="pres">
      <dgm:prSet presAssocID="{C98D5B68-7884-6648-A6A0-2E344EE2F2C1}" presName="imagNode" presStyleLbl="fgImgPlace1" presStyleIdx="2" presStyleCnt="4" custScaleX="83009" custScaleY="83009"/>
      <dgm:spPr>
        <a:blipFill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C6E6C9F0-75F9-4335-9B76-DFCDB62A3824}" type="pres">
      <dgm:prSet presAssocID="{675274CD-34E5-B949-B313-38064B3EA771}" presName="sibTrans" presStyleLbl="sibTrans2D1" presStyleIdx="0" presStyleCnt="0"/>
      <dgm:spPr/>
      <dgm:t>
        <a:bodyPr/>
        <a:lstStyle/>
        <a:p>
          <a:endParaRPr lang="fr-FR"/>
        </a:p>
      </dgm:t>
    </dgm:pt>
    <dgm:pt modelId="{1E0C3176-2796-43B5-83FA-F7B4E1177ABB}" type="pres">
      <dgm:prSet presAssocID="{877D7047-60CD-754B-B94B-0D52DA8802EF}" presName="compNode" presStyleCnt="0"/>
      <dgm:spPr/>
    </dgm:pt>
    <dgm:pt modelId="{1E86C874-2E95-41EF-9BA0-8F16C4854FF2}" type="pres">
      <dgm:prSet presAssocID="{877D7047-60CD-754B-B94B-0D52DA8802EF}" presName="bkgdShape" presStyleLbl="node1" presStyleIdx="3" presStyleCnt="4"/>
      <dgm:spPr/>
      <dgm:t>
        <a:bodyPr/>
        <a:lstStyle/>
        <a:p>
          <a:endParaRPr lang="fr-FR"/>
        </a:p>
      </dgm:t>
    </dgm:pt>
    <dgm:pt modelId="{8D832C02-A6C2-4180-9837-9D1E908CC96D}" type="pres">
      <dgm:prSet presAssocID="{877D7047-60CD-754B-B94B-0D52DA8802EF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8F754F8-B783-4A12-B678-D99B516F5F9D}" type="pres">
      <dgm:prSet presAssocID="{877D7047-60CD-754B-B94B-0D52DA8802EF}" presName="invisiNode" presStyleLbl="node1" presStyleIdx="3" presStyleCnt="4"/>
      <dgm:spPr/>
    </dgm:pt>
    <dgm:pt modelId="{8E025E97-6B6D-45FC-8AFC-AC5D7B99FE2E}" type="pres">
      <dgm:prSet presAssocID="{877D7047-60CD-754B-B94B-0D52DA8802EF}" presName="imagNode" presStyleLbl="fgImgPlace1" presStyleIdx="3" presStyleCnt="4" custScaleX="89650" custScaleY="89650"/>
      <dgm:spPr>
        <a:blipFill>
          <a:blip xmlns:r="http://schemas.openxmlformats.org/officeDocument/2006/relationships"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</dgm:ptLst>
  <dgm:cxnLst>
    <dgm:cxn modelId="{CE7B7539-6CD1-41FC-92F4-274C8F91C42F}" type="presOf" srcId="{752CCB7B-ADC2-E04D-8F22-DB13BC887169}" destId="{783BD1CD-F44D-423C-ABE0-ADAAA5FCDFF3}" srcOrd="0" destOrd="0" presId="urn:microsoft.com/office/officeart/2005/8/layout/hList7"/>
    <dgm:cxn modelId="{D9E0AAEB-5C1F-411E-8934-2D8B97D46027}" type="presOf" srcId="{877D7047-60CD-754B-B94B-0D52DA8802EF}" destId="{8D832C02-A6C2-4180-9837-9D1E908CC96D}" srcOrd="1" destOrd="0" presId="urn:microsoft.com/office/officeart/2005/8/layout/hList7"/>
    <dgm:cxn modelId="{A9E73DA4-1C6B-4197-98A6-CC9F77DAFAD0}" type="presOf" srcId="{D865DF60-6A8A-1346-86CF-ADC5241F7441}" destId="{C8C61BB2-4569-43EB-90E1-B72BD35898F2}" srcOrd="0" destOrd="0" presId="urn:microsoft.com/office/officeart/2005/8/layout/hList7"/>
    <dgm:cxn modelId="{DDCEB339-495B-44E0-8C45-CF9057657E7B}" type="presOf" srcId="{5A256FE1-617A-F64B-AAA5-E71BA3D8E71B}" destId="{B1388E4F-CD08-4780-8931-3197FAE92DBD}" srcOrd="1" destOrd="0" presId="urn:microsoft.com/office/officeart/2005/8/layout/hList7"/>
    <dgm:cxn modelId="{0ADD56E8-40B7-4389-8A38-DCA8DBD4EA6C}" type="presOf" srcId="{877D7047-60CD-754B-B94B-0D52DA8802EF}" destId="{1E86C874-2E95-41EF-9BA0-8F16C4854FF2}" srcOrd="0" destOrd="0" presId="urn:microsoft.com/office/officeart/2005/8/layout/hList7"/>
    <dgm:cxn modelId="{26514B5C-E4AC-D045-BD76-2A427C25A6C9}" srcId="{39104730-2024-374C-98E0-3A4CE7ED9881}" destId="{D865DF60-6A8A-1346-86CF-ADC5241F7441}" srcOrd="1" destOrd="0" parTransId="{806608CC-D2DF-374E-A47A-AC1E4E471D34}" sibTransId="{752CCB7B-ADC2-E04D-8F22-DB13BC887169}"/>
    <dgm:cxn modelId="{DFFFBFFA-7452-4C49-8A7A-74AE363CA8E8}" type="presOf" srcId="{5A256FE1-617A-F64B-AAA5-E71BA3D8E71B}" destId="{AE200842-01D1-4791-B0D7-34368F694561}" srcOrd="0" destOrd="0" presId="urn:microsoft.com/office/officeart/2005/8/layout/hList7"/>
    <dgm:cxn modelId="{255FD304-5DE5-4236-A978-55BB38238788}" type="presOf" srcId="{C98D5B68-7884-6648-A6A0-2E344EE2F2C1}" destId="{1247E383-D628-4974-B182-08E11F678DD9}" srcOrd="0" destOrd="0" presId="urn:microsoft.com/office/officeart/2005/8/layout/hList7"/>
    <dgm:cxn modelId="{A0B4E6D9-669C-47CF-80CA-F01F3ABC7083}" type="presOf" srcId="{C98D5B68-7884-6648-A6A0-2E344EE2F2C1}" destId="{D6A6FF5C-63F6-49C4-9901-4D83661B9162}" srcOrd="1" destOrd="0" presId="urn:microsoft.com/office/officeart/2005/8/layout/hList7"/>
    <dgm:cxn modelId="{8B281C21-E8BD-4230-80E9-0756EECDFD50}" type="presOf" srcId="{1221B9A9-1B18-A546-BD93-54DBEC081E68}" destId="{BACE0BB1-2E3F-4D32-B5D9-AE5B5FE9A0FE}" srcOrd="0" destOrd="0" presId="urn:microsoft.com/office/officeart/2005/8/layout/hList7"/>
    <dgm:cxn modelId="{6E4E9F2E-D306-E440-8065-DAD3485E0D1C}" srcId="{39104730-2024-374C-98E0-3A4CE7ED9881}" destId="{C98D5B68-7884-6648-A6A0-2E344EE2F2C1}" srcOrd="2" destOrd="0" parTransId="{89F25B63-67C6-2B49-87BA-7718746C431D}" sibTransId="{675274CD-34E5-B949-B313-38064B3EA771}"/>
    <dgm:cxn modelId="{AB8DAD65-DA25-4BD0-AD47-79FCBD6E2048}" type="presOf" srcId="{39104730-2024-374C-98E0-3A4CE7ED9881}" destId="{F03929AC-A5BE-46C7-B2EB-DE5D02F17EA5}" srcOrd="0" destOrd="0" presId="urn:microsoft.com/office/officeart/2005/8/layout/hList7"/>
    <dgm:cxn modelId="{D627691E-CE20-A240-AE75-17D9A5E8D80E}" srcId="{39104730-2024-374C-98E0-3A4CE7ED9881}" destId="{5A256FE1-617A-F64B-AAA5-E71BA3D8E71B}" srcOrd="0" destOrd="0" parTransId="{8DF59BD0-F274-DA45-A4C6-CD1040D03631}" sibTransId="{1221B9A9-1B18-A546-BD93-54DBEC081E68}"/>
    <dgm:cxn modelId="{C4689BC7-11C4-41E2-8DD2-E0D47871C0C9}" type="presOf" srcId="{D865DF60-6A8A-1346-86CF-ADC5241F7441}" destId="{EC1C52DB-7699-44FF-92A0-C7150D3F47D7}" srcOrd="1" destOrd="0" presId="urn:microsoft.com/office/officeart/2005/8/layout/hList7"/>
    <dgm:cxn modelId="{B202EECB-F339-4080-8958-68713390BF31}" type="presOf" srcId="{675274CD-34E5-B949-B313-38064B3EA771}" destId="{C6E6C9F0-75F9-4335-9B76-DFCDB62A3824}" srcOrd="0" destOrd="0" presId="urn:microsoft.com/office/officeart/2005/8/layout/hList7"/>
    <dgm:cxn modelId="{F29E88BF-B2B7-8C4D-8CAE-014202FBF28B}" srcId="{39104730-2024-374C-98E0-3A4CE7ED9881}" destId="{877D7047-60CD-754B-B94B-0D52DA8802EF}" srcOrd="3" destOrd="0" parTransId="{F776D0C3-C0C0-7847-978B-D8398B928E33}" sibTransId="{D8C37D6F-0C89-C44B-B88F-7FDB054464A6}"/>
    <dgm:cxn modelId="{0DFE99C4-B352-446D-8A89-7C695BFA09AC}" type="presParOf" srcId="{F03929AC-A5BE-46C7-B2EB-DE5D02F17EA5}" destId="{8207BE3D-3894-498E-A790-5578FA0B386A}" srcOrd="0" destOrd="0" presId="urn:microsoft.com/office/officeart/2005/8/layout/hList7"/>
    <dgm:cxn modelId="{9509C0B8-0DF6-49CB-881A-C5D431E04E1D}" type="presParOf" srcId="{F03929AC-A5BE-46C7-B2EB-DE5D02F17EA5}" destId="{D935CF21-0CB4-4008-AED2-D95256A45935}" srcOrd="1" destOrd="0" presId="urn:microsoft.com/office/officeart/2005/8/layout/hList7"/>
    <dgm:cxn modelId="{54D2776D-3BF8-4D22-9BBE-E8E5B5A95B94}" type="presParOf" srcId="{D935CF21-0CB4-4008-AED2-D95256A45935}" destId="{A34BD1AC-CFE2-4440-9E1E-DA26EBE91CB5}" srcOrd="0" destOrd="0" presId="urn:microsoft.com/office/officeart/2005/8/layout/hList7"/>
    <dgm:cxn modelId="{49C312DA-CAF5-4026-B138-73AFEB79B0DA}" type="presParOf" srcId="{A34BD1AC-CFE2-4440-9E1E-DA26EBE91CB5}" destId="{AE200842-01D1-4791-B0D7-34368F694561}" srcOrd="0" destOrd="0" presId="urn:microsoft.com/office/officeart/2005/8/layout/hList7"/>
    <dgm:cxn modelId="{CFE6F3E4-38B1-493B-9FB1-B7504AB2B761}" type="presParOf" srcId="{A34BD1AC-CFE2-4440-9E1E-DA26EBE91CB5}" destId="{B1388E4F-CD08-4780-8931-3197FAE92DBD}" srcOrd="1" destOrd="0" presId="urn:microsoft.com/office/officeart/2005/8/layout/hList7"/>
    <dgm:cxn modelId="{81EE4DDD-7116-442D-80D0-45138D2C2EF1}" type="presParOf" srcId="{A34BD1AC-CFE2-4440-9E1E-DA26EBE91CB5}" destId="{2C8682E2-34E2-42AA-9D4F-BBF51687BA9A}" srcOrd="2" destOrd="0" presId="urn:microsoft.com/office/officeart/2005/8/layout/hList7"/>
    <dgm:cxn modelId="{B6A50DB9-251A-4D8A-A7C8-0351C5D8ABA9}" type="presParOf" srcId="{A34BD1AC-CFE2-4440-9E1E-DA26EBE91CB5}" destId="{09EF8349-E60E-4CC1-A0E1-16B439606263}" srcOrd="3" destOrd="0" presId="urn:microsoft.com/office/officeart/2005/8/layout/hList7"/>
    <dgm:cxn modelId="{9992C7C0-394E-4247-A16F-81FFA250D464}" type="presParOf" srcId="{D935CF21-0CB4-4008-AED2-D95256A45935}" destId="{BACE0BB1-2E3F-4D32-B5D9-AE5B5FE9A0FE}" srcOrd="1" destOrd="0" presId="urn:microsoft.com/office/officeart/2005/8/layout/hList7"/>
    <dgm:cxn modelId="{53F337DA-5424-4E71-9B30-B047A4A009FA}" type="presParOf" srcId="{D935CF21-0CB4-4008-AED2-D95256A45935}" destId="{6A503F88-FBD4-4B64-9C1F-F30EE81DA4E1}" srcOrd="2" destOrd="0" presId="urn:microsoft.com/office/officeart/2005/8/layout/hList7"/>
    <dgm:cxn modelId="{E5E2996D-2561-453D-9BDE-18E4C81E9F11}" type="presParOf" srcId="{6A503F88-FBD4-4B64-9C1F-F30EE81DA4E1}" destId="{C8C61BB2-4569-43EB-90E1-B72BD35898F2}" srcOrd="0" destOrd="0" presId="urn:microsoft.com/office/officeart/2005/8/layout/hList7"/>
    <dgm:cxn modelId="{2E073120-EBEB-4A16-809E-C73CD54C9FD9}" type="presParOf" srcId="{6A503F88-FBD4-4B64-9C1F-F30EE81DA4E1}" destId="{EC1C52DB-7699-44FF-92A0-C7150D3F47D7}" srcOrd="1" destOrd="0" presId="urn:microsoft.com/office/officeart/2005/8/layout/hList7"/>
    <dgm:cxn modelId="{722868CB-7C47-4A7A-9CE2-4A46C6F55F8D}" type="presParOf" srcId="{6A503F88-FBD4-4B64-9C1F-F30EE81DA4E1}" destId="{74162FFD-F15A-4EC2-B5B8-4DC78DFA40DE}" srcOrd="2" destOrd="0" presId="urn:microsoft.com/office/officeart/2005/8/layout/hList7"/>
    <dgm:cxn modelId="{BCF1663D-BD9F-4F14-BF8E-8BE6F106AFF6}" type="presParOf" srcId="{6A503F88-FBD4-4B64-9C1F-F30EE81DA4E1}" destId="{0BE6514E-3E9F-47A5-98CB-7025BF25A36C}" srcOrd="3" destOrd="0" presId="urn:microsoft.com/office/officeart/2005/8/layout/hList7"/>
    <dgm:cxn modelId="{D4A76858-D15E-4BD2-8576-0157D4F9F990}" type="presParOf" srcId="{D935CF21-0CB4-4008-AED2-D95256A45935}" destId="{783BD1CD-F44D-423C-ABE0-ADAAA5FCDFF3}" srcOrd="3" destOrd="0" presId="urn:microsoft.com/office/officeart/2005/8/layout/hList7"/>
    <dgm:cxn modelId="{7A3158F9-F1A7-4F6F-8CFD-0A592C6A38E2}" type="presParOf" srcId="{D935CF21-0CB4-4008-AED2-D95256A45935}" destId="{674A6086-A31D-40A8-9675-94E59F9037AF}" srcOrd="4" destOrd="0" presId="urn:microsoft.com/office/officeart/2005/8/layout/hList7"/>
    <dgm:cxn modelId="{F1974074-8705-449D-B58B-4C37ABC14A48}" type="presParOf" srcId="{674A6086-A31D-40A8-9675-94E59F9037AF}" destId="{1247E383-D628-4974-B182-08E11F678DD9}" srcOrd="0" destOrd="0" presId="urn:microsoft.com/office/officeart/2005/8/layout/hList7"/>
    <dgm:cxn modelId="{FD84F8E3-4AFE-46B2-BA6F-80861466EDBA}" type="presParOf" srcId="{674A6086-A31D-40A8-9675-94E59F9037AF}" destId="{D6A6FF5C-63F6-49C4-9901-4D83661B9162}" srcOrd="1" destOrd="0" presId="urn:microsoft.com/office/officeart/2005/8/layout/hList7"/>
    <dgm:cxn modelId="{90F4190F-CB51-4F7A-9847-E1D50170D106}" type="presParOf" srcId="{674A6086-A31D-40A8-9675-94E59F9037AF}" destId="{9F456DF2-2C05-4F11-81DD-A5590DB354A9}" srcOrd="2" destOrd="0" presId="urn:microsoft.com/office/officeart/2005/8/layout/hList7"/>
    <dgm:cxn modelId="{07EE5604-A3EB-4AFB-9F3D-9A58FD2BED69}" type="presParOf" srcId="{674A6086-A31D-40A8-9675-94E59F9037AF}" destId="{24C4BD0D-895C-4568-A896-752062ED08D6}" srcOrd="3" destOrd="0" presId="urn:microsoft.com/office/officeart/2005/8/layout/hList7"/>
    <dgm:cxn modelId="{9968D675-7155-4B2E-A60A-D7E76FACE0EA}" type="presParOf" srcId="{D935CF21-0CB4-4008-AED2-D95256A45935}" destId="{C6E6C9F0-75F9-4335-9B76-DFCDB62A3824}" srcOrd="5" destOrd="0" presId="urn:microsoft.com/office/officeart/2005/8/layout/hList7"/>
    <dgm:cxn modelId="{F92AAC8E-AEA5-4010-A3E3-2376F0E4267E}" type="presParOf" srcId="{D935CF21-0CB4-4008-AED2-D95256A45935}" destId="{1E0C3176-2796-43B5-83FA-F7B4E1177ABB}" srcOrd="6" destOrd="0" presId="urn:microsoft.com/office/officeart/2005/8/layout/hList7"/>
    <dgm:cxn modelId="{117B92C0-A27B-48D8-82CD-906F0967BF88}" type="presParOf" srcId="{1E0C3176-2796-43B5-83FA-F7B4E1177ABB}" destId="{1E86C874-2E95-41EF-9BA0-8F16C4854FF2}" srcOrd="0" destOrd="0" presId="urn:microsoft.com/office/officeart/2005/8/layout/hList7"/>
    <dgm:cxn modelId="{EDD09FA7-C26A-4B64-8C45-4B1587056130}" type="presParOf" srcId="{1E0C3176-2796-43B5-83FA-F7B4E1177ABB}" destId="{8D832C02-A6C2-4180-9837-9D1E908CC96D}" srcOrd="1" destOrd="0" presId="urn:microsoft.com/office/officeart/2005/8/layout/hList7"/>
    <dgm:cxn modelId="{97AFC193-C5C0-4AE4-B07C-9574E5A152DE}" type="presParOf" srcId="{1E0C3176-2796-43B5-83FA-F7B4E1177ABB}" destId="{98F754F8-B783-4A12-B678-D99B516F5F9D}" srcOrd="2" destOrd="0" presId="urn:microsoft.com/office/officeart/2005/8/layout/hList7"/>
    <dgm:cxn modelId="{CDD17394-248A-4098-A7E6-A5C7826E5F0A}" type="presParOf" srcId="{1E0C3176-2796-43B5-83FA-F7B4E1177ABB}" destId="{8E025E97-6B6D-45FC-8AFC-AC5D7B99FE2E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F92BDC9-EF78-2440-A30E-CB3848A31B5E}" type="doc">
      <dgm:prSet loTypeId="urn:microsoft.com/office/officeart/2005/8/layout/gear1" loCatId="" qsTypeId="urn:microsoft.com/office/officeart/2005/8/quickstyle/simple1" qsCatId="simple" csTypeId="urn:microsoft.com/office/officeart/2005/8/colors/accent5_3" csCatId="accent5" phldr="1"/>
      <dgm:spPr/>
    </dgm:pt>
    <dgm:pt modelId="{4E04939A-CFD3-2245-AA23-6B006E72699A}">
      <dgm:prSet phldrT="[Texte]" custT="1"/>
      <dgm:spPr/>
      <dgm:t>
        <a:bodyPr/>
        <a:lstStyle/>
        <a:p>
          <a:r>
            <a:rPr lang="fr-FR" sz="4000" b="1" dirty="0"/>
            <a:t>B</a:t>
          </a:r>
        </a:p>
      </dgm:t>
    </dgm:pt>
    <dgm:pt modelId="{ECD85326-D711-4149-8274-F248311941CC}" type="parTrans" cxnId="{CC3F7D82-7617-DB45-942A-ED42B0A0F84E}">
      <dgm:prSet/>
      <dgm:spPr/>
      <dgm:t>
        <a:bodyPr/>
        <a:lstStyle/>
        <a:p>
          <a:endParaRPr lang="fr-FR"/>
        </a:p>
      </dgm:t>
    </dgm:pt>
    <dgm:pt modelId="{24A1F2F5-D10A-4847-9EA7-0431C4FA6CB9}" type="sibTrans" cxnId="{CC3F7D82-7617-DB45-942A-ED42B0A0F84E}">
      <dgm:prSet/>
      <dgm:spPr/>
      <dgm:t>
        <a:bodyPr/>
        <a:lstStyle/>
        <a:p>
          <a:endParaRPr lang="fr-FR"/>
        </a:p>
      </dgm:t>
    </dgm:pt>
    <dgm:pt modelId="{1FFD7F01-28FF-1E4F-89E4-B9403F2148A5}" type="pres">
      <dgm:prSet presAssocID="{8F92BDC9-EF78-2440-A30E-CB3848A31B5E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2A2761FC-AFB1-9F49-B275-17398FE79CCF}" type="pres">
      <dgm:prSet presAssocID="{4E04939A-CFD3-2245-AA23-6B006E72699A}" presName="gear1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668D558-ACA3-C74F-93A2-69075C3D4869}" type="pres">
      <dgm:prSet presAssocID="{4E04939A-CFD3-2245-AA23-6B006E72699A}" presName="gear1srcNode" presStyleLbl="node1" presStyleIdx="0" presStyleCnt="1"/>
      <dgm:spPr/>
      <dgm:t>
        <a:bodyPr/>
        <a:lstStyle/>
        <a:p>
          <a:endParaRPr lang="fr-FR"/>
        </a:p>
      </dgm:t>
    </dgm:pt>
    <dgm:pt modelId="{0BBF9A85-6414-564F-9960-427090C2334D}" type="pres">
      <dgm:prSet presAssocID="{4E04939A-CFD3-2245-AA23-6B006E72699A}" presName="gear1dstNode" presStyleLbl="node1" presStyleIdx="0" presStyleCnt="1"/>
      <dgm:spPr/>
      <dgm:t>
        <a:bodyPr/>
        <a:lstStyle/>
        <a:p>
          <a:endParaRPr lang="fr-FR"/>
        </a:p>
      </dgm:t>
    </dgm:pt>
    <dgm:pt modelId="{18146867-FD97-1445-AD04-8C1CEF773C12}" type="pres">
      <dgm:prSet presAssocID="{24A1F2F5-D10A-4847-9EA7-0431C4FA6CB9}" presName="connector1" presStyleLbl="sibTrans2D1" presStyleIdx="0" presStyleCnt="1"/>
      <dgm:spPr/>
      <dgm:t>
        <a:bodyPr/>
        <a:lstStyle/>
        <a:p>
          <a:endParaRPr lang="fr-FR"/>
        </a:p>
      </dgm:t>
    </dgm:pt>
  </dgm:ptLst>
  <dgm:cxnLst>
    <dgm:cxn modelId="{CC3F7D82-7617-DB45-942A-ED42B0A0F84E}" srcId="{8F92BDC9-EF78-2440-A30E-CB3848A31B5E}" destId="{4E04939A-CFD3-2245-AA23-6B006E72699A}" srcOrd="0" destOrd="0" parTransId="{ECD85326-D711-4149-8274-F248311941CC}" sibTransId="{24A1F2F5-D10A-4847-9EA7-0431C4FA6CB9}"/>
    <dgm:cxn modelId="{5E8552AF-BC24-D540-8051-531266BF97C3}" type="presOf" srcId="{8F92BDC9-EF78-2440-A30E-CB3848A31B5E}" destId="{1FFD7F01-28FF-1E4F-89E4-B9403F2148A5}" srcOrd="0" destOrd="0" presId="urn:microsoft.com/office/officeart/2005/8/layout/gear1"/>
    <dgm:cxn modelId="{03A1FD9E-9291-0242-B8D0-50B699B8DFC9}" type="presOf" srcId="{4E04939A-CFD3-2245-AA23-6B006E72699A}" destId="{0BBF9A85-6414-564F-9960-427090C2334D}" srcOrd="2" destOrd="0" presId="urn:microsoft.com/office/officeart/2005/8/layout/gear1"/>
    <dgm:cxn modelId="{81FE007C-1ADB-0248-B470-2AA005E66E81}" type="presOf" srcId="{4E04939A-CFD3-2245-AA23-6B006E72699A}" destId="{4668D558-ACA3-C74F-93A2-69075C3D4869}" srcOrd="1" destOrd="0" presId="urn:microsoft.com/office/officeart/2005/8/layout/gear1"/>
    <dgm:cxn modelId="{406F77B6-54EE-6541-9263-691819F0C7E9}" type="presOf" srcId="{4E04939A-CFD3-2245-AA23-6B006E72699A}" destId="{2A2761FC-AFB1-9F49-B275-17398FE79CCF}" srcOrd="0" destOrd="0" presId="urn:microsoft.com/office/officeart/2005/8/layout/gear1"/>
    <dgm:cxn modelId="{A061D6C4-C4EE-7F4A-87F0-5B448AA77251}" type="presOf" srcId="{24A1F2F5-D10A-4847-9EA7-0431C4FA6CB9}" destId="{18146867-FD97-1445-AD04-8C1CEF773C12}" srcOrd="0" destOrd="0" presId="urn:microsoft.com/office/officeart/2005/8/layout/gear1"/>
    <dgm:cxn modelId="{ADB7082E-A04F-A44D-A022-5B2657BA0DE5}" type="presParOf" srcId="{1FFD7F01-28FF-1E4F-89E4-B9403F2148A5}" destId="{2A2761FC-AFB1-9F49-B275-17398FE79CCF}" srcOrd="0" destOrd="0" presId="urn:microsoft.com/office/officeart/2005/8/layout/gear1"/>
    <dgm:cxn modelId="{43BB027C-A042-C840-8AEF-85FE1877D34B}" type="presParOf" srcId="{1FFD7F01-28FF-1E4F-89E4-B9403F2148A5}" destId="{4668D558-ACA3-C74F-93A2-69075C3D4869}" srcOrd="1" destOrd="0" presId="urn:microsoft.com/office/officeart/2005/8/layout/gear1"/>
    <dgm:cxn modelId="{75216BCF-C6CF-0D43-8BE3-FA7780132EE5}" type="presParOf" srcId="{1FFD7F01-28FF-1E4F-89E4-B9403F2148A5}" destId="{0BBF9A85-6414-564F-9960-427090C2334D}" srcOrd="2" destOrd="0" presId="urn:microsoft.com/office/officeart/2005/8/layout/gear1"/>
    <dgm:cxn modelId="{1A9932CC-25DE-2B45-B487-3D8CECBBAAC1}" type="presParOf" srcId="{1FFD7F01-28FF-1E4F-89E4-B9403F2148A5}" destId="{18146867-FD97-1445-AD04-8C1CEF773C12}" srcOrd="3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F92BDC9-EF78-2440-A30E-CB3848A31B5E}" type="doc">
      <dgm:prSet loTypeId="urn:microsoft.com/office/officeart/2005/8/layout/gear1" loCatId="" qsTypeId="urn:microsoft.com/office/officeart/2005/8/quickstyle/simple1" qsCatId="simple" csTypeId="urn:microsoft.com/office/officeart/2005/8/colors/accent5_3" csCatId="accent5" phldr="1"/>
      <dgm:spPr/>
    </dgm:pt>
    <dgm:pt modelId="{4E04939A-CFD3-2245-AA23-6B006E72699A}">
      <dgm:prSet phldrT="[Texte]" custT="1"/>
      <dgm:spPr/>
      <dgm:t>
        <a:bodyPr/>
        <a:lstStyle/>
        <a:p>
          <a:r>
            <a:rPr lang="fr-FR" sz="4000" b="1" dirty="0"/>
            <a:t>E</a:t>
          </a:r>
        </a:p>
      </dgm:t>
    </dgm:pt>
    <dgm:pt modelId="{ECD85326-D711-4149-8274-F248311941CC}" type="parTrans" cxnId="{CC3F7D82-7617-DB45-942A-ED42B0A0F84E}">
      <dgm:prSet/>
      <dgm:spPr/>
      <dgm:t>
        <a:bodyPr/>
        <a:lstStyle/>
        <a:p>
          <a:endParaRPr lang="fr-FR"/>
        </a:p>
      </dgm:t>
    </dgm:pt>
    <dgm:pt modelId="{24A1F2F5-D10A-4847-9EA7-0431C4FA6CB9}" type="sibTrans" cxnId="{CC3F7D82-7617-DB45-942A-ED42B0A0F84E}">
      <dgm:prSet/>
      <dgm:spPr/>
      <dgm:t>
        <a:bodyPr/>
        <a:lstStyle/>
        <a:p>
          <a:endParaRPr lang="fr-FR"/>
        </a:p>
      </dgm:t>
    </dgm:pt>
    <dgm:pt modelId="{1FFD7F01-28FF-1E4F-89E4-B9403F2148A5}" type="pres">
      <dgm:prSet presAssocID="{8F92BDC9-EF78-2440-A30E-CB3848A31B5E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2A2761FC-AFB1-9F49-B275-17398FE79CCF}" type="pres">
      <dgm:prSet presAssocID="{4E04939A-CFD3-2245-AA23-6B006E72699A}" presName="gear1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668D558-ACA3-C74F-93A2-69075C3D4869}" type="pres">
      <dgm:prSet presAssocID="{4E04939A-CFD3-2245-AA23-6B006E72699A}" presName="gear1srcNode" presStyleLbl="node1" presStyleIdx="0" presStyleCnt="1"/>
      <dgm:spPr/>
      <dgm:t>
        <a:bodyPr/>
        <a:lstStyle/>
        <a:p>
          <a:endParaRPr lang="fr-FR"/>
        </a:p>
      </dgm:t>
    </dgm:pt>
    <dgm:pt modelId="{0BBF9A85-6414-564F-9960-427090C2334D}" type="pres">
      <dgm:prSet presAssocID="{4E04939A-CFD3-2245-AA23-6B006E72699A}" presName="gear1dstNode" presStyleLbl="node1" presStyleIdx="0" presStyleCnt="1"/>
      <dgm:spPr/>
      <dgm:t>
        <a:bodyPr/>
        <a:lstStyle/>
        <a:p>
          <a:endParaRPr lang="fr-FR"/>
        </a:p>
      </dgm:t>
    </dgm:pt>
    <dgm:pt modelId="{18146867-FD97-1445-AD04-8C1CEF773C12}" type="pres">
      <dgm:prSet presAssocID="{24A1F2F5-D10A-4847-9EA7-0431C4FA6CB9}" presName="connector1" presStyleLbl="sibTrans2D1" presStyleIdx="0" presStyleCnt="1"/>
      <dgm:spPr/>
      <dgm:t>
        <a:bodyPr/>
        <a:lstStyle/>
        <a:p>
          <a:endParaRPr lang="fr-FR"/>
        </a:p>
      </dgm:t>
    </dgm:pt>
  </dgm:ptLst>
  <dgm:cxnLst>
    <dgm:cxn modelId="{CC3F7D82-7617-DB45-942A-ED42B0A0F84E}" srcId="{8F92BDC9-EF78-2440-A30E-CB3848A31B5E}" destId="{4E04939A-CFD3-2245-AA23-6B006E72699A}" srcOrd="0" destOrd="0" parTransId="{ECD85326-D711-4149-8274-F248311941CC}" sibTransId="{24A1F2F5-D10A-4847-9EA7-0431C4FA6CB9}"/>
    <dgm:cxn modelId="{5E8552AF-BC24-D540-8051-531266BF97C3}" type="presOf" srcId="{8F92BDC9-EF78-2440-A30E-CB3848A31B5E}" destId="{1FFD7F01-28FF-1E4F-89E4-B9403F2148A5}" srcOrd="0" destOrd="0" presId="urn:microsoft.com/office/officeart/2005/8/layout/gear1"/>
    <dgm:cxn modelId="{03A1FD9E-9291-0242-B8D0-50B699B8DFC9}" type="presOf" srcId="{4E04939A-CFD3-2245-AA23-6B006E72699A}" destId="{0BBF9A85-6414-564F-9960-427090C2334D}" srcOrd="2" destOrd="0" presId="urn:microsoft.com/office/officeart/2005/8/layout/gear1"/>
    <dgm:cxn modelId="{81FE007C-1ADB-0248-B470-2AA005E66E81}" type="presOf" srcId="{4E04939A-CFD3-2245-AA23-6B006E72699A}" destId="{4668D558-ACA3-C74F-93A2-69075C3D4869}" srcOrd="1" destOrd="0" presId="urn:microsoft.com/office/officeart/2005/8/layout/gear1"/>
    <dgm:cxn modelId="{406F77B6-54EE-6541-9263-691819F0C7E9}" type="presOf" srcId="{4E04939A-CFD3-2245-AA23-6B006E72699A}" destId="{2A2761FC-AFB1-9F49-B275-17398FE79CCF}" srcOrd="0" destOrd="0" presId="urn:microsoft.com/office/officeart/2005/8/layout/gear1"/>
    <dgm:cxn modelId="{A061D6C4-C4EE-7F4A-87F0-5B448AA77251}" type="presOf" srcId="{24A1F2F5-D10A-4847-9EA7-0431C4FA6CB9}" destId="{18146867-FD97-1445-AD04-8C1CEF773C12}" srcOrd="0" destOrd="0" presId="urn:microsoft.com/office/officeart/2005/8/layout/gear1"/>
    <dgm:cxn modelId="{ADB7082E-A04F-A44D-A022-5B2657BA0DE5}" type="presParOf" srcId="{1FFD7F01-28FF-1E4F-89E4-B9403F2148A5}" destId="{2A2761FC-AFB1-9F49-B275-17398FE79CCF}" srcOrd="0" destOrd="0" presId="urn:microsoft.com/office/officeart/2005/8/layout/gear1"/>
    <dgm:cxn modelId="{43BB027C-A042-C840-8AEF-85FE1877D34B}" type="presParOf" srcId="{1FFD7F01-28FF-1E4F-89E4-B9403F2148A5}" destId="{4668D558-ACA3-C74F-93A2-69075C3D4869}" srcOrd="1" destOrd="0" presId="urn:microsoft.com/office/officeart/2005/8/layout/gear1"/>
    <dgm:cxn modelId="{75216BCF-C6CF-0D43-8BE3-FA7780132EE5}" type="presParOf" srcId="{1FFD7F01-28FF-1E4F-89E4-B9403F2148A5}" destId="{0BBF9A85-6414-564F-9960-427090C2334D}" srcOrd="2" destOrd="0" presId="urn:microsoft.com/office/officeart/2005/8/layout/gear1"/>
    <dgm:cxn modelId="{1A9932CC-25DE-2B45-B487-3D8CECBBAAC1}" type="presParOf" srcId="{1FFD7F01-28FF-1E4F-89E4-B9403F2148A5}" destId="{18146867-FD97-1445-AD04-8C1CEF773C12}" srcOrd="3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F92BDC9-EF78-2440-A30E-CB3848A31B5E}" type="doc">
      <dgm:prSet loTypeId="urn:microsoft.com/office/officeart/2005/8/layout/gear1" loCatId="" qsTypeId="urn:microsoft.com/office/officeart/2005/8/quickstyle/simple1" qsCatId="simple" csTypeId="urn:microsoft.com/office/officeart/2005/8/colors/accent5_3" csCatId="accent5" phldr="1"/>
      <dgm:spPr/>
    </dgm:pt>
    <dgm:pt modelId="{4E04939A-CFD3-2245-AA23-6B006E72699A}">
      <dgm:prSet phldrT="[Texte]" custT="1"/>
      <dgm:spPr/>
      <dgm:t>
        <a:bodyPr/>
        <a:lstStyle/>
        <a:p>
          <a:r>
            <a:rPr lang="fr-FR" sz="4000" b="1" dirty="0"/>
            <a:t>F</a:t>
          </a:r>
        </a:p>
      </dgm:t>
    </dgm:pt>
    <dgm:pt modelId="{ECD85326-D711-4149-8274-F248311941CC}" type="parTrans" cxnId="{CC3F7D82-7617-DB45-942A-ED42B0A0F84E}">
      <dgm:prSet/>
      <dgm:spPr/>
      <dgm:t>
        <a:bodyPr/>
        <a:lstStyle/>
        <a:p>
          <a:endParaRPr lang="fr-FR"/>
        </a:p>
      </dgm:t>
    </dgm:pt>
    <dgm:pt modelId="{24A1F2F5-D10A-4847-9EA7-0431C4FA6CB9}" type="sibTrans" cxnId="{CC3F7D82-7617-DB45-942A-ED42B0A0F84E}">
      <dgm:prSet/>
      <dgm:spPr/>
      <dgm:t>
        <a:bodyPr/>
        <a:lstStyle/>
        <a:p>
          <a:endParaRPr lang="fr-FR"/>
        </a:p>
      </dgm:t>
    </dgm:pt>
    <dgm:pt modelId="{1FFD7F01-28FF-1E4F-89E4-B9403F2148A5}" type="pres">
      <dgm:prSet presAssocID="{8F92BDC9-EF78-2440-A30E-CB3848A31B5E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2A2761FC-AFB1-9F49-B275-17398FE79CCF}" type="pres">
      <dgm:prSet presAssocID="{4E04939A-CFD3-2245-AA23-6B006E72699A}" presName="gear1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668D558-ACA3-C74F-93A2-69075C3D4869}" type="pres">
      <dgm:prSet presAssocID="{4E04939A-CFD3-2245-AA23-6B006E72699A}" presName="gear1srcNode" presStyleLbl="node1" presStyleIdx="0" presStyleCnt="1"/>
      <dgm:spPr/>
      <dgm:t>
        <a:bodyPr/>
        <a:lstStyle/>
        <a:p>
          <a:endParaRPr lang="fr-FR"/>
        </a:p>
      </dgm:t>
    </dgm:pt>
    <dgm:pt modelId="{0BBF9A85-6414-564F-9960-427090C2334D}" type="pres">
      <dgm:prSet presAssocID="{4E04939A-CFD3-2245-AA23-6B006E72699A}" presName="gear1dstNode" presStyleLbl="node1" presStyleIdx="0" presStyleCnt="1"/>
      <dgm:spPr/>
      <dgm:t>
        <a:bodyPr/>
        <a:lstStyle/>
        <a:p>
          <a:endParaRPr lang="fr-FR"/>
        </a:p>
      </dgm:t>
    </dgm:pt>
    <dgm:pt modelId="{18146867-FD97-1445-AD04-8C1CEF773C12}" type="pres">
      <dgm:prSet presAssocID="{24A1F2F5-D10A-4847-9EA7-0431C4FA6CB9}" presName="connector1" presStyleLbl="sibTrans2D1" presStyleIdx="0" presStyleCnt="1"/>
      <dgm:spPr/>
      <dgm:t>
        <a:bodyPr/>
        <a:lstStyle/>
        <a:p>
          <a:endParaRPr lang="fr-FR"/>
        </a:p>
      </dgm:t>
    </dgm:pt>
  </dgm:ptLst>
  <dgm:cxnLst>
    <dgm:cxn modelId="{CC3F7D82-7617-DB45-942A-ED42B0A0F84E}" srcId="{8F92BDC9-EF78-2440-A30E-CB3848A31B5E}" destId="{4E04939A-CFD3-2245-AA23-6B006E72699A}" srcOrd="0" destOrd="0" parTransId="{ECD85326-D711-4149-8274-F248311941CC}" sibTransId="{24A1F2F5-D10A-4847-9EA7-0431C4FA6CB9}"/>
    <dgm:cxn modelId="{5E8552AF-BC24-D540-8051-531266BF97C3}" type="presOf" srcId="{8F92BDC9-EF78-2440-A30E-CB3848A31B5E}" destId="{1FFD7F01-28FF-1E4F-89E4-B9403F2148A5}" srcOrd="0" destOrd="0" presId="urn:microsoft.com/office/officeart/2005/8/layout/gear1"/>
    <dgm:cxn modelId="{03A1FD9E-9291-0242-B8D0-50B699B8DFC9}" type="presOf" srcId="{4E04939A-CFD3-2245-AA23-6B006E72699A}" destId="{0BBF9A85-6414-564F-9960-427090C2334D}" srcOrd="2" destOrd="0" presId="urn:microsoft.com/office/officeart/2005/8/layout/gear1"/>
    <dgm:cxn modelId="{81FE007C-1ADB-0248-B470-2AA005E66E81}" type="presOf" srcId="{4E04939A-CFD3-2245-AA23-6B006E72699A}" destId="{4668D558-ACA3-C74F-93A2-69075C3D4869}" srcOrd="1" destOrd="0" presId="urn:microsoft.com/office/officeart/2005/8/layout/gear1"/>
    <dgm:cxn modelId="{406F77B6-54EE-6541-9263-691819F0C7E9}" type="presOf" srcId="{4E04939A-CFD3-2245-AA23-6B006E72699A}" destId="{2A2761FC-AFB1-9F49-B275-17398FE79CCF}" srcOrd="0" destOrd="0" presId="urn:microsoft.com/office/officeart/2005/8/layout/gear1"/>
    <dgm:cxn modelId="{A061D6C4-C4EE-7F4A-87F0-5B448AA77251}" type="presOf" srcId="{24A1F2F5-D10A-4847-9EA7-0431C4FA6CB9}" destId="{18146867-FD97-1445-AD04-8C1CEF773C12}" srcOrd="0" destOrd="0" presId="urn:microsoft.com/office/officeart/2005/8/layout/gear1"/>
    <dgm:cxn modelId="{ADB7082E-A04F-A44D-A022-5B2657BA0DE5}" type="presParOf" srcId="{1FFD7F01-28FF-1E4F-89E4-B9403F2148A5}" destId="{2A2761FC-AFB1-9F49-B275-17398FE79CCF}" srcOrd="0" destOrd="0" presId="urn:microsoft.com/office/officeart/2005/8/layout/gear1"/>
    <dgm:cxn modelId="{43BB027C-A042-C840-8AEF-85FE1877D34B}" type="presParOf" srcId="{1FFD7F01-28FF-1E4F-89E4-B9403F2148A5}" destId="{4668D558-ACA3-C74F-93A2-69075C3D4869}" srcOrd="1" destOrd="0" presId="urn:microsoft.com/office/officeart/2005/8/layout/gear1"/>
    <dgm:cxn modelId="{75216BCF-C6CF-0D43-8BE3-FA7780132EE5}" type="presParOf" srcId="{1FFD7F01-28FF-1E4F-89E4-B9403F2148A5}" destId="{0BBF9A85-6414-564F-9960-427090C2334D}" srcOrd="2" destOrd="0" presId="urn:microsoft.com/office/officeart/2005/8/layout/gear1"/>
    <dgm:cxn modelId="{1A9932CC-25DE-2B45-B487-3D8CECBBAAC1}" type="presParOf" srcId="{1FFD7F01-28FF-1E4F-89E4-B9403F2148A5}" destId="{18146867-FD97-1445-AD04-8C1CEF773C12}" srcOrd="3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F92BDC9-EF78-2440-A30E-CB3848A31B5E}" type="doc">
      <dgm:prSet loTypeId="urn:microsoft.com/office/officeart/2005/8/layout/gear1" loCatId="" qsTypeId="urn:microsoft.com/office/officeart/2005/8/quickstyle/simple1" qsCatId="simple" csTypeId="urn:microsoft.com/office/officeart/2005/8/colors/accent5_3" csCatId="accent5" phldr="1"/>
      <dgm:spPr/>
    </dgm:pt>
    <dgm:pt modelId="{4E04939A-CFD3-2245-AA23-6B006E72699A}">
      <dgm:prSet phldrT="[Texte]" custT="1"/>
      <dgm:spPr/>
      <dgm:t>
        <a:bodyPr/>
        <a:lstStyle/>
        <a:p>
          <a:r>
            <a:rPr lang="fr-FR" sz="4000" b="1" dirty="0"/>
            <a:t>A</a:t>
          </a:r>
        </a:p>
      </dgm:t>
    </dgm:pt>
    <dgm:pt modelId="{ECD85326-D711-4149-8274-F248311941CC}" type="parTrans" cxnId="{CC3F7D82-7617-DB45-942A-ED42B0A0F84E}">
      <dgm:prSet/>
      <dgm:spPr/>
      <dgm:t>
        <a:bodyPr/>
        <a:lstStyle/>
        <a:p>
          <a:endParaRPr lang="fr-FR"/>
        </a:p>
      </dgm:t>
    </dgm:pt>
    <dgm:pt modelId="{24A1F2F5-D10A-4847-9EA7-0431C4FA6CB9}" type="sibTrans" cxnId="{CC3F7D82-7617-DB45-942A-ED42B0A0F84E}">
      <dgm:prSet/>
      <dgm:spPr/>
      <dgm:t>
        <a:bodyPr/>
        <a:lstStyle/>
        <a:p>
          <a:endParaRPr lang="fr-FR"/>
        </a:p>
      </dgm:t>
    </dgm:pt>
    <dgm:pt modelId="{1FFD7F01-28FF-1E4F-89E4-B9403F2148A5}" type="pres">
      <dgm:prSet presAssocID="{8F92BDC9-EF78-2440-A30E-CB3848A31B5E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2A2761FC-AFB1-9F49-B275-17398FE79CCF}" type="pres">
      <dgm:prSet presAssocID="{4E04939A-CFD3-2245-AA23-6B006E72699A}" presName="gear1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668D558-ACA3-C74F-93A2-69075C3D4869}" type="pres">
      <dgm:prSet presAssocID="{4E04939A-CFD3-2245-AA23-6B006E72699A}" presName="gear1srcNode" presStyleLbl="node1" presStyleIdx="0" presStyleCnt="1"/>
      <dgm:spPr/>
      <dgm:t>
        <a:bodyPr/>
        <a:lstStyle/>
        <a:p>
          <a:endParaRPr lang="fr-FR"/>
        </a:p>
      </dgm:t>
    </dgm:pt>
    <dgm:pt modelId="{0BBF9A85-6414-564F-9960-427090C2334D}" type="pres">
      <dgm:prSet presAssocID="{4E04939A-CFD3-2245-AA23-6B006E72699A}" presName="gear1dstNode" presStyleLbl="node1" presStyleIdx="0" presStyleCnt="1"/>
      <dgm:spPr/>
      <dgm:t>
        <a:bodyPr/>
        <a:lstStyle/>
        <a:p>
          <a:endParaRPr lang="fr-FR"/>
        </a:p>
      </dgm:t>
    </dgm:pt>
    <dgm:pt modelId="{18146867-FD97-1445-AD04-8C1CEF773C12}" type="pres">
      <dgm:prSet presAssocID="{24A1F2F5-D10A-4847-9EA7-0431C4FA6CB9}" presName="connector1" presStyleLbl="sibTrans2D1" presStyleIdx="0" presStyleCnt="1"/>
      <dgm:spPr/>
      <dgm:t>
        <a:bodyPr/>
        <a:lstStyle/>
        <a:p>
          <a:endParaRPr lang="fr-FR"/>
        </a:p>
      </dgm:t>
    </dgm:pt>
  </dgm:ptLst>
  <dgm:cxnLst>
    <dgm:cxn modelId="{CC3F7D82-7617-DB45-942A-ED42B0A0F84E}" srcId="{8F92BDC9-EF78-2440-A30E-CB3848A31B5E}" destId="{4E04939A-CFD3-2245-AA23-6B006E72699A}" srcOrd="0" destOrd="0" parTransId="{ECD85326-D711-4149-8274-F248311941CC}" sibTransId="{24A1F2F5-D10A-4847-9EA7-0431C4FA6CB9}"/>
    <dgm:cxn modelId="{5E8552AF-BC24-D540-8051-531266BF97C3}" type="presOf" srcId="{8F92BDC9-EF78-2440-A30E-CB3848A31B5E}" destId="{1FFD7F01-28FF-1E4F-89E4-B9403F2148A5}" srcOrd="0" destOrd="0" presId="urn:microsoft.com/office/officeart/2005/8/layout/gear1"/>
    <dgm:cxn modelId="{03A1FD9E-9291-0242-B8D0-50B699B8DFC9}" type="presOf" srcId="{4E04939A-CFD3-2245-AA23-6B006E72699A}" destId="{0BBF9A85-6414-564F-9960-427090C2334D}" srcOrd="2" destOrd="0" presId="urn:microsoft.com/office/officeart/2005/8/layout/gear1"/>
    <dgm:cxn modelId="{81FE007C-1ADB-0248-B470-2AA005E66E81}" type="presOf" srcId="{4E04939A-CFD3-2245-AA23-6B006E72699A}" destId="{4668D558-ACA3-C74F-93A2-69075C3D4869}" srcOrd="1" destOrd="0" presId="urn:microsoft.com/office/officeart/2005/8/layout/gear1"/>
    <dgm:cxn modelId="{406F77B6-54EE-6541-9263-691819F0C7E9}" type="presOf" srcId="{4E04939A-CFD3-2245-AA23-6B006E72699A}" destId="{2A2761FC-AFB1-9F49-B275-17398FE79CCF}" srcOrd="0" destOrd="0" presId="urn:microsoft.com/office/officeart/2005/8/layout/gear1"/>
    <dgm:cxn modelId="{A061D6C4-C4EE-7F4A-87F0-5B448AA77251}" type="presOf" srcId="{24A1F2F5-D10A-4847-9EA7-0431C4FA6CB9}" destId="{18146867-FD97-1445-AD04-8C1CEF773C12}" srcOrd="0" destOrd="0" presId="urn:microsoft.com/office/officeart/2005/8/layout/gear1"/>
    <dgm:cxn modelId="{ADB7082E-A04F-A44D-A022-5B2657BA0DE5}" type="presParOf" srcId="{1FFD7F01-28FF-1E4F-89E4-B9403F2148A5}" destId="{2A2761FC-AFB1-9F49-B275-17398FE79CCF}" srcOrd="0" destOrd="0" presId="urn:microsoft.com/office/officeart/2005/8/layout/gear1"/>
    <dgm:cxn modelId="{43BB027C-A042-C840-8AEF-85FE1877D34B}" type="presParOf" srcId="{1FFD7F01-28FF-1E4F-89E4-B9403F2148A5}" destId="{4668D558-ACA3-C74F-93A2-69075C3D4869}" srcOrd="1" destOrd="0" presId="urn:microsoft.com/office/officeart/2005/8/layout/gear1"/>
    <dgm:cxn modelId="{75216BCF-C6CF-0D43-8BE3-FA7780132EE5}" type="presParOf" srcId="{1FFD7F01-28FF-1E4F-89E4-B9403F2148A5}" destId="{0BBF9A85-6414-564F-9960-427090C2334D}" srcOrd="2" destOrd="0" presId="urn:microsoft.com/office/officeart/2005/8/layout/gear1"/>
    <dgm:cxn modelId="{1A9932CC-25DE-2B45-B487-3D8CECBBAAC1}" type="presParOf" srcId="{1FFD7F01-28FF-1E4F-89E4-B9403F2148A5}" destId="{18146867-FD97-1445-AD04-8C1CEF773C12}" srcOrd="3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F92BDC9-EF78-2440-A30E-CB3848A31B5E}" type="doc">
      <dgm:prSet loTypeId="urn:microsoft.com/office/officeart/2005/8/layout/gear1" loCatId="" qsTypeId="urn:microsoft.com/office/officeart/2005/8/quickstyle/simple1" qsCatId="simple" csTypeId="urn:microsoft.com/office/officeart/2005/8/colors/accent5_3" csCatId="accent5" phldr="1"/>
      <dgm:spPr/>
    </dgm:pt>
    <dgm:pt modelId="{4E04939A-CFD3-2245-AA23-6B006E72699A}">
      <dgm:prSet phldrT="[Texte]" custT="1"/>
      <dgm:spPr/>
      <dgm:t>
        <a:bodyPr/>
        <a:lstStyle/>
        <a:p>
          <a:r>
            <a:rPr lang="fr-FR" sz="4000" b="1" dirty="0"/>
            <a:t>D</a:t>
          </a:r>
        </a:p>
      </dgm:t>
    </dgm:pt>
    <dgm:pt modelId="{ECD85326-D711-4149-8274-F248311941CC}" type="parTrans" cxnId="{CC3F7D82-7617-DB45-942A-ED42B0A0F84E}">
      <dgm:prSet/>
      <dgm:spPr/>
      <dgm:t>
        <a:bodyPr/>
        <a:lstStyle/>
        <a:p>
          <a:endParaRPr lang="fr-FR"/>
        </a:p>
      </dgm:t>
    </dgm:pt>
    <dgm:pt modelId="{24A1F2F5-D10A-4847-9EA7-0431C4FA6CB9}" type="sibTrans" cxnId="{CC3F7D82-7617-DB45-942A-ED42B0A0F84E}">
      <dgm:prSet/>
      <dgm:spPr/>
      <dgm:t>
        <a:bodyPr/>
        <a:lstStyle/>
        <a:p>
          <a:endParaRPr lang="fr-FR"/>
        </a:p>
      </dgm:t>
    </dgm:pt>
    <dgm:pt modelId="{1FFD7F01-28FF-1E4F-89E4-B9403F2148A5}" type="pres">
      <dgm:prSet presAssocID="{8F92BDC9-EF78-2440-A30E-CB3848A31B5E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2A2761FC-AFB1-9F49-B275-17398FE79CCF}" type="pres">
      <dgm:prSet presAssocID="{4E04939A-CFD3-2245-AA23-6B006E72699A}" presName="gear1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668D558-ACA3-C74F-93A2-69075C3D4869}" type="pres">
      <dgm:prSet presAssocID="{4E04939A-CFD3-2245-AA23-6B006E72699A}" presName="gear1srcNode" presStyleLbl="node1" presStyleIdx="0" presStyleCnt="1"/>
      <dgm:spPr/>
      <dgm:t>
        <a:bodyPr/>
        <a:lstStyle/>
        <a:p>
          <a:endParaRPr lang="fr-FR"/>
        </a:p>
      </dgm:t>
    </dgm:pt>
    <dgm:pt modelId="{0BBF9A85-6414-564F-9960-427090C2334D}" type="pres">
      <dgm:prSet presAssocID="{4E04939A-CFD3-2245-AA23-6B006E72699A}" presName="gear1dstNode" presStyleLbl="node1" presStyleIdx="0" presStyleCnt="1"/>
      <dgm:spPr/>
      <dgm:t>
        <a:bodyPr/>
        <a:lstStyle/>
        <a:p>
          <a:endParaRPr lang="fr-FR"/>
        </a:p>
      </dgm:t>
    </dgm:pt>
    <dgm:pt modelId="{18146867-FD97-1445-AD04-8C1CEF773C12}" type="pres">
      <dgm:prSet presAssocID="{24A1F2F5-D10A-4847-9EA7-0431C4FA6CB9}" presName="connector1" presStyleLbl="sibTrans2D1" presStyleIdx="0" presStyleCnt="1"/>
      <dgm:spPr/>
      <dgm:t>
        <a:bodyPr/>
        <a:lstStyle/>
        <a:p>
          <a:endParaRPr lang="fr-FR"/>
        </a:p>
      </dgm:t>
    </dgm:pt>
  </dgm:ptLst>
  <dgm:cxnLst>
    <dgm:cxn modelId="{CC3F7D82-7617-DB45-942A-ED42B0A0F84E}" srcId="{8F92BDC9-EF78-2440-A30E-CB3848A31B5E}" destId="{4E04939A-CFD3-2245-AA23-6B006E72699A}" srcOrd="0" destOrd="0" parTransId="{ECD85326-D711-4149-8274-F248311941CC}" sibTransId="{24A1F2F5-D10A-4847-9EA7-0431C4FA6CB9}"/>
    <dgm:cxn modelId="{5E8552AF-BC24-D540-8051-531266BF97C3}" type="presOf" srcId="{8F92BDC9-EF78-2440-A30E-CB3848A31B5E}" destId="{1FFD7F01-28FF-1E4F-89E4-B9403F2148A5}" srcOrd="0" destOrd="0" presId="urn:microsoft.com/office/officeart/2005/8/layout/gear1"/>
    <dgm:cxn modelId="{03A1FD9E-9291-0242-B8D0-50B699B8DFC9}" type="presOf" srcId="{4E04939A-CFD3-2245-AA23-6B006E72699A}" destId="{0BBF9A85-6414-564F-9960-427090C2334D}" srcOrd="2" destOrd="0" presId="urn:microsoft.com/office/officeart/2005/8/layout/gear1"/>
    <dgm:cxn modelId="{81FE007C-1ADB-0248-B470-2AA005E66E81}" type="presOf" srcId="{4E04939A-CFD3-2245-AA23-6B006E72699A}" destId="{4668D558-ACA3-C74F-93A2-69075C3D4869}" srcOrd="1" destOrd="0" presId="urn:microsoft.com/office/officeart/2005/8/layout/gear1"/>
    <dgm:cxn modelId="{406F77B6-54EE-6541-9263-691819F0C7E9}" type="presOf" srcId="{4E04939A-CFD3-2245-AA23-6B006E72699A}" destId="{2A2761FC-AFB1-9F49-B275-17398FE79CCF}" srcOrd="0" destOrd="0" presId="urn:microsoft.com/office/officeart/2005/8/layout/gear1"/>
    <dgm:cxn modelId="{A061D6C4-C4EE-7F4A-87F0-5B448AA77251}" type="presOf" srcId="{24A1F2F5-D10A-4847-9EA7-0431C4FA6CB9}" destId="{18146867-FD97-1445-AD04-8C1CEF773C12}" srcOrd="0" destOrd="0" presId="urn:microsoft.com/office/officeart/2005/8/layout/gear1"/>
    <dgm:cxn modelId="{ADB7082E-A04F-A44D-A022-5B2657BA0DE5}" type="presParOf" srcId="{1FFD7F01-28FF-1E4F-89E4-B9403F2148A5}" destId="{2A2761FC-AFB1-9F49-B275-17398FE79CCF}" srcOrd="0" destOrd="0" presId="urn:microsoft.com/office/officeart/2005/8/layout/gear1"/>
    <dgm:cxn modelId="{43BB027C-A042-C840-8AEF-85FE1877D34B}" type="presParOf" srcId="{1FFD7F01-28FF-1E4F-89E4-B9403F2148A5}" destId="{4668D558-ACA3-C74F-93A2-69075C3D4869}" srcOrd="1" destOrd="0" presId="urn:microsoft.com/office/officeart/2005/8/layout/gear1"/>
    <dgm:cxn modelId="{75216BCF-C6CF-0D43-8BE3-FA7780132EE5}" type="presParOf" srcId="{1FFD7F01-28FF-1E4F-89E4-B9403F2148A5}" destId="{0BBF9A85-6414-564F-9960-427090C2334D}" srcOrd="2" destOrd="0" presId="urn:microsoft.com/office/officeart/2005/8/layout/gear1"/>
    <dgm:cxn modelId="{1A9932CC-25DE-2B45-B487-3D8CECBBAAC1}" type="presParOf" srcId="{1FFD7F01-28FF-1E4F-89E4-B9403F2148A5}" destId="{18146867-FD97-1445-AD04-8C1CEF773C12}" srcOrd="3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F92BDC9-EF78-2440-A30E-CB3848A31B5E}" type="doc">
      <dgm:prSet loTypeId="urn:microsoft.com/office/officeart/2005/8/layout/gear1" loCatId="" qsTypeId="urn:microsoft.com/office/officeart/2005/8/quickstyle/simple1" qsCatId="simple" csTypeId="urn:microsoft.com/office/officeart/2005/8/colors/accent5_3" csCatId="accent5" phldr="1"/>
      <dgm:spPr/>
    </dgm:pt>
    <dgm:pt modelId="{4E04939A-CFD3-2245-AA23-6B006E72699A}">
      <dgm:prSet phldrT="[Texte]" custT="1"/>
      <dgm:spPr/>
      <dgm:t>
        <a:bodyPr/>
        <a:lstStyle/>
        <a:p>
          <a:r>
            <a:rPr lang="fr-FR" sz="4000" b="1" dirty="0"/>
            <a:t>C</a:t>
          </a:r>
        </a:p>
      </dgm:t>
    </dgm:pt>
    <dgm:pt modelId="{ECD85326-D711-4149-8274-F248311941CC}" type="parTrans" cxnId="{CC3F7D82-7617-DB45-942A-ED42B0A0F84E}">
      <dgm:prSet/>
      <dgm:spPr/>
      <dgm:t>
        <a:bodyPr/>
        <a:lstStyle/>
        <a:p>
          <a:endParaRPr lang="fr-FR"/>
        </a:p>
      </dgm:t>
    </dgm:pt>
    <dgm:pt modelId="{24A1F2F5-D10A-4847-9EA7-0431C4FA6CB9}" type="sibTrans" cxnId="{CC3F7D82-7617-DB45-942A-ED42B0A0F84E}">
      <dgm:prSet/>
      <dgm:spPr/>
      <dgm:t>
        <a:bodyPr/>
        <a:lstStyle/>
        <a:p>
          <a:endParaRPr lang="fr-FR"/>
        </a:p>
      </dgm:t>
    </dgm:pt>
    <dgm:pt modelId="{1FFD7F01-28FF-1E4F-89E4-B9403F2148A5}" type="pres">
      <dgm:prSet presAssocID="{8F92BDC9-EF78-2440-A30E-CB3848A31B5E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2A2761FC-AFB1-9F49-B275-17398FE79CCF}" type="pres">
      <dgm:prSet presAssocID="{4E04939A-CFD3-2245-AA23-6B006E72699A}" presName="gear1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668D558-ACA3-C74F-93A2-69075C3D4869}" type="pres">
      <dgm:prSet presAssocID="{4E04939A-CFD3-2245-AA23-6B006E72699A}" presName="gear1srcNode" presStyleLbl="node1" presStyleIdx="0" presStyleCnt="1"/>
      <dgm:spPr/>
      <dgm:t>
        <a:bodyPr/>
        <a:lstStyle/>
        <a:p>
          <a:endParaRPr lang="fr-FR"/>
        </a:p>
      </dgm:t>
    </dgm:pt>
    <dgm:pt modelId="{0BBF9A85-6414-564F-9960-427090C2334D}" type="pres">
      <dgm:prSet presAssocID="{4E04939A-CFD3-2245-AA23-6B006E72699A}" presName="gear1dstNode" presStyleLbl="node1" presStyleIdx="0" presStyleCnt="1"/>
      <dgm:spPr/>
      <dgm:t>
        <a:bodyPr/>
        <a:lstStyle/>
        <a:p>
          <a:endParaRPr lang="fr-FR"/>
        </a:p>
      </dgm:t>
    </dgm:pt>
    <dgm:pt modelId="{18146867-FD97-1445-AD04-8C1CEF773C12}" type="pres">
      <dgm:prSet presAssocID="{24A1F2F5-D10A-4847-9EA7-0431C4FA6CB9}" presName="connector1" presStyleLbl="sibTrans2D1" presStyleIdx="0" presStyleCnt="1"/>
      <dgm:spPr/>
      <dgm:t>
        <a:bodyPr/>
        <a:lstStyle/>
        <a:p>
          <a:endParaRPr lang="fr-FR"/>
        </a:p>
      </dgm:t>
    </dgm:pt>
  </dgm:ptLst>
  <dgm:cxnLst>
    <dgm:cxn modelId="{CC3F7D82-7617-DB45-942A-ED42B0A0F84E}" srcId="{8F92BDC9-EF78-2440-A30E-CB3848A31B5E}" destId="{4E04939A-CFD3-2245-AA23-6B006E72699A}" srcOrd="0" destOrd="0" parTransId="{ECD85326-D711-4149-8274-F248311941CC}" sibTransId="{24A1F2F5-D10A-4847-9EA7-0431C4FA6CB9}"/>
    <dgm:cxn modelId="{5E8552AF-BC24-D540-8051-531266BF97C3}" type="presOf" srcId="{8F92BDC9-EF78-2440-A30E-CB3848A31B5E}" destId="{1FFD7F01-28FF-1E4F-89E4-B9403F2148A5}" srcOrd="0" destOrd="0" presId="urn:microsoft.com/office/officeart/2005/8/layout/gear1"/>
    <dgm:cxn modelId="{03A1FD9E-9291-0242-B8D0-50B699B8DFC9}" type="presOf" srcId="{4E04939A-CFD3-2245-AA23-6B006E72699A}" destId="{0BBF9A85-6414-564F-9960-427090C2334D}" srcOrd="2" destOrd="0" presId="urn:microsoft.com/office/officeart/2005/8/layout/gear1"/>
    <dgm:cxn modelId="{81FE007C-1ADB-0248-B470-2AA005E66E81}" type="presOf" srcId="{4E04939A-CFD3-2245-AA23-6B006E72699A}" destId="{4668D558-ACA3-C74F-93A2-69075C3D4869}" srcOrd="1" destOrd="0" presId="urn:microsoft.com/office/officeart/2005/8/layout/gear1"/>
    <dgm:cxn modelId="{406F77B6-54EE-6541-9263-691819F0C7E9}" type="presOf" srcId="{4E04939A-CFD3-2245-AA23-6B006E72699A}" destId="{2A2761FC-AFB1-9F49-B275-17398FE79CCF}" srcOrd="0" destOrd="0" presId="urn:microsoft.com/office/officeart/2005/8/layout/gear1"/>
    <dgm:cxn modelId="{A061D6C4-C4EE-7F4A-87F0-5B448AA77251}" type="presOf" srcId="{24A1F2F5-D10A-4847-9EA7-0431C4FA6CB9}" destId="{18146867-FD97-1445-AD04-8C1CEF773C12}" srcOrd="0" destOrd="0" presId="urn:microsoft.com/office/officeart/2005/8/layout/gear1"/>
    <dgm:cxn modelId="{ADB7082E-A04F-A44D-A022-5B2657BA0DE5}" type="presParOf" srcId="{1FFD7F01-28FF-1E4F-89E4-B9403F2148A5}" destId="{2A2761FC-AFB1-9F49-B275-17398FE79CCF}" srcOrd="0" destOrd="0" presId="urn:microsoft.com/office/officeart/2005/8/layout/gear1"/>
    <dgm:cxn modelId="{43BB027C-A042-C840-8AEF-85FE1877D34B}" type="presParOf" srcId="{1FFD7F01-28FF-1E4F-89E4-B9403F2148A5}" destId="{4668D558-ACA3-C74F-93A2-69075C3D4869}" srcOrd="1" destOrd="0" presId="urn:microsoft.com/office/officeart/2005/8/layout/gear1"/>
    <dgm:cxn modelId="{75216BCF-C6CF-0D43-8BE3-FA7780132EE5}" type="presParOf" srcId="{1FFD7F01-28FF-1E4F-89E4-B9403F2148A5}" destId="{0BBF9A85-6414-564F-9960-427090C2334D}" srcOrd="2" destOrd="0" presId="urn:microsoft.com/office/officeart/2005/8/layout/gear1"/>
    <dgm:cxn modelId="{1A9932CC-25DE-2B45-B487-3D8CECBBAAC1}" type="presParOf" srcId="{1FFD7F01-28FF-1E4F-89E4-B9403F2148A5}" destId="{18146867-FD97-1445-AD04-8C1CEF773C12}" srcOrd="3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F92BDC9-EF78-2440-A30E-CB3848A31B5E}" type="doc">
      <dgm:prSet loTypeId="urn:microsoft.com/office/officeart/2005/8/layout/gear1" loCatId="" qsTypeId="urn:microsoft.com/office/officeart/2005/8/quickstyle/simple1" qsCatId="simple" csTypeId="urn:microsoft.com/office/officeart/2005/8/colors/accent5_3" csCatId="accent5" phldr="1"/>
      <dgm:spPr/>
    </dgm:pt>
    <dgm:pt modelId="{4E04939A-CFD3-2245-AA23-6B006E72699A}">
      <dgm:prSet phldrT="[Texte]" custT="1"/>
      <dgm:spPr/>
      <dgm:t>
        <a:bodyPr/>
        <a:lstStyle/>
        <a:p>
          <a:r>
            <a:rPr lang="fr-FR" sz="4000" b="1" dirty="0"/>
            <a:t>G</a:t>
          </a:r>
        </a:p>
      </dgm:t>
    </dgm:pt>
    <dgm:pt modelId="{ECD85326-D711-4149-8274-F248311941CC}" type="parTrans" cxnId="{CC3F7D82-7617-DB45-942A-ED42B0A0F84E}">
      <dgm:prSet/>
      <dgm:spPr/>
      <dgm:t>
        <a:bodyPr/>
        <a:lstStyle/>
        <a:p>
          <a:endParaRPr lang="fr-FR"/>
        </a:p>
      </dgm:t>
    </dgm:pt>
    <dgm:pt modelId="{24A1F2F5-D10A-4847-9EA7-0431C4FA6CB9}" type="sibTrans" cxnId="{CC3F7D82-7617-DB45-942A-ED42B0A0F84E}">
      <dgm:prSet/>
      <dgm:spPr/>
      <dgm:t>
        <a:bodyPr/>
        <a:lstStyle/>
        <a:p>
          <a:endParaRPr lang="fr-FR"/>
        </a:p>
      </dgm:t>
    </dgm:pt>
    <dgm:pt modelId="{1FFD7F01-28FF-1E4F-89E4-B9403F2148A5}" type="pres">
      <dgm:prSet presAssocID="{8F92BDC9-EF78-2440-A30E-CB3848A31B5E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2A2761FC-AFB1-9F49-B275-17398FE79CCF}" type="pres">
      <dgm:prSet presAssocID="{4E04939A-CFD3-2245-AA23-6B006E72699A}" presName="gear1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668D558-ACA3-C74F-93A2-69075C3D4869}" type="pres">
      <dgm:prSet presAssocID="{4E04939A-CFD3-2245-AA23-6B006E72699A}" presName="gear1srcNode" presStyleLbl="node1" presStyleIdx="0" presStyleCnt="1"/>
      <dgm:spPr/>
      <dgm:t>
        <a:bodyPr/>
        <a:lstStyle/>
        <a:p>
          <a:endParaRPr lang="fr-FR"/>
        </a:p>
      </dgm:t>
    </dgm:pt>
    <dgm:pt modelId="{0BBF9A85-6414-564F-9960-427090C2334D}" type="pres">
      <dgm:prSet presAssocID="{4E04939A-CFD3-2245-AA23-6B006E72699A}" presName="gear1dstNode" presStyleLbl="node1" presStyleIdx="0" presStyleCnt="1"/>
      <dgm:spPr/>
      <dgm:t>
        <a:bodyPr/>
        <a:lstStyle/>
        <a:p>
          <a:endParaRPr lang="fr-FR"/>
        </a:p>
      </dgm:t>
    </dgm:pt>
    <dgm:pt modelId="{18146867-FD97-1445-AD04-8C1CEF773C12}" type="pres">
      <dgm:prSet presAssocID="{24A1F2F5-D10A-4847-9EA7-0431C4FA6CB9}" presName="connector1" presStyleLbl="sibTrans2D1" presStyleIdx="0" presStyleCnt="1"/>
      <dgm:spPr/>
      <dgm:t>
        <a:bodyPr/>
        <a:lstStyle/>
        <a:p>
          <a:endParaRPr lang="fr-FR"/>
        </a:p>
      </dgm:t>
    </dgm:pt>
  </dgm:ptLst>
  <dgm:cxnLst>
    <dgm:cxn modelId="{CC3F7D82-7617-DB45-942A-ED42B0A0F84E}" srcId="{8F92BDC9-EF78-2440-A30E-CB3848A31B5E}" destId="{4E04939A-CFD3-2245-AA23-6B006E72699A}" srcOrd="0" destOrd="0" parTransId="{ECD85326-D711-4149-8274-F248311941CC}" sibTransId="{24A1F2F5-D10A-4847-9EA7-0431C4FA6CB9}"/>
    <dgm:cxn modelId="{5E8552AF-BC24-D540-8051-531266BF97C3}" type="presOf" srcId="{8F92BDC9-EF78-2440-A30E-CB3848A31B5E}" destId="{1FFD7F01-28FF-1E4F-89E4-B9403F2148A5}" srcOrd="0" destOrd="0" presId="urn:microsoft.com/office/officeart/2005/8/layout/gear1"/>
    <dgm:cxn modelId="{03A1FD9E-9291-0242-B8D0-50B699B8DFC9}" type="presOf" srcId="{4E04939A-CFD3-2245-AA23-6B006E72699A}" destId="{0BBF9A85-6414-564F-9960-427090C2334D}" srcOrd="2" destOrd="0" presId="urn:microsoft.com/office/officeart/2005/8/layout/gear1"/>
    <dgm:cxn modelId="{81FE007C-1ADB-0248-B470-2AA005E66E81}" type="presOf" srcId="{4E04939A-CFD3-2245-AA23-6B006E72699A}" destId="{4668D558-ACA3-C74F-93A2-69075C3D4869}" srcOrd="1" destOrd="0" presId="urn:microsoft.com/office/officeart/2005/8/layout/gear1"/>
    <dgm:cxn modelId="{406F77B6-54EE-6541-9263-691819F0C7E9}" type="presOf" srcId="{4E04939A-CFD3-2245-AA23-6B006E72699A}" destId="{2A2761FC-AFB1-9F49-B275-17398FE79CCF}" srcOrd="0" destOrd="0" presId="urn:microsoft.com/office/officeart/2005/8/layout/gear1"/>
    <dgm:cxn modelId="{A061D6C4-C4EE-7F4A-87F0-5B448AA77251}" type="presOf" srcId="{24A1F2F5-D10A-4847-9EA7-0431C4FA6CB9}" destId="{18146867-FD97-1445-AD04-8C1CEF773C12}" srcOrd="0" destOrd="0" presId="urn:microsoft.com/office/officeart/2005/8/layout/gear1"/>
    <dgm:cxn modelId="{ADB7082E-A04F-A44D-A022-5B2657BA0DE5}" type="presParOf" srcId="{1FFD7F01-28FF-1E4F-89E4-B9403F2148A5}" destId="{2A2761FC-AFB1-9F49-B275-17398FE79CCF}" srcOrd="0" destOrd="0" presId="urn:microsoft.com/office/officeart/2005/8/layout/gear1"/>
    <dgm:cxn modelId="{43BB027C-A042-C840-8AEF-85FE1877D34B}" type="presParOf" srcId="{1FFD7F01-28FF-1E4F-89E4-B9403F2148A5}" destId="{4668D558-ACA3-C74F-93A2-69075C3D4869}" srcOrd="1" destOrd="0" presId="urn:microsoft.com/office/officeart/2005/8/layout/gear1"/>
    <dgm:cxn modelId="{75216BCF-C6CF-0D43-8BE3-FA7780132EE5}" type="presParOf" srcId="{1FFD7F01-28FF-1E4F-89E4-B9403F2148A5}" destId="{0BBF9A85-6414-564F-9960-427090C2334D}" srcOrd="2" destOrd="0" presId="urn:microsoft.com/office/officeart/2005/8/layout/gear1"/>
    <dgm:cxn modelId="{1A9932CC-25DE-2B45-B487-3D8CECBBAAC1}" type="presParOf" srcId="{1FFD7F01-28FF-1E4F-89E4-B9403F2148A5}" destId="{18146867-FD97-1445-AD04-8C1CEF773C12}" srcOrd="3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200842-01D1-4791-B0D7-34368F694561}">
      <dsp:nvSpPr>
        <dsp:cNvPr id="0" name=""/>
        <dsp:cNvSpPr/>
      </dsp:nvSpPr>
      <dsp:spPr>
        <a:xfrm>
          <a:off x="1918" y="0"/>
          <a:ext cx="2010398" cy="325591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b="1" kern="1200" dirty="0"/>
            <a:t>Un crayon</a:t>
          </a:r>
          <a:endParaRPr lang="fr-FR" sz="2600" kern="1200" dirty="0"/>
        </a:p>
      </dsp:txBody>
      <dsp:txXfrm>
        <a:off x="1918" y="1302365"/>
        <a:ext cx="2010398" cy="1302365"/>
      </dsp:txXfrm>
    </dsp:sp>
    <dsp:sp modelId="{09EF8349-E60E-4CC1-A0E1-16B439606263}">
      <dsp:nvSpPr>
        <dsp:cNvPr id="0" name=""/>
        <dsp:cNvSpPr/>
      </dsp:nvSpPr>
      <dsp:spPr>
        <a:xfrm>
          <a:off x="465007" y="195354"/>
          <a:ext cx="1084219" cy="1084219"/>
        </a:xfrm>
        <a:prstGeom prst="ellipse">
          <a:avLst/>
        </a:prstGeom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p3d z="57200" extrusionH="10600" prstMaterial="plastic">
          <a:bevelT w="101600" h="8600" prst="relaxedInset"/>
          <a:bevelB w="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8C61BB2-4569-43EB-90E1-B72BD35898F2}">
      <dsp:nvSpPr>
        <dsp:cNvPr id="0" name=""/>
        <dsp:cNvSpPr/>
      </dsp:nvSpPr>
      <dsp:spPr>
        <a:xfrm>
          <a:off x="2072628" y="0"/>
          <a:ext cx="2010398" cy="3255913"/>
        </a:xfrm>
        <a:prstGeom prst="roundRect">
          <a:avLst>
            <a:gd name="adj" fmla="val 10000"/>
          </a:avLst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b="1" kern="1200" dirty="0"/>
            <a:t>Une feuille</a:t>
          </a:r>
          <a:endParaRPr lang="fr-FR" sz="2400" kern="1200" dirty="0"/>
        </a:p>
      </dsp:txBody>
      <dsp:txXfrm>
        <a:off x="2072628" y="1302365"/>
        <a:ext cx="2010398" cy="1302365"/>
      </dsp:txXfrm>
    </dsp:sp>
    <dsp:sp modelId="{0BE6514E-3E9F-47A5-98CB-7025BF25A36C}">
      <dsp:nvSpPr>
        <dsp:cNvPr id="0" name=""/>
        <dsp:cNvSpPr/>
      </dsp:nvSpPr>
      <dsp:spPr>
        <a:xfrm>
          <a:off x="2535718" y="195354"/>
          <a:ext cx="1084219" cy="1084219"/>
        </a:xfrm>
        <a:prstGeom prst="ellipse">
          <a:avLst/>
        </a:prstGeom>
        <a:blipFill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p3d z="57200" extrusionH="10600" prstMaterial="plastic">
          <a:bevelT w="101600" h="8600" prst="relaxedInset"/>
          <a:bevelB w="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247E383-D628-4974-B182-08E11F678DD9}">
      <dsp:nvSpPr>
        <dsp:cNvPr id="0" name=""/>
        <dsp:cNvSpPr/>
      </dsp:nvSpPr>
      <dsp:spPr>
        <a:xfrm>
          <a:off x="4143339" y="0"/>
          <a:ext cx="2010398" cy="3255913"/>
        </a:xfrm>
        <a:prstGeom prst="roundRect">
          <a:avLst>
            <a:gd name="adj" fmla="val 10000"/>
          </a:avLst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b="1" kern="1200" dirty="0"/>
            <a:t>10 questions</a:t>
          </a:r>
          <a:endParaRPr lang="fr-FR" sz="2400" kern="1200" dirty="0"/>
        </a:p>
      </dsp:txBody>
      <dsp:txXfrm>
        <a:off x="4143339" y="1302365"/>
        <a:ext cx="2010398" cy="1302365"/>
      </dsp:txXfrm>
    </dsp:sp>
    <dsp:sp modelId="{24C4BD0D-895C-4568-A896-752062ED08D6}">
      <dsp:nvSpPr>
        <dsp:cNvPr id="0" name=""/>
        <dsp:cNvSpPr/>
      </dsp:nvSpPr>
      <dsp:spPr>
        <a:xfrm>
          <a:off x="4698539" y="287464"/>
          <a:ext cx="899999" cy="899999"/>
        </a:xfrm>
        <a:prstGeom prst="ellipse">
          <a:avLst/>
        </a:prstGeom>
        <a:blipFill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p3d z="57200" extrusionH="10600" prstMaterial="plastic">
          <a:bevelT w="101600" h="8600" prst="relaxedInset"/>
          <a:bevelB w="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E86C874-2E95-41EF-9BA0-8F16C4854FF2}">
      <dsp:nvSpPr>
        <dsp:cNvPr id="0" name=""/>
        <dsp:cNvSpPr/>
      </dsp:nvSpPr>
      <dsp:spPr>
        <a:xfrm>
          <a:off x="6214050" y="0"/>
          <a:ext cx="2010398" cy="3255913"/>
        </a:xfrm>
        <a:prstGeom prst="roundRect">
          <a:avLst>
            <a:gd name="adj" fmla="val 100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b="1" kern="1200" dirty="0"/>
            <a:t>1 minute</a:t>
          </a:r>
          <a:endParaRPr lang="fr-FR" sz="2400" kern="1200" dirty="0"/>
        </a:p>
      </dsp:txBody>
      <dsp:txXfrm>
        <a:off x="6214050" y="1302365"/>
        <a:ext cx="2010398" cy="1302365"/>
      </dsp:txXfrm>
    </dsp:sp>
    <dsp:sp modelId="{8E025E97-6B6D-45FC-8AFC-AC5D7B99FE2E}">
      <dsp:nvSpPr>
        <dsp:cNvPr id="0" name=""/>
        <dsp:cNvSpPr/>
      </dsp:nvSpPr>
      <dsp:spPr>
        <a:xfrm>
          <a:off x="6733248" y="251463"/>
          <a:ext cx="972002" cy="972002"/>
        </a:xfrm>
        <a:prstGeom prst="ellipse">
          <a:avLst/>
        </a:prstGeom>
        <a:blipFill>
          <a:blip xmlns:r="http://schemas.openxmlformats.org/officeDocument/2006/relationships"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p3d z="57200" extrusionH="10600" prstMaterial="plastic">
          <a:bevelT w="101600" h="8600" prst="relaxedInset"/>
          <a:bevelB w="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207BE3D-3894-498E-A790-5578FA0B386A}">
      <dsp:nvSpPr>
        <dsp:cNvPr id="0" name=""/>
        <dsp:cNvSpPr/>
      </dsp:nvSpPr>
      <dsp:spPr>
        <a:xfrm>
          <a:off x="7524954" y="2892763"/>
          <a:ext cx="36024" cy="35999"/>
        </a:xfrm>
        <a:prstGeom prst="leftRightArrow">
          <a:avLst/>
        </a:prstGeom>
        <a:noFill/>
        <a:ln>
          <a:noFill/>
        </a:ln>
        <a:effectLst/>
        <a:sp3d z="57200" extrusionH="600" contourW="3000" prstMaterial="plastic">
          <a:bevelT w="80600" h="18600" prst="relaxedInset"/>
          <a:bevelB w="80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2761FC-AFB1-9F49-B275-17398FE79CCF}">
      <dsp:nvSpPr>
        <dsp:cNvPr id="0" name=""/>
        <dsp:cNvSpPr/>
      </dsp:nvSpPr>
      <dsp:spPr>
        <a:xfrm>
          <a:off x="481925" y="526024"/>
          <a:ext cx="1060235" cy="1060235"/>
        </a:xfrm>
        <a:prstGeom prst="gear9">
          <a:avLst/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000" b="1" kern="1200" dirty="0"/>
            <a:t>B</a:t>
          </a:r>
        </a:p>
      </dsp:txBody>
      <dsp:txXfrm>
        <a:off x="695079" y="774379"/>
        <a:ext cx="633927" cy="544983"/>
      </dsp:txXfrm>
    </dsp:sp>
    <dsp:sp modelId="{18146867-FD97-1445-AD04-8C1CEF773C12}">
      <dsp:nvSpPr>
        <dsp:cNvPr id="0" name=""/>
        <dsp:cNvSpPr/>
      </dsp:nvSpPr>
      <dsp:spPr>
        <a:xfrm>
          <a:off x="485037" y="370314"/>
          <a:ext cx="1304089" cy="1304089"/>
        </a:xfrm>
        <a:prstGeom prst="circularArrow">
          <a:avLst>
            <a:gd name="adj1" fmla="val 4878"/>
            <a:gd name="adj2" fmla="val 312630"/>
            <a:gd name="adj3" fmla="val 2885141"/>
            <a:gd name="adj4" fmla="val 15615445"/>
            <a:gd name="adj5" fmla="val 5691"/>
          </a:avLst>
        </a:prstGeom>
        <a:solidFill>
          <a:schemeClr val="accent5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23DF88-DAA2-DB42-95A7-D20EEB214776}" type="datetimeFigureOut">
              <a:rPr lang="fr-FR" smtClean="0"/>
              <a:pPr/>
              <a:t>28/04/2020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EDDD27-6673-EA4F-B067-C7C5F7D6F7D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0166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Partage </a:t>
            </a:r>
            <a:r>
              <a:rPr lang="fr-FR" b="1" u="sng" dirty="0"/>
              <a:t>équitable</a:t>
            </a:r>
            <a:r>
              <a:rPr lang="fr-FR" dirty="0"/>
              <a:t>  - autant chacun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DDD27-6673-EA4F-B067-C7C5F7D6F7DA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81211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PlaceHolder 1"/>
          <p:cNvSpPr>
            <a:spLocks noGrp="1"/>
          </p:cNvSpPr>
          <p:nvPr>
            <p:ph type="body"/>
          </p:nvPr>
        </p:nvSpPr>
        <p:spPr>
          <a:xfrm>
            <a:off x="914400" y="3300480"/>
            <a:ext cx="7314240" cy="269973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Partage </a:t>
            </a:r>
            <a:r>
              <a:rPr lang="fr-FR" sz="2000" b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équitable</a:t>
            </a: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- autant chacun</a:t>
            </a:r>
          </a:p>
        </p:txBody>
      </p:sp>
      <p:sp>
        <p:nvSpPr>
          <p:cNvPr id="852" name="CustomShape 2"/>
          <p:cNvSpPr/>
          <p:nvPr/>
        </p:nvSpPr>
        <p:spPr>
          <a:xfrm>
            <a:off x="5179680" y="6514020"/>
            <a:ext cx="3961440" cy="343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D8F9976A-F086-42B8-AB2A-4EF983069F67}" type="slidenum">
              <a:rPr lang="fr-FR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18</a:t>
            </a:fld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012055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PlaceHolder 1"/>
          <p:cNvSpPr>
            <a:spLocks noGrp="1"/>
          </p:cNvSpPr>
          <p:nvPr>
            <p:ph type="body"/>
          </p:nvPr>
        </p:nvSpPr>
        <p:spPr>
          <a:xfrm>
            <a:off x="914400" y="3300480"/>
            <a:ext cx="7314240" cy="269973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Partage </a:t>
            </a:r>
            <a:r>
              <a:rPr lang="fr-FR" sz="2000" b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équitable</a:t>
            </a: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- autant chacun</a:t>
            </a:r>
          </a:p>
        </p:txBody>
      </p:sp>
      <p:sp>
        <p:nvSpPr>
          <p:cNvPr id="852" name="CustomShape 2"/>
          <p:cNvSpPr/>
          <p:nvPr/>
        </p:nvSpPr>
        <p:spPr>
          <a:xfrm>
            <a:off x="5179680" y="6514020"/>
            <a:ext cx="3961440" cy="343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D8F9976A-F086-42B8-AB2A-4EF983069F67}" type="slidenum">
              <a:rPr lang="fr-FR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19</a:t>
            </a:fld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332449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PlaceHolder 1"/>
          <p:cNvSpPr>
            <a:spLocks noGrp="1"/>
          </p:cNvSpPr>
          <p:nvPr>
            <p:ph type="body"/>
          </p:nvPr>
        </p:nvSpPr>
        <p:spPr>
          <a:xfrm>
            <a:off x="914400" y="3300480"/>
            <a:ext cx="7314240" cy="269973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Partage </a:t>
            </a:r>
            <a:r>
              <a:rPr lang="fr-FR" sz="2000" b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équitable</a:t>
            </a: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- autant chacun</a:t>
            </a:r>
          </a:p>
        </p:txBody>
      </p:sp>
      <p:sp>
        <p:nvSpPr>
          <p:cNvPr id="852" name="CustomShape 2"/>
          <p:cNvSpPr/>
          <p:nvPr/>
        </p:nvSpPr>
        <p:spPr>
          <a:xfrm>
            <a:off x="5179680" y="6514020"/>
            <a:ext cx="3961440" cy="343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D8F9976A-F086-42B8-AB2A-4EF983069F67}" type="slidenum">
              <a:rPr lang="fr-FR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20</a:t>
            </a:fld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859347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PlaceHolder 1"/>
          <p:cNvSpPr>
            <a:spLocks noGrp="1"/>
          </p:cNvSpPr>
          <p:nvPr>
            <p:ph type="body"/>
          </p:nvPr>
        </p:nvSpPr>
        <p:spPr>
          <a:xfrm>
            <a:off x="914400" y="3300480"/>
            <a:ext cx="7314240" cy="269973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Partage </a:t>
            </a:r>
            <a:r>
              <a:rPr lang="fr-FR" sz="2000" b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équitable</a:t>
            </a: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- autant chacun</a:t>
            </a:r>
          </a:p>
        </p:txBody>
      </p:sp>
      <p:sp>
        <p:nvSpPr>
          <p:cNvPr id="852" name="CustomShape 2"/>
          <p:cNvSpPr/>
          <p:nvPr/>
        </p:nvSpPr>
        <p:spPr>
          <a:xfrm>
            <a:off x="5179680" y="6514020"/>
            <a:ext cx="3961440" cy="343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D8F9976A-F086-42B8-AB2A-4EF983069F67}" type="slidenum">
              <a:rPr lang="fr-FR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21</a:t>
            </a:fld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652079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PlaceHolder 1"/>
          <p:cNvSpPr>
            <a:spLocks noGrp="1"/>
          </p:cNvSpPr>
          <p:nvPr>
            <p:ph type="body"/>
          </p:nvPr>
        </p:nvSpPr>
        <p:spPr>
          <a:xfrm>
            <a:off x="914400" y="3300480"/>
            <a:ext cx="7314240" cy="269973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Partage </a:t>
            </a:r>
            <a:r>
              <a:rPr lang="fr-FR" sz="2000" b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équitable</a:t>
            </a: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- autant chacun</a:t>
            </a:r>
          </a:p>
        </p:txBody>
      </p:sp>
      <p:sp>
        <p:nvSpPr>
          <p:cNvPr id="852" name="CustomShape 2"/>
          <p:cNvSpPr/>
          <p:nvPr/>
        </p:nvSpPr>
        <p:spPr>
          <a:xfrm>
            <a:off x="5179680" y="6514020"/>
            <a:ext cx="3961440" cy="343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D8F9976A-F086-42B8-AB2A-4EF983069F67}" type="slidenum">
              <a:rPr lang="fr-FR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22</a:t>
            </a:fld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092255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6188" y="857250"/>
            <a:ext cx="4111625" cy="2312988"/>
          </a:xfrm>
          <a:prstGeom prst="rect">
            <a:avLst/>
          </a:prstGeom>
        </p:spPr>
      </p:sp>
      <p:sp>
        <p:nvSpPr>
          <p:cNvPr id="744" name="PlaceHolder 2"/>
          <p:cNvSpPr>
            <a:spLocks noGrp="1"/>
          </p:cNvSpPr>
          <p:nvPr>
            <p:ph type="body"/>
          </p:nvPr>
        </p:nvSpPr>
        <p:spPr>
          <a:xfrm>
            <a:off x="914400" y="3300480"/>
            <a:ext cx="7314480" cy="26996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fr-FR" sz="2000" b="0" strike="noStrike" spc="-1">
              <a:latin typeface="Arial"/>
            </a:endParaRPr>
          </a:p>
        </p:txBody>
      </p:sp>
      <p:sp>
        <p:nvSpPr>
          <p:cNvPr id="745" name="CustomShape 3"/>
          <p:cNvSpPr/>
          <p:nvPr/>
        </p:nvSpPr>
        <p:spPr>
          <a:xfrm>
            <a:off x="5179320" y="6513840"/>
            <a:ext cx="3961800" cy="343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1E16E5F6-ED21-4DAC-AA2A-EEF4385DB340}" type="slidenum">
              <a:rPr lang="fr-FR" sz="1200" b="0" strike="noStrike" spc="-1">
                <a:latin typeface="Times New Roman"/>
              </a:rPr>
              <a:t>23</a:t>
            </a:fld>
            <a:endParaRPr lang="fr-FR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385781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PlaceHolder 1"/>
          <p:cNvSpPr>
            <a:spLocks noGrp="1"/>
          </p:cNvSpPr>
          <p:nvPr>
            <p:ph type="body"/>
          </p:nvPr>
        </p:nvSpPr>
        <p:spPr>
          <a:xfrm>
            <a:off x="914400" y="3300480"/>
            <a:ext cx="7314240" cy="269973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Partage </a:t>
            </a:r>
            <a:r>
              <a:rPr lang="fr-FR" sz="2000" b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équitable</a:t>
            </a: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- autant chacun</a:t>
            </a:r>
          </a:p>
        </p:txBody>
      </p:sp>
      <p:sp>
        <p:nvSpPr>
          <p:cNvPr id="852" name="CustomShape 2"/>
          <p:cNvSpPr/>
          <p:nvPr/>
        </p:nvSpPr>
        <p:spPr>
          <a:xfrm>
            <a:off x="5179680" y="6514020"/>
            <a:ext cx="3961440" cy="343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D8F9976A-F086-42B8-AB2A-4EF983069F67}" type="slidenum">
              <a:rPr lang="fr-FR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24</a:t>
            </a:fld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742008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PlaceHolder 1"/>
          <p:cNvSpPr>
            <a:spLocks noGrp="1"/>
          </p:cNvSpPr>
          <p:nvPr>
            <p:ph type="body"/>
          </p:nvPr>
        </p:nvSpPr>
        <p:spPr>
          <a:xfrm>
            <a:off x="914400" y="3300480"/>
            <a:ext cx="7314240" cy="269973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Partage </a:t>
            </a:r>
            <a:r>
              <a:rPr lang="fr-FR" sz="2000" b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équitable</a:t>
            </a: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- autant chacun</a:t>
            </a:r>
          </a:p>
        </p:txBody>
      </p:sp>
      <p:sp>
        <p:nvSpPr>
          <p:cNvPr id="852" name="CustomShape 2"/>
          <p:cNvSpPr/>
          <p:nvPr/>
        </p:nvSpPr>
        <p:spPr>
          <a:xfrm>
            <a:off x="5179680" y="6514020"/>
            <a:ext cx="3961440" cy="343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D8F9976A-F086-42B8-AB2A-4EF983069F67}" type="slidenum">
              <a:rPr lang="fr-FR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25</a:t>
            </a:fld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517992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0889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50815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Partage </a:t>
            </a:r>
            <a:r>
              <a:rPr lang="fr-FR" b="1" u="sng" dirty="0"/>
              <a:t>équitable</a:t>
            </a:r>
            <a:r>
              <a:rPr lang="fr-FR" dirty="0"/>
              <a:t>  - autant chacun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DDD27-6673-EA4F-B067-C7C5F7D6F7DA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402105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226372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792205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975540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738962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31046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Partage </a:t>
            </a:r>
            <a:r>
              <a:rPr lang="fr-FR" b="1" u="sng" dirty="0"/>
              <a:t>équitable</a:t>
            </a:r>
            <a:r>
              <a:rPr lang="fr-FR" dirty="0"/>
              <a:t>  - autant chacun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DDD27-6673-EA4F-B067-C7C5F7D6F7DA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09260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PlaceHolder 1"/>
          <p:cNvSpPr>
            <a:spLocks noGrp="1"/>
          </p:cNvSpPr>
          <p:nvPr>
            <p:ph type="body"/>
          </p:nvPr>
        </p:nvSpPr>
        <p:spPr>
          <a:xfrm>
            <a:off x="914400" y="3300480"/>
            <a:ext cx="7314240" cy="269973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Partage </a:t>
            </a:r>
            <a:r>
              <a:rPr lang="fr-FR" sz="2000" b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équitable</a:t>
            </a: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- autant chacun</a:t>
            </a:r>
          </a:p>
        </p:txBody>
      </p:sp>
      <p:sp>
        <p:nvSpPr>
          <p:cNvPr id="852" name="CustomShape 2"/>
          <p:cNvSpPr/>
          <p:nvPr/>
        </p:nvSpPr>
        <p:spPr>
          <a:xfrm>
            <a:off x="5179680" y="6514020"/>
            <a:ext cx="3961440" cy="343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D8F9976A-F086-42B8-AB2A-4EF983069F67}" type="slidenum">
              <a:rPr lang="fr-FR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12</a:t>
            </a:fld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348971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PlaceHolder 1"/>
          <p:cNvSpPr>
            <a:spLocks noGrp="1"/>
          </p:cNvSpPr>
          <p:nvPr>
            <p:ph type="body"/>
          </p:nvPr>
        </p:nvSpPr>
        <p:spPr>
          <a:xfrm>
            <a:off x="914400" y="3300480"/>
            <a:ext cx="7314240" cy="269973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Partage </a:t>
            </a:r>
            <a:r>
              <a:rPr lang="fr-FR" sz="2000" b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équitable</a:t>
            </a: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- autant chacun</a:t>
            </a:r>
          </a:p>
        </p:txBody>
      </p:sp>
      <p:sp>
        <p:nvSpPr>
          <p:cNvPr id="852" name="CustomShape 2"/>
          <p:cNvSpPr/>
          <p:nvPr/>
        </p:nvSpPr>
        <p:spPr>
          <a:xfrm>
            <a:off x="5179680" y="6514020"/>
            <a:ext cx="3961440" cy="343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D8F9976A-F086-42B8-AB2A-4EF983069F67}" type="slidenum">
              <a:rPr lang="fr-FR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13</a:t>
            </a:fld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579087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PlaceHolder 1"/>
          <p:cNvSpPr>
            <a:spLocks noGrp="1"/>
          </p:cNvSpPr>
          <p:nvPr>
            <p:ph type="body"/>
          </p:nvPr>
        </p:nvSpPr>
        <p:spPr>
          <a:xfrm>
            <a:off x="914400" y="3300480"/>
            <a:ext cx="7314240" cy="269973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Partage </a:t>
            </a:r>
            <a:r>
              <a:rPr lang="fr-FR" sz="2000" b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équitable</a:t>
            </a: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- autant chacun</a:t>
            </a:r>
          </a:p>
        </p:txBody>
      </p:sp>
      <p:sp>
        <p:nvSpPr>
          <p:cNvPr id="852" name="CustomShape 2"/>
          <p:cNvSpPr/>
          <p:nvPr/>
        </p:nvSpPr>
        <p:spPr>
          <a:xfrm>
            <a:off x="5179680" y="6514020"/>
            <a:ext cx="3961440" cy="343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D8F9976A-F086-42B8-AB2A-4EF983069F67}" type="slidenum">
              <a:rPr lang="fr-FR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14</a:t>
            </a:fld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559977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PlaceHolder 1"/>
          <p:cNvSpPr>
            <a:spLocks noGrp="1"/>
          </p:cNvSpPr>
          <p:nvPr>
            <p:ph type="body"/>
          </p:nvPr>
        </p:nvSpPr>
        <p:spPr>
          <a:xfrm>
            <a:off x="914400" y="3300480"/>
            <a:ext cx="7314240" cy="269973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Partage </a:t>
            </a:r>
            <a:r>
              <a:rPr lang="fr-FR" sz="2000" b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équitable</a:t>
            </a: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- autant chacun</a:t>
            </a:r>
          </a:p>
        </p:txBody>
      </p:sp>
      <p:sp>
        <p:nvSpPr>
          <p:cNvPr id="852" name="CustomShape 2"/>
          <p:cNvSpPr/>
          <p:nvPr/>
        </p:nvSpPr>
        <p:spPr>
          <a:xfrm>
            <a:off x="5179680" y="6514020"/>
            <a:ext cx="3961440" cy="343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D8F9976A-F086-42B8-AB2A-4EF983069F67}" type="slidenum">
              <a:rPr lang="fr-FR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15</a:t>
            </a:fld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792242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PlaceHolder 1"/>
          <p:cNvSpPr>
            <a:spLocks noGrp="1"/>
          </p:cNvSpPr>
          <p:nvPr>
            <p:ph type="body"/>
          </p:nvPr>
        </p:nvSpPr>
        <p:spPr>
          <a:xfrm>
            <a:off x="914400" y="3300480"/>
            <a:ext cx="7314240" cy="269973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Partage </a:t>
            </a:r>
            <a:r>
              <a:rPr lang="fr-FR" sz="2000" b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équitable</a:t>
            </a: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- autant chacun</a:t>
            </a:r>
          </a:p>
        </p:txBody>
      </p:sp>
      <p:sp>
        <p:nvSpPr>
          <p:cNvPr id="852" name="CustomShape 2"/>
          <p:cNvSpPr/>
          <p:nvPr/>
        </p:nvSpPr>
        <p:spPr>
          <a:xfrm>
            <a:off x="5179680" y="6514020"/>
            <a:ext cx="3961440" cy="343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D8F9976A-F086-42B8-AB2A-4EF983069F67}" type="slidenum">
              <a:rPr lang="fr-FR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16</a:t>
            </a:fld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110905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PlaceHolder 1"/>
          <p:cNvSpPr>
            <a:spLocks noGrp="1"/>
          </p:cNvSpPr>
          <p:nvPr>
            <p:ph type="body"/>
          </p:nvPr>
        </p:nvSpPr>
        <p:spPr>
          <a:xfrm>
            <a:off x="914400" y="3300480"/>
            <a:ext cx="7314240" cy="269973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Partage </a:t>
            </a:r>
            <a:r>
              <a:rPr lang="fr-FR" sz="2000" b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équitable</a:t>
            </a: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- autant chacun</a:t>
            </a:r>
          </a:p>
        </p:txBody>
      </p:sp>
      <p:sp>
        <p:nvSpPr>
          <p:cNvPr id="852" name="CustomShape 2"/>
          <p:cNvSpPr/>
          <p:nvPr/>
        </p:nvSpPr>
        <p:spPr>
          <a:xfrm>
            <a:off x="5179680" y="6514020"/>
            <a:ext cx="3961440" cy="343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D8F9976A-F086-42B8-AB2A-4EF983069F67}" type="slidenum">
              <a:rPr lang="fr-FR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17</a:t>
            </a:fld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47407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F9061-4C17-47CE-9CA2-6C536BD058A7}" type="datetimeFigureOut">
              <a:rPr lang="fr-FR" smtClean="0"/>
              <a:pPr/>
              <a:t>28/04/2020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C9AFF-5904-4907-85CE-C5DA493334D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5480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F9061-4C17-47CE-9CA2-6C536BD058A7}" type="datetimeFigureOut">
              <a:rPr lang="fr-FR" smtClean="0"/>
              <a:pPr/>
              <a:t>28/04/2020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C9AFF-5904-4907-85CE-C5DA493334D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3257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F9061-4C17-47CE-9CA2-6C536BD058A7}" type="datetimeFigureOut">
              <a:rPr lang="fr-FR" smtClean="0"/>
              <a:pPr/>
              <a:t>28/04/2020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C9AFF-5904-4907-85CE-C5DA493334D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35842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28479" y="273780"/>
            <a:ext cx="7886213" cy="99387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3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28479" y="1369170"/>
            <a:ext cx="7886213" cy="32632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2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75380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F9061-4C17-47CE-9CA2-6C536BD058A7}" type="datetimeFigureOut">
              <a:rPr lang="fr-FR" smtClean="0"/>
              <a:pPr/>
              <a:t>28/04/2020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C9AFF-5904-4907-85CE-C5DA493334D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4776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F9061-4C17-47CE-9CA2-6C536BD058A7}" type="datetimeFigureOut">
              <a:rPr lang="fr-FR" smtClean="0"/>
              <a:pPr/>
              <a:t>28/04/2020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C9AFF-5904-4907-85CE-C5DA493334D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8888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F9061-4C17-47CE-9CA2-6C536BD058A7}" type="datetimeFigureOut">
              <a:rPr lang="fr-FR" smtClean="0"/>
              <a:pPr/>
              <a:t>28/04/2020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C9AFF-5904-4907-85CE-C5DA493334D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5117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F9061-4C17-47CE-9CA2-6C536BD058A7}" type="datetimeFigureOut">
              <a:rPr lang="fr-FR" smtClean="0"/>
              <a:pPr/>
              <a:t>28/04/2020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C9AFF-5904-4907-85CE-C5DA493334D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5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F9061-4C17-47CE-9CA2-6C536BD058A7}" type="datetimeFigureOut">
              <a:rPr lang="fr-FR" smtClean="0"/>
              <a:pPr/>
              <a:t>28/04/2020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C9AFF-5904-4907-85CE-C5DA493334D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8959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F9061-4C17-47CE-9CA2-6C536BD058A7}" type="datetimeFigureOut">
              <a:rPr lang="fr-FR" smtClean="0"/>
              <a:pPr/>
              <a:t>28/04/2020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C9AFF-5904-4907-85CE-C5DA493334D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338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F9061-4C17-47CE-9CA2-6C536BD058A7}" type="datetimeFigureOut">
              <a:rPr lang="fr-FR" smtClean="0"/>
              <a:pPr/>
              <a:t>28/04/2020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C9AFF-5904-4907-85CE-C5DA493334D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2549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F9061-4C17-47CE-9CA2-6C536BD058A7}" type="datetimeFigureOut">
              <a:rPr lang="fr-FR" smtClean="0"/>
              <a:pPr/>
              <a:t>28/04/2020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C9AFF-5904-4907-85CE-C5DA493334D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9899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3F9061-4C17-47CE-9CA2-6C536BD058A7}" type="datetimeFigureOut">
              <a:rPr lang="fr-FR" smtClean="0"/>
              <a:pPr/>
              <a:t>28/04/2020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6C9AFF-5904-4907-85CE-C5DA493334D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8524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17/06/relationships/model3d" Target="../media/model3d1.glb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1.png"/><Relationship Id="rId4" Type="http://schemas.openxmlformats.org/officeDocument/2006/relationships/image" Target="../media/image59.png"/></Relationships>
</file>

<file path=ppt/slides/_rels/slide2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10.png"/><Relationship Id="rId3" Type="http://schemas.openxmlformats.org/officeDocument/2006/relationships/image" Target="../media/image56.png"/><Relationship Id="rId7" Type="http://schemas.openxmlformats.org/officeDocument/2006/relationships/image" Target="../media/image600.png"/><Relationship Id="rId2" Type="http://schemas.openxmlformats.org/officeDocument/2006/relationships/image" Target="../media/image5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0.png"/><Relationship Id="rId5" Type="http://schemas.openxmlformats.org/officeDocument/2006/relationships/image" Target="../media/image580.png"/><Relationship Id="rId4" Type="http://schemas.openxmlformats.org/officeDocument/2006/relationships/image" Target="../media/image570.png"/></Relationships>
</file>

<file path=ppt/slides/_rels/slide29.xml.rels><?xml version="1.0" encoding="UTF-8" standalone="yes"?>
<Relationships xmlns="http://schemas.openxmlformats.org/package/2006/relationships"><Relationship Id="rId13" Type="http://schemas.openxmlformats.org/officeDocument/2006/relationships/image" Target="NULL"/><Relationship Id="rId18" Type="http://schemas.microsoft.com/office/2007/relationships/diagramDrawing" Target="../diagrams/drawing2.xml"/><Relationship Id="rId3" Type="http://schemas.openxmlformats.org/officeDocument/2006/relationships/image" Target="NULL"/><Relationship Id="rId12" Type="http://schemas.openxmlformats.org/officeDocument/2006/relationships/image" Target="NULL"/><Relationship Id="rId17" Type="http://schemas.openxmlformats.org/officeDocument/2006/relationships/diagramColors" Target="../diagrams/colors2.xml"/><Relationship Id="rId2" Type="http://schemas.openxmlformats.org/officeDocument/2006/relationships/image" Target="NULL"/><Relationship Id="rId16" Type="http://schemas.openxmlformats.org/officeDocument/2006/relationships/diagramQuickStyle" Target="../diagrams/quickStyle2.xm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Relationship Id="rId15" Type="http://schemas.openxmlformats.org/officeDocument/2006/relationships/diagramLayout" Target="../diagrams/layout2.xml"/><Relationship Id="rId4" Type="http://schemas.openxmlformats.org/officeDocument/2006/relationships/image" Target="NULL"/><Relationship Id="rId14" Type="http://schemas.openxmlformats.org/officeDocument/2006/relationships/diagramData" Target="../diagrams/data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3" Type="http://schemas.openxmlformats.org/officeDocument/2006/relationships/image" Target="NULL"/><Relationship Id="rId18" Type="http://schemas.microsoft.com/office/2007/relationships/diagramDrawing" Target="../diagrams/drawing3.xml"/><Relationship Id="rId3" Type="http://schemas.openxmlformats.org/officeDocument/2006/relationships/image" Target="NULL"/><Relationship Id="rId12" Type="http://schemas.openxmlformats.org/officeDocument/2006/relationships/image" Target="NULL"/><Relationship Id="rId17" Type="http://schemas.openxmlformats.org/officeDocument/2006/relationships/diagramColors" Target="../diagrams/colors3.xml"/><Relationship Id="rId2" Type="http://schemas.openxmlformats.org/officeDocument/2006/relationships/image" Target="NULL"/><Relationship Id="rId16" Type="http://schemas.openxmlformats.org/officeDocument/2006/relationships/diagramQuickStyle" Target="../diagrams/quickStyle3.xml"/><Relationship Id="rId1" Type="http://schemas.openxmlformats.org/officeDocument/2006/relationships/slideLayout" Target="../slideLayouts/slideLayout2.xml"/><Relationship Id="rId11" Type="http://schemas.openxmlformats.org/officeDocument/2006/relationships/image" Target="NULL"/><Relationship Id="rId5" Type="http://schemas.openxmlformats.org/officeDocument/2006/relationships/image" Target="NULL"/><Relationship Id="rId15" Type="http://schemas.openxmlformats.org/officeDocument/2006/relationships/diagramLayout" Target="../diagrams/layout3.xml"/><Relationship Id="rId4" Type="http://schemas.openxmlformats.org/officeDocument/2006/relationships/image" Target="NULL"/><Relationship Id="rId14" Type="http://schemas.openxmlformats.org/officeDocument/2006/relationships/diagramData" Target="../diagrams/data3.xml"/></Relationships>
</file>

<file path=ppt/slides/_rels/slide31.xml.rels><?xml version="1.0" encoding="UTF-8" standalone="yes"?>
<Relationships xmlns="http://schemas.openxmlformats.org/package/2006/relationships"><Relationship Id="rId13" Type="http://schemas.openxmlformats.org/officeDocument/2006/relationships/image" Target="NULL"/><Relationship Id="rId18" Type="http://schemas.microsoft.com/office/2007/relationships/diagramDrawing" Target="../diagrams/drawing4.xml"/><Relationship Id="rId3" Type="http://schemas.openxmlformats.org/officeDocument/2006/relationships/image" Target="NULL"/><Relationship Id="rId12" Type="http://schemas.openxmlformats.org/officeDocument/2006/relationships/image" Target="NULL"/><Relationship Id="rId17" Type="http://schemas.openxmlformats.org/officeDocument/2006/relationships/diagramColors" Target="../diagrams/colors4.xml"/><Relationship Id="rId2" Type="http://schemas.openxmlformats.org/officeDocument/2006/relationships/image" Target="NULL"/><Relationship Id="rId16" Type="http://schemas.openxmlformats.org/officeDocument/2006/relationships/diagramQuickStyle" Target="../diagrams/quickStyle4.xml"/><Relationship Id="rId1" Type="http://schemas.openxmlformats.org/officeDocument/2006/relationships/slideLayout" Target="../slideLayouts/slideLayout2.xml"/><Relationship Id="rId11" Type="http://schemas.openxmlformats.org/officeDocument/2006/relationships/image" Target="NULL"/><Relationship Id="rId15" Type="http://schemas.openxmlformats.org/officeDocument/2006/relationships/diagramLayout" Target="../diagrams/layout4.xml"/><Relationship Id="rId10" Type="http://schemas.openxmlformats.org/officeDocument/2006/relationships/image" Target="NULL"/><Relationship Id="rId4" Type="http://schemas.openxmlformats.org/officeDocument/2006/relationships/image" Target="NULL"/><Relationship Id="rId14" Type="http://schemas.openxmlformats.org/officeDocument/2006/relationships/diagramData" Target="../diagrams/data4.xml"/></Relationships>
</file>

<file path=ppt/slides/_rels/slide32.xml.rels><?xml version="1.0" encoding="UTF-8" standalone="yes"?>
<Relationships xmlns="http://schemas.openxmlformats.org/package/2006/relationships"><Relationship Id="rId13" Type="http://schemas.openxmlformats.org/officeDocument/2006/relationships/image" Target="NULL"/><Relationship Id="rId18" Type="http://schemas.microsoft.com/office/2007/relationships/diagramDrawing" Target="../diagrams/drawing5.xml"/><Relationship Id="rId3" Type="http://schemas.openxmlformats.org/officeDocument/2006/relationships/image" Target="NULL"/><Relationship Id="rId12" Type="http://schemas.openxmlformats.org/officeDocument/2006/relationships/image" Target="NULL"/><Relationship Id="rId17" Type="http://schemas.openxmlformats.org/officeDocument/2006/relationships/diagramColors" Target="../diagrams/colors5.xml"/><Relationship Id="rId2" Type="http://schemas.openxmlformats.org/officeDocument/2006/relationships/image" Target="NULL"/><Relationship Id="rId16" Type="http://schemas.openxmlformats.org/officeDocument/2006/relationships/diagramQuickStyle" Target="../diagrams/quickStyle5.xml"/><Relationship Id="rId1" Type="http://schemas.openxmlformats.org/officeDocument/2006/relationships/slideLayout" Target="../slideLayouts/slideLayout2.xml"/><Relationship Id="rId11" Type="http://schemas.openxmlformats.org/officeDocument/2006/relationships/image" Target="NULL"/><Relationship Id="rId5" Type="http://schemas.openxmlformats.org/officeDocument/2006/relationships/image" Target="NULL"/><Relationship Id="rId15" Type="http://schemas.openxmlformats.org/officeDocument/2006/relationships/diagramLayout" Target="../diagrams/layout5.xml"/><Relationship Id="rId4" Type="http://schemas.openxmlformats.org/officeDocument/2006/relationships/image" Target="NULL"/><Relationship Id="rId14" Type="http://schemas.openxmlformats.org/officeDocument/2006/relationships/diagramData" Target="../diagrams/data5.xml"/></Relationships>
</file>

<file path=ppt/slides/_rels/slide33.xml.rels><?xml version="1.0" encoding="UTF-8" standalone="yes"?>
<Relationships xmlns="http://schemas.openxmlformats.org/package/2006/relationships"><Relationship Id="rId13" Type="http://schemas.openxmlformats.org/officeDocument/2006/relationships/image" Target="NULL"/><Relationship Id="rId18" Type="http://schemas.microsoft.com/office/2007/relationships/diagramDrawing" Target="../diagrams/drawing6.xml"/><Relationship Id="rId3" Type="http://schemas.openxmlformats.org/officeDocument/2006/relationships/image" Target="NULL"/><Relationship Id="rId12" Type="http://schemas.openxmlformats.org/officeDocument/2006/relationships/image" Target="NULL"/><Relationship Id="rId17" Type="http://schemas.openxmlformats.org/officeDocument/2006/relationships/diagramColors" Target="../diagrams/colors6.xml"/><Relationship Id="rId2" Type="http://schemas.openxmlformats.org/officeDocument/2006/relationships/image" Target="NULL"/><Relationship Id="rId16" Type="http://schemas.openxmlformats.org/officeDocument/2006/relationships/diagramQuickStyle" Target="../diagrams/quickStyle6.xml"/><Relationship Id="rId1" Type="http://schemas.openxmlformats.org/officeDocument/2006/relationships/slideLayout" Target="../slideLayouts/slideLayout2.xml"/><Relationship Id="rId11" Type="http://schemas.openxmlformats.org/officeDocument/2006/relationships/image" Target="NULL"/><Relationship Id="rId5" Type="http://schemas.openxmlformats.org/officeDocument/2006/relationships/image" Target="NULL"/><Relationship Id="rId15" Type="http://schemas.openxmlformats.org/officeDocument/2006/relationships/diagramLayout" Target="../diagrams/layout6.xml"/><Relationship Id="rId4" Type="http://schemas.openxmlformats.org/officeDocument/2006/relationships/image" Target="NULL"/><Relationship Id="rId14" Type="http://schemas.openxmlformats.org/officeDocument/2006/relationships/diagramData" Target="../diagrams/data6.xml"/></Relationships>
</file>

<file path=ppt/slides/_rels/slide34.xml.rels><?xml version="1.0" encoding="UTF-8" standalone="yes"?>
<Relationships xmlns="http://schemas.openxmlformats.org/package/2006/relationships"><Relationship Id="rId13" Type="http://schemas.openxmlformats.org/officeDocument/2006/relationships/image" Target="NULL"/><Relationship Id="rId18" Type="http://schemas.microsoft.com/office/2007/relationships/diagramDrawing" Target="../diagrams/drawing7.xml"/><Relationship Id="rId3" Type="http://schemas.openxmlformats.org/officeDocument/2006/relationships/image" Target="NULL"/><Relationship Id="rId12" Type="http://schemas.openxmlformats.org/officeDocument/2006/relationships/image" Target="NULL"/><Relationship Id="rId17" Type="http://schemas.openxmlformats.org/officeDocument/2006/relationships/diagramColors" Target="../diagrams/colors7.xml"/><Relationship Id="rId2" Type="http://schemas.openxmlformats.org/officeDocument/2006/relationships/image" Target="NULL"/><Relationship Id="rId16" Type="http://schemas.openxmlformats.org/officeDocument/2006/relationships/diagramQuickStyle" Target="../diagrams/quickStyle7.xm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Relationship Id="rId15" Type="http://schemas.openxmlformats.org/officeDocument/2006/relationships/diagramLayout" Target="../diagrams/layout7.xml"/><Relationship Id="rId4" Type="http://schemas.openxmlformats.org/officeDocument/2006/relationships/image" Target="NULL"/><Relationship Id="rId14" Type="http://schemas.openxmlformats.org/officeDocument/2006/relationships/diagramData" Target="../diagrams/data7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microsoft.com/office/2007/relationships/diagramDrawing" Target="../diagrams/drawing8.xml"/><Relationship Id="rId3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diagramColors" Target="../diagrams/colors8.xm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11" Type="http://schemas.openxmlformats.org/officeDocument/2006/relationships/diagramQuickStyle" Target="../diagrams/quickStyle8.xml"/><Relationship Id="rId5" Type="http://schemas.openxmlformats.org/officeDocument/2006/relationships/image" Target="NULL"/><Relationship Id="rId10" Type="http://schemas.openxmlformats.org/officeDocument/2006/relationships/diagramLayout" Target="../diagrams/layout8.xml"/><Relationship Id="rId4" Type="http://schemas.openxmlformats.org/officeDocument/2006/relationships/image" Target="NULL"/><Relationship Id="rId9" Type="http://schemas.openxmlformats.org/officeDocument/2006/relationships/diagramData" Target="../diagrams/data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tiff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tiff"/><Relationship Id="rId4" Type="http://schemas.openxmlformats.org/officeDocument/2006/relationships/image" Target="../media/image15.tif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tiff"/><Relationship Id="rId5" Type="http://schemas.openxmlformats.org/officeDocument/2006/relationships/image" Target="../media/image20.png"/><Relationship Id="rId4" Type="http://schemas.openxmlformats.org/officeDocument/2006/relationships/image" Target="../media/image19.tif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tif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tiff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3" Type="http://schemas.openxmlformats.org/officeDocument/2006/relationships/image" Target="../media/image950.png"/><Relationship Id="rId7" Type="http://schemas.openxmlformats.org/officeDocument/2006/relationships/image" Target="../media/image9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7.png"/><Relationship Id="rId11" Type="http://schemas.openxmlformats.org/officeDocument/2006/relationships/image" Target="../media/image102.png"/><Relationship Id="rId5" Type="http://schemas.openxmlformats.org/officeDocument/2006/relationships/image" Target="../media/image23.jpeg"/><Relationship Id="rId10" Type="http://schemas.openxmlformats.org/officeDocument/2006/relationships/image" Target="../media/image101.png"/><Relationship Id="rId4" Type="http://schemas.openxmlformats.org/officeDocument/2006/relationships/image" Target="../media/image22.tiff"/><Relationship Id="rId9" Type="http://schemas.openxmlformats.org/officeDocument/2006/relationships/image" Target="../media/image100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CustomShape 1"/>
          <p:cNvSpPr/>
          <p:nvPr/>
        </p:nvSpPr>
        <p:spPr>
          <a:xfrm>
            <a:off x="628479" y="273780"/>
            <a:ext cx="7885943" cy="993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490" tIns="33746" rIns="67490" bIns="33746" anchor="ctr"/>
          <a:lstStyle/>
          <a:p>
            <a:pPr>
              <a:lnSpc>
                <a:spcPct val="90000"/>
              </a:lnSpc>
            </a:pPr>
            <a:r>
              <a:rPr lang="fr-FR" sz="33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Mercredi 29 avril SEANCE 2 CM2</a:t>
            </a:r>
            <a:endParaRPr lang="fr-FR" sz="36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7" name="CustomShape 2"/>
          <p:cNvSpPr/>
          <p:nvPr/>
        </p:nvSpPr>
        <p:spPr>
          <a:xfrm>
            <a:off x="525621" y="1142910"/>
            <a:ext cx="8034424" cy="371412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5560">
            <a:solidFill>
              <a:schemeClr val="accent2">
                <a:lumMod val="75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681764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78463" y="365942"/>
            <a:ext cx="3531120" cy="602247"/>
          </a:xfrm>
        </p:spPr>
        <p:txBody>
          <a:bodyPr>
            <a:normAutofit/>
          </a:bodyPr>
          <a:lstStyle/>
          <a:p>
            <a:r>
              <a:rPr lang="fr-FR" b="1" dirty="0">
                <a:solidFill>
                  <a:schemeClr val="accent5">
                    <a:lumMod val="75000"/>
                  </a:schemeClr>
                </a:solidFill>
              </a:rPr>
              <a:t>Multiplier par 50</a:t>
            </a:r>
            <a:endParaRPr lang="fr-FR" b="1" dirty="0"/>
          </a:p>
        </p:txBody>
      </p:sp>
      <p:sp>
        <p:nvSpPr>
          <p:cNvPr id="5" name="Espace réservé du contenu 4">
            <a:extLst>
              <a:ext uri="{FF2B5EF4-FFF2-40B4-BE49-F238E27FC236}">
                <a16:creationId xmlns="" xmlns:a16="http://schemas.microsoft.com/office/drawing/2014/main" id="{80A267CB-6B1F-0940-8D5C-9247C04682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4217" y="1534681"/>
            <a:ext cx="3320337" cy="1594417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2700" dirty="0"/>
              <a:t>Calcule  50 x 0,16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2418080" y="2279927"/>
            <a:ext cx="609206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150" b="1" dirty="0">
                <a:solidFill>
                  <a:schemeClr val="accent2">
                    <a:lumMod val="50000"/>
                  </a:schemeClr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80346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78463" y="365942"/>
            <a:ext cx="3531120" cy="602247"/>
          </a:xfrm>
        </p:spPr>
        <p:txBody>
          <a:bodyPr>
            <a:normAutofit/>
          </a:bodyPr>
          <a:lstStyle/>
          <a:p>
            <a:r>
              <a:rPr lang="fr-FR" b="1" dirty="0">
                <a:solidFill>
                  <a:schemeClr val="accent5">
                    <a:lumMod val="75000"/>
                  </a:schemeClr>
                </a:solidFill>
              </a:rPr>
              <a:t>Multiplier par 50</a:t>
            </a:r>
            <a:endParaRPr lang="fr-FR" b="1" dirty="0"/>
          </a:p>
        </p:txBody>
      </p:sp>
      <p:sp>
        <p:nvSpPr>
          <p:cNvPr id="5" name="Espace réservé du contenu 4">
            <a:extLst>
              <a:ext uri="{FF2B5EF4-FFF2-40B4-BE49-F238E27FC236}">
                <a16:creationId xmlns="" xmlns:a16="http://schemas.microsoft.com/office/drawing/2014/main" id="{80A267CB-6B1F-0940-8D5C-9247C04682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4217" y="1534681"/>
            <a:ext cx="3320337" cy="1594417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2700" dirty="0"/>
              <a:t>Calcule  50 x 0,601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2064327" y="2279927"/>
            <a:ext cx="1121325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150" b="1" dirty="0">
                <a:solidFill>
                  <a:schemeClr val="accent2">
                    <a:lumMod val="50000"/>
                  </a:schemeClr>
                </a:solidFill>
              </a:rPr>
              <a:t>30,05</a:t>
            </a:r>
          </a:p>
        </p:txBody>
      </p:sp>
    </p:spTree>
    <p:extLst>
      <p:ext uri="{BB962C8B-B14F-4D97-AF65-F5344CB8AC3E}">
        <p14:creationId xmlns:p14="http://schemas.microsoft.com/office/powerpoint/2010/main" val="1715909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Espace réservé du contenu 10">
            <a:extLst>
              <a:ext uri="{FF2B5EF4-FFF2-40B4-BE49-F238E27FC236}">
                <a16:creationId xmlns="" xmlns:a16="http://schemas.microsoft.com/office/drawing/2014/main" id="{7DE3BDB1-7B5D-9D47-A07D-76EE1F050E07}"/>
              </a:ext>
            </a:extLst>
          </p:cNvPr>
          <p:cNvGraphicFramePr>
            <a:graphicFrameLocks/>
          </p:cNvGraphicFramePr>
          <p:nvPr/>
        </p:nvGraphicFramePr>
        <p:xfrm>
          <a:off x="318976" y="1349651"/>
          <a:ext cx="8226367" cy="32559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itre 1">
            <a:extLst>
              <a:ext uri="{FF2B5EF4-FFF2-40B4-BE49-F238E27FC236}">
                <a16:creationId xmlns="" xmlns:a16="http://schemas.microsoft.com/office/drawing/2014/main" id="{5FE2D5C4-FCC7-784E-94EA-31A0579785F0}"/>
              </a:ext>
            </a:extLst>
          </p:cNvPr>
          <p:cNvSpPr txBox="1">
            <a:spLocks/>
          </p:cNvSpPr>
          <p:nvPr/>
        </p:nvSpPr>
        <p:spPr>
          <a:xfrm>
            <a:off x="838200" y="402770"/>
            <a:ext cx="3837709" cy="557811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b="1" i="1" dirty="0">
                <a:solidFill>
                  <a:srgbClr val="7030A0"/>
                </a:solidFill>
                <a:latin typeface="Century Gothic" panose="020B0502020202020204" pitchFamily="34" charset="0"/>
              </a:rPr>
              <a:t>Le quiz du jour</a:t>
            </a:r>
          </a:p>
        </p:txBody>
      </p:sp>
    </p:spTree>
    <p:extLst>
      <p:ext uri="{BB962C8B-B14F-4D97-AF65-F5344CB8AC3E}">
        <p14:creationId xmlns:p14="http://schemas.microsoft.com/office/powerpoint/2010/main" val="197013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>
            <a:extLst>
              <a:ext uri="{FF2B5EF4-FFF2-40B4-BE49-F238E27FC236}">
                <a16:creationId xmlns="" xmlns:a16="http://schemas.microsoft.com/office/drawing/2014/main" id="{5FE2D5C4-FCC7-784E-94EA-31A0579785F0}"/>
              </a:ext>
            </a:extLst>
          </p:cNvPr>
          <p:cNvSpPr txBox="1">
            <a:spLocks/>
          </p:cNvSpPr>
          <p:nvPr/>
        </p:nvSpPr>
        <p:spPr>
          <a:xfrm>
            <a:off x="838200" y="402771"/>
            <a:ext cx="3837709" cy="47344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i="1" dirty="0">
                <a:solidFill>
                  <a:srgbClr val="7030A0"/>
                </a:solidFill>
                <a:latin typeface="Century Gothic" panose="020B0502020202020204" pitchFamily="34" charset="0"/>
              </a:rPr>
              <a:t>Le quiz du jour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3553691" y="987135"/>
            <a:ext cx="17872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dirty="0">
                <a:solidFill>
                  <a:srgbClr val="7030A0"/>
                </a:solidFill>
              </a:rPr>
              <a:t>2 x 8 </a:t>
            </a:r>
          </a:p>
        </p:txBody>
      </p:sp>
      <p:sp>
        <p:nvSpPr>
          <p:cNvPr id="4" name="Rectangle à coins arrondis 3"/>
          <p:cNvSpPr/>
          <p:nvPr/>
        </p:nvSpPr>
        <p:spPr>
          <a:xfrm>
            <a:off x="504000" y="2232000"/>
            <a:ext cx="685800" cy="509155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rgbClr val="7030A0"/>
                </a:solidFill>
              </a:rPr>
              <a:t>10</a:t>
            </a:r>
          </a:p>
        </p:txBody>
      </p:sp>
      <p:sp>
        <p:nvSpPr>
          <p:cNvPr id="6" name="Rectangle à coins arrondis 5"/>
          <p:cNvSpPr/>
          <p:nvPr/>
        </p:nvSpPr>
        <p:spPr>
          <a:xfrm>
            <a:off x="1296000" y="2232000"/>
            <a:ext cx="685800" cy="509155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rgbClr val="7030A0"/>
                </a:solidFill>
              </a:rPr>
              <a:t>12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2088000" y="2232000"/>
            <a:ext cx="685800" cy="509155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rgbClr val="7030A0"/>
                </a:solidFill>
              </a:rPr>
              <a:t>14</a:t>
            </a:r>
          </a:p>
        </p:txBody>
      </p:sp>
      <p:sp>
        <p:nvSpPr>
          <p:cNvPr id="9" name="Rectangle à coins arrondis 8"/>
          <p:cNvSpPr/>
          <p:nvPr/>
        </p:nvSpPr>
        <p:spPr>
          <a:xfrm>
            <a:off x="2880000" y="2232000"/>
            <a:ext cx="685800" cy="509155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rgbClr val="7030A0"/>
                </a:solidFill>
              </a:rPr>
              <a:t>16</a:t>
            </a:r>
          </a:p>
        </p:txBody>
      </p:sp>
      <p:sp>
        <p:nvSpPr>
          <p:cNvPr id="10" name="Rectangle à coins arrondis 9"/>
          <p:cNvSpPr/>
          <p:nvPr/>
        </p:nvSpPr>
        <p:spPr>
          <a:xfrm>
            <a:off x="3672000" y="2232000"/>
            <a:ext cx="685800" cy="509155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rgbClr val="7030A0"/>
                </a:solidFill>
              </a:rPr>
              <a:t>18</a:t>
            </a:r>
          </a:p>
        </p:txBody>
      </p:sp>
      <p:sp>
        <p:nvSpPr>
          <p:cNvPr id="12" name="Rectangle à coins arrondis 11"/>
          <p:cNvSpPr/>
          <p:nvPr/>
        </p:nvSpPr>
        <p:spPr>
          <a:xfrm>
            <a:off x="4464000" y="2232000"/>
            <a:ext cx="685800" cy="509155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rgbClr val="7030A0"/>
                </a:solidFill>
              </a:rPr>
              <a:t>20</a:t>
            </a:r>
          </a:p>
        </p:txBody>
      </p:sp>
      <p:sp>
        <p:nvSpPr>
          <p:cNvPr id="13" name="Rectangle à coins arrondis 12"/>
          <p:cNvSpPr/>
          <p:nvPr/>
        </p:nvSpPr>
        <p:spPr>
          <a:xfrm>
            <a:off x="5256000" y="2232000"/>
            <a:ext cx="685800" cy="509155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rgbClr val="7030A0"/>
                </a:solidFill>
              </a:rPr>
              <a:t>24</a:t>
            </a:r>
          </a:p>
        </p:txBody>
      </p:sp>
      <p:sp>
        <p:nvSpPr>
          <p:cNvPr id="14" name="Rectangle à coins arrondis 13"/>
          <p:cNvSpPr/>
          <p:nvPr/>
        </p:nvSpPr>
        <p:spPr>
          <a:xfrm>
            <a:off x="6048000" y="2232000"/>
            <a:ext cx="685800" cy="509155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rgbClr val="7030A0"/>
                </a:solidFill>
              </a:rPr>
              <a:t>28</a:t>
            </a:r>
          </a:p>
        </p:txBody>
      </p:sp>
      <p:sp>
        <p:nvSpPr>
          <p:cNvPr id="15" name="Rectangle à coins arrondis 14"/>
          <p:cNvSpPr/>
          <p:nvPr/>
        </p:nvSpPr>
        <p:spPr>
          <a:xfrm>
            <a:off x="6840000" y="2232000"/>
            <a:ext cx="685800" cy="509155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rgbClr val="7030A0"/>
                </a:solidFill>
              </a:rPr>
              <a:t>32</a:t>
            </a:r>
          </a:p>
        </p:txBody>
      </p:sp>
      <p:sp>
        <p:nvSpPr>
          <p:cNvPr id="16" name="Rectangle à coins arrondis 15"/>
          <p:cNvSpPr/>
          <p:nvPr/>
        </p:nvSpPr>
        <p:spPr>
          <a:xfrm>
            <a:off x="7632000" y="2232000"/>
            <a:ext cx="685800" cy="509155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rgbClr val="7030A0"/>
                </a:solidFill>
              </a:rPr>
              <a:t>36</a:t>
            </a:r>
          </a:p>
        </p:txBody>
      </p:sp>
    </p:spTree>
    <p:extLst>
      <p:ext uri="{BB962C8B-B14F-4D97-AF65-F5344CB8AC3E}">
        <p14:creationId xmlns:p14="http://schemas.microsoft.com/office/powerpoint/2010/main" val="1366759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2" presetClass="exit" presetSubtype="8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xit" presetSubtype="8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xit" presetSubtype="8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" presetClass="exit" presetSubtype="8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" presetClass="exit" presetSubtype="8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" presetClass="exit" presetSubtype="8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" presetClass="exit" presetSubtype="8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" presetClass="exit" presetSubtype="8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" presetClass="exit" presetSubtype="8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" presetClass="exit" presetSubtype="8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" presetClass="exit" presetSubtype="2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 animBg="1"/>
      <p:bldP spid="4" grpId="1" animBg="1"/>
      <p:bldP spid="6" grpId="0" animBg="1"/>
      <p:bldP spid="6" grpId="1" animBg="1"/>
      <p:bldP spid="7" grpId="0" animBg="1"/>
      <p:bldP spid="7" grpId="1" animBg="1"/>
      <p:bldP spid="9" grpId="0" animBg="1"/>
      <p:bldP spid="9" grpId="1" animBg="1"/>
      <p:bldP spid="10" grpId="0" animBg="1"/>
      <p:bldP spid="10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>
            <a:extLst>
              <a:ext uri="{FF2B5EF4-FFF2-40B4-BE49-F238E27FC236}">
                <a16:creationId xmlns="" xmlns:a16="http://schemas.microsoft.com/office/drawing/2014/main" id="{5FE2D5C4-FCC7-784E-94EA-31A0579785F0}"/>
              </a:ext>
            </a:extLst>
          </p:cNvPr>
          <p:cNvSpPr txBox="1">
            <a:spLocks/>
          </p:cNvSpPr>
          <p:nvPr/>
        </p:nvSpPr>
        <p:spPr>
          <a:xfrm>
            <a:off x="838200" y="402771"/>
            <a:ext cx="3837709" cy="47344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i="1" dirty="0">
                <a:solidFill>
                  <a:srgbClr val="7030A0"/>
                </a:solidFill>
                <a:latin typeface="Century Gothic" panose="020B0502020202020204" pitchFamily="34" charset="0"/>
              </a:rPr>
              <a:t>Le quiz du jour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3553691" y="987135"/>
            <a:ext cx="17872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dirty="0">
                <a:solidFill>
                  <a:srgbClr val="7030A0"/>
                </a:solidFill>
              </a:rPr>
              <a:t>6 x 6 </a:t>
            </a:r>
          </a:p>
        </p:txBody>
      </p:sp>
      <p:sp>
        <p:nvSpPr>
          <p:cNvPr id="4" name="Rectangle à coins arrondis 3"/>
          <p:cNvSpPr/>
          <p:nvPr/>
        </p:nvSpPr>
        <p:spPr>
          <a:xfrm>
            <a:off x="504000" y="2232000"/>
            <a:ext cx="685800" cy="509155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rgbClr val="7030A0"/>
                </a:solidFill>
              </a:rPr>
              <a:t>12</a:t>
            </a:r>
          </a:p>
        </p:txBody>
      </p:sp>
      <p:sp>
        <p:nvSpPr>
          <p:cNvPr id="6" name="Rectangle à coins arrondis 5"/>
          <p:cNvSpPr/>
          <p:nvPr/>
        </p:nvSpPr>
        <p:spPr>
          <a:xfrm>
            <a:off x="1296000" y="2232000"/>
            <a:ext cx="685800" cy="509155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rgbClr val="7030A0"/>
                </a:solidFill>
              </a:rPr>
              <a:t>18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2088000" y="2232000"/>
            <a:ext cx="685800" cy="509155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rgbClr val="7030A0"/>
                </a:solidFill>
              </a:rPr>
              <a:t>24</a:t>
            </a:r>
          </a:p>
        </p:txBody>
      </p:sp>
      <p:sp>
        <p:nvSpPr>
          <p:cNvPr id="9" name="Rectangle à coins arrondis 8"/>
          <p:cNvSpPr/>
          <p:nvPr/>
        </p:nvSpPr>
        <p:spPr>
          <a:xfrm>
            <a:off x="2880000" y="2232000"/>
            <a:ext cx="685800" cy="509155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rgbClr val="7030A0"/>
                </a:solidFill>
              </a:rPr>
              <a:t>32</a:t>
            </a:r>
          </a:p>
        </p:txBody>
      </p:sp>
      <p:sp>
        <p:nvSpPr>
          <p:cNvPr id="10" name="Rectangle à coins arrondis 9"/>
          <p:cNvSpPr/>
          <p:nvPr/>
        </p:nvSpPr>
        <p:spPr>
          <a:xfrm>
            <a:off x="3672000" y="2232000"/>
            <a:ext cx="685800" cy="509155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rgbClr val="7030A0"/>
                </a:solidFill>
              </a:rPr>
              <a:t>36</a:t>
            </a:r>
          </a:p>
        </p:txBody>
      </p:sp>
      <p:sp>
        <p:nvSpPr>
          <p:cNvPr id="12" name="Rectangle à coins arrondis 11"/>
          <p:cNvSpPr/>
          <p:nvPr/>
        </p:nvSpPr>
        <p:spPr>
          <a:xfrm>
            <a:off x="4464000" y="2232000"/>
            <a:ext cx="685800" cy="509155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rgbClr val="7030A0"/>
                </a:solidFill>
              </a:rPr>
              <a:t>38</a:t>
            </a:r>
          </a:p>
        </p:txBody>
      </p:sp>
      <p:sp>
        <p:nvSpPr>
          <p:cNvPr id="13" name="Rectangle à coins arrondis 12"/>
          <p:cNvSpPr/>
          <p:nvPr/>
        </p:nvSpPr>
        <p:spPr>
          <a:xfrm>
            <a:off x="5256000" y="2232000"/>
            <a:ext cx="685800" cy="509155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rgbClr val="7030A0"/>
                </a:solidFill>
              </a:rPr>
              <a:t>40</a:t>
            </a:r>
          </a:p>
        </p:txBody>
      </p:sp>
      <p:sp>
        <p:nvSpPr>
          <p:cNvPr id="14" name="Rectangle à coins arrondis 13"/>
          <p:cNvSpPr/>
          <p:nvPr/>
        </p:nvSpPr>
        <p:spPr>
          <a:xfrm>
            <a:off x="6048000" y="2232000"/>
            <a:ext cx="685800" cy="509155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rgbClr val="7030A0"/>
                </a:solidFill>
              </a:rPr>
              <a:t>42</a:t>
            </a:r>
          </a:p>
        </p:txBody>
      </p:sp>
      <p:sp>
        <p:nvSpPr>
          <p:cNvPr id="15" name="Rectangle à coins arrondis 14"/>
          <p:cNvSpPr/>
          <p:nvPr/>
        </p:nvSpPr>
        <p:spPr>
          <a:xfrm>
            <a:off x="6840000" y="2232000"/>
            <a:ext cx="685800" cy="509155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rgbClr val="7030A0"/>
                </a:solidFill>
              </a:rPr>
              <a:t>48</a:t>
            </a:r>
          </a:p>
        </p:txBody>
      </p:sp>
      <p:sp>
        <p:nvSpPr>
          <p:cNvPr id="16" name="Rectangle à coins arrondis 15"/>
          <p:cNvSpPr/>
          <p:nvPr/>
        </p:nvSpPr>
        <p:spPr>
          <a:xfrm>
            <a:off x="7632000" y="2232000"/>
            <a:ext cx="685800" cy="509155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rgbClr val="7030A0"/>
                </a:solidFill>
              </a:rPr>
              <a:t>54</a:t>
            </a:r>
          </a:p>
        </p:txBody>
      </p:sp>
    </p:spTree>
    <p:extLst>
      <p:ext uri="{BB962C8B-B14F-4D97-AF65-F5344CB8AC3E}">
        <p14:creationId xmlns:p14="http://schemas.microsoft.com/office/powerpoint/2010/main" val="946927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2" presetClass="exit" presetSubtype="8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xit" presetSubtype="8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xit" presetSubtype="8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" presetClass="exit" presetSubtype="8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" presetClass="exit" presetSubtype="8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" presetClass="exit" presetSubtype="8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" presetClass="exit" presetSubtype="8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" presetClass="exit" presetSubtype="8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" presetClass="exit" presetSubtype="8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" presetClass="exit" presetSubtype="8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" presetClass="exit" presetSubtype="2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 animBg="1"/>
      <p:bldP spid="4" grpId="1" animBg="1"/>
      <p:bldP spid="6" grpId="0" animBg="1"/>
      <p:bldP spid="6" grpId="1" animBg="1"/>
      <p:bldP spid="7" grpId="0" animBg="1"/>
      <p:bldP spid="7" grpId="1" animBg="1"/>
      <p:bldP spid="9" grpId="0" animBg="1"/>
      <p:bldP spid="9" grpId="1" animBg="1"/>
      <p:bldP spid="10" grpId="0" animBg="1"/>
      <p:bldP spid="10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>
            <a:extLst>
              <a:ext uri="{FF2B5EF4-FFF2-40B4-BE49-F238E27FC236}">
                <a16:creationId xmlns="" xmlns:a16="http://schemas.microsoft.com/office/drawing/2014/main" id="{5FE2D5C4-FCC7-784E-94EA-31A0579785F0}"/>
              </a:ext>
            </a:extLst>
          </p:cNvPr>
          <p:cNvSpPr txBox="1">
            <a:spLocks/>
          </p:cNvSpPr>
          <p:nvPr/>
        </p:nvSpPr>
        <p:spPr>
          <a:xfrm>
            <a:off x="838200" y="402771"/>
            <a:ext cx="3837709" cy="47344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i="1" dirty="0">
                <a:solidFill>
                  <a:srgbClr val="7030A0"/>
                </a:solidFill>
                <a:latin typeface="Century Gothic" panose="020B0502020202020204" pitchFamily="34" charset="0"/>
              </a:rPr>
              <a:t>Le quiz du jour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3553690" y="987135"/>
            <a:ext cx="21405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dirty="0">
                <a:solidFill>
                  <a:srgbClr val="7030A0"/>
                </a:solidFill>
              </a:rPr>
              <a:t>7 x 10 </a:t>
            </a:r>
          </a:p>
        </p:txBody>
      </p:sp>
      <p:sp>
        <p:nvSpPr>
          <p:cNvPr id="4" name="Rectangle à coins arrondis 3"/>
          <p:cNvSpPr/>
          <p:nvPr/>
        </p:nvSpPr>
        <p:spPr>
          <a:xfrm>
            <a:off x="504000" y="2232000"/>
            <a:ext cx="685800" cy="509155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rgbClr val="7030A0"/>
                </a:solidFill>
              </a:rPr>
              <a:t>7</a:t>
            </a:r>
          </a:p>
        </p:txBody>
      </p:sp>
      <p:sp>
        <p:nvSpPr>
          <p:cNvPr id="6" name="Rectangle à coins arrondis 5"/>
          <p:cNvSpPr/>
          <p:nvPr/>
        </p:nvSpPr>
        <p:spPr>
          <a:xfrm>
            <a:off x="1296000" y="2232000"/>
            <a:ext cx="685800" cy="509155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rgbClr val="7030A0"/>
                </a:solidFill>
              </a:rPr>
              <a:t>14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2088000" y="2232000"/>
            <a:ext cx="685800" cy="509155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rgbClr val="7030A0"/>
                </a:solidFill>
              </a:rPr>
              <a:t>17</a:t>
            </a:r>
          </a:p>
        </p:txBody>
      </p:sp>
      <p:sp>
        <p:nvSpPr>
          <p:cNvPr id="9" name="Rectangle à coins arrondis 8"/>
          <p:cNvSpPr/>
          <p:nvPr/>
        </p:nvSpPr>
        <p:spPr>
          <a:xfrm>
            <a:off x="2880000" y="2232000"/>
            <a:ext cx="685800" cy="509155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rgbClr val="7030A0"/>
                </a:solidFill>
              </a:rPr>
              <a:t>21</a:t>
            </a:r>
          </a:p>
        </p:txBody>
      </p:sp>
      <p:sp>
        <p:nvSpPr>
          <p:cNvPr id="10" name="Rectangle à coins arrondis 9"/>
          <p:cNvSpPr/>
          <p:nvPr/>
        </p:nvSpPr>
        <p:spPr>
          <a:xfrm>
            <a:off x="3672000" y="2232000"/>
            <a:ext cx="685800" cy="509155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rgbClr val="7030A0"/>
                </a:solidFill>
              </a:rPr>
              <a:t>27</a:t>
            </a:r>
          </a:p>
        </p:txBody>
      </p:sp>
      <p:sp>
        <p:nvSpPr>
          <p:cNvPr id="12" name="Rectangle à coins arrondis 11"/>
          <p:cNvSpPr/>
          <p:nvPr/>
        </p:nvSpPr>
        <p:spPr>
          <a:xfrm>
            <a:off x="4464000" y="2232000"/>
            <a:ext cx="685800" cy="509155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rgbClr val="7030A0"/>
                </a:solidFill>
              </a:rPr>
              <a:t>49</a:t>
            </a:r>
          </a:p>
        </p:txBody>
      </p:sp>
      <p:sp>
        <p:nvSpPr>
          <p:cNvPr id="13" name="Rectangle à coins arrondis 12"/>
          <p:cNvSpPr/>
          <p:nvPr/>
        </p:nvSpPr>
        <p:spPr>
          <a:xfrm>
            <a:off x="5256000" y="2232000"/>
            <a:ext cx="685800" cy="509155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rgbClr val="7030A0"/>
                </a:solidFill>
              </a:rPr>
              <a:t>52</a:t>
            </a:r>
          </a:p>
        </p:txBody>
      </p:sp>
      <p:sp>
        <p:nvSpPr>
          <p:cNvPr id="14" name="Rectangle à coins arrondis 13"/>
          <p:cNvSpPr/>
          <p:nvPr/>
        </p:nvSpPr>
        <p:spPr>
          <a:xfrm>
            <a:off x="6048000" y="2232000"/>
            <a:ext cx="685800" cy="509155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rgbClr val="7030A0"/>
                </a:solidFill>
              </a:rPr>
              <a:t>63</a:t>
            </a:r>
          </a:p>
        </p:txBody>
      </p:sp>
      <p:sp>
        <p:nvSpPr>
          <p:cNvPr id="15" name="Rectangle à coins arrondis 14"/>
          <p:cNvSpPr/>
          <p:nvPr/>
        </p:nvSpPr>
        <p:spPr>
          <a:xfrm>
            <a:off x="6840000" y="2232000"/>
            <a:ext cx="685800" cy="509155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rgbClr val="7030A0"/>
                </a:solidFill>
              </a:rPr>
              <a:t>70</a:t>
            </a:r>
          </a:p>
        </p:txBody>
      </p:sp>
      <p:sp>
        <p:nvSpPr>
          <p:cNvPr id="16" name="Rectangle à coins arrondis 15"/>
          <p:cNvSpPr/>
          <p:nvPr/>
        </p:nvSpPr>
        <p:spPr>
          <a:xfrm>
            <a:off x="7632000" y="2232000"/>
            <a:ext cx="685800" cy="509155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rgbClr val="7030A0"/>
                </a:solidFill>
              </a:rPr>
              <a:t>77</a:t>
            </a:r>
          </a:p>
        </p:txBody>
      </p:sp>
    </p:spTree>
    <p:extLst>
      <p:ext uri="{BB962C8B-B14F-4D97-AF65-F5344CB8AC3E}">
        <p14:creationId xmlns:p14="http://schemas.microsoft.com/office/powerpoint/2010/main" val="3494899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2" presetClass="exit" presetSubtype="8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xit" presetSubtype="8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xit" presetSubtype="8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" presetClass="exit" presetSubtype="8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" presetClass="exit" presetSubtype="8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" presetClass="exit" presetSubtype="8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" presetClass="exit" presetSubtype="8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" presetClass="exit" presetSubtype="8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" presetClass="exit" presetSubtype="8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" presetClass="exit" presetSubtype="8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" presetClass="exit" presetSubtype="2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 animBg="1"/>
      <p:bldP spid="4" grpId="1" animBg="1"/>
      <p:bldP spid="6" grpId="0" animBg="1"/>
      <p:bldP spid="6" grpId="1" animBg="1"/>
      <p:bldP spid="7" grpId="0" animBg="1"/>
      <p:bldP spid="7" grpId="1" animBg="1"/>
      <p:bldP spid="9" grpId="0" animBg="1"/>
      <p:bldP spid="9" grpId="1" animBg="1"/>
      <p:bldP spid="10" grpId="0" animBg="1"/>
      <p:bldP spid="10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>
            <a:extLst>
              <a:ext uri="{FF2B5EF4-FFF2-40B4-BE49-F238E27FC236}">
                <a16:creationId xmlns="" xmlns:a16="http://schemas.microsoft.com/office/drawing/2014/main" id="{5FE2D5C4-FCC7-784E-94EA-31A0579785F0}"/>
              </a:ext>
            </a:extLst>
          </p:cNvPr>
          <p:cNvSpPr txBox="1">
            <a:spLocks/>
          </p:cNvSpPr>
          <p:nvPr/>
        </p:nvSpPr>
        <p:spPr>
          <a:xfrm>
            <a:off x="838200" y="402771"/>
            <a:ext cx="3837709" cy="47344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i="1" dirty="0">
                <a:solidFill>
                  <a:srgbClr val="7030A0"/>
                </a:solidFill>
                <a:latin typeface="Century Gothic" panose="020B0502020202020204" pitchFamily="34" charset="0"/>
              </a:rPr>
              <a:t>Le quiz du jour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3553691" y="987135"/>
            <a:ext cx="17872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dirty="0">
                <a:solidFill>
                  <a:srgbClr val="7030A0"/>
                </a:solidFill>
              </a:rPr>
              <a:t>8 x 8 </a:t>
            </a:r>
          </a:p>
        </p:txBody>
      </p:sp>
      <p:sp>
        <p:nvSpPr>
          <p:cNvPr id="4" name="Rectangle à coins arrondis 3"/>
          <p:cNvSpPr/>
          <p:nvPr/>
        </p:nvSpPr>
        <p:spPr>
          <a:xfrm>
            <a:off x="504000" y="2232000"/>
            <a:ext cx="685800" cy="509155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rgbClr val="7030A0"/>
                </a:solidFill>
              </a:rPr>
              <a:t>12</a:t>
            </a:r>
          </a:p>
        </p:txBody>
      </p:sp>
      <p:sp>
        <p:nvSpPr>
          <p:cNvPr id="6" name="Rectangle à coins arrondis 5"/>
          <p:cNvSpPr/>
          <p:nvPr/>
        </p:nvSpPr>
        <p:spPr>
          <a:xfrm>
            <a:off x="1296000" y="2232000"/>
            <a:ext cx="685800" cy="509155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rgbClr val="7030A0"/>
                </a:solidFill>
              </a:rPr>
              <a:t>16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2088000" y="2232000"/>
            <a:ext cx="685800" cy="509155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rgbClr val="7030A0"/>
                </a:solidFill>
              </a:rPr>
              <a:t>24</a:t>
            </a:r>
          </a:p>
        </p:txBody>
      </p:sp>
      <p:sp>
        <p:nvSpPr>
          <p:cNvPr id="9" name="Rectangle à coins arrondis 8"/>
          <p:cNvSpPr/>
          <p:nvPr/>
        </p:nvSpPr>
        <p:spPr>
          <a:xfrm>
            <a:off x="2880000" y="2232000"/>
            <a:ext cx="685800" cy="509155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rgbClr val="7030A0"/>
                </a:solidFill>
              </a:rPr>
              <a:t>28</a:t>
            </a:r>
          </a:p>
        </p:txBody>
      </p:sp>
      <p:sp>
        <p:nvSpPr>
          <p:cNvPr id="10" name="Rectangle à coins arrondis 9"/>
          <p:cNvSpPr/>
          <p:nvPr/>
        </p:nvSpPr>
        <p:spPr>
          <a:xfrm>
            <a:off x="3672000" y="2232000"/>
            <a:ext cx="685800" cy="509155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rgbClr val="7030A0"/>
                </a:solidFill>
              </a:rPr>
              <a:t>32</a:t>
            </a:r>
          </a:p>
        </p:txBody>
      </p:sp>
      <p:sp>
        <p:nvSpPr>
          <p:cNvPr id="12" name="Rectangle à coins arrondis 11"/>
          <p:cNvSpPr/>
          <p:nvPr/>
        </p:nvSpPr>
        <p:spPr>
          <a:xfrm>
            <a:off x="4464000" y="2232000"/>
            <a:ext cx="685800" cy="509155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rgbClr val="7030A0"/>
                </a:solidFill>
              </a:rPr>
              <a:t>36</a:t>
            </a:r>
          </a:p>
        </p:txBody>
      </p:sp>
      <p:sp>
        <p:nvSpPr>
          <p:cNvPr id="13" name="Rectangle à coins arrondis 12"/>
          <p:cNvSpPr/>
          <p:nvPr/>
        </p:nvSpPr>
        <p:spPr>
          <a:xfrm>
            <a:off x="5256000" y="2232000"/>
            <a:ext cx="685800" cy="509155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rgbClr val="7030A0"/>
                </a:solidFill>
              </a:rPr>
              <a:t>44</a:t>
            </a:r>
          </a:p>
        </p:txBody>
      </p:sp>
      <p:sp>
        <p:nvSpPr>
          <p:cNvPr id="14" name="Rectangle à coins arrondis 13"/>
          <p:cNvSpPr/>
          <p:nvPr/>
        </p:nvSpPr>
        <p:spPr>
          <a:xfrm>
            <a:off x="6048000" y="2232000"/>
            <a:ext cx="685800" cy="509155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rgbClr val="7030A0"/>
                </a:solidFill>
              </a:rPr>
              <a:t>64</a:t>
            </a:r>
          </a:p>
        </p:txBody>
      </p:sp>
      <p:sp>
        <p:nvSpPr>
          <p:cNvPr id="15" name="Rectangle à coins arrondis 14"/>
          <p:cNvSpPr/>
          <p:nvPr/>
        </p:nvSpPr>
        <p:spPr>
          <a:xfrm>
            <a:off x="6840000" y="2232000"/>
            <a:ext cx="685800" cy="509155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rgbClr val="7030A0"/>
                </a:solidFill>
              </a:rPr>
              <a:t>68</a:t>
            </a:r>
          </a:p>
        </p:txBody>
      </p:sp>
      <p:sp>
        <p:nvSpPr>
          <p:cNvPr id="16" name="Rectangle à coins arrondis 15"/>
          <p:cNvSpPr/>
          <p:nvPr/>
        </p:nvSpPr>
        <p:spPr>
          <a:xfrm>
            <a:off x="7632000" y="2232000"/>
            <a:ext cx="685800" cy="509155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rgbClr val="7030A0"/>
                </a:solidFill>
              </a:rPr>
              <a:t>72</a:t>
            </a:r>
          </a:p>
        </p:txBody>
      </p:sp>
    </p:spTree>
    <p:extLst>
      <p:ext uri="{BB962C8B-B14F-4D97-AF65-F5344CB8AC3E}">
        <p14:creationId xmlns:p14="http://schemas.microsoft.com/office/powerpoint/2010/main" val="2184297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2" presetClass="exit" presetSubtype="8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xit" presetSubtype="8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xit" presetSubtype="8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" presetClass="exit" presetSubtype="8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" presetClass="exit" presetSubtype="8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" presetClass="exit" presetSubtype="8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" presetClass="exit" presetSubtype="8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" presetClass="exit" presetSubtype="8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" presetClass="exit" presetSubtype="8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" presetClass="exit" presetSubtype="8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" presetClass="exit" presetSubtype="2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 animBg="1"/>
      <p:bldP spid="4" grpId="1" animBg="1"/>
      <p:bldP spid="6" grpId="0" animBg="1"/>
      <p:bldP spid="6" grpId="1" animBg="1"/>
      <p:bldP spid="7" grpId="0" animBg="1"/>
      <p:bldP spid="7" grpId="1" animBg="1"/>
      <p:bldP spid="9" grpId="0" animBg="1"/>
      <p:bldP spid="9" grpId="1" animBg="1"/>
      <p:bldP spid="10" grpId="0" animBg="1"/>
      <p:bldP spid="10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>
            <a:extLst>
              <a:ext uri="{FF2B5EF4-FFF2-40B4-BE49-F238E27FC236}">
                <a16:creationId xmlns="" xmlns:a16="http://schemas.microsoft.com/office/drawing/2014/main" id="{5FE2D5C4-FCC7-784E-94EA-31A0579785F0}"/>
              </a:ext>
            </a:extLst>
          </p:cNvPr>
          <p:cNvSpPr txBox="1">
            <a:spLocks/>
          </p:cNvSpPr>
          <p:nvPr/>
        </p:nvSpPr>
        <p:spPr>
          <a:xfrm>
            <a:off x="838200" y="402771"/>
            <a:ext cx="3837709" cy="47344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i="1" dirty="0">
                <a:solidFill>
                  <a:srgbClr val="7030A0"/>
                </a:solidFill>
                <a:latin typeface="Century Gothic" panose="020B0502020202020204" pitchFamily="34" charset="0"/>
              </a:rPr>
              <a:t>Le quiz du jour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3553691" y="987135"/>
            <a:ext cx="17872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dirty="0">
                <a:solidFill>
                  <a:srgbClr val="7030A0"/>
                </a:solidFill>
              </a:rPr>
              <a:t>9 x 2 </a:t>
            </a:r>
          </a:p>
        </p:txBody>
      </p:sp>
      <p:sp>
        <p:nvSpPr>
          <p:cNvPr id="4" name="Rectangle à coins arrondis 3"/>
          <p:cNvSpPr/>
          <p:nvPr/>
        </p:nvSpPr>
        <p:spPr>
          <a:xfrm>
            <a:off x="504000" y="2232000"/>
            <a:ext cx="685800" cy="509155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rgbClr val="7030A0"/>
                </a:solidFill>
              </a:rPr>
              <a:t>12</a:t>
            </a:r>
          </a:p>
        </p:txBody>
      </p:sp>
      <p:sp>
        <p:nvSpPr>
          <p:cNvPr id="6" name="Rectangle à coins arrondis 5"/>
          <p:cNvSpPr/>
          <p:nvPr/>
        </p:nvSpPr>
        <p:spPr>
          <a:xfrm>
            <a:off x="1296000" y="2232000"/>
            <a:ext cx="685800" cy="509155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rgbClr val="7030A0"/>
                </a:solidFill>
              </a:rPr>
              <a:t>14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2088000" y="2232000"/>
            <a:ext cx="685800" cy="509155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rgbClr val="7030A0"/>
                </a:solidFill>
              </a:rPr>
              <a:t>16</a:t>
            </a:r>
          </a:p>
        </p:txBody>
      </p:sp>
      <p:sp>
        <p:nvSpPr>
          <p:cNvPr id="9" name="Rectangle à coins arrondis 8"/>
          <p:cNvSpPr/>
          <p:nvPr/>
        </p:nvSpPr>
        <p:spPr>
          <a:xfrm>
            <a:off x="2880000" y="2232000"/>
            <a:ext cx="685800" cy="509155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rgbClr val="7030A0"/>
                </a:solidFill>
              </a:rPr>
              <a:t>18</a:t>
            </a:r>
          </a:p>
        </p:txBody>
      </p:sp>
      <p:sp>
        <p:nvSpPr>
          <p:cNvPr id="10" name="Rectangle à coins arrondis 9"/>
          <p:cNvSpPr/>
          <p:nvPr/>
        </p:nvSpPr>
        <p:spPr>
          <a:xfrm>
            <a:off x="3672000" y="2232000"/>
            <a:ext cx="685800" cy="509155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rgbClr val="7030A0"/>
                </a:solidFill>
              </a:rPr>
              <a:t>20</a:t>
            </a:r>
          </a:p>
        </p:txBody>
      </p:sp>
      <p:sp>
        <p:nvSpPr>
          <p:cNvPr id="12" name="Rectangle à coins arrondis 11"/>
          <p:cNvSpPr/>
          <p:nvPr/>
        </p:nvSpPr>
        <p:spPr>
          <a:xfrm>
            <a:off x="4464000" y="2232000"/>
            <a:ext cx="685800" cy="509155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rgbClr val="7030A0"/>
                </a:solidFill>
              </a:rPr>
              <a:t>24</a:t>
            </a:r>
          </a:p>
        </p:txBody>
      </p:sp>
      <p:sp>
        <p:nvSpPr>
          <p:cNvPr id="13" name="Rectangle à coins arrondis 12"/>
          <p:cNvSpPr/>
          <p:nvPr/>
        </p:nvSpPr>
        <p:spPr>
          <a:xfrm>
            <a:off x="5256000" y="2232000"/>
            <a:ext cx="685800" cy="509155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rgbClr val="7030A0"/>
                </a:solidFill>
              </a:rPr>
              <a:t>28</a:t>
            </a:r>
          </a:p>
        </p:txBody>
      </p:sp>
      <p:sp>
        <p:nvSpPr>
          <p:cNvPr id="14" name="Rectangle à coins arrondis 13"/>
          <p:cNvSpPr/>
          <p:nvPr/>
        </p:nvSpPr>
        <p:spPr>
          <a:xfrm>
            <a:off x="6048000" y="2232000"/>
            <a:ext cx="685800" cy="509155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rgbClr val="7030A0"/>
                </a:solidFill>
              </a:rPr>
              <a:t>32</a:t>
            </a:r>
          </a:p>
        </p:txBody>
      </p:sp>
      <p:sp>
        <p:nvSpPr>
          <p:cNvPr id="15" name="Rectangle à coins arrondis 14"/>
          <p:cNvSpPr/>
          <p:nvPr/>
        </p:nvSpPr>
        <p:spPr>
          <a:xfrm>
            <a:off x="6840000" y="2232000"/>
            <a:ext cx="685800" cy="509155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rgbClr val="7030A0"/>
                </a:solidFill>
              </a:rPr>
              <a:t>36</a:t>
            </a:r>
          </a:p>
        </p:txBody>
      </p:sp>
      <p:sp>
        <p:nvSpPr>
          <p:cNvPr id="16" name="Rectangle à coins arrondis 15"/>
          <p:cNvSpPr/>
          <p:nvPr/>
        </p:nvSpPr>
        <p:spPr>
          <a:xfrm>
            <a:off x="7632000" y="2232000"/>
            <a:ext cx="685800" cy="509155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rgbClr val="7030A0"/>
                </a:solidFill>
              </a:rPr>
              <a:t>38</a:t>
            </a:r>
          </a:p>
        </p:txBody>
      </p:sp>
    </p:spTree>
    <p:extLst>
      <p:ext uri="{BB962C8B-B14F-4D97-AF65-F5344CB8AC3E}">
        <p14:creationId xmlns:p14="http://schemas.microsoft.com/office/powerpoint/2010/main" val="2660563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2" presetClass="exit" presetSubtype="8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xit" presetSubtype="8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xit" presetSubtype="8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" presetClass="exit" presetSubtype="8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" presetClass="exit" presetSubtype="8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" presetClass="exit" presetSubtype="8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" presetClass="exit" presetSubtype="8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" presetClass="exit" presetSubtype="8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" presetClass="exit" presetSubtype="8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" presetClass="exit" presetSubtype="8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" presetClass="exit" presetSubtype="2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 animBg="1"/>
      <p:bldP spid="4" grpId="1" animBg="1"/>
      <p:bldP spid="6" grpId="0" animBg="1"/>
      <p:bldP spid="6" grpId="1" animBg="1"/>
      <p:bldP spid="7" grpId="0" animBg="1"/>
      <p:bldP spid="7" grpId="1" animBg="1"/>
      <p:bldP spid="9" grpId="0" animBg="1"/>
      <p:bldP spid="9" grpId="1" animBg="1"/>
      <p:bldP spid="10" grpId="0" animBg="1"/>
      <p:bldP spid="10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>
            <a:extLst>
              <a:ext uri="{FF2B5EF4-FFF2-40B4-BE49-F238E27FC236}">
                <a16:creationId xmlns="" xmlns:a16="http://schemas.microsoft.com/office/drawing/2014/main" id="{5FE2D5C4-FCC7-784E-94EA-31A0579785F0}"/>
              </a:ext>
            </a:extLst>
          </p:cNvPr>
          <p:cNvSpPr txBox="1">
            <a:spLocks/>
          </p:cNvSpPr>
          <p:nvPr/>
        </p:nvSpPr>
        <p:spPr>
          <a:xfrm>
            <a:off x="838200" y="402771"/>
            <a:ext cx="3837709" cy="47344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i="1" dirty="0">
                <a:solidFill>
                  <a:srgbClr val="7030A0"/>
                </a:solidFill>
                <a:latin typeface="Century Gothic" panose="020B0502020202020204" pitchFamily="34" charset="0"/>
              </a:rPr>
              <a:t>Le quiz du jour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3553691" y="987135"/>
            <a:ext cx="17872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dirty="0">
                <a:solidFill>
                  <a:srgbClr val="7030A0"/>
                </a:solidFill>
              </a:rPr>
              <a:t>7 x 4 </a:t>
            </a:r>
          </a:p>
        </p:txBody>
      </p:sp>
      <p:sp>
        <p:nvSpPr>
          <p:cNvPr id="4" name="Rectangle à coins arrondis 3"/>
          <p:cNvSpPr/>
          <p:nvPr/>
        </p:nvSpPr>
        <p:spPr>
          <a:xfrm>
            <a:off x="504000" y="2232000"/>
            <a:ext cx="685800" cy="509155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rgbClr val="7030A0"/>
                </a:solidFill>
              </a:rPr>
              <a:t>14</a:t>
            </a:r>
          </a:p>
        </p:txBody>
      </p:sp>
      <p:sp>
        <p:nvSpPr>
          <p:cNvPr id="6" name="Rectangle à coins arrondis 5"/>
          <p:cNvSpPr/>
          <p:nvPr/>
        </p:nvSpPr>
        <p:spPr>
          <a:xfrm>
            <a:off x="1296000" y="2232000"/>
            <a:ext cx="685800" cy="509155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rgbClr val="7030A0"/>
                </a:solidFill>
              </a:rPr>
              <a:t>18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2088000" y="2232000"/>
            <a:ext cx="685800" cy="509155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rgbClr val="7030A0"/>
                </a:solidFill>
              </a:rPr>
              <a:t>20</a:t>
            </a:r>
          </a:p>
        </p:txBody>
      </p:sp>
      <p:sp>
        <p:nvSpPr>
          <p:cNvPr id="9" name="Rectangle à coins arrondis 8"/>
          <p:cNvSpPr/>
          <p:nvPr/>
        </p:nvSpPr>
        <p:spPr>
          <a:xfrm>
            <a:off x="2880000" y="2232000"/>
            <a:ext cx="685800" cy="509155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rgbClr val="7030A0"/>
                </a:solidFill>
              </a:rPr>
              <a:t>24</a:t>
            </a:r>
          </a:p>
        </p:txBody>
      </p:sp>
      <p:sp>
        <p:nvSpPr>
          <p:cNvPr id="10" name="Rectangle à coins arrondis 9"/>
          <p:cNvSpPr/>
          <p:nvPr/>
        </p:nvSpPr>
        <p:spPr>
          <a:xfrm>
            <a:off x="3672000" y="2232000"/>
            <a:ext cx="685800" cy="509155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rgbClr val="7030A0"/>
                </a:solidFill>
              </a:rPr>
              <a:t>26</a:t>
            </a:r>
          </a:p>
        </p:txBody>
      </p:sp>
      <p:sp>
        <p:nvSpPr>
          <p:cNvPr id="12" name="Rectangle à coins arrondis 11"/>
          <p:cNvSpPr/>
          <p:nvPr/>
        </p:nvSpPr>
        <p:spPr>
          <a:xfrm>
            <a:off x="4464000" y="2232000"/>
            <a:ext cx="685800" cy="509155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rgbClr val="7030A0"/>
                </a:solidFill>
              </a:rPr>
              <a:t>28</a:t>
            </a:r>
          </a:p>
        </p:txBody>
      </p:sp>
      <p:sp>
        <p:nvSpPr>
          <p:cNvPr id="13" name="Rectangle à coins arrondis 12"/>
          <p:cNvSpPr/>
          <p:nvPr/>
        </p:nvSpPr>
        <p:spPr>
          <a:xfrm>
            <a:off x="5256000" y="2232000"/>
            <a:ext cx="685800" cy="509155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rgbClr val="7030A0"/>
                </a:solidFill>
              </a:rPr>
              <a:t>32</a:t>
            </a:r>
          </a:p>
        </p:txBody>
      </p:sp>
      <p:sp>
        <p:nvSpPr>
          <p:cNvPr id="14" name="Rectangle à coins arrondis 13"/>
          <p:cNvSpPr/>
          <p:nvPr/>
        </p:nvSpPr>
        <p:spPr>
          <a:xfrm>
            <a:off x="6048000" y="2232000"/>
            <a:ext cx="685800" cy="509155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rgbClr val="7030A0"/>
                </a:solidFill>
              </a:rPr>
              <a:t>42</a:t>
            </a:r>
          </a:p>
        </p:txBody>
      </p:sp>
      <p:sp>
        <p:nvSpPr>
          <p:cNvPr id="15" name="Rectangle à coins arrondis 14"/>
          <p:cNvSpPr/>
          <p:nvPr/>
        </p:nvSpPr>
        <p:spPr>
          <a:xfrm>
            <a:off x="6840000" y="2232000"/>
            <a:ext cx="685800" cy="509155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rgbClr val="7030A0"/>
                </a:solidFill>
              </a:rPr>
              <a:t>46</a:t>
            </a:r>
          </a:p>
        </p:txBody>
      </p:sp>
      <p:sp>
        <p:nvSpPr>
          <p:cNvPr id="16" name="Rectangle à coins arrondis 15"/>
          <p:cNvSpPr/>
          <p:nvPr/>
        </p:nvSpPr>
        <p:spPr>
          <a:xfrm>
            <a:off x="7632000" y="2232000"/>
            <a:ext cx="685800" cy="509155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rgbClr val="7030A0"/>
                </a:solidFill>
              </a:rPr>
              <a:t>48</a:t>
            </a:r>
          </a:p>
        </p:txBody>
      </p:sp>
    </p:spTree>
    <p:extLst>
      <p:ext uri="{BB962C8B-B14F-4D97-AF65-F5344CB8AC3E}">
        <p14:creationId xmlns:p14="http://schemas.microsoft.com/office/powerpoint/2010/main" val="3297206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2" presetClass="exit" presetSubtype="8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xit" presetSubtype="8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xit" presetSubtype="8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" presetClass="exit" presetSubtype="8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" presetClass="exit" presetSubtype="8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" presetClass="exit" presetSubtype="8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" presetClass="exit" presetSubtype="8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" presetClass="exit" presetSubtype="8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" presetClass="exit" presetSubtype="8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" presetClass="exit" presetSubtype="8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" presetClass="exit" presetSubtype="2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 animBg="1"/>
      <p:bldP spid="4" grpId="1" animBg="1"/>
      <p:bldP spid="6" grpId="0" animBg="1"/>
      <p:bldP spid="6" grpId="1" animBg="1"/>
      <p:bldP spid="7" grpId="0" animBg="1"/>
      <p:bldP spid="7" grpId="1" animBg="1"/>
      <p:bldP spid="9" grpId="0" animBg="1"/>
      <p:bldP spid="9" grpId="1" animBg="1"/>
      <p:bldP spid="10" grpId="0" animBg="1"/>
      <p:bldP spid="10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>
            <a:extLst>
              <a:ext uri="{FF2B5EF4-FFF2-40B4-BE49-F238E27FC236}">
                <a16:creationId xmlns="" xmlns:a16="http://schemas.microsoft.com/office/drawing/2014/main" id="{5FE2D5C4-FCC7-784E-94EA-31A0579785F0}"/>
              </a:ext>
            </a:extLst>
          </p:cNvPr>
          <p:cNvSpPr txBox="1">
            <a:spLocks/>
          </p:cNvSpPr>
          <p:nvPr/>
        </p:nvSpPr>
        <p:spPr>
          <a:xfrm>
            <a:off x="838200" y="402771"/>
            <a:ext cx="3837709" cy="47344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i="1" dirty="0">
                <a:solidFill>
                  <a:srgbClr val="7030A0"/>
                </a:solidFill>
                <a:latin typeface="Century Gothic" panose="020B0502020202020204" pitchFamily="34" charset="0"/>
              </a:rPr>
              <a:t>Le quiz du jour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3553691" y="987135"/>
            <a:ext cx="17872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dirty="0">
                <a:solidFill>
                  <a:srgbClr val="7030A0"/>
                </a:solidFill>
              </a:rPr>
              <a:t>8 x 7 </a:t>
            </a:r>
          </a:p>
        </p:txBody>
      </p:sp>
      <p:sp>
        <p:nvSpPr>
          <p:cNvPr id="4" name="Rectangle à coins arrondis 3"/>
          <p:cNvSpPr/>
          <p:nvPr/>
        </p:nvSpPr>
        <p:spPr>
          <a:xfrm>
            <a:off x="504000" y="2232000"/>
            <a:ext cx="685800" cy="509155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rgbClr val="7030A0"/>
                </a:solidFill>
              </a:rPr>
              <a:t>42</a:t>
            </a:r>
          </a:p>
        </p:txBody>
      </p:sp>
      <p:sp>
        <p:nvSpPr>
          <p:cNvPr id="6" name="Rectangle à coins arrondis 5"/>
          <p:cNvSpPr/>
          <p:nvPr/>
        </p:nvSpPr>
        <p:spPr>
          <a:xfrm>
            <a:off x="1296000" y="2232000"/>
            <a:ext cx="685800" cy="509155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rgbClr val="7030A0"/>
                </a:solidFill>
              </a:rPr>
              <a:t>44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2088000" y="2232000"/>
            <a:ext cx="685800" cy="509155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rgbClr val="7030A0"/>
                </a:solidFill>
              </a:rPr>
              <a:t>46</a:t>
            </a:r>
          </a:p>
        </p:txBody>
      </p:sp>
      <p:sp>
        <p:nvSpPr>
          <p:cNvPr id="9" name="Rectangle à coins arrondis 8"/>
          <p:cNvSpPr/>
          <p:nvPr/>
        </p:nvSpPr>
        <p:spPr>
          <a:xfrm>
            <a:off x="2880000" y="2232000"/>
            <a:ext cx="685800" cy="509155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rgbClr val="7030A0"/>
                </a:solidFill>
              </a:rPr>
              <a:t>47</a:t>
            </a:r>
          </a:p>
        </p:txBody>
      </p:sp>
      <p:sp>
        <p:nvSpPr>
          <p:cNvPr id="10" name="Rectangle à coins arrondis 9"/>
          <p:cNvSpPr/>
          <p:nvPr/>
        </p:nvSpPr>
        <p:spPr>
          <a:xfrm>
            <a:off x="3672000" y="2232000"/>
            <a:ext cx="685800" cy="509155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rgbClr val="7030A0"/>
                </a:solidFill>
              </a:rPr>
              <a:t>48</a:t>
            </a:r>
          </a:p>
        </p:txBody>
      </p:sp>
      <p:sp>
        <p:nvSpPr>
          <p:cNvPr id="12" name="Rectangle à coins arrondis 11"/>
          <p:cNvSpPr/>
          <p:nvPr/>
        </p:nvSpPr>
        <p:spPr>
          <a:xfrm>
            <a:off x="4464000" y="2232000"/>
            <a:ext cx="685800" cy="509155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rgbClr val="7030A0"/>
                </a:solidFill>
              </a:rPr>
              <a:t>49</a:t>
            </a:r>
          </a:p>
        </p:txBody>
      </p:sp>
      <p:sp>
        <p:nvSpPr>
          <p:cNvPr id="13" name="Rectangle à coins arrondis 12"/>
          <p:cNvSpPr/>
          <p:nvPr/>
        </p:nvSpPr>
        <p:spPr>
          <a:xfrm>
            <a:off x="5256000" y="2232000"/>
            <a:ext cx="685800" cy="509155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rgbClr val="7030A0"/>
                </a:solidFill>
              </a:rPr>
              <a:t>51</a:t>
            </a:r>
          </a:p>
        </p:txBody>
      </p:sp>
      <p:sp>
        <p:nvSpPr>
          <p:cNvPr id="14" name="Rectangle à coins arrondis 13"/>
          <p:cNvSpPr/>
          <p:nvPr/>
        </p:nvSpPr>
        <p:spPr>
          <a:xfrm>
            <a:off x="6048000" y="2232000"/>
            <a:ext cx="685800" cy="509155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rgbClr val="7030A0"/>
                </a:solidFill>
              </a:rPr>
              <a:t>52</a:t>
            </a:r>
          </a:p>
        </p:txBody>
      </p:sp>
      <p:sp>
        <p:nvSpPr>
          <p:cNvPr id="15" name="Rectangle à coins arrondis 14"/>
          <p:cNvSpPr/>
          <p:nvPr/>
        </p:nvSpPr>
        <p:spPr>
          <a:xfrm>
            <a:off x="6840000" y="2232000"/>
            <a:ext cx="685800" cy="509155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rgbClr val="7030A0"/>
                </a:solidFill>
              </a:rPr>
              <a:t>54</a:t>
            </a:r>
          </a:p>
        </p:txBody>
      </p:sp>
      <p:sp>
        <p:nvSpPr>
          <p:cNvPr id="16" name="Rectangle à coins arrondis 15"/>
          <p:cNvSpPr/>
          <p:nvPr/>
        </p:nvSpPr>
        <p:spPr>
          <a:xfrm>
            <a:off x="7632000" y="2232000"/>
            <a:ext cx="685800" cy="509155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rgbClr val="7030A0"/>
                </a:solidFill>
              </a:rPr>
              <a:t>56</a:t>
            </a:r>
          </a:p>
        </p:txBody>
      </p:sp>
    </p:spTree>
    <p:extLst>
      <p:ext uri="{BB962C8B-B14F-4D97-AF65-F5344CB8AC3E}">
        <p14:creationId xmlns:p14="http://schemas.microsoft.com/office/powerpoint/2010/main" val="2471828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2" presetClass="exit" presetSubtype="8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xit" presetSubtype="8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xit" presetSubtype="8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" presetClass="exit" presetSubtype="8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" presetClass="exit" presetSubtype="8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" presetClass="exit" presetSubtype="8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" presetClass="exit" presetSubtype="8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" presetClass="exit" presetSubtype="8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" presetClass="exit" presetSubtype="8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" presetClass="exit" presetSubtype="8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" presetClass="exit" presetSubtype="2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 animBg="1"/>
      <p:bldP spid="4" grpId="1" animBg="1"/>
      <p:bldP spid="6" grpId="0" animBg="1"/>
      <p:bldP spid="6" grpId="1" animBg="1"/>
      <p:bldP spid="7" grpId="0" animBg="1"/>
      <p:bldP spid="7" grpId="1" animBg="1"/>
      <p:bldP spid="9" grpId="0" animBg="1"/>
      <p:bldP spid="9" grpId="1" animBg="1"/>
      <p:bldP spid="10" grpId="0" animBg="1"/>
      <p:bldP spid="10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sz="6000" dirty="0">
                <a:solidFill>
                  <a:srgbClr val="7030A0"/>
                </a:solidFill>
                <a:latin typeface="Comic Sans MS" panose="030F0702030302020204" pitchFamily="66" charset="0"/>
              </a:rPr>
              <a:t>Calcul mental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r-FR" sz="4500" dirty="0"/>
              <a:t>Multiplier par 5, par 50</a:t>
            </a:r>
          </a:p>
        </p:txBody>
      </p:sp>
    </p:spTree>
    <p:extLst>
      <p:ext uri="{BB962C8B-B14F-4D97-AF65-F5344CB8AC3E}">
        <p14:creationId xmlns:p14="http://schemas.microsoft.com/office/powerpoint/2010/main" val="15895837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>
            <a:extLst>
              <a:ext uri="{FF2B5EF4-FFF2-40B4-BE49-F238E27FC236}">
                <a16:creationId xmlns="" xmlns:a16="http://schemas.microsoft.com/office/drawing/2014/main" id="{5FE2D5C4-FCC7-784E-94EA-31A0579785F0}"/>
              </a:ext>
            </a:extLst>
          </p:cNvPr>
          <p:cNvSpPr txBox="1">
            <a:spLocks/>
          </p:cNvSpPr>
          <p:nvPr/>
        </p:nvSpPr>
        <p:spPr>
          <a:xfrm>
            <a:off x="838200" y="402771"/>
            <a:ext cx="3837709" cy="47344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i="1" dirty="0">
                <a:solidFill>
                  <a:srgbClr val="7030A0"/>
                </a:solidFill>
                <a:latin typeface="Century Gothic" panose="020B0502020202020204" pitchFamily="34" charset="0"/>
              </a:rPr>
              <a:t>Le quiz du jour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3553691" y="987135"/>
            <a:ext cx="17872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dirty="0">
                <a:solidFill>
                  <a:srgbClr val="7030A0"/>
                </a:solidFill>
              </a:rPr>
              <a:t>8 x 4 </a:t>
            </a:r>
          </a:p>
        </p:txBody>
      </p:sp>
      <p:sp>
        <p:nvSpPr>
          <p:cNvPr id="4" name="Rectangle à coins arrondis 3"/>
          <p:cNvSpPr/>
          <p:nvPr/>
        </p:nvSpPr>
        <p:spPr>
          <a:xfrm>
            <a:off x="504000" y="2232000"/>
            <a:ext cx="685800" cy="509155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rgbClr val="7030A0"/>
                </a:solidFill>
              </a:rPr>
              <a:t>12</a:t>
            </a:r>
          </a:p>
        </p:txBody>
      </p:sp>
      <p:sp>
        <p:nvSpPr>
          <p:cNvPr id="6" name="Rectangle à coins arrondis 5"/>
          <p:cNvSpPr/>
          <p:nvPr/>
        </p:nvSpPr>
        <p:spPr>
          <a:xfrm>
            <a:off x="1296000" y="2232000"/>
            <a:ext cx="685800" cy="509155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rgbClr val="7030A0"/>
                </a:solidFill>
              </a:rPr>
              <a:t>16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2088000" y="2232000"/>
            <a:ext cx="685800" cy="509155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rgbClr val="7030A0"/>
                </a:solidFill>
              </a:rPr>
              <a:t>20</a:t>
            </a:r>
          </a:p>
        </p:txBody>
      </p:sp>
      <p:sp>
        <p:nvSpPr>
          <p:cNvPr id="9" name="Rectangle à coins arrondis 8"/>
          <p:cNvSpPr/>
          <p:nvPr/>
        </p:nvSpPr>
        <p:spPr>
          <a:xfrm>
            <a:off x="2880000" y="2232000"/>
            <a:ext cx="685800" cy="509155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rgbClr val="7030A0"/>
                </a:solidFill>
              </a:rPr>
              <a:t>24</a:t>
            </a:r>
          </a:p>
        </p:txBody>
      </p:sp>
      <p:sp>
        <p:nvSpPr>
          <p:cNvPr id="10" name="Rectangle à coins arrondis 9"/>
          <p:cNvSpPr/>
          <p:nvPr/>
        </p:nvSpPr>
        <p:spPr>
          <a:xfrm>
            <a:off x="3672000" y="2232000"/>
            <a:ext cx="685800" cy="509155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rgbClr val="7030A0"/>
                </a:solidFill>
              </a:rPr>
              <a:t>28</a:t>
            </a:r>
          </a:p>
        </p:txBody>
      </p:sp>
      <p:sp>
        <p:nvSpPr>
          <p:cNvPr id="12" name="Rectangle à coins arrondis 11"/>
          <p:cNvSpPr/>
          <p:nvPr/>
        </p:nvSpPr>
        <p:spPr>
          <a:xfrm>
            <a:off x="4464000" y="2232000"/>
            <a:ext cx="685800" cy="509155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rgbClr val="7030A0"/>
                </a:solidFill>
              </a:rPr>
              <a:t>30</a:t>
            </a:r>
          </a:p>
        </p:txBody>
      </p:sp>
      <p:sp>
        <p:nvSpPr>
          <p:cNvPr id="13" name="Rectangle à coins arrondis 12"/>
          <p:cNvSpPr/>
          <p:nvPr/>
        </p:nvSpPr>
        <p:spPr>
          <a:xfrm>
            <a:off x="5256000" y="2232000"/>
            <a:ext cx="685800" cy="509155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rgbClr val="7030A0"/>
                </a:solidFill>
              </a:rPr>
              <a:t>32</a:t>
            </a:r>
          </a:p>
        </p:txBody>
      </p:sp>
      <p:sp>
        <p:nvSpPr>
          <p:cNvPr id="14" name="Rectangle à coins arrondis 13"/>
          <p:cNvSpPr/>
          <p:nvPr/>
        </p:nvSpPr>
        <p:spPr>
          <a:xfrm>
            <a:off x="6048000" y="2232000"/>
            <a:ext cx="685800" cy="509155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rgbClr val="7030A0"/>
                </a:solidFill>
              </a:rPr>
              <a:t>36</a:t>
            </a:r>
          </a:p>
        </p:txBody>
      </p:sp>
      <p:sp>
        <p:nvSpPr>
          <p:cNvPr id="15" name="Rectangle à coins arrondis 14"/>
          <p:cNvSpPr/>
          <p:nvPr/>
        </p:nvSpPr>
        <p:spPr>
          <a:xfrm>
            <a:off x="6840000" y="2232000"/>
            <a:ext cx="685800" cy="509155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rgbClr val="7030A0"/>
                </a:solidFill>
              </a:rPr>
              <a:t>40</a:t>
            </a:r>
          </a:p>
        </p:txBody>
      </p:sp>
      <p:sp>
        <p:nvSpPr>
          <p:cNvPr id="16" name="Rectangle à coins arrondis 15"/>
          <p:cNvSpPr/>
          <p:nvPr/>
        </p:nvSpPr>
        <p:spPr>
          <a:xfrm>
            <a:off x="7632000" y="2232000"/>
            <a:ext cx="685800" cy="509155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rgbClr val="7030A0"/>
                </a:solidFill>
              </a:rPr>
              <a:t>48</a:t>
            </a:r>
          </a:p>
        </p:txBody>
      </p:sp>
    </p:spTree>
    <p:extLst>
      <p:ext uri="{BB962C8B-B14F-4D97-AF65-F5344CB8AC3E}">
        <p14:creationId xmlns:p14="http://schemas.microsoft.com/office/powerpoint/2010/main" val="3709581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2" presetClass="exit" presetSubtype="8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xit" presetSubtype="8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xit" presetSubtype="8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" presetClass="exit" presetSubtype="8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" presetClass="exit" presetSubtype="8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" presetClass="exit" presetSubtype="8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" presetClass="exit" presetSubtype="8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" presetClass="exit" presetSubtype="8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" presetClass="exit" presetSubtype="8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" presetClass="exit" presetSubtype="8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" presetClass="exit" presetSubtype="2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 animBg="1"/>
      <p:bldP spid="4" grpId="1" animBg="1"/>
      <p:bldP spid="6" grpId="0" animBg="1"/>
      <p:bldP spid="6" grpId="1" animBg="1"/>
      <p:bldP spid="7" grpId="0" animBg="1"/>
      <p:bldP spid="7" grpId="1" animBg="1"/>
      <p:bldP spid="9" grpId="0" animBg="1"/>
      <p:bldP spid="9" grpId="1" animBg="1"/>
      <p:bldP spid="10" grpId="0" animBg="1"/>
      <p:bldP spid="10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>
            <a:extLst>
              <a:ext uri="{FF2B5EF4-FFF2-40B4-BE49-F238E27FC236}">
                <a16:creationId xmlns="" xmlns:a16="http://schemas.microsoft.com/office/drawing/2014/main" id="{5FE2D5C4-FCC7-784E-94EA-31A0579785F0}"/>
              </a:ext>
            </a:extLst>
          </p:cNvPr>
          <p:cNvSpPr txBox="1">
            <a:spLocks/>
          </p:cNvSpPr>
          <p:nvPr/>
        </p:nvSpPr>
        <p:spPr>
          <a:xfrm>
            <a:off x="838200" y="402771"/>
            <a:ext cx="3837709" cy="47344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i="1" dirty="0">
                <a:solidFill>
                  <a:srgbClr val="7030A0"/>
                </a:solidFill>
                <a:latin typeface="Century Gothic" panose="020B0502020202020204" pitchFamily="34" charset="0"/>
              </a:rPr>
              <a:t>Le quiz du jour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3553691" y="987135"/>
            <a:ext cx="17872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dirty="0">
                <a:solidFill>
                  <a:srgbClr val="7030A0"/>
                </a:solidFill>
              </a:rPr>
              <a:t>7 x 9 </a:t>
            </a:r>
          </a:p>
        </p:txBody>
      </p:sp>
      <p:sp>
        <p:nvSpPr>
          <p:cNvPr id="4" name="Rectangle à coins arrondis 3"/>
          <p:cNvSpPr/>
          <p:nvPr/>
        </p:nvSpPr>
        <p:spPr>
          <a:xfrm>
            <a:off x="504000" y="2232000"/>
            <a:ext cx="685800" cy="509155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rgbClr val="7030A0"/>
                </a:solidFill>
              </a:rPr>
              <a:t>61</a:t>
            </a:r>
          </a:p>
        </p:txBody>
      </p:sp>
      <p:sp>
        <p:nvSpPr>
          <p:cNvPr id="6" name="Rectangle à coins arrondis 5"/>
          <p:cNvSpPr/>
          <p:nvPr/>
        </p:nvSpPr>
        <p:spPr>
          <a:xfrm>
            <a:off x="1296000" y="2232000"/>
            <a:ext cx="685800" cy="509155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rgbClr val="7030A0"/>
                </a:solidFill>
              </a:rPr>
              <a:t>63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2088000" y="2232000"/>
            <a:ext cx="685800" cy="509155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rgbClr val="7030A0"/>
                </a:solidFill>
              </a:rPr>
              <a:t>65</a:t>
            </a:r>
          </a:p>
        </p:txBody>
      </p:sp>
      <p:sp>
        <p:nvSpPr>
          <p:cNvPr id="9" name="Rectangle à coins arrondis 8"/>
          <p:cNvSpPr/>
          <p:nvPr/>
        </p:nvSpPr>
        <p:spPr>
          <a:xfrm>
            <a:off x="2880000" y="2232000"/>
            <a:ext cx="685800" cy="509155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rgbClr val="7030A0"/>
                </a:solidFill>
              </a:rPr>
              <a:t>67</a:t>
            </a:r>
          </a:p>
        </p:txBody>
      </p:sp>
      <p:sp>
        <p:nvSpPr>
          <p:cNvPr id="10" name="Rectangle à coins arrondis 9"/>
          <p:cNvSpPr/>
          <p:nvPr/>
        </p:nvSpPr>
        <p:spPr>
          <a:xfrm>
            <a:off x="3672000" y="2232000"/>
            <a:ext cx="685800" cy="509155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rgbClr val="7030A0"/>
                </a:solidFill>
              </a:rPr>
              <a:t>69</a:t>
            </a:r>
          </a:p>
        </p:txBody>
      </p:sp>
      <p:sp>
        <p:nvSpPr>
          <p:cNvPr id="12" name="Rectangle à coins arrondis 11"/>
          <p:cNvSpPr/>
          <p:nvPr/>
        </p:nvSpPr>
        <p:spPr>
          <a:xfrm>
            <a:off x="4464000" y="2232000"/>
            <a:ext cx="685800" cy="509155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rgbClr val="7030A0"/>
                </a:solidFill>
              </a:rPr>
              <a:t>71</a:t>
            </a:r>
          </a:p>
        </p:txBody>
      </p:sp>
      <p:sp>
        <p:nvSpPr>
          <p:cNvPr id="13" name="Rectangle à coins arrondis 12"/>
          <p:cNvSpPr/>
          <p:nvPr/>
        </p:nvSpPr>
        <p:spPr>
          <a:xfrm>
            <a:off x="5256000" y="2232000"/>
            <a:ext cx="685800" cy="509155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rgbClr val="7030A0"/>
                </a:solidFill>
              </a:rPr>
              <a:t>73</a:t>
            </a:r>
          </a:p>
        </p:txBody>
      </p:sp>
      <p:sp>
        <p:nvSpPr>
          <p:cNvPr id="14" name="Rectangle à coins arrondis 13"/>
          <p:cNvSpPr/>
          <p:nvPr/>
        </p:nvSpPr>
        <p:spPr>
          <a:xfrm>
            <a:off x="6048000" y="2232000"/>
            <a:ext cx="685800" cy="509155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rgbClr val="7030A0"/>
                </a:solidFill>
              </a:rPr>
              <a:t>77</a:t>
            </a:r>
          </a:p>
        </p:txBody>
      </p:sp>
      <p:sp>
        <p:nvSpPr>
          <p:cNvPr id="15" name="Rectangle à coins arrondis 14"/>
          <p:cNvSpPr/>
          <p:nvPr/>
        </p:nvSpPr>
        <p:spPr>
          <a:xfrm>
            <a:off x="6840000" y="2232000"/>
            <a:ext cx="685800" cy="509155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rgbClr val="7030A0"/>
                </a:solidFill>
              </a:rPr>
              <a:t>79</a:t>
            </a:r>
          </a:p>
        </p:txBody>
      </p:sp>
      <p:sp>
        <p:nvSpPr>
          <p:cNvPr id="16" name="Rectangle à coins arrondis 15"/>
          <p:cNvSpPr/>
          <p:nvPr/>
        </p:nvSpPr>
        <p:spPr>
          <a:xfrm>
            <a:off x="7632000" y="2232000"/>
            <a:ext cx="685800" cy="509155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rgbClr val="7030A0"/>
                </a:solidFill>
              </a:rPr>
              <a:t>81</a:t>
            </a:r>
          </a:p>
        </p:txBody>
      </p:sp>
    </p:spTree>
    <p:extLst>
      <p:ext uri="{BB962C8B-B14F-4D97-AF65-F5344CB8AC3E}">
        <p14:creationId xmlns:p14="http://schemas.microsoft.com/office/powerpoint/2010/main" val="1593655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2" presetClass="exit" presetSubtype="8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xit" presetSubtype="8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xit" presetSubtype="8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" presetClass="exit" presetSubtype="8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" presetClass="exit" presetSubtype="8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" presetClass="exit" presetSubtype="8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" presetClass="exit" presetSubtype="8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" presetClass="exit" presetSubtype="8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" presetClass="exit" presetSubtype="8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" presetClass="exit" presetSubtype="8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" presetClass="exit" presetSubtype="2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 animBg="1"/>
      <p:bldP spid="4" grpId="1" animBg="1"/>
      <p:bldP spid="6" grpId="0" animBg="1"/>
      <p:bldP spid="6" grpId="1" animBg="1"/>
      <p:bldP spid="7" grpId="0" animBg="1"/>
      <p:bldP spid="7" grpId="1" animBg="1"/>
      <p:bldP spid="9" grpId="0" animBg="1"/>
      <p:bldP spid="9" grpId="1" animBg="1"/>
      <p:bldP spid="10" grpId="0" animBg="1"/>
      <p:bldP spid="10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>
            <a:extLst>
              <a:ext uri="{FF2B5EF4-FFF2-40B4-BE49-F238E27FC236}">
                <a16:creationId xmlns="" xmlns:a16="http://schemas.microsoft.com/office/drawing/2014/main" id="{5FE2D5C4-FCC7-784E-94EA-31A0579785F0}"/>
              </a:ext>
            </a:extLst>
          </p:cNvPr>
          <p:cNvSpPr txBox="1">
            <a:spLocks/>
          </p:cNvSpPr>
          <p:nvPr/>
        </p:nvSpPr>
        <p:spPr>
          <a:xfrm>
            <a:off x="838200" y="402771"/>
            <a:ext cx="3837709" cy="47344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i="1" dirty="0">
                <a:solidFill>
                  <a:srgbClr val="7030A0"/>
                </a:solidFill>
                <a:latin typeface="Century Gothic" panose="020B0502020202020204" pitchFamily="34" charset="0"/>
              </a:rPr>
              <a:t>Le quiz du jour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3553691" y="987135"/>
            <a:ext cx="17872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dirty="0">
                <a:solidFill>
                  <a:srgbClr val="7030A0"/>
                </a:solidFill>
              </a:rPr>
              <a:t>5 x 7 </a:t>
            </a:r>
          </a:p>
        </p:txBody>
      </p:sp>
      <p:sp>
        <p:nvSpPr>
          <p:cNvPr id="4" name="Rectangle à coins arrondis 3"/>
          <p:cNvSpPr/>
          <p:nvPr/>
        </p:nvSpPr>
        <p:spPr>
          <a:xfrm>
            <a:off x="504000" y="2232000"/>
            <a:ext cx="685800" cy="509155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rgbClr val="7030A0"/>
                </a:solidFill>
              </a:rPr>
              <a:t>10</a:t>
            </a:r>
          </a:p>
        </p:txBody>
      </p:sp>
      <p:sp>
        <p:nvSpPr>
          <p:cNvPr id="6" name="Rectangle à coins arrondis 5"/>
          <p:cNvSpPr/>
          <p:nvPr/>
        </p:nvSpPr>
        <p:spPr>
          <a:xfrm>
            <a:off x="1296000" y="2232000"/>
            <a:ext cx="685800" cy="509155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rgbClr val="7030A0"/>
                </a:solidFill>
              </a:rPr>
              <a:t>15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2088000" y="2232000"/>
            <a:ext cx="685800" cy="509155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rgbClr val="7030A0"/>
                </a:solidFill>
              </a:rPr>
              <a:t>20</a:t>
            </a:r>
          </a:p>
        </p:txBody>
      </p:sp>
      <p:sp>
        <p:nvSpPr>
          <p:cNvPr id="9" name="Rectangle à coins arrondis 8"/>
          <p:cNvSpPr/>
          <p:nvPr/>
        </p:nvSpPr>
        <p:spPr>
          <a:xfrm>
            <a:off x="2880000" y="2232000"/>
            <a:ext cx="685800" cy="509155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rgbClr val="7030A0"/>
                </a:solidFill>
              </a:rPr>
              <a:t>25</a:t>
            </a:r>
          </a:p>
        </p:txBody>
      </p:sp>
      <p:sp>
        <p:nvSpPr>
          <p:cNvPr id="10" name="Rectangle à coins arrondis 9"/>
          <p:cNvSpPr/>
          <p:nvPr/>
        </p:nvSpPr>
        <p:spPr>
          <a:xfrm>
            <a:off x="3672000" y="2232000"/>
            <a:ext cx="685800" cy="509155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rgbClr val="7030A0"/>
                </a:solidFill>
              </a:rPr>
              <a:t>30</a:t>
            </a:r>
          </a:p>
        </p:txBody>
      </p:sp>
      <p:sp>
        <p:nvSpPr>
          <p:cNvPr id="12" name="Rectangle à coins arrondis 11"/>
          <p:cNvSpPr/>
          <p:nvPr/>
        </p:nvSpPr>
        <p:spPr>
          <a:xfrm>
            <a:off x="4464000" y="2232000"/>
            <a:ext cx="685800" cy="509155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rgbClr val="7030A0"/>
                </a:solidFill>
              </a:rPr>
              <a:t>35</a:t>
            </a:r>
          </a:p>
        </p:txBody>
      </p:sp>
      <p:sp>
        <p:nvSpPr>
          <p:cNvPr id="13" name="Rectangle à coins arrondis 12"/>
          <p:cNvSpPr/>
          <p:nvPr/>
        </p:nvSpPr>
        <p:spPr>
          <a:xfrm>
            <a:off x="5256000" y="2232000"/>
            <a:ext cx="685800" cy="509155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rgbClr val="7030A0"/>
                </a:solidFill>
              </a:rPr>
              <a:t>40</a:t>
            </a:r>
          </a:p>
        </p:txBody>
      </p:sp>
      <p:sp>
        <p:nvSpPr>
          <p:cNvPr id="14" name="Rectangle à coins arrondis 13"/>
          <p:cNvSpPr/>
          <p:nvPr/>
        </p:nvSpPr>
        <p:spPr>
          <a:xfrm>
            <a:off x="6048000" y="2232000"/>
            <a:ext cx="685800" cy="509155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rgbClr val="7030A0"/>
                </a:solidFill>
              </a:rPr>
              <a:t>45</a:t>
            </a:r>
          </a:p>
        </p:txBody>
      </p:sp>
      <p:sp>
        <p:nvSpPr>
          <p:cNvPr id="15" name="Rectangle à coins arrondis 14"/>
          <p:cNvSpPr/>
          <p:nvPr/>
        </p:nvSpPr>
        <p:spPr>
          <a:xfrm>
            <a:off x="6840000" y="2232000"/>
            <a:ext cx="685800" cy="509155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rgbClr val="7030A0"/>
                </a:solidFill>
              </a:rPr>
              <a:t>50</a:t>
            </a:r>
          </a:p>
        </p:txBody>
      </p:sp>
      <p:sp>
        <p:nvSpPr>
          <p:cNvPr id="16" name="Rectangle à coins arrondis 15"/>
          <p:cNvSpPr/>
          <p:nvPr/>
        </p:nvSpPr>
        <p:spPr>
          <a:xfrm>
            <a:off x="7632000" y="2232000"/>
            <a:ext cx="685800" cy="509155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rgbClr val="7030A0"/>
                </a:solidFill>
              </a:rPr>
              <a:t>55</a:t>
            </a:r>
          </a:p>
        </p:txBody>
      </p:sp>
    </p:spTree>
    <p:extLst>
      <p:ext uri="{BB962C8B-B14F-4D97-AF65-F5344CB8AC3E}">
        <p14:creationId xmlns:p14="http://schemas.microsoft.com/office/powerpoint/2010/main" val="3452638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2" presetClass="exit" presetSubtype="8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xit" presetSubtype="8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xit" presetSubtype="8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" presetClass="exit" presetSubtype="8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" presetClass="exit" presetSubtype="8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" presetClass="exit" presetSubtype="8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" presetClass="exit" presetSubtype="8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" presetClass="exit" presetSubtype="8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" presetClass="exit" presetSubtype="8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" presetClass="exit" presetSubtype="8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" presetClass="exit" presetSubtype="2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 animBg="1"/>
      <p:bldP spid="4" grpId="1" animBg="1"/>
      <p:bldP spid="6" grpId="0" animBg="1"/>
      <p:bldP spid="6" grpId="1" animBg="1"/>
      <p:bldP spid="7" grpId="0" animBg="1"/>
      <p:bldP spid="7" grpId="1" animBg="1"/>
      <p:bldP spid="9" grpId="0" animBg="1"/>
      <p:bldP spid="9" grpId="1" animBg="1"/>
      <p:bldP spid="10" grpId="0" animBg="1"/>
      <p:bldP spid="10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CustomShape 2"/>
          <p:cNvSpPr/>
          <p:nvPr/>
        </p:nvSpPr>
        <p:spPr>
          <a:xfrm>
            <a:off x="1413164" y="1475957"/>
            <a:ext cx="6504709" cy="242739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62369" tIns="31021" rIns="62369" bIns="31021">
            <a:spAutoFit/>
          </a:bodyPr>
          <a:lstStyle/>
          <a:p>
            <a:pPr marL="653">
              <a:spcBef>
                <a:spcPts val="817"/>
              </a:spcBef>
              <a:buClr>
                <a:srgbClr val="000000"/>
              </a:buClr>
              <a:tabLst>
                <a:tab pos="4229343" algn="l"/>
                <a:tab pos="4799591" algn="l"/>
              </a:tabLst>
            </a:pPr>
            <a:r>
              <a:rPr lang="fr-FR" sz="2540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</a:rPr>
              <a:t>2 </a:t>
            </a:r>
            <a:r>
              <a:rPr lang="fr-FR" sz="2540" spc="-1" dirty="0">
                <a:solidFill>
                  <a:srgbClr val="000000"/>
                </a:solidFill>
                <a:latin typeface="Calibri" panose="020F0502020204030204" pitchFamily="34" charset="0"/>
              </a:rPr>
              <a:t>×</a:t>
            </a:r>
            <a:r>
              <a:rPr lang="fr-FR" sz="2540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</a:rPr>
              <a:t> 8    </a:t>
            </a:r>
            <a:r>
              <a:rPr lang="fr-FR" sz="2540" spc="-1" dirty="0">
                <a:solidFill>
                  <a:srgbClr val="000000"/>
                </a:solidFill>
                <a:latin typeface="Calibri"/>
                <a:ea typeface="DejaVu Sans"/>
              </a:rPr>
              <a:t>= …	7</a:t>
            </a:r>
            <a:r>
              <a:rPr lang="fr-FR" sz="2540" spc="-1" dirty="0">
                <a:solidFill>
                  <a:srgbClr val="000000"/>
                </a:solidFill>
              </a:rPr>
              <a:t> × 4</a:t>
            </a:r>
            <a:r>
              <a:rPr lang="fr-FR" sz="2540" spc="-1" dirty="0">
                <a:solidFill>
                  <a:srgbClr val="000000"/>
                </a:solidFill>
                <a:ea typeface="DejaVu Sans"/>
              </a:rPr>
              <a:t>    =  …</a:t>
            </a:r>
            <a:endParaRPr lang="fr-FR" sz="2540" spc="-1" dirty="0">
              <a:latin typeface="Arial"/>
            </a:endParaRPr>
          </a:p>
          <a:p>
            <a:pPr marL="653">
              <a:spcBef>
                <a:spcPts val="817"/>
              </a:spcBef>
              <a:buClr>
                <a:srgbClr val="000000"/>
              </a:buClr>
              <a:tabLst>
                <a:tab pos="4229343" algn="l"/>
                <a:tab pos="4799591" algn="l"/>
              </a:tabLst>
            </a:pPr>
            <a:r>
              <a:rPr lang="fr-FR" sz="2540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</a:rPr>
              <a:t>6 </a:t>
            </a:r>
            <a:r>
              <a:rPr lang="fr-FR" sz="2540" spc="-1" dirty="0">
                <a:solidFill>
                  <a:srgbClr val="000000"/>
                </a:solidFill>
                <a:latin typeface="Calibri" panose="020F0502020204030204" pitchFamily="34" charset="0"/>
              </a:rPr>
              <a:t>×</a:t>
            </a:r>
            <a:r>
              <a:rPr lang="fr-FR" sz="2540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</a:rPr>
              <a:t> 6    </a:t>
            </a:r>
            <a:r>
              <a:rPr lang="fr-FR" sz="2540" spc="-1" dirty="0">
                <a:solidFill>
                  <a:srgbClr val="000000"/>
                </a:solidFill>
                <a:ea typeface="DejaVu Sans"/>
              </a:rPr>
              <a:t>= … </a:t>
            </a:r>
            <a:r>
              <a:rPr lang="fr-FR" sz="2540" spc="-1" dirty="0">
                <a:solidFill>
                  <a:srgbClr val="000000"/>
                </a:solidFill>
                <a:latin typeface="Calibri"/>
                <a:ea typeface="DejaVu Sans"/>
              </a:rPr>
              <a:t>	</a:t>
            </a:r>
            <a:r>
              <a:rPr lang="fr-FR" sz="2540" spc="-1" dirty="0">
                <a:solidFill>
                  <a:srgbClr val="000000"/>
                </a:solidFill>
                <a:latin typeface="Calibri"/>
              </a:rPr>
              <a:t>8 × 7</a:t>
            </a:r>
            <a:r>
              <a:rPr lang="fr-FR" sz="2540" spc="-1" dirty="0">
                <a:solidFill>
                  <a:srgbClr val="000000"/>
                </a:solidFill>
                <a:latin typeface="Calibri"/>
                <a:ea typeface="DejaVu Sans"/>
              </a:rPr>
              <a:t>    =  …</a:t>
            </a:r>
            <a:endParaRPr lang="fr-FR" sz="2540" spc="-1" dirty="0">
              <a:latin typeface="Arial"/>
            </a:endParaRPr>
          </a:p>
          <a:p>
            <a:pPr marL="653">
              <a:spcBef>
                <a:spcPts val="817"/>
              </a:spcBef>
              <a:buClr>
                <a:srgbClr val="000000"/>
              </a:buClr>
              <a:tabLst>
                <a:tab pos="4229343" algn="l"/>
                <a:tab pos="4799591" algn="l"/>
              </a:tabLst>
            </a:pPr>
            <a:r>
              <a:rPr lang="fr-FR" sz="2540" spc="-1" dirty="0">
                <a:solidFill>
                  <a:srgbClr val="000000"/>
                </a:solidFill>
                <a:latin typeface="Calibri"/>
              </a:rPr>
              <a:t>7 × 10</a:t>
            </a:r>
            <a:r>
              <a:rPr lang="fr-FR" sz="2540" spc="-1" dirty="0">
                <a:solidFill>
                  <a:srgbClr val="000000"/>
                </a:solidFill>
                <a:latin typeface="Calibri"/>
                <a:ea typeface="DejaVu Sans"/>
              </a:rPr>
              <a:t>  =  … 	8</a:t>
            </a:r>
            <a:r>
              <a:rPr lang="fr-FR" sz="2540" spc="-1" dirty="0">
                <a:solidFill>
                  <a:srgbClr val="000000"/>
                </a:solidFill>
              </a:rPr>
              <a:t> × 4</a:t>
            </a:r>
            <a:r>
              <a:rPr lang="fr-FR" sz="2540" spc="-1" dirty="0">
                <a:solidFill>
                  <a:srgbClr val="000000"/>
                </a:solidFill>
                <a:ea typeface="DejaVu Sans"/>
              </a:rPr>
              <a:t>    =  …</a:t>
            </a:r>
            <a:endParaRPr lang="fr-FR" sz="2540" spc="-1" dirty="0">
              <a:latin typeface="Arial"/>
            </a:endParaRPr>
          </a:p>
          <a:p>
            <a:pPr marL="653">
              <a:spcBef>
                <a:spcPts val="817"/>
              </a:spcBef>
              <a:buClr>
                <a:srgbClr val="000000"/>
              </a:buClr>
              <a:tabLst>
                <a:tab pos="4229343" algn="l"/>
                <a:tab pos="4799591" algn="l"/>
              </a:tabLst>
            </a:pPr>
            <a:r>
              <a:rPr lang="fr-FR" sz="2540" spc="-1" dirty="0">
                <a:solidFill>
                  <a:srgbClr val="000000"/>
                </a:solidFill>
                <a:latin typeface="Calibri"/>
              </a:rPr>
              <a:t>8 × 8</a:t>
            </a:r>
            <a:r>
              <a:rPr lang="fr-FR" sz="2540" spc="-1" dirty="0">
                <a:solidFill>
                  <a:srgbClr val="000000"/>
                </a:solidFill>
                <a:latin typeface="Calibri"/>
                <a:ea typeface="DejaVu Sans"/>
              </a:rPr>
              <a:t>    =  … 	7</a:t>
            </a:r>
            <a:r>
              <a:rPr lang="fr-FR" sz="2540" spc="-1" dirty="0">
                <a:solidFill>
                  <a:srgbClr val="000000"/>
                </a:solidFill>
                <a:latin typeface="Calibri"/>
              </a:rPr>
              <a:t> × </a:t>
            </a:r>
            <a:r>
              <a:rPr lang="fr-FR" sz="2540" spc="-1" dirty="0">
                <a:solidFill>
                  <a:srgbClr val="000000"/>
                </a:solidFill>
                <a:latin typeface="Calibri"/>
                <a:ea typeface="DejaVu Sans"/>
              </a:rPr>
              <a:t>9    =  …</a:t>
            </a:r>
            <a:endParaRPr lang="fr-FR" sz="2540" spc="-1" dirty="0">
              <a:latin typeface="Arial"/>
            </a:endParaRPr>
          </a:p>
          <a:p>
            <a:pPr marL="653">
              <a:spcBef>
                <a:spcPts val="817"/>
              </a:spcBef>
              <a:buClr>
                <a:srgbClr val="000000"/>
              </a:buClr>
              <a:tabLst>
                <a:tab pos="4229343" algn="l"/>
                <a:tab pos="4799591" algn="l"/>
              </a:tabLst>
            </a:pPr>
            <a:r>
              <a:rPr lang="fr-FR" sz="2540" spc="-1" dirty="0">
                <a:solidFill>
                  <a:srgbClr val="000000"/>
                </a:solidFill>
                <a:ea typeface="DejaVu Sans"/>
              </a:rPr>
              <a:t>9</a:t>
            </a:r>
            <a:r>
              <a:rPr lang="fr-FR" sz="2540" spc="-1" dirty="0">
                <a:solidFill>
                  <a:srgbClr val="000000"/>
                </a:solidFill>
              </a:rPr>
              <a:t> × 2</a:t>
            </a:r>
            <a:r>
              <a:rPr lang="fr-FR" sz="2540" spc="-1" dirty="0">
                <a:solidFill>
                  <a:srgbClr val="000000"/>
                </a:solidFill>
                <a:ea typeface="DejaVu Sans"/>
              </a:rPr>
              <a:t>    =  …	5</a:t>
            </a:r>
            <a:r>
              <a:rPr lang="fr-FR" sz="2540" spc="-1" dirty="0">
                <a:solidFill>
                  <a:srgbClr val="000000"/>
                </a:solidFill>
              </a:rPr>
              <a:t> × 7</a:t>
            </a:r>
            <a:r>
              <a:rPr lang="fr-FR" sz="2540" spc="-1" dirty="0">
                <a:solidFill>
                  <a:srgbClr val="000000"/>
                </a:solidFill>
                <a:ea typeface="DejaVu Sans"/>
              </a:rPr>
              <a:t>    =  …</a:t>
            </a:r>
            <a:endParaRPr lang="fr-FR" sz="2540" spc="-1" dirty="0">
              <a:latin typeface="Arial"/>
            </a:endParaRPr>
          </a:p>
        </p:txBody>
      </p:sp>
      <p:sp>
        <p:nvSpPr>
          <p:cNvPr id="4" name="Titre 1">
            <a:extLst>
              <a:ext uri="{FF2B5EF4-FFF2-40B4-BE49-F238E27FC236}">
                <a16:creationId xmlns="" xmlns:a16="http://schemas.microsoft.com/office/drawing/2014/main" id="{5FE2D5C4-FCC7-784E-94EA-31A0579785F0}"/>
              </a:ext>
            </a:extLst>
          </p:cNvPr>
          <p:cNvSpPr txBox="1">
            <a:spLocks/>
          </p:cNvSpPr>
          <p:nvPr/>
        </p:nvSpPr>
        <p:spPr>
          <a:xfrm>
            <a:off x="838200" y="402771"/>
            <a:ext cx="3837709" cy="473440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b="1" i="1" dirty="0">
                <a:solidFill>
                  <a:srgbClr val="7030A0"/>
                </a:solidFill>
                <a:latin typeface="Century Gothic" panose="020B0502020202020204" pitchFamily="34" charset="0"/>
              </a:rPr>
              <a:t>Le quiz du jour</a:t>
            </a:r>
          </a:p>
        </p:txBody>
      </p:sp>
    </p:spTree>
    <p:extLst>
      <p:ext uri="{BB962C8B-B14F-4D97-AF65-F5344CB8AC3E}">
        <p14:creationId xmlns:p14="http://schemas.microsoft.com/office/powerpoint/2010/main" val="442098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" name="Tableau 60">
            <a:extLst>
              <a:ext uri="{FF2B5EF4-FFF2-40B4-BE49-F238E27FC236}">
                <a16:creationId xmlns="" xmlns:a16="http://schemas.microsoft.com/office/drawing/2014/main" id="{E6C7FCBD-F0BD-7440-94F7-11788E4CFA0D}"/>
              </a:ext>
            </a:extLst>
          </p:cNvPr>
          <p:cNvGraphicFramePr>
            <a:graphicFrameLocks noGrp="1"/>
          </p:cNvGraphicFramePr>
          <p:nvPr/>
        </p:nvGraphicFramePr>
        <p:xfrm>
          <a:off x="2018912" y="285839"/>
          <a:ext cx="5207930" cy="466554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52079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2079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2079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2079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52079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520793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520793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520793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520793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520793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</a:tblGrid>
              <a:tr h="466554"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solidFill>
                            <a:srgbClr val="FF0000"/>
                          </a:solidFill>
                        </a:rPr>
                        <a:t>X</a:t>
                      </a:r>
                    </a:p>
                  </a:txBody>
                  <a:tcPr marL="91449" marR="91449" marT="45711" marB="4571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/>
                        <a:t>2</a:t>
                      </a:r>
                    </a:p>
                  </a:txBody>
                  <a:tcPr marL="91449" marR="91449" marT="45711" marB="4571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/>
                        <a:t>3</a:t>
                      </a:r>
                    </a:p>
                  </a:txBody>
                  <a:tcPr marL="91449" marR="91449" marT="45711" marB="4571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/>
                        <a:t>4</a:t>
                      </a:r>
                    </a:p>
                  </a:txBody>
                  <a:tcPr marL="91449" marR="91449" marT="45711" marB="4571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/>
                        <a:t>5</a:t>
                      </a:r>
                    </a:p>
                  </a:txBody>
                  <a:tcPr marL="91449" marR="91449" marT="45711" marB="4571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/>
                        <a:t>6</a:t>
                      </a:r>
                    </a:p>
                  </a:txBody>
                  <a:tcPr marL="91449" marR="91449" marT="45711" marB="4571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/>
                        <a:t>7</a:t>
                      </a:r>
                    </a:p>
                  </a:txBody>
                  <a:tcPr marL="91449" marR="91449" marT="45711" marB="4571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/>
                        <a:t>8</a:t>
                      </a:r>
                    </a:p>
                  </a:txBody>
                  <a:tcPr marL="91449" marR="91449" marT="45711" marB="4571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/>
                        <a:t>9</a:t>
                      </a:r>
                    </a:p>
                  </a:txBody>
                  <a:tcPr marL="91449" marR="91449" marT="45711" marB="4571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/>
                        <a:t>10</a:t>
                      </a:r>
                    </a:p>
                  </a:txBody>
                  <a:tcPr marL="91449" marR="91449" marT="45711" marB="4571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66554"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/>
                        <a:t>2</a:t>
                      </a:r>
                    </a:p>
                  </a:txBody>
                  <a:tcPr marL="91449" marR="91449" marT="45711" marB="4571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4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6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8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10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12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14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16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18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20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66554"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/>
                        <a:t>3</a:t>
                      </a:r>
                    </a:p>
                  </a:txBody>
                  <a:tcPr marL="91449" marR="91449" marT="45711" marB="4571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6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9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12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15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18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21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24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27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30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66554"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/>
                        <a:t>4</a:t>
                      </a:r>
                    </a:p>
                  </a:txBody>
                  <a:tcPr marL="91449" marR="91449" marT="45711" marB="4571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8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12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16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20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24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28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32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36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40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66554"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/>
                        <a:t>5</a:t>
                      </a:r>
                    </a:p>
                  </a:txBody>
                  <a:tcPr marL="91449" marR="91449" marT="45711" marB="4571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10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15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20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25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30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35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40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45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50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66554"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/>
                        <a:t>6</a:t>
                      </a:r>
                    </a:p>
                  </a:txBody>
                  <a:tcPr marL="91449" marR="91449" marT="45711" marB="4571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12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18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24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30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36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42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48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54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60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66554"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/>
                        <a:t>7</a:t>
                      </a:r>
                    </a:p>
                  </a:txBody>
                  <a:tcPr marL="91449" marR="91449" marT="45711" marB="4571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14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21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28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35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42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49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56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63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70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66554"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/>
                        <a:t>8</a:t>
                      </a:r>
                    </a:p>
                  </a:txBody>
                  <a:tcPr marL="91449" marR="91449" marT="45711" marB="4571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16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24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32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40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48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56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64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72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80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66554"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/>
                        <a:t>9</a:t>
                      </a:r>
                    </a:p>
                  </a:txBody>
                  <a:tcPr marL="91449" marR="91449" marT="45711" marB="4571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18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27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36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45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54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63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72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81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90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66554"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/>
                        <a:t>10</a:t>
                      </a:r>
                    </a:p>
                  </a:txBody>
                  <a:tcPr marL="91449" marR="91449" marT="45711" marB="4571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20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30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40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50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60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70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80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90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700" dirty="0"/>
                        <a:t>100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66372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595D886D-A42B-6C49-BD10-669FEAB57311}"/>
              </a:ext>
            </a:extLst>
          </p:cNvPr>
          <p:cNvSpPr/>
          <p:nvPr/>
        </p:nvSpPr>
        <p:spPr>
          <a:xfrm>
            <a:off x="5547946" y="3434682"/>
            <a:ext cx="1087539" cy="14836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E3C1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595D886D-A42B-6C49-BD10-669FEAB57311}"/>
              </a:ext>
            </a:extLst>
          </p:cNvPr>
          <p:cNvSpPr/>
          <p:nvPr/>
        </p:nvSpPr>
        <p:spPr>
          <a:xfrm>
            <a:off x="3956270" y="3769700"/>
            <a:ext cx="1087539" cy="14836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E3C1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595D886D-A42B-6C49-BD10-669FEAB57311}"/>
              </a:ext>
            </a:extLst>
          </p:cNvPr>
          <p:cNvSpPr/>
          <p:nvPr/>
        </p:nvSpPr>
        <p:spPr>
          <a:xfrm>
            <a:off x="3958289" y="4262412"/>
            <a:ext cx="1087539" cy="14836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E3C1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595D886D-A42B-6C49-BD10-669FEAB57311}"/>
              </a:ext>
            </a:extLst>
          </p:cNvPr>
          <p:cNvSpPr/>
          <p:nvPr/>
        </p:nvSpPr>
        <p:spPr>
          <a:xfrm>
            <a:off x="3954245" y="4431560"/>
            <a:ext cx="1087539" cy="14836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E3C1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595D886D-A42B-6C49-BD10-669FEAB57311}"/>
              </a:ext>
            </a:extLst>
          </p:cNvPr>
          <p:cNvSpPr/>
          <p:nvPr/>
        </p:nvSpPr>
        <p:spPr>
          <a:xfrm>
            <a:off x="2326670" y="3767191"/>
            <a:ext cx="1087539" cy="14836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E3C1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595D886D-A42B-6C49-BD10-669FEAB57311}"/>
              </a:ext>
            </a:extLst>
          </p:cNvPr>
          <p:cNvSpPr/>
          <p:nvPr/>
        </p:nvSpPr>
        <p:spPr>
          <a:xfrm>
            <a:off x="2326670" y="4606545"/>
            <a:ext cx="1087539" cy="14836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E3C1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595D886D-A42B-6C49-BD10-669FEAB57311}"/>
              </a:ext>
            </a:extLst>
          </p:cNvPr>
          <p:cNvSpPr/>
          <p:nvPr/>
        </p:nvSpPr>
        <p:spPr>
          <a:xfrm>
            <a:off x="2327837" y="4759730"/>
            <a:ext cx="1087539" cy="14836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E3C1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595D886D-A42B-6C49-BD10-669FEAB57311}"/>
              </a:ext>
            </a:extLst>
          </p:cNvPr>
          <p:cNvSpPr/>
          <p:nvPr/>
        </p:nvSpPr>
        <p:spPr>
          <a:xfrm>
            <a:off x="685742" y="4097390"/>
            <a:ext cx="1087539" cy="14836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E3C1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595D886D-A42B-6C49-BD10-669FEAB57311}"/>
              </a:ext>
            </a:extLst>
          </p:cNvPr>
          <p:cNvSpPr/>
          <p:nvPr/>
        </p:nvSpPr>
        <p:spPr>
          <a:xfrm>
            <a:off x="7155990" y="2168145"/>
            <a:ext cx="1087539" cy="14836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E3C1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595D886D-A42B-6C49-BD10-669FEAB57311}"/>
              </a:ext>
            </a:extLst>
          </p:cNvPr>
          <p:cNvSpPr/>
          <p:nvPr/>
        </p:nvSpPr>
        <p:spPr>
          <a:xfrm>
            <a:off x="2318602" y="2337870"/>
            <a:ext cx="1087539" cy="14836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E3C1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Titre 1">
            <a:extLst>
              <a:ext uri="{FF2B5EF4-FFF2-40B4-BE49-F238E27FC236}">
                <a16:creationId xmlns="" xmlns:a16="http://schemas.microsoft.com/office/drawing/2014/main" id="{2606EBA5-D74B-B34B-82D1-325476619D19}"/>
              </a:ext>
            </a:extLst>
          </p:cNvPr>
          <p:cNvSpPr txBox="1">
            <a:spLocks/>
          </p:cNvSpPr>
          <p:nvPr/>
        </p:nvSpPr>
        <p:spPr>
          <a:xfrm>
            <a:off x="2264229" y="365942"/>
            <a:ext cx="4145354" cy="602247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dirty="0">
                <a:solidFill>
                  <a:schemeClr val="accent5">
                    <a:lumMod val="75000"/>
                  </a:schemeClr>
                </a:solidFill>
              </a:rPr>
              <a:t>Les tables de multiplication</a:t>
            </a:r>
            <a:endParaRPr lang="fr-FR" sz="2800" b="1" dirty="0"/>
          </a:p>
        </p:txBody>
      </p:sp>
      <p:sp>
        <p:nvSpPr>
          <p:cNvPr id="4" name="ZoneTexte 3">
            <a:extLst>
              <a:ext uri="{FF2B5EF4-FFF2-40B4-BE49-F238E27FC236}">
                <a16:creationId xmlns="" xmlns:a16="http://schemas.microsoft.com/office/drawing/2014/main" id="{3363F8F7-066D-2C45-A558-81014EAD16A3}"/>
              </a:ext>
            </a:extLst>
          </p:cNvPr>
          <p:cNvSpPr txBox="1"/>
          <p:nvPr/>
        </p:nvSpPr>
        <p:spPr>
          <a:xfrm>
            <a:off x="685742" y="911039"/>
            <a:ext cx="1208373" cy="20156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320"/>
              </a:lnSpc>
              <a:spcAft>
                <a:spcPts val="600"/>
              </a:spcAft>
            </a:pPr>
            <a:r>
              <a:rPr lang="fr-FR" sz="1600" b="1" dirty="0"/>
              <a:t>Table de 1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1 x 1 = 1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1 x 2 = 2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1 x 3 = 3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1 x 4 = 4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1 x 5 = 5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1 x 6 = 6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1 x 7 = 7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1 x 8 = 8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1 x 9 = 9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1 x 10 = 10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="" xmlns:a16="http://schemas.microsoft.com/office/drawing/2014/main" id="{D930997A-38C8-344C-B6E6-EFE3FCD9C5EE}"/>
              </a:ext>
            </a:extLst>
          </p:cNvPr>
          <p:cNvSpPr txBox="1"/>
          <p:nvPr/>
        </p:nvSpPr>
        <p:spPr>
          <a:xfrm>
            <a:off x="3921537" y="911039"/>
            <a:ext cx="1208373" cy="20156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320"/>
              </a:lnSpc>
              <a:spcAft>
                <a:spcPts val="600"/>
              </a:spcAft>
            </a:pPr>
            <a:r>
              <a:rPr lang="fr-FR" sz="1600" b="1" dirty="0"/>
              <a:t>Table de 3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3 x 1 = 3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3 x 2 = 6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3 x 3 = 9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3 x 4 = 12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3 x 5 = 15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3 x 6 = 18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3 x 7 = 21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3 x 8 = 24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3 x 9 = 27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3 x 10 = 30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="" xmlns:a16="http://schemas.microsoft.com/office/drawing/2014/main" id="{3FDB5DB9-1BCC-EB45-934F-A6527297B04E}"/>
              </a:ext>
            </a:extLst>
          </p:cNvPr>
          <p:cNvSpPr txBox="1"/>
          <p:nvPr/>
        </p:nvSpPr>
        <p:spPr>
          <a:xfrm>
            <a:off x="5524474" y="911039"/>
            <a:ext cx="1208373" cy="20156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320"/>
              </a:lnSpc>
              <a:spcAft>
                <a:spcPts val="600"/>
              </a:spcAft>
            </a:pPr>
            <a:r>
              <a:rPr lang="fr-FR" sz="1600" b="1" dirty="0"/>
              <a:t>Table de 4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4 x 1 = 4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4 x 2 = 8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4 x 3 = 12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4 x 4 = 16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4 x 5 = 20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4 x 6 = 24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4 x 7 = 28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4 x 8 = 32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4 x 9 = 36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4 x 10 = 40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="" xmlns:a16="http://schemas.microsoft.com/office/drawing/2014/main" id="{34F0E7F7-4C21-324C-ABD3-80407B604B41}"/>
              </a:ext>
            </a:extLst>
          </p:cNvPr>
          <p:cNvSpPr txBox="1"/>
          <p:nvPr/>
        </p:nvSpPr>
        <p:spPr>
          <a:xfrm>
            <a:off x="7155990" y="911039"/>
            <a:ext cx="1208373" cy="20156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320"/>
              </a:lnSpc>
              <a:spcAft>
                <a:spcPts val="600"/>
              </a:spcAft>
            </a:pPr>
            <a:r>
              <a:rPr lang="fr-FR" sz="1600" b="1" dirty="0"/>
              <a:t>Table de 5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5 x 1 = 5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5 x 2 = 10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5 x 3 = 15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5 x 4 = 20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5 x 5 = 25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5 x 6 = 30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5 x 7 = 35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5 x 8 = 40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5 x 9 = 45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5 x 10 = 50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="" xmlns:a16="http://schemas.microsoft.com/office/drawing/2014/main" id="{77CF17F6-6449-8046-8135-D6FC9FE881C6}"/>
              </a:ext>
            </a:extLst>
          </p:cNvPr>
          <p:cNvSpPr txBox="1"/>
          <p:nvPr/>
        </p:nvSpPr>
        <p:spPr>
          <a:xfrm>
            <a:off x="685741" y="3003817"/>
            <a:ext cx="1208373" cy="20156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320"/>
              </a:lnSpc>
              <a:spcAft>
                <a:spcPts val="600"/>
              </a:spcAft>
            </a:pPr>
            <a:r>
              <a:rPr lang="fr-FR" sz="1600" b="1" dirty="0"/>
              <a:t>Table de 6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6 x 1 = 6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6 x 2 = 12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6 x 3 = </a:t>
            </a:r>
            <a:r>
              <a:rPr lang="fr-FR" sz="1600" dirty="0" smtClean="0"/>
              <a:t>18</a:t>
            </a:r>
            <a:endParaRPr lang="fr-FR" sz="1600" dirty="0"/>
          </a:p>
          <a:p>
            <a:pPr>
              <a:lnSpc>
                <a:spcPts val="1320"/>
              </a:lnSpc>
            </a:pPr>
            <a:r>
              <a:rPr lang="fr-FR" sz="1600" dirty="0"/>
              <a:t>6 x 4 = 24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6 x 5 = 30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6 x 6 = 36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6 x 7 = 42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6 x 8 = 48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6 x 9 = 54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6 x 10 = 60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="" xmlns:a16="http://schemas.microsoft.com/office/drawing/2014/main" id="{C0F4C46A-E984-0E4F-99A3-FADDBE310760}"/>
              </a:ext>
            </a:extLst>
          </p:cNvPr>
          <p:cNvSpPr txBox="1"/>
          <p:nvPr/>
        </p:nvSpPr>
        <p:spPr>
          <a:xfrm>
            <a:off x="7155990" y="3003817"/>
            <a:ext cx="1302269" cy="20156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320"/>
              </a:lnSpc>
              <a:spcAft>
                <a:spcPts val="600"/>
              </a:spcAft>
            </a:pPr>
            <a:r>
              <a:rPr lang="fr-FR" sz="1600" b="1" dirty="0"/>
              <a:t>Table de 10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10 x 1 = 10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10 x 2 = 20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10 x 3 = 30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10 x 4 = 40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10 x 5 = 50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10 x 6 = 60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10 x 7 = 70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10 x 8 = 80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10 x 9 = 90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10 x 10 = 100</a:t>
            </a:r>
          </a:p>
        </p:txBody>
      </p:sp>
      <mc:AlternateContent xmlns:mc="http://schemas.openxmlformats.org/markup-compatibility/2006">
        <mc:Choice xmlns="" xmlns:am3d="http://schemas.microsoft.com/office/drawing/2017/model3d" Requires="am3d">
          <p:graphicFrame>
            <p:nvGraphicFramePr>
              <p:cNvPr id="15" name="Modèle 3D 14" descr="Cœur rouge">
                <a:extLst>
                  <a:ext uri="{FF2B5EF4-FFF2-40B4-BE49-F238E27FC236}">
                    <a16:creationId xmlns:a16="http://schemas.microsoft.com/office/drawing/2014/main" id="{BA2B6C7C-45BF-494C-910B-9914E8FEAF53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 rot="592601">
              <a:off x="6305609" y="228407"/>
              <a:ext cx="610904" cy="566712"/>
            </p:xfrm>
            <a:graphic>
              <a:graphicData uri="http://schemas.microsoft.com/office/drawing/2017/model3d">
                <am3d:model3d r:embed="rId3">
                  <am3d:spPr>
                    <a:xfrm rot="592601">
                      <a:off x="0" y="0"/>
                      <a:ext cx="610904" cy="566712"/>
                    </a:xfrm>
                    <a:prstGeom prst="rect">
                      <a:avLst/>
                    </a:prstGeom>
                  </am3d:spPr>
                  <am3d:camera>
                    <am3d:pos x="0" y="0" z="70350317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673780" d="1000000"/>
                    <am3d:preTrans dx="0" dy="-16579315" dz="296057"/>
                    <am3d:scale>
                      <am3d:sx n="1000000" d="1000000"/>
                      <am3d:sy n="1000000" d="1000000"/>
                      <am3d:sz n="1000000" d="1000000"/>
                    </am3d:scale>
                    <am3d:rot ax="152124" ay="-89267" az="-3950"/>
                    <am3d:postTrans dx="0" dy="0" dz="0"/>
                  </am3d:trans>
                  <am3d:raster rName="Office3DRenderer" rVer="16.0.8326">
                    <am3d:blip r:embed="rId4"/>
                  </am3d:raster>
                  <am3d:objViewport viewportSz="828271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15" name="Modèle 3D 14" descr="Cœur rouge">
                <a:extLst>
                  <a:ext uri="{FF2B5EF4-FFF2-40B4-BE49-F238E27FC236}">
                    <a16:creationId xmlns="" xmlns:a16="http://schemas.microsoft.com/office/drawing/2014/main" id="{BA2B6C7C-45BF-494C-910B-9914E8FEAF5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592601">
                <a:off x="6305609" y="228407"/>
                <a:ext cx="610904" cy="566712"/>
              </a:xfrm>
              <a:prstGeom prst="rect">
                <a:avLst/>
              </a:prstGeom>
            </p:spPr>
          </p:pic>
        </mc:Fallback>
      </mc:AlternateContent>
      <p:sp>
        <p:nvSpPr>
          <p:cNvPr id="5" name="ZoneTexte 4">
            <a:extLst>
              <a:ext uri="{FF2B5EF4-FFF2-40B4-BE49-F238E27FC236}">
                <a16:creationId xmlns="" xmlns:a16="http://schemas.microsoft.com/office/drawing/2014/main" id="{DA6CDE64-60F2-6F43-893E-669C138DAA13}"/>
              </a:ext>
            </a:extLst>
          </p:cNvPr>
          <p:cNvSpPr txBox="1"/>
          <p:nvPr/>
        </p:nvSpPr>
        <p:spPr>
          <a:xfrm>
            <a:off x="2318601" y="911039"/>
            <a:ext cx="1208373" cy="20156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320"/>
              </a:lnSpc>
              <a:spcAft>
                <a:spcPts val="600"/>
              </a:spcAft>
            </a:pPr>
            <a:r>
              <a:rPr lang="fr-FR" sz="1600" b="1" dirty="0"/>
              <a:t>Table de 2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2 x 1 = 2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2 x 2 = 4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2 x 3 = 6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2 x 4 = 8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2 x 5 = 10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2 x 6 = 12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2 x 7 = 14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2 x 8 = 16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2 x 9 = 18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2 x 10 = 20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="" xmlns:a16="http://schemas.microsoft.com/office/drawing/2014/main" id="{DB6FCDC2-8554-2E40-AC99-90A7AE7765CA}"/>
              </a:ext>
            </a:extLst>
          </p:cNvPr>
          <p:cNvSpPr txBox="1"/>
          <p:nvPr/>
        </p:nvSpPr>
        <p:spPr>
          <a:xfrm>
            <a:off x="2318602" y="3003817"/>
            <a:ext cx="1208373" cy="20156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320"/>
              </a:lnSpc>
              <a:spcAft>
                <a:spcPts val="600"/>
              </a:spcAft>
            </a:pPr>
            <a:r>
              <a:rPr lang="fr-FR" sz="1600" b="1" dirty="0"/>
              <a:t>Table de 7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7 x 1 = 7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7 x 2 = 14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7 x 3 = 21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7 x 4 = 28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7 x 5 = 35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7 x 6 = 42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7 x 7 = 49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7 x 8 = 56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7 x 9 = 63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7 x 10 = 70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="" xmlns:a16="http://schemas.microsoft.com/office/drawing/2014/main" id="{D41C6C85-8B70-DC41-AEC0-B85FC3DE0272}"/>
              </a:ext>
            </a:extLst>
          </p:cNvPr>
          <p:cNvSpPr txBox="1"/>
          <p:nvPr/>
        </p:nvSpPr>
        <p:spPr>
          <a:xfrm>
            <a:off x="3925581" y="3003817"/>
            <a:ext cx="1208373" cy="20156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320"/>
              </a:lnSpc>
              <a:spcAft>
                <a:spcPts val="600"/>
              </a:spcAft>
            </a:pPr>
            <a:r>
              <a:rPr lang="fr-FR" sz="1600" b="1" dirty="0"/>
              <a:t>Table de 8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8 x 1 = 8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8 x 2 = 16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8 x 3 = 24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8 x 4 = 32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8 x 5 = 40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8 x 6 = 48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8 x 7 = 56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8 x 8 = 64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8 x 9 = 72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8 x 10 = 80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="" xmlns:a16="http://schemas.microsoft.com/office/drawing/2014/main" id="{A22DA581-C316-2D4C-BCA7-39AC93228E15}"/>
              </a:ext>
            </a:extLst>
          </p:cNvPr>
          <p:cNvSpPr txBox="1"/>
          <p:nvPr/>
        </p:nvSpPr>
        <p:spPr>
          <a:xfrm>
            <a:off x="5532560" y="3003817"/>
            <a:ext cx="1208373" cy="20156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320"/>
              </a:lnSpc>
              <a:spcAft>
                <a:spcPts val="600"/>
              </a:spcAft>
            </a:pPr>
            <a:r>
              <a:rPr lang="fr-FR" sz="1600" b="1" dirty="0"/>
              <a:t>Table de 9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9 x 1 = 9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9 x 2 = 18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9 x 3 = 27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9 x 4 = 36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9 x 5 = 45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9 x 6 = 54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9 x 7 = 63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9 x 8 = 72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9 x 9 = 81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9 x 10 = 90</a:t>
            </a:r>
          </a:p>
        </p:txBody>
      </p:sp>
    </p:spTree>
    <p:extLst>
      <p:ext uri="{BB962C8B-B14F-4D97-AF65-F5344CB8AC3E}">
        <p14:creationId xmlns:p14="http://schemas.microsoft.com/office/powerpoint/2010/main" val="6075821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sz="6000" dirty="0">
                <a:solidFill>
                  <a:srgbClr val="7030A0"/>
                </a:solidFill>
                <a:latin typeface="Comic Sans MS" panose="030F0702030302020204" pitchFamily="66" charset="0"/>
              </a:rPr>
              <a:t>Nombres</a:t>
            </a:r>
          </a:p>
        </p:txBody>
      </p:sp>
      <p:sp>
        <p:nvSpPr>
          <p:cNvPr id="4" name="Sous-titre 3"/>
          <p:cNvSpPr>
            <a:spLocks noGrp="1"/>
          </p:cNvSpPr>
          <p:nvPr>
            <p:ph type="subTitle" idx="1"/>
          </p:nvPr>
        </p:nvSpPr>
        <p:spPr>
          <a:xfrm>
            <a:off x="1143000" y="2811780"/>
            <a:ext cx="6858000" cy="1131570"/>
          </a:xfrm>
        </p:spPr>
        <p:txBody>
          <a:bodyPr>
            <a:normAutofit/>
          </a:bodyPr>
          <a:lstStyle/>
          <a:p>
            <a:r>
              <a:rPr lang="fr-FR" sz="3200" dirty="0"/>
              <a:t>Les fractions</a:t>
            </a:r>
          </a:p>
        </p:txBody>
      </p:sp>
    </p:spTree>
    <p:extLst>
      <p:ext uri="{BB962C8B-B14F-4D97-AF65-F5344CB8AC3E}">
        <p14:creationId xmlns:p14="http://schemas.microsoft.com/office/powerpoint/2010/main" val="6244897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5" name="ZoneTexte 94">
                <a:extLst>
                  <a:ext uri="{FF2B5EF4-FFF2-40B4-BE49-F238E27FC236}">
                    <a16:creationId xmlns="" xmlns:a16="http://schemas.microsoft.com/office/drawing/2014/main" id="{C3796783-66A9-5B46-B80E-21AA9E3B251C}"/>
                  </a:ext>
                </a:extLst>
              </p:cNvPr>
              <p:cNvSpPr txBox="1"/>
              <p:nvPr/>
            </p:nvSpPr>
            <p:spPr>
              <a:xfrm>
                <a:off x="1722179" y="1036781"/>
                <a:ext cx="6119069" cy="688522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fr-FR" sz="2100" dirty="0"/>
                  <a:t>Encadre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700" i="1">
                            <a:latin typeface="Cambria Math"/>
                          </a:rPr>
                        </m:ctrlPr>
                      </m:fPr>
                      <m:num>
                        <m:r>
                          <a:rPr lang="fr-FR" sz="2700" b="1" i="1" smtClean="0">
                            <a:latin typeface="Cambria Math" panose="02040503050406030204" pitchFamily="18" charset="0"/>
                          </a:rPr>
                          <m:t>𝟐𝟕</m:t>
                        </m:r>
                      </m:num>
                      <m:den>
                        <m:r>
                          <a:rPr lang="fr-FR" sz="27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fr-FR" sz="2700" dirty="0"/>
                  <a:t> </a:t>
                </a:r>
                <a:r>
                  <a:rPr lang="fr-FR" sz="2100" dirty="0"/>
                  <a:t>par deux nombres entiers consécutifs. </a:t>
                </a:r>
              </a:p>
            </p:txBody>
          </p:sp>
        </mc:Choice>
        <mc:Fallback xmlns="">
          <p:sp>
            <p:nvSpPr>
              <p:cNvPr id="95" name="ZoneTexte 94">
                <a:extLst>
                  <a:ext uri="{FF2B5EF4-FFF2-40B4-BE49-F238E27FC236}">
                    <a16:creationId xmlns:a16="http://schemas.microsoft.com/office/drawing/2014/main" id="{C3796783-66A9-5B46-B80E-21AA9E3B25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2179" y="1036781"/>
                <a:ext cx="6119069" cy="688522"/>
              </a:xfrm>
              <a:prstGeom prst="rect">
                <a:avLst/>
              </a:prstGeom>
              <a:blipFill>
                <a:blip r:embed="rId2"/>
                <a:stretch>
                  <a:fillRect l="-1037" b="-363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e 3">
            <a:extLst>
              <a:ext uri="{FF2B5EF4-FFF2-40B4-BE49-F238E27FC236}">
                <a16:creationId xmlns="" xmlns:a16="http://schemas.microsoft.com/office/drawing/2014/main" id="{DE6BFFB7-8ABB-3E49-AD0B-CF2675FE44AD}"/>
              </a:ext>
            </a:extLst>
          </p:cNvPr>
          <p:cNvGrpSpPr/>
          <p:nvPr/>
        </p:nvGrpSpPr>
        <p:grpSpPr>
          <a:xfrm>
            <a:off x="440957" y="2059372"/>
            <a:ext cx="8458599" cy="627658"/>
            <a:chOff x="440957" y="2059372"/>
            <a:chExt cx="8458599" cy="627658"/>
          </a:xfrm>
        </p:grpSpPr>
        <p:sp>
          <p:nvSpPr>
            <p:cNvPr id="5" name="ZoneTexte 4">
              <a:extLst>
                <a:ext uri="{FF2B5EF4-FFF2-40B4-BE49-F238E27FC236}">
                  <a16:creationId xmlns="" xmlns:a16="http://schemas.microsoft.com/office/drawing/2014/main" id="{781A9C3A-9947-F448-8F0B-35D45743CF32}"/>
                </a:ext>
              </a:extLst>
            </p:cNvPr>
            <p:cNvSpPr txBox="1"/>
            <p:nvPr/>
          </p:nvSpPr>
          <p:spPr>
            <a:xfrm>
              <a:off x="440957" y="2059372"/>
              <a:ext cx="2335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dirty="0"/>
                <a:t>0</a:t>
              </a:r>
            </a:p>
          </p:txBody>
        </p:sp>
        <p:sp>
          <p:nvSpPr>
            <p:cNvPr id="6" name="ZoneTexte 5">
              <a:extLst>
                <a:ext uri="{FF2B5EF4-FFF2-40B4-BE49-F238E27FC236}">
                  <a16:creationId xmlns="" xmlns:a16="http://schemas.microsoft.com/office/drawing/2014/main" id="{86F12C73-751A-3740-9872-6C74082A375B}"/>
                </a:ext>
              </a:extLst>
            </p:cNvPr>
            <p:cNvSpPr txBox="1"/>
            <p:nvPr/>
          </p:nvSpPr>
          <p:spPr>
            <a:xfrm>
              <a:off x="2521925" y="2066728"/>
              <a:ext cx="2335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dirty="0"/>
                <a:t>2</a:t>
              </a:r>
            </a:p>
          </p:txBody>
        </p:sp>
        <p:sp>
          <p:nvSpPr>
            <p:cNvPr id="7" name="ZoneTexte 6">
              <a:extLst>
                <a:ext uri="{FF2B5EF4-FFF2-40B4-BE49-F238E27FC236}">
                  <a16:creationId xmlns="" xmlns:a16="http://schemas.microsoft.com/office/drawing/2014/main" id="{CF978664-514D-4E4D-AF21-35BBEE707590}"/>
                </a:ext>
              </a:extLst>
            </p:cNvPr>
            <p:cNvSpPr txBox="1"/>
            <p:nvPr/>
          </p:nvSpPr>
          <p:spPr>
            <a:xfrm>
              <a:off x="4491018" y="2085722"/>
              <a:ext cx="2335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dirty="0"/>
                <a:t>4</a:t>
              </a:r>
            </a:p>
          </p:txBody>
        </p:sp>
        <p:cxnSp>
          <p:nvCxnSpPr>
            <p:cNvPr id="8" name="Connecteur droit 7">
              <a:extLst>
                <a:ext uri="{FF2B5EF4-FFF2-40B4-BE49-F238E27FC236}">
                  <a16:creationId xmlns="" xmlns:a16="http://schemas.microsoft.com/office/drawing/2014/main" id="{A8ECF2E2-ACA0-2542-B76C-BB9E965671F1}"/>
                </a:ext>
              </a:extLst>
            </p:cNvPr>
            <p:cNvCxnSpPr>
              <a:cxnSpLocks/>
            </p:cNvCxnSpPr>
            <p:nvPr/>
          </p:nvCxnSpPr>
          <p:spPr>
            <a:xfrm>
              <a:off x="617314" y="2602077"/>
              <a:ext cx="8282242" cy="0"/>
            </a:xfrm>
            <a:prstGeom prst="line">
              <a:avLst/>
            </a:prstGeom>
            <a:ln w="69850" cap="sq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necteur droit 8">
              <a:extLst>
                <a:ext uri="{FF2B5EF4-FFF2-40B4-BE49-F238E27FC236}">
                  <a16:creationId xmlns="" xmlns:a16="http://schemas.microsoft.com/office/drawing/2014/main" id="{3A7E14F3-C55B-AD4D-B118-378F57CE03E7}"/>
                </a:ext>
              </a:extLst>
            </p:cNvPr>
            <p:cNvCxnSpPr>
              <a:cxnSpLocks/>
            </p:cNvCxnSpPr>
            <p:nvPr/>
          </p:nvCxnSpPr>
          <p:spPr>
            <a:xfrm>
              <a:off x="606055" y="2507807"/>
              <a:ext cx="0" cy="169862"/>
            </a:xfrm>
            <a:prstGeom prst="line">
              <a:avLst/>
            </a:prstGeom>
            <a:ln w="69850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necteur droit 9">
              <a:extLst>
                <a:ext uri="{FF2B5EF4-FFF2-40B4-BE49-F238E27FC236}">
                  <a16:creationId xmlns="" xmlns:a16="http://schemas.microsoft.com/office/drawing/2014/main" id="{EFA2BDAE-CB75-2244-B8C4-9EBECAADF94D}"/>
                </a:ext>
              </a:extLst>
            </p:cNvPr>
            <p:cNvCxnSpPr>
              <a:cxnSpLocks/>
            </p:cNvCxnSpPr>
            <p:nvPr/>
          </p:nvCxnSpPr>
          <p:spPr>
            <a:xfrm>
              <a:off x="6774073" y="2518605"/>
              <a:ext cx="0" cy="159064"/>
            </a:xfrm>
            <a:prstGeom prst="line">
              <a:avLst/>
            </a:prstGeom>
            <a:ln w="69850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necteur droit 10">
              <a:extLst>
                <a:ext uri="{FF2B5EF4-FFF2-40B4-BE49-F238E27FC236}">
                  <a16:creationId xmlns="" xmlns:a16="http://schemas.microsoft.com/office/drawing/2014/main" id="{92E02109-505B-634F-91C7-5BBF72D02662}"/>
                </a:ext>
              </a:extLst>
            </p:cNvPr>
            <p:cNvCxnSpPr>
              <a:cxnSpLocks/>
            </p:cNvCxnSpPr>
            <p:nvPr/>
          </p:nvCxnSpPr>
          <p:spPr>
            <a:xfrm>
              <a:off x="2683413" y="2507807"/>
              <a:ext cx="0" cy="169862"/>
            </a:xfrm>
            <a:prstGeom prst="line">
              <a:avLst/>
            </a:prstGeom>
            <a:ln w="69850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cteur droit 11">
              <a:extLst>
                <a:ext uri="{FF2B5EF4-FFF2-40B4-BE49-F238E27FC236}">
                  <a16:creationId xmlns="" xmlns:a16="http://schemas.microsoft.com/office/drawing/2014/main" id="{922C6E0A-4EB4-BE4E-B21E-F966E818A22C}"/>
                </a:ext>
              </a:extLst>
            </p:cNvPr>
            <p:cNvCxnSpPr>
              <a:cxnSpLocks/>
            </p:cNvCxnSpPr>
            <p:nvPr/>
          </p:nvCxnSpPr>
          <p:spPr>
            <a:xfrm>
              <a:off x="4693176" y="2511345"/>
              <a:ext cx="0" cy="169862"/>
            </a:xfrm>
            <a:prstGeom prst="line">
              <a:avLst/>
            </a:prstGeom>
            <a:ln w="69850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ZoneTexte 12">
              <a:extLst>
                <a:ext uri="{FF2B5EF4-FFF2-40B4-BE49-F238E27FC236}">
                  <a16:creationId xmlns="" xmlns:a16="http://schemas.microsoft.com/office/drawing/2014/main" id="{DFDFD6AE-ED5B-0D41-A928-8BC7BAFC6B45}"/>
                </a:ext>
              </a:extLst>
            </p:cNvPr>
            <p:cNvSpPr txBox="1"/>
            <p:nvPr/>
          </p:nvSpPr>
          <p:spPr>
            <a:xfrm>
              <a:off x="6614791" y="2100586"/>
              <a:ext cx="2335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dirty="0"/>
                <a:t>6</a:t>
              </a:r>
            </a:p>
          </p:txBody>
        </p:sp>
        <p:cxnSp>
          <p:nvCxnSpPr>
            <p:cNvPr id="14" name="Connecteur droit 13">
              <a:extLst>
                <a:ext uri="{FF2B5EF4-FFF2-40B4-BE49-F238E27FC236}">
                  <a16:creationId xmlns="" xmlns:a16="http://schemas.microsoft.com/office/drawing/2014/main" id="{0FC12374-306A-0D4C-9981-FD73EA0832E7}"/>
                </a:ext>
              </a:extLst>
            </p:cNvPr>
            <p:cNvCxnSpPr>
              <a:cxnSpLocks/>
            </p:cNvCxnSpPr>
            <p:nvPr/>
          </p:nvCxnSpPr>
          <p:spPr>
            <a:xfrm>
              <a:off x="1627922" y="2515164"/>
              <a:ext cx="0" cy="169862"/>
            </a:xfrm>
            <a:prstGeom prst="line">
              <a:avLst/>
            </a:prstGeom>
            <a:ln w="69850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cteur droit 14">
              <a:extLst>
                <a:ext uri="{FF2B5EF4-FFF2-40B4-BE49-F238E27FC236}">
                  <a16:creationId xmlns="" xmlns:a16="http://schemas.microsoft.com/office/drawing/2014/main" id="{38825834-C3A5-9B4C-8CC8-C3D8FCCBF9E7}"/>
                </a:ext>
              </a:extLst>
            </p:cNvPr>
            <p:cNvCxnSpPr>
              <a:cxnSpLocks/>
            </p:cNvCxnSpPr>
            <p:nvPr/>
          </p:nvCxnSpPr>
          <p:spPr>
            <a:xfrm>
              <a:off x="3684226" y="2507741"/>
              <a:ext cx="0" cy="169862"/>
            </a:xfrm>
            <a:prstGeom prst="line">
              <a:avLst/>
            </a:prstGeom>
            <a:ln w="69850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15">
              <a:extLst>
                <a:ext uri="{FF2B5EF4-FFF2-40B4-BE49-F238E27FC236}">
                  <a16:creationId xmlns="" xmlns:a16="http://schemas.microsoft.com/office/drawing/2014/main" id="{3D0283C4-6CB0-BB45-85F7-7D324125F734}"/>
                </a:ext>
              </a:extLst>
            </p:cNvPr>
            <p:cNvCxnSpPr>
              <a:cxnSpLocks/>
            </p:cNvCxnSpPr>
            <p:nvPr/>
          </p:nvCxnSpPr>
          <p:spPr>
            <a:xfrm>
              <a:off x="5748696" y="2517168"/>
              <a:ext cx="0" cy="169862"/>
            </a:xfrm>
            <a:prstGeom prst="line">
              <a:avLst/>
            </a:prstGeom>
            <a:ln w="69850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ZoneTexte 16">
              <a:extLst>
                <a:ext uri="{FF2B5EF4-FFF2-40B4-BE49-F238E27FC236}">
                  <a16:creationId xmlns="" xmlns:a16="http://schemas.microsoft.com/office/drawing/2014/main" id="{8D42C4C8-DC56-C743-9EDB-BD9B1355FE69}"/>
                </a:ext>
              </a:extLst>
            </p:cNvPr>
            <p:cNvSpPr txBox="1"/>
            <p:nvPr/>
          </p:nvSpPr>
          <p:spPr>
            <a:xfrm>
              <a:off x="1458877" y="2075513"/>
              <a:ext cx="2335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dirty="0"/>
                <a:t>1</a:t>
              </a:r>
            </a:p>
          </p:txBody>
        </p:sp>
        <p:sp>
          <p:nvSpPr>
            <p:cNvPr id="18" name="ZoneTexte 17">
              <a:extLst>
                <a:ext uri="{FF2B5EF4-FFF2-40B4-BE49-F238E27FC236}">
                  <a16:creationId xmlns="" xmlns:a16="http://schemas.microsoft.com/office/drawing/2014/main" id="{B6CE34E8-129A-E24E-BEE6-D2449F49A00B}"/>
                </a:ext>
              </a:extLst>
            </p:cNvPr>
            <p:cNvSpPr txBox="1"/>
            <p:nvPr/>
          </p:nvSpPr>
          <p:spPr>
            <a:xfrm>
              <a:off x="3514797" y="2074423"/>
              <a:ext cx="2335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dirty="0"/>
                <a:t>3</a:t>
              </a:r>
            </a:p>
          </p:txBody>
        </p:sp>
        <p:sp>
          <p:nvSpPr>
            <p:cNvPr id="19" name="ZoneTexte 18">
              <a:extLst>
                <a:ext uri="{FF2B5EF4-FFF2-40B4-BE49-F238E27FC236}">
                  <a16:creationId xmlns="" xmlns:a16="http://schemas.microsoft.com/office/drawing/2014/main" id="{FF523B71-EDFC-4A42-8B4F-B0CFF02D0E50}"/>
                </a:ext>
              </a:extLst>
            </p:cNvPr>
            <p:cNvSpPr txBox="1"/>
            <p:nvPr/>
          </p:nvSpPr>
          <p:spPr>
            <a:xfrm>
              <a:off x="5569248" y="2098676"/>
              <a:ext cx="2335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dirty="0"/>
                <a:t>5</a:t>
              </a:r>
            </a:p>
          </p:txBody>
        </p:sp>
        <p:cxnSp>
          <p:nvCxnSpPr>
            <p:cNvPr id="20" name="Connecteur droit 19">
              <a:extLst>
                <a:ext uri="{FF2B5EF4-FFF2-40B4-BE49-F238E27FC236}">
                  <a16:creationId xmlns="" xmlns:a16="http://schemas.microsoft.com/office/drawing/2014/main" id="{C9AFE278-BBDD-9F43-B39D-112E1F4B655F}"/>
                </a:ext>
              </a:extLst>
            </p:cNvPr>
            <p:cNvCxnSpPr>
              <a:cxnSpLocks/>
            </p:cNvCxnSpPr>
            <p:nvPr/>
          </p:nvCxnSpPr>
          <p:spPr>
            <a:xfrm>
              <a:off x="7776216" y="2521374"/>
              <a:ext cx="0" cy="159064"/>
            </a:xfrm>
            <a:prstGeom prst="line">
              <a:avLst/>
            </a:prstGeom>
            <a:ln w="69850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ZoneTexte 20">
              <a:extLst>
                <a:ext uri="{FF2B5EF4-FFF2-40B4-BE49-F238E27FC236}">
                  <a16:creationId xmlns="" xmlns:a16="http://schemas.microsoft.com/office/drawing/2014/main" id="{2AB1FE34-59BF-7341-AC58-C051254D57A4}"/>
                </a:ext>
              </a:extLst>
            </p:cNvPr>
            <p:cNvSpPr txBox="1"/>
            <p:nvPr/>
          </p:nvSpPr>
          <p:spPr>
            <a:xfrm>
              <a:off x="7605811" y="2104194"/>
              <a:ext cx="2335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dirty="0"/>
                <a:t>7</a:t>
              </a:r>
            </a:p>
          </p:txBody>
        </p:sp>
      </p:grpSp>
      <p:grpSp>
        <p:nvGrpSpPr>
          <p:cNvPr id="22" name="Groupe 21">
            <a:extLst>
              <a:ext uri="{FF2B5EF4-FFF2-40B4-BE49-F238E27FC236}">
                <a16:creationId xmlns="" xmlns:a16="http://schemas.microsoft.com/office/drawing/2014/main" id="{979A8E14-63AE-E641-9595-020A945D7EB7}"/>
              </a:ext>
            </a:extLst>
          </p:cNvPr>
          <p:cNvGrpSpPr/>
          <p:nvPr/>
        </p:nvGrpSpPr>
        <p:grpSpPr>
          <a:xfrm>
            <a:off x="606163" y="2505539"/>
            <a:ext cx="8199423" cy="177161"/>
            <a:chOff x="606055" y="2785783"/>
            <a:chExt cx="8199423" cy="177161"/>
          </a:xfrm>
        </p:grpSpPr>
        <p:cxnSp>
          <p:nvCxnSpPr>
            <p:cNvPr id="23" name="Connecteur droit 22">
              <a:extLst>
                <a:ext uri="{FF2B5EF4-FFF2-40B4-BE49-F238E27FC236}">
                  <a16:creationId xmlns="" xmlns:a16="http://schemas.microsoft.com/office/drawing/2014/main" id="{7066F1C9-7E40-C44C-8E93-B48C91648C5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6055" y="2884960"/>
              <a:ext cx="8199423" cy="1525"/>
            </a:xfrm>
            <a:prstGeom prst="line">
              <a:avLst/>
            </a:prstGeom>
            <a:ln w="38100" cap="sq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cteur droit 23">
              <a:extLst>
                <a:ext uri="{FF2B5EF4-FFF2-40B4-BE49-F238E27FC236}">
                  <a16:creationId xmlns="" xmlns:a16="http://schemas.microsoft.com/office/drawing/2014/main" id="{AA014EF2-F2CA-4F45-93F9-F306770B0784}"/>
                </a:ext>
              </a:extLst>
            </p:cNvPr>
            <p:cNvCxnSpPr>
              <a:cxnSpLocks/>
            </p:cNvCxnSpPr>
            <p:nvPr/>
          </p:nvCxnSpPr>
          <p:spPr>
            <a:xfrm>
              <a:off x="606055" y="2785783"/>
              <a:ext cx="0" cy="169862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cteur droit 24">
              <a:extLst>
                <a:ext uri="{FF2B5EF4-FFF2-40B4-BE49-F238E27FC236}">
                  <a16:creationId xmlns="" xmlns:a16="http://schemas.microsoft.com/office/drawing/2014/main" id="{41C368D1-4F61-6B4A-A443-C81042914CAD}"/>
                </a:ext>
              </a:extLst>
            </p:cNvPr>
            <p:cNvCxnSpPr>
              <a:cxnSpLocks/>
            </p:cNvCxnSpPr>
            <p:nvPr/>
          </p:nvCxnSpPr>
          <p:spPr>
            <a:xfrm>
              <a:off x="7290896" y="2790144"/>
              <a:ext cx="0" cy="172800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cteur droit 25">
              <a:extLst>
                <a:ext uri="{FF2B5EF4-FFF2-40B4-BE49-F238E27FC236}">
                  <a16:creationId xmlns="" xmlns:a16="http://schemas.microsoft.com/office/drawing/2014/main" id="{5AA814BC-F0C7-2F40-982E-EB2AAA199CF2}"/>
                </a:ext>
              </a:extLst>
            </p:cNvPr>
            <p:cNvCxnSpPr>
              <a:cxnSpLocks/>
            </p:cNvCxnSpPr>
            <p:nvPr/>
          </p:nvCxnSpPr>
          <p:spPr>
            <a:xfrm>
              <a:off x="3949455" y="2790835"/>
              <a:ext cx="0" cy="169862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cteur droit 26">
              <a:extLst>
                <a:ext uri="{FF2B5EF4-FFF2-40B4-BE49-F238E27FC236}">
                  <a16:creationId xmlns="" xmlns:a16="http://schemas.microsoft.com/office/drawing/2014/main" id="{2CDD99B7-2B08-264D-8B91-898B8BB06EB3}"/>
                </a:ext>
              </a:extLst>
            </p:cNvPr>
            <p:cNvCxnSpPr>
              <a:cxnSpLocks/>
            </p:cNvCxnSpPr>
            <p:nvPr/>
          </p:nvCxnSpPr>
          <p:spPr>
            <a:xfrm>
              <a:off x="1630567" y="2789023"/>
              <a:ext cx="0" cy="169862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cteur droit 27">
              <a:extLst>
                <a:ext uri="{FF2B5EF4-FFF2-40B4-BE49-F238E27FC236}">
                  <a16:creationId xmlns="" xmlns:a16="http://schemas.microsoft.com/office/drawing/2014/main" id="{905E0344-E5B6-E549-8BF9-D56641CE1B91}"/>
                </a:ext>
              </a:extLst>
            </p:cNvPr>
            <p:cNvCxnSpPr>
              <a:cxnSpLocks/>
            </p:cNvCxnSpPr>
            <p:nvPr/>
          </p:nvCxnSpPr>
          <p:spPr>
            <a:xfrm>
              <a:off x="1909688" y="2787693"/>
              <a:ext cx="0" cy="169862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necteur droit 28">
              <a:extLst>
                <a:ext uri="{FF2B5EF4-FFF2-40B4-BE49-F238E27FC236}">
                  <a16:creationId xmlns="" xmlns:a16="http://schemas.microsoft.com/office/drawing/2014/main" id="{335D1E7C-AA08-5146-9B14-B4EE132E6749}"/>
                </a:ext>
              </a:extLst>
            </p:cNvPr>
            <p:cNvCxnSpPr>
              <a:cxnSpLocks/>
            </p:cNvCxnSpPr>
            <p:nvPr/>
          </p:nvCxnSpPr>
          <p:spPr>
            <a:xfrm>
              <a:off x="2680805" y="2789757"/>
              <a:ext cx="0" cy="169862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necteur droit 29">
              <a:extLst>
                <a:ext uri="{FF2B5EF4-FFF2-40B4-BE49-F238E27FC236}">
                  <a16:creationId xmlns="" xmlns:a16="http://schemas.microsoft.com/office/drawing/2014/main" id="{77AAA5E9-D384-094A-90DF-32CD38E54681}"/>
                </a:ext>
              </a:extLst>
            </p:cNvPr>
            <p:cNvCxnSpPr>
              <a:cxnSpLocks/>
            </p:cNvCxnSpPr>
            <p:nvPr/>
          </p:nvCxnSpPr>
          <p:spPr>
            <a:xfrm>
              <a:off x="3462156" y="2786694"/>
              <a:ext cx="0" cy="169862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cteur droit 30">
              <a:extLst>
                <a:ext uri="{FF2B5EF4-FFF2-40B4-BE49-F238E27FC236}">
                  <a16:creationId xmlns="" xmlns:a16="http://schemas.microsoft.com/office/drawing/2014/main" id="{63B71EED-0146-5740-AC7B-D4FDB45DB361}"/>
                </a:ext>
              </a:extLst>
            </p:cNvPr>
            <p:cNvCxnSpPr>
              <a:cxnSpLocks/>
            </p:cNvCxnSpPr>
            <p:nvPr/>
          </p:nvCxnSpPr>
          <p:spPr>
            <a:xfrm>
              <a:off x="6518138" y="2788668"/>
              <a:ext cx="0" cy="172800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necteur droit 31">
              <a:extLst>
                <a:ext uri="{FF2B5EF4-FFF2-40B4-BE49-F238E27FC236}">
                  <a16:creationId xmlns="" xmlns:a16="http://schemas.microsoft.com/office/drawing/2014/main" id="{3D854B46-3930-8C4D-BDBC-11668F393651}"/>
                </a:ext>
              </a:extLst>
            </p:cNvPr>
            <p:cNvCxnSpPr>
              <a:cxnSpLocks/>
            </p:cNvCxnSpPr>
            <p:nvPr/>
          </p:nvCxnSpPr>
          <p:spPr>
            <a:xfrm>
              <a:off x="6002429" y="2788129"/>
              <a:ext cx="0" cy="172800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cteur droit 32">
              <a:extLst>
                <a:ext uri="{FF2B5EF4-FFF2-40B4-BE49-F238E27FC236}">
                  <a16:creationId xmlns="" xmlns:a16="http://schemas.microsoft.com/office/drawing/2014/main" id="{E4CA0ECA-42F7-3641-83D9-EE686C812DD4}"/>
                </a:ext>
              </a:extLst>
            </p:cNvPr>
            <p:cNvCxnSpPr>
              <a:cxnSpLocks/>
            </p:cNvCxnSpPr>
            <p:nvPr/>
          </p:nvCxnSpPr>
          <p:spPr>
            <a:xfrm>
              <a:off x="4968838" y="2786440"/>
              <a:ext cx="0" cy="172800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cteur droit 33">
              <a:extLst>
                <a:ext uri="{FF2B5EF4-FFF2-40B4-BE49-F238E27FC236}">
                  <a16:creationId xmlns="" xmlns:a16="http://schemas.microsoft.com/office/drawing/2014/main" id="{CE7A58FE-D19F-0649-8399-EEEFC53531E7}"/>
                </a:ext>
              </a:extLst>
            </p:cNvPr>
            <p:cNvCxnSpPr>
              <a:cxnSpLocks/>
            </p:cNvCxnSpPr>
            <p:nvPr/>
          </p:nvCxnSpPr>
          <p:spPr>
            <a:xfrm>
              <a:off x="4450607" y="2789651"/>
              <a:ext cx="0" cy="172800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cteur droit 34">
              <a:extLst>
                <a:ext uri="{FF2B5EF4-FFF2-40B4-BE49-F238E27FC236}">
                  <a16:creationId xmlns="" xmlns:a16="http://schemas.microsoft.com/office/drawing/2014/main" id="{796A24BD-2988-FA41-AE66-19A9C42FE21C}"/>
                </a:ext>
              </a:extLst>
            </p:cNvPr>
            <p:cNvCxnSpPr>
              <a:cxnSpLocks/>
            </p:cNvCxnSpPr>
            <p:nvPr/>
          </p:nvCxnSpPr>
          <p:spPr>
            <a:xfrm>
              <a:off x="1377707" y="2788565"/>
              <a:ext cx="0" cy="169862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necteur droit 35">
              <a:extLst>
                <a:ext uri="{FF2B5EF4-FFF2-40B4-BE49-F238E27FC236}">
                  <a16:creationId xmlns="" xmlns:a16="http://schemas.microsoft.com/office/drawing/2014/main" id="{5138DD62-59A4-7849-AD5A-E957347FAE90}"/>
                </a:ext>
              </a:extLst>
            </p:cNvPr>
            <p:cNvCxnSpPr>
              <a:cxnSpLocks/>
            </p:cNvCxnSpPr>
            <p:nvPr/>
          </p:nvCxnSpPr>
          <p:spPr>
            <a:xfrm>
              <a:off x="2166238" y="2789651"/>
              <a:ext cx="0" cy="169862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necteur droit 36">
              <a:extLst>
                <a:ext uri="{FF2B5EF4-FFF2-40B4-BE49-F238E27FC236}">
                  <a16:creationId xmlns="" xmlns:a16="http://schemas.microsoft.com/office/drawing/2014/main" id="{27E01349-9EF5-6E40-9C83-97CEC4ECA415}"/>
                </a:ext>
              </a:extLst>
            </p:cNvPr>
            <p:cNvCxnSpPr>
              <a:cxnSpLocks/>
            </p:cNvCxnSpPr>
            <p:nvPr/>
          </p:nvCxnSpPr>
          <p:spPr>
            <a:xfrm>
              <a:off x="854790" y="2789636"/>
              <a:ext cx="0" cy="169862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necteur droit 37">
              <a:extLst>
                <a:ext uri="{FF2B5EF4-FFF2-40B4-BE49-F238E27FC236}">
                  <a16:creationId xmlns="" xmlns:a16="http://schemas.microsoft.com/office/drawing/2014/main" id="{4E856A39-23EF-354B-84E5-1402EA1D52B0}"/>
                </a:ext>
              </a:extLst>
            </p:cNvPr>
            <p:cNvCxnSpPr>
              <a:cxnSpLocks/>
            </p:cNvCxnSpPr>
            <p:nvPr/>
          </p:nvCxnSpPr>
          <p:spPr>
            <a:xfrm>
              <a:off x="3690668" y="2789651"/>
              <a:ext cx="0" cy="169862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necteur droit 38">
              <a:extLst>
                <a:ext uri="{FF2B5EF4-FFF2-40B4-BE49-F238E27FC236}">
                  <a16:creationId xmlns="" xmlns:a16="http://schemas.microsoft.com/office/drawing/2014/main" id="{6D3D4491-A9EC-8C4F-BC1D-0C5DD9CC3A05}"/>
                </a:ext>
              </a:extLst>
            </p:cNvPr>
            <p:cNvCxnSpPr>
              <a:cxnSpLocks/>
            </p:cNvCxnSpPr>
            <p:nvPr/>
          </p:nvCxnSpPr>
          <p:spPr>
            <a:xfrm>
              <a:off x="2943098" y="2789651"/>
              <a:ext cx="0" cy="169862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necteur droit 39">
              <a:extLst>
                <a:ext uri="{FF2B5EF4-FFF2-40B4-BE49-F238E27FC236}">
                  <a16:creationId xmlns="" xmlns:a16="http://schemas.microsoft.com/office/drawing/2014/main" id="{D51125D1-1084-224E-B51A-87AEB51C9027}"/>
                </a:ext>
              </a:extLst>
            </p:cNvPr>
            <p:cNvCxnSpPr>
              <a:cxnSpLocks/>
            </p:cNvCxnSpPr>
            <p:nvPr/>
          </p:nvCxnSpPr>
          <p:spPr>
            <a:xfrm>
              <a:off x="4191011" y="2789651"/>
              <a:ext cx="0" cy="169862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necteur droit 40">
              <a:extLst>
                <a:ext uri="{FF2B5EF4-FFF2-40B4-BE49-F238E27FC236}">
                  <a16:creationId xmlns="" xmlns:a16="http://schemas.microsoft.com/office/drawing/2014/main" id="{B117AB6A-6699-1246-9A48-B4FAD78ECB25}"/>
                </a:ext>
              </a:extLst>
            </p:cNvPr>
            <p:cNvCxnSpPr>
              <a:cxnSpLocks/>
            </p:cNvCxnSpPr>
            <p:nvPr/>
          </p:nvCxnSpPr>
          <p:spPr>
            <a:xfrm>
              <a:off x="5493906" y="2789727"/>
              <a:ext cx="0" cy="172800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necteur droit 41">
              <a:extLst>
                <a:ext uri="{FF2B5EF4-FFF2-40B4-BE49-F238E27FC236}">
                  <a16:creationId xmlns="" xmlns:a16="http://schemas.microsoft.com/office/drawing/2014/main" id="{22359089-4AFE-F243-A7E5-DF659460E0D8}"/>
                </a:ext>
              </a:extLst>
            </p:cNvPr>
            <p:cNvCxnSpPr>
              <a:cxnSpLocks/>
            </p:cNvCxnSpPr>
            <p:nvPr/>
          </p:nvCxnSpPr>
          <p:spPr>
            <a:xfrm>
              <a:off x="5231432" y="2788182"/>
              <a:ext cx="0" cy="172800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necteur droit 42">
              <a:extLst>
                <a:ext uri="{FF2B5EF4-FFF2-40B4-BE49-F238E27FC236}">
                  <a16:creationId xmlns="" xmlns:a16="http://schemas.microsoft.com/office/drawing/2014/main" id="{47FAF355-CD5A-1944-81A5-7D1199635943}"/>
                </a:ext>
              </a:extLst>
            </p:cNvPr>
            <p:cNvCxnSpPr>
              <a:cxnSpLocks/>
            </p:cNvCxnSpPr>
            <p:nvPr/>
          </p:nvCxnSpPr>
          <p:spPr>
            <a:xfrm>
              <a:off x="6268896" y="2789611"/>
              <a:ext cx="0" cy="172800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necteur droit 43">
              <a:extLst>
                <a:ext uri="{FF2B5EF4-FFF2-40B4-BE49-F238E27FC236}">
                  <a16:creationId xmlns="" xmlns:a16="http://schemas.microsoft.com/office/drawing/2014/main" id="{D67AB26E-E2D5-4644-ACDA-1FBABFD1241F}"/>
                </a:ext>
              </a:extLst>
            </p:cNvPr>
            <p:cNvCxnSpPr>
              <a:cxnSpLocks/>
            </p:cNvCxnSpPr>
            <p:nvPr/>
          </p:nvCxnSpPr>
          <p:spPr>
            <a:xfrm>
              <a:off x="7036849" y="2788439"/>
              <a:ext cx="0" cy="172800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necteur droit 44">
              <a:extLst>
                <a:ext uri="{FF2B5EF4-FFF2-40B4-BE49-F238E27FC236}">
                  <a16:creationId xmlns="" xmlns:a16="http://schemas.microsoft.com/office/drawing/2014/main" id="{04ACA619-BCD0-1946-BAC8-BCDBC1B74439}"/>
                </a:ext>
              </a:extLst>
            </p:cNvPr>
            <p:cNvCxnSpPr>
              <a:cxnSpLocks/>
            </p:cNvCxnSpPr>
            <p:nvPr/>
          </p:nvCxnSpPr>
          <p:spPr>
            <a:xfrm>
              <a:off x="7542632" y="2786694"/>
              <a:ext cx="0" cy="172800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necteur droit 45">
              <a:extLst>
                <a:ext uri="{FF2B5EF4-FFF2-40B4-BE49-F238E27FC236}">
                  <a16:creationId xmlns="" xmlns:a16="http://schemas.microsoft.com/office/drawing/2014/main" id="{FDC213F3-0A9A-9A46-B243-C00A24F1E193}"/>
                </a:ext>
              </a:extLst>
            </p:cNvPr>
            <p:cNvCxnSpPr>
              <a:cxnSpLocks/>
            </p:cNvCxnSpPr>
            <p:nvPr/>
          </p:nvCxnSpPr>
          <p:spPr>
            <a:xfrm>
              <a:off x="8271839" y="2790004"/>
              <a:ext cx="0" cy="172800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necteur droit 46">
              <a:extLst>
                <a:ext uri="{FF2B5EF4-FFF2-40B4-BE49-F238E27FC236}">
                  <a16:creationId xmlns="" xmlns:a16="http://schemas.microsoft.com/office/drawing/2014/main" id="{4B1EFED8-CE75-C84C-A030-CFB71581FA5C}"/>
                </a:ext>
              </a:extLst>
            </p:cNvPr>
            <p:cNvCxnSpPr>
              <a:cxnSpLocks/>
            </p:cNvCxnSpPr>
            <p:nvPr/>
          </p:nvCxnSpPr>
          <p:spPr>
            <a:xfrm>
              <a:off x="8509102" y="2786694"/>
              <a:ext cx="0" cy="172800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necteur droit 47">
              <a:extLst>
                <a:ext uri="{FF2B5EF4-FFF2-40B4-BE49-F238E27FC236}">
                  <a16:creationId xmlns="" xmlns:a16="http://schemas.microsoft.com/office/drawing/2014/main" id="{6C748444-980A-FA4D-BEA4-B14478B75522}"/>
                </a:ext>
              </a:extLst>
            </p:cNvPr>
            <p:cNvCxnSpPr>
              <a:cxnSpLocks/>
            </p:cNvCxnSpPr>
            <p:nvPr/>
          </p:nvCxnSpPr>
          <p:spPr>
            <a:xfrm>
              <a:off x="1123363" y="2789632"/>
              <a:ext cx="0" cy="169862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necteur droit 48">
              <a:extLst>
                <a:ext uri="{FF2B5EF4-FFF2-40B4-BE49-F238E27FC236}">
                  <a16:creationId xmlns="" xmlns:a16="http://schemas.microsoft.com/office/drawing/2014/main" id="{70DE8535-9501-7841-B206-A71F680B66A5}"/>
                </a:ext>
              </a:extLst>
            </p:cNvPr>
            <p:cNvCxnSpPr>
              <a:cxnSpLocks/>
            </p:cNvCxnSpPr>
            <p:nvPr/>
          </p:nvCxnSpPr>
          <p:spPr>
            <a:xfrm>
              <a:off x="2426210" y="2786694"/>
              <a:ext cx="0" cy="169862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necteur droit 49">
              <a:extLst>
                <a:ext uri="{FF2B5EF4-FFF2-40B4-BE49-F238E27FC236}">
                  <a16:creationId xmlns="" xmlns:a16="http://schemas.microsoft.com/office/drawing/2014/main" id="{957A601C-01B6-684B-AACD-572B8B6025CB}"/>
                </a:ext>
              </a:extLst>
            </p:cNvPr>
            <p:cNvCxnSpPr>
              <a:cxnSpLocks/>
            </p:cNvCxnSpPr>
            <p:nvPr/>
          </p:nvCxnSpPr>
          <p:spPr>
            <a:xfrm>
              <a:off x="3202504" y="2787693"/>
              <a:ext cx="0" cy="169862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necteur droit 50">
              <a:extLst>
                <a:ext uri="{FF2B5EF4-FFF2-40B4-BE49-F238E27FC236}">
                  <a16:creationId xmlns="" xmlns:a16="http://schemas.microsoft.com/office/drawing/2014/main" id="{7596A33F-DE90-AF49-8D52-D81EFED013D0}"/>
                </a:ext>
              </a:extLst>
            </p:cNvPr>
            <p:cNvCxnSpPr>
              <a:cxnSpLocks/>
            </p:cNvCxnSpPr>
            <p:nvPr/>
          </p:nvCxnSpPr>
          <p:spPr>
            <a:xfrm>
              <a:off x="4694315" y="2789727"/>
              <a:ext cx="0" cy="172800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Connecteur droit 51">
              <a:extLst>
                <a:ext uri="{FF2B5EF4-FFF2-40B4-BE49-F238E27FC236}">
                  <a16:creationId xmlns="" xmlns:a16="http://schemas.microsoft.com/office/drawing/2014/main" id="{46DD9190-9E5E-4C43-BB67-2FA8A4731B9C}"/>
                </a:ext>
              </a:extLst>
            </p:cNvPr>
            <p:cNvCxnSpPr>
              <a:cxnSpLocks/>
            </p:cNvCxnSpPr>
            <p:nvPr/>
          </p:nvCxnSpPr>
          <p:spPr>
            <a:xfrm>
              <a:off x="5745961" y="2786440"/>
              <a:ext cx="0" cy="172800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necteur droit 52">
              <a:extLst>
                <a:ext uri="{FF2B5EF4-FFF2-40B4-BE49-F238E27FC236}">
                  <a16:creationId xmlns="" xmlns:a16="http://schemas.microsoft.com/office/drawing/2014/main" id="{F45F1B83-9F6E-254F-92B9-7E3568F6FFEA}"/>
                </a:ext>
              </a:extLst>
            </p:cNvPr>
            <p:cNvCxnSpPr>
              <a:cxnSpLocks/>
            </p:cNvCxnSpPr>
            <p:nvPr/>
          </p:nvCxnSpPr>
          <p:spPr>
            <a:xfrm>
              <a:off x="6774583" y="2786440"/>
              <a:ext cx="0" cy="172800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necteur droit 53">
              <a:extLst>
                <a:ext uri="{FF2B5EF4-FFF2-40B4-BE49-F238E27FC236}">
                  <a16:creationId xmlns="" xmlns:a16="http://schemas.microsoft.com/office/drawing/2014/main" id="{710D63F9-20C1-4F4E-B075-2FB5DE0FDD25}"/>
                </a:ext>
              </a:extLst>
            </p:cNvPr>
            <p:cNvCxnSpPr>
              <a:cxnSpLocks/>
            </p:cNvCxnSpPr>
            <p:nvPr/>
          </p:nvCxnSpPr>
          <p:spPr>
            <a:xfrm>
              <a:off x="7784419" y="2788129"/>
              <a:ext cx="0" cy="172800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onnecteur droit 54">
              <a:extLst>
                <a:ext uri="{FF2B5EF4-FFF2-40B4-BE49-F238E27FC236}">
                  <a16:creationId xmlns="" xmlns:a16="http://schemas.microsoft.com/office/drawing/2014/main" id="{A4EC0B3F-44D5-9E4D-8B60-83BDD9205905}"/>
                </a:ext>
              </a:extLst>
            </p:cNvPr>
            <p:cNvCxnSpPr>
              <a:cxnSpLocks/>
            </p:cNvCxnSpPr>
            <p:nvPr/>
          </p:nvCxnSpPr>
          <p:spPr>
            <a:xfrm>
              <a:off x="8036535" y="2788129"/>
              <a:ext cx="0" cy="172800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>
                <a:extLst>
                  <a:ext uri="{FF2B5EF4-FFF2-40B4-BE49-F238E27FC236}">
                    <a16:creationId xmlns="" xmlns:a16="http://schemas.microsoft.com/office/drawing/2014/main" id="{B1259E8B-2A3C-4A40-8D25-176223488CC4}"/>
                  </a:ext>
                </a:extLst>
              </p:cNvPr>
              <p:cNvSpPr/>
              <p:nvPr/>
            </p:nvSpPr>
            <p:spPr>
              <a:xfrm>
                <a:off x="6571758" y="2754183"/>
                <a:ext cx="320654" cy="5548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fr-FR" sz="20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fr-FR" sz="2000" b="1" i="1" smtClean="0">
                            <a:latin typeface="Cambria Math" panose="02040503050406030204" pitchFamily="18" charset="0"/>
                          </a:rPr>
                          <m:t>𝟐𝟒</m:t>
                        </m:r>
                      </m:num>
                      <m:den>
                        <m:r>
                          <a:rPr lang="fr-FR" sz="20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fr-FR" sz="2000" dirty="0"/>
                  <a:t> </a:t>
                </a:r>
              </a:p>
            </p:txBody>
          </p:sp>
        </mc:Choice>
        <mc:Fallback xmlns="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B1259E8B-2A3C-4A40-8D25-176223488C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1758" y="2754183"/>
                <a:ext cx="320654" cy="554832"/>
              </a:xfrm>
              <a:prstGeom prst="rect">
                <a:avLst/>
              </a:prstGeom>
              <a:blipFill>
                <a:blip r:embed="rId3"/>
                <a:stretch>
                  <a:fillRect r="-1481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>
                <a:extLst>
                  <a:ext uri="{FF2B5EF4-FFF2-40B4-BE49-F238E27FC236}">
                    <a16:creationId xmlns="" xmlns:a16="http://schemas.microsoft.com/office/drawing/2014/main" id="{F437B70F-A7AF-C647-8B36-01EEF77B18D2}"/>
                  </a:ext>
                </a:extLst>
              </p:cNvPr>
              <p:cNvSpPr/>
              <p:nvPr/>
            </p:nvSpPr>
            <p:spPr>
              <a:xfrm>
                <a:off x="7612798" y="2753518"/>
                <a:ext cx="385544" cy="5548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fr-FR" sz="20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fr-FR" sz="2000" b="1" i="1" smtClean="0">
                            <a:latin typeface="Cambria Math" panose="02040503050406030204" pitchFamily="18" charset="0"/>
                          </a:rPr>
                          <m:t>𝟐𝟖</m:t>
                        </m:r>
                      </m:num>
                      <m:den>
                        <m:r>
                          <a:rPr lang="fr-FR" sz="20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fr-FR" sz="2000" dirty="0"/>
                  <a:t> </a:t>
                </a:r>
              </a:p>
            </p:txBody>
          </p:sp>
        </mc:Choice>
        <mc:Fallback xmlns=""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F437B70F-A7AF-C647-8B36-01EEF77B18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2798" y="2753518"/>
                <a:ext cx="385544" cy="5548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>
                <a:extLst>
                  <a:ext uri="{FF2B5EF4-FFF2-40B4-BE49-F238E27FC236}">
                    <a16:creationId xmlns="" xmlns:a16="http://schemas.microsoft.com/office/drawing/2014/main" id="{E66BDAF1-5F5C-6642-975B-4C924E038550}"/>
                  </a:ext>
                </a:extLst>
              </p:cNvPr>
              <p:cNvSpPr/>
              <p:nvPr/>
            </p:nvSpPr>
            <p:spPr>
              <a:xfrm>
                <a:off x="6831075" y="2754183"/>
                <a:ext cx="320654" cy="5548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fr-FR" sz="20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fr-FR" sz="2000" b="1" i="1" smtClean="0">
                            <a:latin typeface="Cambria Math" panose="02040503050406030204" pitchFamily="18" charset="0"/>
                          </a:rPr>
                          <m:t>𝟐𝟓</m:t>
                        </m:r>
                      </m:num>
                      <m:den>
                        <m:r>
                          <a:rPr lang="fr-FR" sz="20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fr-FR" sz="2000" dirty="0"/>
                  <a:t> </a:t>
                </a:r>
              </a:p>
            </p:txBody>
          </p:sp>
        </mc:Choice>
        <mc:Fallback xmlns=""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E66BDAF1-5F5C-6642-975B-4C924E0385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1075" y="2754183"/>
                <a:ext cx="320654" cy="554832"/>
              </a:xfrm>
              <a:prstGeom prst="rect">
                <a:avLst/>
              </a:prstGeom>
              <a:blipFill>
                <a:blip r:embed="rId5"/>
                <a:stretch>
                  <a:fillRect r="-1538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ctangle 58">
                <a:extLst>
                  <a:ext uri="{FF2B5EF4-FFF2-40B4-BE49-F238E27FC236}">
                    <a16:creationId xmlns="" xmlns:a16="http://schemas.microsoft.com/office/drawing/2014/main" id="{0837092D-3268-DC43-9F21-7280EC71851D}"/>
                  </a:ext>
                </a:extLst>
              </p:cNvPr>
              <p:cNvSpPr/>
              <p:nvPr/>
            </p:nvSpPr>
            <p:spPr>
              <a:xfrm>
                <a:off x="7094262" y="2753255"/>
                <a:ext cx="320654" cy="5548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fr-FR" sz="20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fr-FR" sz="2000" b="1" i="1" smtClean="0">
                            <a:latin typeface="Cambria Math" panose="02040503050406030204" pitchFamily="18" charset="0"/>
                          </a:rPr>
                          <m:t>𝟐𝟔</m:t>
                        </m:r>
                      </m:num>
                      <m:den>
                        <m:r>
                          <a:rPr lang="fr-FR" sz="20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fr-FR" sz="2000" dirty="0"/>
                  <a:t> </a:t>
                </a:r>
              </a:p>
            </p:txBody>
          </p:sp>
        </mc:Choice>
        <mc:Fallback xmlns=""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0837092D-3268-DC43-9F21-7280EC7185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4262" y="2753255"/>
                <a:ext cx="320654" cy="554832"/>
              </a:xfrm>
              <a:prstGeom prst="rect">
                <a:avLst/>
              </a:prstGeom>
              <a:blipFill>
                <a:blip r:embed="rId6"/>
                <a:stretch>
                  <a:fillRect r="-1538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>
                <a:extLst>
                  <a:ext uri="{FF2B5EF4-FFF2-40B4-BE49-F238E27FC236}">
                    <a16:creationId xmlns="" xmlns:a16="http://schemas.microsoft.com/office/drawing/2014/main" id="{B386923E-F11A-0C41-AACC-FB994CF7C0D6}"/>
                  </a:ext>
                </a:extLst>
              </p:cNvPr>
              <p:cNvSpPr/>
              <p:nvPr/>
            </p:nvSpPr>
            <p:spPr>
              <a:xfrm>
                <a:off x="7353530" y="2758789"/>
                <a:ext cx="320654" cy="5548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fr-FR" sz="20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fr-FR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𝟐𝟕</m:t>
                        </m:r>
                      </m:num>
                      <m:den>
                        <m:r>
                          <a:rPr lang="fr-FR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fr-FR" sz="2000" dirty="0">
                    <a:solidFill>
                      <a:srgbClr val="FF0000"/>
                    </a:solidFill>
                  </a:rPr>
                  <a:t> </a:t>
                </a:r>
                <a:endParaRPr lang="fr-FR" sz="2000" dirty="0"/>
              </a:p>
            </p:txBody>
          </p:sp>
        </mc:Choice>
        <mc:Fallback xmlns="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B386923E-F11A-0C41-AACC-FB994CF7C0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3530" y="2758789"/>
                <a:ext cx="320654" cy="554832"/>
              </a:xfrm>
              <a:prstGeom prst="rect">
                <a:avLst/>
              </a:prstGeom>
              <a:blipFill>
                <a:blip r:embed="rId7"/>
                <a:stretch>
                  <a:fillRect r="-1923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Titre 1">
            <a:extLst>
              <a:ext uri="{FF2B5EF4-FFF2-40B4-BE49-F238E27FC236}">
                <a16:creationId xmlns="" xmlns:a16="http://schemas.microsoft.com/office/drawing/2014/main" id="{18FD3D4A-0C27-CF49-B2AB-D58D57C335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8463" y="365942"/>
            <a:ext cx="3531120" cy="602247"/>
          </a:xfrm>
        </p:spPr>
        <p:txBody>
          <a:bodyPr>
            <a:normAutofit/>
          </a:bodyPr>
          <a:lstStyle/>
          <a:p>
            <a:r>
              <a:rPr lang="fr-FR" b="1" dirty="0">
                <a:solidFill>
                  <a:schemeClr val="accent5">
                    <a:lumMod val="75000"/>
                  </a:schemeClr>
                </a:solidFill>
              </a:rPr>
              <a:t>Les fractions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28235998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78463" y="365942"/>
            <a:ext cx="3531120" cy="602247"/>
          </a:xfrm>
        </p:spPr>
        <p:txBody>
          <a:bodyPr>
            <a:normAutofit/>
          </a:bodyPr>
          <a:lstStyle/>
          <a:p>
            <a:r>
              <a:rPr lang="fr-FR" b="1" dirty="0">
                <a:solidFill>
                  <a:schemeClr val="accent5">
                    <a:lumMod val="75000"/>
                  </a:schemeClr>
                </a:solidFill>
              </a:rPr>
              <a:t>Les fractions</a:t>
            </a:r>
            <a:endParaRPr lang="fr-FR" b="1" dirty="0"/>
          </a:p>
        </p:txBody>
      </p:sp>
      <p:sp>
        <p:nvSpPr>
          <p:cNvPr id="62" name="ZoneTexte 61">
            <a:extLst>
              <a:ext uri="{FF2B5EF4-FFF2-40B4-BE49-F238E27FC236}">
                <a16:creationId xmlns="" xmlns:a16="http://schemas.microsoft.com/office/drawing/2014/main" id="{3BA007B7-4DE2-604E-BB24-5BACDCEB3834}"/>
              </a:ext>
            </a:extLst>
          </p:cNvPr>
          <p:cNvSpPr txBox="1"/>
          <p:nvPr/>
        </p:nvSpPr>
        <p:spPr>
          <a:xfrm>
            <a:off x="557714" y="3285948"/>
            <a:ext cx="585185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100" dirty="0"/>
              <a:t>Place les fractions sur la droite graduée. </a:t>
            </a:r>
            <a:endParaRPr lang="fr-FR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ZoneTexte 65">
                <a:extLst>
                  <a:ext uri="{FF2B5EF4-FFF2-40B4-BE49-F238E27FC236}">
                    <a16:creationId xmlns="" xmlns:a16="http://schemas.microsoft.com/office/drawing/2014/main" id="{40E1CF71-4017-3647-966C-A56C89FFF234}"/>
                  </a:ext>
                </a:extLst>
              </p:cNvPr>
              <p:cNvSpPr txBox="1"/>
              <p:nvPr/>
            </p:nvSpPr>
            <p:spPr>
              <a:xfrm>
                <a:off x="1838892" y="3961023"/>
                <a:ext cx="337363" cy="6090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18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FR" sz="1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fr-FR" sz="1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fr-FR" sz="18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66" name="ZoneTexte 65">
                <a:extLst>
                  <a:ext uri="{FF2B5EF4-FFF2-40B4-BE49-F238E27FC236}">
                    <a16:creationId xmlns:a16="http://schemas.microsoft.com/office/drawing/2014/main" id="{40E1CF71-4017-3647-966C-A56C89FFF2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8892" y="3961023"/>
                <a:ext cx="337363" cy="609077"/>
              </a:xfrm>
              <a:prstGeom prst="rect">
                <a:avLst/>
              </a:prstGeom>
              <a:blipFill>
                <a:blip r:embed="rId2"/>
                <a:stretch>
                  <a:fillRect b="-208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ZoneTexte 93">
                <a:extLst>
                  <a:ext uri="{FF2B5EF4-FFF2-40B4-BE49-F238E27FC236}">
                    <a16:creationId xmlns="" xmlns:a16="http://schemas.microsoft.com/office/drawing/2014/main" id="{D615784D-3353-D74C-A9C4-BE50BF934161}"/>
                  </a:ext>
                </a:extLst>
              </p:cNvPr>
              <p:cNvSpPr txBox="1"/>
              <p:nvPr/>
            </p:nvSpPr>
            <p:spPr>
              <a:xfrm>
                <a:off x="2389418" y="3961022"/>
                <a:ext cx="468578" cy="6347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18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FR" sz="1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</m:num>
                        <m:den>
                          <m:r>
                            <a:rPr lang="fr-FR" sz="1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fr-FR" sz="18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94" name="ZoneTexte 93">
                <a:extLst>
                  <a:ext uri="{FF2B5EF4-FFF2-40B4-BE49-F238E27FC236}">
                    <a16:creationId xmlns:a16="http://schemas.microsoft.com/office/drawing/2014/main" id="{D615784D-3353-D74C-A9C4-BE50BF9341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9418" y="3961022"/>
                <a:ext cx="468578" cy="63478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ZoneTexte 94">
                <a:extLst>
                  <a:ext uri="{FF2B5EF4-FFF2-40B4-BE49-F238E27FC236}">
                    <a16:creationId xmlns="" xmlns:a16="http://schemas.microsoft.com/office/drawing/2014/main" id="{9DE072AA-E30B-B74D-A2F8-68E72231CFCE}"/>
                  </a:ext>
                </a:extLst>
              </p:cNvPr>
              <p:cNvSpPr txBox="1"/>
              <p:nvPr/>
            </p:nvSpPr>
            <p:spPr>
              <a:xfrm>
                <a:off x="3122334" y="3961021"/>
                <a:ext cx="337360" cy="6090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18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FR" sz="1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fr-FR" sz="1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fr-FR" sz="18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95" name="ZoneTexte 94">
                <a:extLst>
                  <a:ext uri="{FF2B5EF4-FFF2-40B4-BE49-F238E27FC236}">
                    <a16:creationId xmlns:a16="http://schemas.microsoft.com/office/drawing/2014/main" id="{9DE072AA-E30B-B74D-A2F8-68E72231CF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2334" y="3961021"/>
                <a:ext cx="337360" cy="609077"/>
              </a:xfrm>
              <a:prstGeom prst="rect">
                <a:avLst/>
              </a:prstGeom>
              <a:blipFill>
                <a:blip r:embed="rId4"/>
                <a:stretch>
                  <a:fillRect b="-208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ZoneTexte 95">
                <a:extLst>
                  <a:ext uri="{FF2B5EF4-FFF2-40B4-BE49-F238E27FC236}">
                    <a16:creationId xmlns="" xmlns:a16="http://schemas.microsoft.com/office/drawing/2014/main" id="{BA361EBB-DA7E-F04F-8512-AF72E54F4886}"/>
                  </a:ext>
                </a:extLst>
              </p:cNvPr>
              <p:cNvSpPr txBox="1"/>
              <p:nvPr/>
            </p:nvSpPr>
            <p:spPr>
              <a:xfrm>
                <a:off x="3724032" y="3955131"/>
                <a:ext cx="337360" cy="6347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18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FR" sz="1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fr-FR" sz="1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fr-FR" sz="18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96" name="ZoneTexte 95">
                <a:extLst>
                  <a:ext uri="{FF2B5EF4-FFF2-40B4-BE49-F238E27FC236}">
                    <a16:creationId xmlns:a16="http://schemas.microsoft.com/office/drawing/2014/main" id="{BA361EBB-DA7E-F04F-8512-AF72E54F48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4032" y="3955131"/>
                <a:ext cx="337360" cy="63478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ZoneTexte 100">
                <a:extLst>
                  <a:ext uri="{FF2B5EF4-FFF2-40B4-BE49-F238E27FC236}">
                    <a16:creationId xmlns="" xmlns:a16="http://schemas.microsoft.com/office/drawing/2014/main" id="{6B1FEBA5-3656-8D4C-8CE1-26EDD77D47A5}"/>
                  </a:ext>
                </a:extLst>
              </p:cNvPr>
              <p:cNvSpPr txBox="1"/>
              <p:nvPr/>
            </p:nvSpPr>
            <p:spPr>
              <a:xfrm>
                <a:off x="5027911" y="3978457"/>
                <a:ext cx="337360" cy="6090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18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FR" sz="1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fr-FR" sz="1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fr-FR" sz="18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01" name="ZoneTexte 100">
                <a:extLst>
                  <a:ext uri="{FF2B5EF4-FFF2-40B4-BE49-F238E27FC236}">
                    <a16:creationId xmlns:a16="http://schemas.microsoft.com/office/drawing/2014/main" id="{6B1FEBA5-3656-8D4C-8CE1-26EDD77D47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7911" y="3978457"/>
                <a:ext cx="337360" cy="609077"/>
              </a:xfrm>
              <a:prstGeom prst="rect">
                <a:avLst/>
              </a:prstGeom>
              <a:blipFill>
                <a:blip r:embed="rId6"/>
                <a:stretch>
                  <a:fillRect b="-408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Groupe 21">
            <a:extLst>
              <a:ext uri="{FF2B5EF4-FFF2-40B4-BE49-F238E27FC236}">
                <a16:creationId xmlns="" xmlns:a16="http://schemas.microsoft.com/office/drawing/2014/main" id="{577B4A94-C9FD-A547-A2B2-B88733752E1A}"/>
              </a:ext>
            </a:extLst>
          </p:cNvPr>
          <p:cNvGrpSpPr/>
          <p:nvPr/>
        </p:nvGrpSpPr>
        <p:grpSpPr>
          <a:xfrm>
            <a:off x="1229359" y="1710073"/>
            <a:ext cx="396241" cy="1004280"/>
            <a:chOff x="1229359" y="2019024"/>
            <a:chExt cx="396241" cy="921726"/>
          </a:xfrm>
        </p:grpSpPr>
        <p:cxnSp>
          <p:nvCxnSpPr>
            <p:cNvPr id="153" name="Connecteur droit avec flèche 152">
              <a:extLst>
                <a:ext uri="{FF2B5EF4-FFF2-40B4-BE49-F238E27FC236}">
                  <a16:creationId xmlns="" xmlns:a16="http://schemas.microsoft.com/office/drawing/2014/main" id="{6B58B678-9CC5-3A46-BE06-EC6B0C94662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13181" y="2019024"/>
              <a:ext cx="0" cy="28729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0">
              <a:extLst>
                <a:ext uri="{FF2B5EF4-FFF2-40B4-BE49-F238E27FC236}">
                  <a16:creationId xmlns="" xmlns:a16="http://schemas.microsoft.com/office/drawing/2014/main" id="{332A14BB-24CD-854B-BB5E-F592ACAF8F43}"/>
                </a:ext>
              </a:extLst>
            </p:cNvPr>
            <p:cNvSpPr/>
            <p:nvPr/>
          </p:nvSpPr>
          <p:spPr>
            <a:xfrm>
              <a:off x="1229359" y="2306319"/>
              <a:ext cx="396241" cy="63443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3" name="ZoneTexte 22">
            <a:extLst>
              <a:ext uri="{FF2B5EF4-FFF2-40B4-BE49-F238E27FC236}">
                <a16:creationId xmlns="" xmlns:a16="http://schemas.microsoft.com/office/drawing/2014/main" id="{03330E41-C897-F74C-877B-F673C65F33D6}"/>
              </a:ext>
            </a:extLst>
          </p:cNvPr>
          <p:cNvSpPr txBox="1"/>
          <p:nvPr/>
        </p:nvSpPr>
        <p:spPr>
          <a:xfrm>
            <a:off x="1254440" y="2135715"/>
            <a:ext cx="356188" cy="43088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2200" b="1" dirty="0">
                <a:solidFill>
                  <a:srgbClr val="C00000"/>
                </a:solidFill>
              </a:rPr>
              <a:t>A</a:t>
            </a:r>
          </a:p>
        </p:txBody>
      </p:sp>
      <p:sp>
        <p:nvSpPr>
          <p:cNvPr id="176" name="ZoneTexte 175">
            <a:extLst>
              <a:ext uri="{FF2B5EF4-FFF2-40B4-BE49-F238E27FC236}">
                <a16:creationId xmlns="" xmlns:a16="http://schemas.microsoft.com/office/drawing/2014/main" id="{0C01DBAD-4DF5-1A4E-BB8B-482E4E198123}"/>
              </a:ext>
            </a:extLst>
          </p:cNvPr>
          <p:cNvSpPr txBox="1"/>
          <p:nvPr/>
        </p:nvSpPr>
        <p:spPr>
          <a:xfrm>
            <a:off x="2106064" y="2147283"/>
            <a:ext cx="333746" cy="43088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2200" b="1" dirty="0">
                <a:solidFill>
                  <a:srgbClr val="C00000"/>
                </a:solidFill>
              </a:rPr>
              <a:t>C</a:t>
            </a:r>
          </a:p>
        </p:txBody>
      </p:sp>
      <p:sp>
        <p:nvSpPr>
          <p:cNvPr id="177" name="ZoneTexte 176">
            <a:extLst>
              <a:ext uri="{FF2B5EF4-FFF2-40B4-BE49-F238E27FC236}">
                <a16:creationId xmlns="" xmlns:a16="http://schemas.microsoft.com/office/drawing/2014/main" id="{AFC73192-9AE2-5549-B30D-AF4EEA8FC8FD}"/>
              </a:ext>
            </a:extLst>
          </p:cNvPr>
          <p:cNvSpPr txBox="1"/>
          <p:nvPr/>
        </p:nvSpPr>
        <p:spPr>
          <a:xfrm>
            <a:off x="3056242" y="2137555"/>
            <a:ext cx="362600" cy="43088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2200" b="1" dirty="0">
                <a:solidFill>
                  <a:srgbClr val="C00000"/>
                </a:solidFill>
              </a:rPr>
              <a:t>D</a:t>
            </a:r>
          </a:p>
        </p:txBody>
      </p:sp>
      <p:sp>
        <p:nvSpPr>
          <p:cNvPr id="178" name="ZoneTexte 177">
            <a:extLst>
              <a:ext uri="{FF2B5EF4-FFF2-40B4-BE49-F238E27FC236}">
                <a16:creationId xmlns="" xmlns:a16="http://schemas.microsoft.com/office/drawing/2014/main" id="{C4D464B9-EEFE-6D4B-8DE5-ACAC4D70913E}"/>
              </a:ext>
            </a:extLst>
          </p:cNvPr>
          <p:cNvSpPr txBox="1"/>
          <p:nvPr/>
        </p:nvSpPr>
        <p:spPr>
          <a:xfrm>
            <a:off x="3483111" y="2134102"/>
            <a:ext cx="322524" cy="43088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2200" b="1" dirty="0">
                <a:solidFill>
                  <a:srgbClr val="C00000"/>
                </a:solidFill>
              </a:rPr>
              <a:t>E</a:t>
            </a:r>
          </a:p>
        </p:txBody>
      </p:sp>
      <p:sp>
        <p:nvSpPr>
          <p:cNvPr id="179" name="ZoneTexte 178">
            <a:extLst>
              <a:ext uri="{FF2B5EF4-FFF2-40B4-BE49-F238E27FC236}">
                <a16:creationId xmlns="" xmlns:a16="http://schemas.microsoft.com/office/drawing/2014/main" id="{95688EAA-7662-9E4B-BB65-D7B37DF9EFEB}"/>
              </a:ext>
            </a:extLst>
          </p:cNvPr>
          <p:cNvSpPr txBox="1"/>
          <p:nvPr/>
        </p:nvSpPr>
        <p:spPr>
          <a:xfrm>
            <a:off x="5737657" y="2134101"/>
            <a:ext cx="314510" cy="43088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2200" b="1" dirty="0">
                <a:solidFill>
                  <a:srgbClr val="C00000"/>
                </a:solidFill>
              </a:rPr>
              <a:t>F</a:t>
            </a:r>
          </a:p>
        </p:txBody>
      </p:sp>
      <p:sp>
        <p:nvSpPr>
          <p:cNvPr id="180" name="ZoneTexte 179">
            <a:extLst>
              <a:ext uri="{FF2B5EF4-FFF2-40B4-BE49-F238E27FC236}">
                <a16:creationId xmlns="" xmlns:a16="http://schemas.microsoft.com/office/drawing/2014/main" id="{124D4C10-8262-7D4C-BCBE-48C7B72E000C}"/>
              </a:ext>
            </a:extLst>
          </p:cNvPr>
          <p:cNvSpPr txBox="1"/>
          <p:nvPr/>
        </p:nvSpPr>
        <p:spPr>
          <a:xfrm>
            <a:off x="6598107" y="2134100"/>
            <a:ext cx="364202" cy="43088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2200" b="1" dirty="0">
                <a:solidFill>
                  <a:srgbClr val="C00000"/>
                </a:solidFill>
              </a:rPr>
              <a:t>G</a:t>
            </a:r>
          </a:p>
        </p:txBody>
      </p:sp>
      <p:grpSp>
        <p:nvGrpSpPr>
          <p:cNvPr id="3" name="Groupe 2">
            <a:extLst>
              <a:ext uri="{FF2B5EF4-FFF2-40B4-BE49-F238E27FC236}">
                <a16:creationId xmlns="" xmlns:a16="http://schemas.microsoft.com/office/drawing/2014/main" id="{BAB54263-FAF6-8344-831E-B3F892470988}"/>
              </a:ext>
            </a:extLst>
          </p:cNvPr>
          <p:cNvGrpSpPr/>
          <p:nvPr/>
        </p:nvGrpSpPr>
        <p:grpSpPr>
          <a:xfrm>
            <a:off x="359415" y="1051778"/>
            <a:ext cx="8447966" cy="634736"/>
            <a:chOff x="359415" y="1051778"/>
            <a:chExt cx="8447966" cy="634736"/>
          </a:xfrm>
        </p:grpSpPr>
        <p:sp>
          <p:nvSpPr>
            <p:cNvPr id="72" name="ZoneTexte 71">
              <a:extLst>
                <a:ext uri="{FF2B5EF4-FFF2-40B4-BE49-F238E27FC236}">
                  <a16:creationId xmlns="" xmlns:a16="http://schemas.microsoft.com/office/drawing/2014/main" id="{09C23ED2-0F02-7244-B63A-3CF1E69B4B7E}"/>
                </a:ext>
              </a:extLst>
            </p:cNvPr>
            <p:cNvSpPr txBox="1"/>
            <p:nvPr/>
          </p:nvSpPr>
          <p:spPr>
            <a:xfrm>
              <a:off x="359415" y="1051778"/>
              <a:ext cx="2335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dirty="0"/>
                <a:t>0</a:t>
              </a:r>
            </a:p>
          </p:txBody>
        </p:sp>
        <p:sp>
          <p:nvSpPr>
            <p:cNvPr id="75" name="ZoneTexte 74">
              <a:extLst>
                <a:ext uri="{FF2B5EF4-FFF2-40B4-BE49-F238E27FC236}">
                  <a16:creationId xmlns="" xmlns:a16="http://schemas.microsoft.com/office/drawing/2014/main" id="{91852D33-DF11-9E4C-8636-119D163D6C47}"/>
                </a:ext>
              </a:extLst>
            </p:cNvPr>
            <p:cNvSpPr txBox="1"/>
            <p:nvPr/>
          </p:nvSpPr>
          <p:spPr>
            <a:xfrm>
              <a:off x="3920470" y="1059134"/>
              <a:ext cx="2335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dirty="0"/>
                <a:t>2</a:t>
              </a:r>
            </a:p>
          </p:txBody>
        </p:sp>
        <p:cxnSp>
          <p:nvCxnSpPr>
            <p:cNvPr id="76" name="Connecteur droit 75">
              <a:extLst>
                <a:ext uri="{FF2B5EF4-FFF2-40B4-BE49-F238E27FC236}">
                  <a16:creationId xmlns="" xmlns:a16="http://schemas.microsoft.com/office/drawing/2014/main" id="{870BA9AA-E49C-6B47-880B-437DD5F3DD0E}"/>
                </a:ext>
              </a:extLst>
            </p:cNvPr>
            <p:cNvCxnSpPr>
              <a:cxnSpLocks/>
            </p:cNvCxnSpPr>
            <p:nvPr/>
          </p:nvCxnSpPr>
          <p:spPr>
            <a:xfrm>
              <a:off x="525139" y="1584544"/>
              <a:ext cx="8282242" cy="0"/>
            </a:xfrm>
            <a:prstGeom prst="line">
              <a:avLst/>
            </a:prstGeom>
            <a:ln w="69850" cap="sq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Connecteur droit 77">
              <a:extLst>
                <a:ext uri="{FF2B5EF4-FFF2-40B4-BE49-F238E27FC236}">
                  <a16:creationId xmlns="" xmlns:a16="http://schemas.microsoft.com/office/drawing/2014/main" id="{F998A1D4-A0B4-FE40-B8A9-E7296CEEDCD9}"/>
                </a:ext>
              </a:extLst>
            </p:cNvPr>
            <p:cNvCxnSpPr>
              <a:cxnSpLocks/>
            </p:cNvCxnSpPr>
            <p:nvPr/>
          </p:nvCxnSpPr>
          <p:spPr>
            <a:xfrm>
              <a:off x="524513" y="1500213"/>
              <a:ext cx="0" cy="169862"/>
            </a:xfrm>
            <a:prstGeom prst="line">
              <a:avLst/>
            </a:prstGeom>
            <a:ln w="69850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Connecteur droit 81">
              <a:extLst>
                <a:ext uri="{FF2B5EF4-FFF2-40B4-BE49-F238E27FC236}">
                  <a16:creationId xmlns="" xmlns:a16="http://schemas.microsoft.com/office/drawing/2014/main" id="{535AB899-25E7-A741-A9BF-1312FACCC7DC}"/>
                </a:ext>
              </a:extLst>
            </p:cNvPr>
            <p:cNvCxnSpPr>
              <a:cxnSpLocks/>
            </p:cNvCxnSpPr>
            <p:nvPr/>
          </p:nvCxnSpPr>
          <p:spPr>
            <a:xfrm>
              <a:off x="2284158" y="1500213"/>
              <a:ext cx="0" cy="169862"/>
            </a:xfrm>
            <a:prstGeom prst="line">
              <a:avLst/>
            </a:prstGeom>
            <a:ln w="69850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Connecteur droit 82">
              <a:extLst>
                <a:ext uri="{FF2B5EF4-FFF2-40B4-BE49-F238E27FC236}">
                  <a16:creationId xmlns="" xmlns:a16="http://schemas.microsoft.com/office/drawing/2014/main" id="{FF3DA2DE-1ED3-2F49-8943-58C714CB58BC}"/>
                </a:ext>
              </a:extLst>
            </p:cNvPr>
            <p:cNvCxnSpPr>
              <a:cxnSpLocks/>
            </p:cNvCxnSpPr>
            <p:nvPr/>
          </p:nvCxnSpPr>
          <p:spPr>
            <a:xfrm>
              <a:off x="5882492" y="1503751"/>
              <a:ext cx="0" cy="169862"/>
            </a:xfrm>
            <a:prstGeom prst="line">
              <a:avLst/>
            </a:prstGeom>
            <a:ln w="69850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Connecteur droit 83">
              <a:extLst>
                <a:ext uri="{FF2B5EF4-FFF2-40B4-BE49-F238E27FC236}">
                  <a16:creationId xmlns="" xmlns:a16="http://schemas.microsoft.com/office/drawing/2014/main" id="{75D6835A-DA7A-9C44-8C79-F1329ACF8965}"/>
                </a:ext>
              </a:extLst>
            </p:cNvPr>
            <p:cNvCxnSpPr>
              <a:cxnSpLocks/>
            </p:cNvCxnSpPr>
            <p:nvPr/>
          </p:nvCxnSpPr>
          <p:spPr>
            <a:xfrm>
              <a:off x="4083131" y="1500147"/>
              <a:ext cx="0" cy="169862"/>
            </a:xfrm>
            <a:prstGeom prst="line">
              <a:avLst/>
            </a:prstGeom>
            <a:ln w="69850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ZoneTexte 84">
              <a:extLst>
                <a:ext uri="{FF2B5EF4-FFF2-40B4-BE49-F238E27FC236}">
                  <a16:creationId xmlns="" xmlns:a16="http://schemas.microsoft.com/office/drawing/2014/main" id="{8BBE988E-315C-A541-97EE-0A93F3816DCD}"/>
                </a:ext>
              </a:extLst>
            </p:cNvPr>
            <p:cNvSpPr txBox="1"/>
            <p:nvPr/>
          </p:nvSpPr>
          <p:spPr>
            <a:xfrm>
              <a:off x="2113502" y="1067919"/>
              <a:ext cx="2335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dirty="0"/>
                <a:t>1</a:t>
              </a:r>
            </a:p>
          </p:txBody>
        </p:sp>
        <p:sp>
          <p:nvSpPr>
            <p:cNvPr id="86" name="ZoneTexte 85">
              <a:extLst>
                <a:ext uri="{FF2B5EF4-FFF2-40B4-BE49-F238E27FC236}">
                  <a16:creationId xmlns="" xmlns:a16="http://schemas.microsoft.com/office/drawing/2014/main" id="{D63C17DE-E7B4-E44A-862F-5961556745B4}"/>
                </a:ext>
              </a:extLst>
            </p:cNvPr>
            <p:cNvSpPr txBox="1"/>
            <p:nvPr/>
          </p:nvSpPr>
          <p:spPr>
            <a:xfrm>
              <a:off x="5719258" y="1066829"/>
              <a:ext cx="2335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dirty="0"/>
                <a:t>3</a:t>
              </a:r>
            </a:p>
          </p:txBody>
        </p:sp>
        <p:sp>
          <p:nvSpPr>
            <p:cNvPr id="87" name="ZoneTexte 86">
              <a:extLst>
                <a:ext uri="{FF2B5EF4-FFF2-40B4-BE49-F238E27FC236}">
                  <a16:creationId xmlns="" xmlns:a16="http://schemas.microsoft.com/office/drawing/2014/main" id="{17EEB6AD-8268-344B-BACC-B0C3E8255276}"/>
                </a:ext>
              </a:extLst>
            </p:cNvPr>
            <p:cNvSpPr txBox="1"/>
            <p:nvPr/>
          </p:nvSpPr>
          <p:spPr>
            <a:xfrm>
              <a:off x="7531104" y="1070609"/>
              <a:ext cx="2335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dirty="0"/>
                <a:t>4</a:t>
              </a:r>
            </a:p>
          </p:txBody>
        </p:sp>
        <p:cxnSp>
          <p:nvCxnSpPr>
            <p:cNvPr id="88" name="Connecteur droit 87">
              <a:extLst>
                <a:ext uri="{FF2B5EF4-FFF2-40B4-BE49-F238E27FC236}">
                  <a16:creationId xmlns="" xmlns:a16="http://schemas.microsoft.com/office/drawing/2014/main" id="{D6EAC87C-2FEF-5E4F-905F-CCBEBA1C6078}"/>
                </a:ext>
              </a:extLst>
            </p:cNvPr>
            <p:cNvCxnSpPr>
              <a:cxnSpLocks/>
            </p:cNvCxnSpPr>
            <p:nvPr/>
          </p:nvCxnSpPr>
          <p:spPr>
            <a:xfrm>
              <a:off x="7694674" y="1513780"/>
              <a:ext cx="0" cy="159064"/>
            </a:xfrm>
            <a:prstGeom prst="line">
              <a:avLst/>
            </a:prstGeom>
            <a:ln w="69850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9" name="Groupe 88">
              <a:extLst>
                <a:ext uri="{FF2B5EF4-FFF2-40B4-BE49-F238E27FC236}">
                  <a16:creationId xmlns="" xmlns:a16="http://schemas.microsoft.com/office/drawing/2014/main" id="{C0473AEE-9358-AD45-BFE8-A68324F8A354}"/>
                </a:ext>
              </a:extLst>
            </p:cNvPr>
            <p:cNvGrpSpPr/>
            <p:nvPr/>
          </p:nvGrpSpPr>
          <p:grpSpPr>
            <a:xfrm>
              <a:off x="518877" y="1486671"/>
              <a:ext cx="8174840" cy="199843"/>
              <a:chOff x="524513" y="890842"/>
              <a:chExt cx="8174840" cy="199843"/>
            </a:xfrm>
          </p:grpSpPr>
          <p:cxnSp>
            <p:nvCxnSpPr>
              <p:cNvPr id="90" name="Connecteur droit 89">
                <a:extLst>
                  <a:ext uri="{FF2B5EF4-FFF2-40B4-BE49-F238E27FC236}">
                    <a16:creationId xmlns="" xmlns:a16="http://schemas.microsoft.com/office/drawing/2014/main" id="{765A508C-AB70-8047-9989-EB7E7011080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5533" y="999315"/>
                <a:ext cx="8153820" cy="0"/>
              </a:xfrm>
              <a:prstGeom prst="line">
                <a:avLst/>
              </a:prstGeom>
              <a:ln w="38100" cap="sq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Connecteur droit 90">
                <a:extLst>
                  <a:ext uri="{FF2B5EF4-FFF2-40B4-BE49-F238E27FC236}">
                    <a16:creationId xmlns="" xmlns:a16="http://schemas.microsoft.com/office/drawing/2014/main" id="{71861B4F-A720-5441-8A9D-6DAF94C81F2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4513" y="895883"/>
                <a:ext cx="0" cy="187297"/>
              </a:xfrm>
              <a:prstGeom prst="line">
                <a:avLst/>
              </a:prstGeom>
              <a:ln w="28575" cap="sq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Connecteur droit 91">
                <a:extLst>
                  <a:ext uri="{FF2B5EF4-FFF2-40B4-BE49-F238E27FC236}">
                    <a16:creationId xmlns="" xmlns:a16="http://schemas.microsoft.com/office/drawing/2014/main" id="{D47F2146-46EC-8244-BF55-86A65F4060D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25449" y="892031"/>
                <a:ext cx="0" cy="187297"/>
              </a:xfrm>
              <a:prstGeom prst="line">
                <a:avLst/>
              </a:prstGeom>
              <a:ln w="28575" cap="sq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Connecteur droit 92">
                <a:extLst>
                  <a:ext uri="{FF2B5EF4-FFF2-40B4-BE49-F238E27FC236}">
                    <a16:creationId xmlns="" xmlns:a16="http://schemas.microsoft.com/office/drawing/2014/main" id="{0FF6AE24-1423-DD49-9ED9-54E520D4E39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86384" y="899456"/>
                <a:ext cx="0" cy="187297"/>
              </a:xfrm>
              <a:prstGeom prst="line">
                <a:avLst/>
              </a:prstGeom>
              <a:ln w="28575" cap="sq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Connecteur droit 96">
                <a:extLst>
                  <a:ext uri="{FF2B5EF4-FFF2-40B4-BE49-F238E27FC236}">
                    <a16:creationId xmlns="" xmlns:a16="http://schemas.microsoft.com/office/drawing/2014/main" id="{82A42936-CF93-9E41-BA15-79BB8ABA0BB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52323" y="897989"/>
                <a:ext cx="0" cy="187297"/>
              </a:xfrm>
              <a:prstGeom prst="line">
                <a:avLst/>
              </a:prstGeom>
              <a:ln w="28575" cap="sq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Connecteur droit 97">
                <a:extLst>
                  <a:ext uri="{FF2B5EF4-FFF2-40B4-BE49-F238E27FC236}">
                    <a16:creationId xmlns="" xmlns:a16="http://schemas.microsoft.com/office/drawing/2014/main" id="{093CAA68-B28B-DA48-8880-1037C3BAB4E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81957" y="890842"/>
                <a:ext cx="0" cy="187297"/>
              </a:xfrm>
              <a:prstGeom prst="line">
                <a:avLst/>
              </a:prstGeom>
              <a:ln w="28575" cap="sq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Connecteur droit 98">
                <a:extLst>
                  <a:ext uri="{FF2B5EF4-FFF2-40B4-BE49-F238E27FC236}">
                    <a16:creationId xmlns="" xmlns:a16="http://schemas.microsoft.com/office/drawing/2014/main" id="{B1CE9060-82E8-6C4F-A906-9D6B1BBDDDB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65500" y="896888"/>
                <a:ext cx="0" cy="187297"/>
              </a:xfrm>
              <a:prstGeom prst="line">
                <a:avLst/>
              </a:prstGeom>
              <a:ln w="28575" cap="sq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Connecteur droit 99">
                <a:extLst>
                  <a:ext uri="{FF2B5EF4-FFF2-40B4-BE49-F238E27FC236}">
                    <a16:creationId xmlns="" xmlns:a16="http://schemas.microsoft.com/office/drawing/2014/main" id="{A4381DD2-351D-E341-9467-B0255B749C2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131292" y="896608"/>
                <a:ext cx="0" cy="190537"/>
              </a:xfrm>
              <a:prstGeom prst="line">
                <a:avLst/>
              </a:prstGeom>
              <a:ln w="28575" cap="sq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Connecteur droit 102">
                <a:extLst>
                  <a:ext uri="{FF2B5EF4-FFF2-40B4-BE49-F238E27FC236}">
                    <a16:creationId xmlns="" xmlns:a16="http://schemas.microsoft.com/office/drawing/2014/main" id="{327C5FAF-3DA5-FE4D-836C-9BAA0B4B9DD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43232" y="900148"/>
                <a:ext cx="0" cy="190537"/>
              </a:xfrm>
              <a:prstGeom prst="line">
                <a:avLst/>
              </a:prstGeom>
              <a:ln w="28575" cap="sq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Connecteur droit 103">
                <a:extLst>
                  <a:ext uri="{FF2B5EF4-FFF2-40B4-BE49-F238E27FC236}">
                    <a16:creationId xmlns="" xmlns:a16="http://schemas.microsoft.com/office/drawing/2014/main" id="{B8BAA526-31E0-6A48-AD33-9A7BF5A5D35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59453" y="898951"/>
                <a:ext cx="0" cy="187297"/>
              </a:xfrm>
              <a:prstGeom prst="line">
                <a:avLst/>
              </a:prstGeom>
              <a:ln w="28575" cap="sq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Connecteur droit 104">
                <a:extLst>
                  <a:ext uri="{FF2B5EF4-FFF2-40B4-BE49-F238E27FC236}">
                    <a16:creationId xmlns="" xmlns:a16="http://schemas.microsoft.com/office/drawing/2014/main" id="{9DCF3E68-266B-5047-8C39-B1991C8D1A6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06658" y="900148"/>
                <a:ext cx="0" cy="187297"/>
              </a:xfrm>
              <a:prstGeom prst="line">
                <a:avLst/>
              </a:prstGeom>
              <a:ln w="28575" cap="sq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Connecteur droit 107">
                <a:extLst>
                  <a:ext uri="{FF2B5EF4-FFF2-40B4-BE49-F238E27FC236}">
                    <a16:creationId xmlns="" xmlns:a16="http://schemas.microsoft.com/office/drawing/2014/main" id="{67B07CA3-88E8-734F-8540-065C81F4105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54819" y="900132"/>
                <a:ext cx="0" cy="187297"/>
              </a:xfrm>
              <a:prstGeom prst="line">
                <a:avLst/>
              </a:prstGeom>
              <a:ln w="28575" cap="sq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Connecteur droit 108">
                <a:extLst>
                  <a:ext uri="{FF2B5EF4-FFF2-40B4-BE49-F238E27FC236}">
                    <a16:creationId xmlns="" xmlns:a16="http://schemas.microsoft.com/office/drawing/2014/main" id="{AEF68C6B-A3DE-0F47-A91C-AA92BFDA079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98774" y="900148"/>
                <a:ext cx="0" cy="187297"/>
              </a:xfrm>
              <a:prstGeom prst="line">
                <a:avLst/>
              </a:prstGeom>
              <a:ln w="28575" cap="sq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Connecteur droit 110">
                <a:extLst>
                  <a:ext uri="{FF2B5EF4-FFF2-40B4-BE49-F238E27FC236}">
                    <a16:creationId xmlns="" xmlns:a16="http://schemas.microsoft.com/office/drawing/2014/main" id="{60B53BDB-F73D-AF4E-8AAC-250D332371E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67542" y="900148"/>
                <a:ext cx="0" cy="187297"/>
              </a:xfrm>
              <a:prstGeom prst="line">
                <a:avLst/>
              </a:prstGeom>
              <a:ln w="28575" cap="sq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Connecteur droit 111">
                <a:extLst>
                  <a:ext uri="{FF2B5EF4-FFF2-40B4-BE49-F238E27FC236}">
                    <a16:creationId xmlns="" xmlns:a16="http://schemas.microsoft.com/office/drawing/2014/main" id="{B4F14645-B45C-1242-BB8B-833BBCB6CF0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785670" y="900148"/>
                <a:ext cx="0" cy="187297"/>
              </a:xfrm>
              <a:prstGeom prst="line">
                <a:avLst/>
              </a:prstGeom>
              <a:ln w="28575" cap="sq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Connecteur droit 112">
                <a:extLst>
                  <a:ext uri="{FF2B5EF4-FFF2-40B4-BE49-F238E27FC236}">
                    <a16:creationId xmlns="" xmlns:a16="http://schemas.microsoft.com/office/drawing/2014/main" id="{0AF13776-E645-1247-AAF0-C3F27AE4A8D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543239" y="898529"/>
                <a:ext cx="0" cy="190537"/>
              </a:xfrm>
              <a:prstGeom prst="line">
                <a:avLst/>
              </a:prstGeom>
              <a:ln w="28575" cap="sq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Connecteur droit 117">
                <a:extLst>
                  <a:ext uri="{FF2B5EF4-FFF2-40B4-BE49-F238E27FC236}">
                    <a16:creationId xmlns="" xmlns:a16="http://schemas.microsoft.com/office/drawing/2014/main" id="{4AAD644A-8211-6444-A2A4-4875D9631BA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19443" y="900127"/>
                <a:ext cx="0" cy="187297"/>
              </a:xfrm>
              <a:prstGeom prst="line">
                <a:avLst/>
              </a:prstGeom>
              <a:ln w="28575" cap="sq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Connecteur droit 126">
                <a:extLst>
                  <a:ext uri="{FF2B5EF4-FFF2-40B4-BE49-F238E27FC236}">
                    <a16:creationId xmlns="" xmlns:a16="http://schemas.microsoft.com/office/drawing/2014/main" id="{E3FF6FF7-4FC2-C843-82FD-EFE8A71A008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647937" y="896888"/>
                <a:ext cx="0" cy="187297"/>
              </a:xfrm>
              <a:prstGeom prst="line">
                <a:avLst/>
              </a:prstGeom>
              <a:ln w="28575" cap="sq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Connecteur droit 132">
                <a:extLst>
                  <a:ext uri="{FF2B5EF4-FFF2-40B4-BE49-F238E27FC236}">
                    <a16:creationId xmlns="" xmlns:a16="http://schemas.microsoft.com/office/drawing/2014/main" id="{76B62C9A-E14C-F24A-A4DB-D42941A7A87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16308" y="897989"/>
                <a:ext cx="0" cy="187297"/>
              </a:xfrm>
              <a:prstGeom prst="line">
                <a:avLst/>
              </a:prstGeom>
              <a:ln w="28575" cap="sq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Connecteur droit 133">
                <a:extLst>
                  <a:ext uri="{FF2B5EF4-FFF2-40B4-BE49-F238E27FC236}">
                    <a16:creationId xmlns="" xmlns:a16="http://schemas.microsoft.com/office/drawing/2014/main" id="{920009DB-E9B0-AB40-8852-74D76C9F32E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704282" y="904969"/>
                <a:ext cx="0" cy="172800"/>
              </a:xfrm>
              <a:prstGeom prst="line">
                <a:avLst/>
              </a:prstGeom>
              <a:ln w="28575" cap="sq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4" name="Groupe 73">
            <a:extLst>
              <a:ext uri="{FF2B5EF4-FFF2-40B4-BE49-F238E27FC236}">
                <a16:creationId xmlns="" xmlns:a16="http://schemas.microsoft.com/office/drawing/2014/main" id="{711960D9-9E62-4E4B-BA71-036EE44B0877}"/>
              </a:ext>
            </a:extLst>
          </p:cNvPr>
          <p:cNvGrpSpPr/>
          <p:nvPr/>
        </p:nvGrpSpPr>
        <p:grpSpPr>
          <a:xfrm>
            <a:off x="1663532" y="1709552"/>
            <a:ext cx="396241" cy="1004280"/>
            <a:chOff x="1229359" y="2019024"/>
            <a:chExt cx="396241" cy="921726"/>
          </a:xfrm>
        </p:grpSpPr>
        <p:cxnSp>
          <p:nvCxnSpPr>
            <p:cNvPr id="77" name="Connecteur droit avec flèche 76">
              <a:extLst>
                <a:ext uri="{FF2B5EF4-FFF2-40B4-BE49-F238E27FC236}">
                  <a16:creationId xmlns="" xmlns:a16="http://schemas.microsoft.com/office/drawing/2014/main" id="{74A1ADCA-AAB9-EA4D-9B68-7C8191C8422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13181" y="2019024"/>
              <a:ext cx="0" cy="28729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Rectangle 78">
              <a:extLst>
                <a:ext uri="{FF2B5EF4-FFF2-40B4-BE49-F238E27FC236}">
                  <a16:creationId xmlns="" xmlns:a16="http://schemas.microsoft.com/office/drawing/2014/main" id="{5E3BF29C-6FEB-B34A-A5F0-2EA1025C1230}"/>
                </a:ext>
              </a:extLst>
            </p:cNvPr>
            <p:cNvSpPr/>
            <p:nvPr/>
          </p:nvSpPr>
          <p:spPr>
            <a:xfrm>
              <a:off x="1229359" y="2306319"/>
              <a:ext cx="396241" cy="63443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80" name="Groupe 79">
            <a:extLst>
              <a:ext uri="{FF2B5EF4-FFF2-40B4-BE49-F238E27FC236}">
                <a16:creationId xmlns="" xmlns:a16="http://schemas.microsoft.com/office/drawing/2014/main" id="{B924E6C2-11C0-C84E-80AB-F97982FC5671}"/>
              </a:ext>
            </a:extLst>
          </p:cNvPr>
          <p:cNvGrpSpPr/>
          <p:nvPr/>
        </p:nvGrpSpPr>
        <p:grpSpPr>
          <a:xfrm>
            <a:off x="2094960" y="1709552"/>
            <a:ext cx="396241" cy="993488"/>
            <a:chOff x="1229359" y="2019024"/>
            <a:chExt cx="396241" cy="921726"/>
          </a:xfrm>
        </p:grpSpPr>
        <p:cxnSp>
          <p:nvCxnSpPr>
            <p:cNvPr id="81" name="Connecteur droit avec flèche 80">
              <a:extLst>
                <a:ext uri="{FF2B5EF4-FFF2-40B4-BE49-F238E27FC236}">
                  <a16:creationId xmlns="" xmlns:a16="http://schemas.microsoft.com/office/drawing/2014/main" id="{AD121848-8109-0543-987A-2C3A78D2798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13181" y="2019024"/>
              <a:ext cx="0" cy="28729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Rectangle 105">
              <a:extLst>
                <a:ext uri="{FF2B5EF4-FFF2-40B4-BE49-F238E27FC236}">
                  <a16:creationId xmlns="" xmlns:a16="http://schemas.microsoft.com/office/drawing/2014/main" id="{E5A7C63B-DFA0-4D41-BDEF-6E7099A1F838}"/>
                </a:ext>
              </a:extLst>
            </p:cNvPr>
            <p:cNvSpPr/>
            <p:nvPr/>
          </p:nvSpPr>
          <p:spPr>
            <a:xfrm>
              <a:off x="1229359" y="2306319"/>
              <a:ext cx="396241" cy="63443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07" name="Groupe 106">
            <a:extLst>
              <a:ext uri="{FF2B5EF4-FFF2-40B4-BE49-F238E27FC236}">
                <a16:creationId xmlns="" xmlns:a16="http://schemas.microsoft.com/office/drawing/2014/main" id="{3D1FC20F-DEC2-B84E-8DB9-9169E3BE43DA}"/>
              </a:ext>
            </a:extLst>
          </p:cNvPr>
          <p:cNvGrpSpPr/>
          <p:nvPr/>
        </p:nvGrpSpPr>
        <p:grpSpPr>
          <a:xfrm>
            <a:off x="3020521" y="1720152"/>
            <a:ext cx="396241" cy="1004280"/>
            <a:chOff x="1229359" y="2019024"/>
            <a:chExt cx="396241" cy="921726"/>
          </a:xfrm>
        </p:grpSpPr>
        <p:cxnSp>
          <p:nvCxnSpPr>
            <p:cNvPr id="110" name="Connecteur droit avec flèche 109">
              <a:extLst>
                <a:ext uri="{FF2B5EF4-FFF2-40B4-BE49-F238E27FC236}">
                  <a16:creationId xmlns="" xmlns:a16="http://schemas.microsoft.com/office/drawing/2014/main" id="{A318BBCF-24D6-4F4A-93B1-0BEB62AA1D1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13181" y="2019024"/>
              <a:ext cx="0" cy="28729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4" name="Rectangle 113">
              <a:extLst>
                <a:ext uri="{FF2B5EF4-FFF2-40B4-BE49-F238E27FC236}">
                  <a16:creationId xmlns="" xmlns:a16="http://schemas.microsoft.com/office/drawing/2014/main" id="{6FEC7A02-AF77-A54C-9EBD-BA9ECB774BEC}"/>
                </a:ext>
              </a:extLst>
            </p:cNvPr>
            <p:cNvSpPr/>
            <p:nvPr/>
          </p:nvSpPr>
          <p:spPr>
            <a:xfrm>
              <a:off x="1229359" y="2306319"/>
              <a:ext cx="396241" cy="63443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19" name="Groupe 118">
            <a:extLst>
              <a:ext uri="{FF2B5EF4-FFF2-40B4-BE49-F238E27FC236}">
                <a16:creationId xmlns="" xmlns:a16="http://schemas.microsoft.com/office/drawing/2014/main" id="{B602079F-27BE-AF47-A73C-85CAEB97A111}"/>
              </a:ext>
            </a:extLst>
          </p:cNvPr>
          <p:cNvGrpSpPr/>
          <p:nvPr/>
        </p:nvGrpSpPr>
        <p:grpSpPr>
          <a:xfrm>
            <a:off x="3458067" y="1715072"/>
            <a:ext cx="396241" cy="1009349"/>
            <a:chOff x="1229359" y="2019024"/>
            <a:chExt cx="396241" cy="921726"/>
          </a:xfrm>
        </p:grpSpPr>
        <p:cxnSp>
          <p:nvCxnSpPr>
            <p:cNvPr id="120" name="Connecteur droit avec flèche 119">
              <a:extLst>
                <a:ext uri="{FF2B5EF4-FFF2-40B4-BE49-F238E27FC236}">
                  <a16:creationId xmlns="" xmlns:a16="http://schemas.microsoft.com/office/drawing/2014/main" id="{988B672B-3D65-2E46-873D-2F1EB78A5C0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13181" y="2019024"/>
              <a:ext cx="0" cy="28729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1" name="Rectangle 120">
              <a:extLst>
                <a:ext uri="{FF2B5EF4-FFF2-40B4-BE49-F238E27FC236}">
                  <a16:creationId xmlns="" xmlns:a16="http://schemas.microsoft.com/office/drawing/2014/main" id="{4A9051DF-995D-CE4A-B2CF-1AA4DAE9C373}"/>
                </a:ext>
              </a:extLst>
            </p:cNvPr>
            <p:cNvSpPr/>
            <p:nvPr/>
          </p:nvSpPr>
          <p:spPr>
            <a:xfrm>
              <a:off x="1229359" y="2306319"/>
              <a:ext cx="396241" cy="63443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25" name="Groupe 124">
            <a:extLst>
              <a:ext uri="{FF2B5EF4-FFF2-40B4-BE49-F238E27FC236}">
                <a16:creationId xmlns="" xmlns:a16="http://schemas.microsoft.com/office/drawing/2014/main" id="{636AAF6F-0FE5-924A-8927-D40930FABDC3}"/>
              </a:ext>
            </a:extLst>
          </p:cNvPr>
          <p:cNvGrpSpPr/>
          <p:nvPr/>
        </p:nvGrpSpPr>
        <p:grpSpPr>
          <a:xfrm>
            <a:off x="6598107" y="1730100"/>
            <a:ext cx="396241" cy="1004280"/>
            <a:chOff x="1229359" y="2019024"/>
            <a:chExt cx="396241" cy="921726"/>
          </a:xfrm>
        </p:grpSpPr>
        <p:cxnSp>
          <p:nvCxnSpPr>
            <p:cNvPr id="126" name="Connecteur droit avec flèche 125">
              <a:extLst>
                <a:ext uri="{FF2B5EF4-FFF2-40B4-BE49-F238E27FC236}">
                  <a16:creationId xmlns="" xmlns:a16="http://schemas.microsoft.com/office/drawing/2014/main" id="{E1AE8865-9335-474B-BDFB-D909B4CBBCB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13181" y="2019024"/>
              <a:ext cx="0" cy="28729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8" name="Rectangle 127">
              <a:extLst>
                <a:ext uri="{FF2B5EF4-FFF2-40B4-BE49-F238E27FC236}">
                  <a16:creationId xmlns="" xmlns:a16="http://schemas.microsoft.com/office/drawing/2014/main" id="{72FB687A-6C1F-A043-9385-635A46E61295}"/>
                </a:ext>
              </a:extLst>
            </p:cNvPr>
            <p:cNvSpPr/>
            <p:nvPr/>
          </p:nvSpPr>
          <p:spPr>
            <a:xfrm>
              <a:off x="1229359" y="2306319"/>
              <a:ext cx="396241" cy="63443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ZoneTexte 72">
                <a:extLst>
                  <a:ext uri="{FF2B5EF4-FFF2-40B4-BE49-F238E27FC236}">
                    <a16:creationId xmlns="" xmlns:a16="http://schemas.microsoft.com/office/drawing/2014/main" id="{273BFEDD-A20A-0541-9927-F8012176672A}"/>
                  </a:ext>
                </a:extLst>
              </p:cNvPr>
              <p:cNvSpPr txBox="1"/>
              <p:nvPr/>
            </p:nvSpPr>
            <p:spPr>
              <a:xfrm>
                <a:off x="1233080" y="3951922"/>
                <a:ext cx="337360" cy="61093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18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FR" sz="1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fr-FR" sz="18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fr-FR" sz="18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3" name="ZoneTexte 72">
                <a:extLst>
                  <a:ext uri="{FF2B5EF4-FFF2-40B4-BE49-F238E27FC236}">
                    <a16:creationId xmlns:a16="http://schemas.microsoft.com/office/drawing/2014/main" id="{273BFEDD-A20A-0541-9927-F801217667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3080" y="3951922"/>
                <a:ext cx="337360" cy="610936"/>
              </a:xfrm>
              <a:prstGeom prst="rect">
                <a:avLst/>
              </a:prstGeom>
              <a:blipFill>
                <a:blip r:embed="rId7"/>
                <a:stretch>
                  <a:fillRect b="-204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5" name="ZoneTexte 114">
            <a:extLst>
              <a:ext uri="{FF2B5EF4-FFF2-40B4-BE49-F238E27FC236}">
                <a16:creationId xmlns="" xmlns:a16="http://schemas.microsoft.com/office/drawing/2014/main" id="{32C866E9-8C05-B544-9562-9EB2FEA7DDDB}"/>
              </a:ext>
            </a:extLst>
          </p:cNvPr>
          <p:cNvSpPr txBox="1"/>
          <p:nvPr/>
        </p:nvSpPr>
        <p:spPr>
          <a:xfrm>
            <a:off x="1681091" y="2141381"/>
            <a:ext cx="356188" cy="43088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2200" b="1" dirty="0">
                <a:solidFill>
                  <a:srgbClr val="C00000"/>
                </a:solidFill>
              </a:rPr>
              <a:t>B</a:t>
            </a:r>
          </a:p>
        </p:txBody>
      </p:sp>
      <p:grpSp>
        <p:nvGrpSpPr>
          <p:cNvPr id="129" name="Groupe 128">
            <a:extLst>
              <a:ext uri="{FF2B5EF4-FFF2-40B4-BE49-F238E27FC236}">
                <a16:creationId xmlns="" xmlns:a16="http://schemas.microsoft.com/office/drawing/2014/main" id="{30668887-4D42-1840-B83A-902D5628D6C7}"/>
              </a:ext>
            </a:extLst>
          </p:cNvPr>
          <p:cNvGrpSpPr/>
          <p:nvPr/>
        </p:nvGrpSpPr>
        <p:grpSpPr>
          <a:xfrm>
            <a:off x="5658441" y="1742650"/>
            <a:ext cx="465543" cy="1004280"/>
            <a:chOff x="1229359" y="2019024"/>
            <a:chExt cx="396241" cy="921726"/>
          </a:xfrm>
        </p:grpSpPr>
        <p:cxnSp>
          <p:nvCxnSpPr>
            <p:cNvPr id="130" name="Connecteur droit avec flèche 129">
              <a:extLst>
                <a:ext uri="{FF2B5EF4-FFF2-40B4-BE49-F238E27FC236}">
                  <a16:creationId xmlns="" xmlns:a16="http://schemas.microsoft.com/office/drawing/2014/main" id="{15A37DBA-5655-4144-A3EC-C868251CC2C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13181" y="2019024"/>
              <a:ext cx="0" cy="28729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1" name="Rectangle 130">
              <a:extLst>
                <a:ext uri="{FF2B5EF4-FFF2-40B4-BE49-F238E27FC236}">
                  <a16:creationId xmlns="" xmlns:a16="http://schemas.microsoft.com/office/drawing/2014/main" id="{46B2DE29-2CFB-7E48-867E-9C37DA76CDAB}"/>
                </a:ext>
              </a:extLst>
            </p:cNvPr>
            <p:cNvSpPr/>
            <p:nvPr/>
          </p:nvSpPr>
          <p:spPr>
            <a:xfrm>
              <a:off x="1229359" y="2306319"/>
              <a:ext cx="396241" cy="63443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2" name="ZoneTexte 131">
                <a:extLst>
                  <a:ext uri="{FF2B5EF4-FFF2-40B4-BE49-F238E27FC236}">
                    <a16:creationId xmlns="" xmlns:a16="http://schemas.microsoft.com/office/drawing/2014/main" id="{AF22D75D-D00F-7849-83A1-147735129C74}"/>
                  </a:ext>
                </a:extLst>
              </p:cNvPr>
              <p:cNvSpPr txBox="1"/>
              <p:nvPr/>
            </p:nvSpPr>
            <p:spPr>
              <a:xfrm>
                <a:off x="4426213" y="3978457"/>
                <a:ext cx="300325" cy="63478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18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FR" sz="1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fr-FR" sz="1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fr-FR" sz="18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32" name="ZoneTexte 131">
                <a:extLst>
                  <a:ext uri="{FF2B5EF4-FFF2-40B4-BE49-F238E27FC236}">
                    <a16:creationId xmlns:a16="http://schemas.microsoft.com/office/drawing/2014/main" id="{AF22D75D-D00F-7849-83A1-147735129C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6213" y="3978457"/>
                <a:ext cx="300325" cy="634789"/>
              </a:xfrm>
              <a:prstGeom prst="rect">
                <a:avLst/>
              </a:prstGeom>
              <a:blipFill>
                <a:blip r:embed="rId13"/>
                <a:stretch>
                  <a:fillRect r="-41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882204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78463" y="365942"/>
            <a:ext cx="3531120" cy="602247"/>
          </a:xfrm>
        </p:spPr>
        <p:txBody>
          <a:bodyPr>
            <a:normAutofit/>
          </a:bodyPr>
          <a:lstStyle/>
          <a:p>
            <a:r>
              <a:rPr lang="fr-FR" b="1" dirty="0">
                <a:solidFill>
                  <a:schemeClr val="accent5">
                    <a:lumMod val="75000"/>
                  </a:schemeClr>
                </a:solidFill>
              </a:rPr>
              <a:t>Les fractions</a:t>
            </a:r>
            <a:endParaRPr lang="fr-FR" b="1" dirty="0"/>
          </a:p>
        </p:txBody>
      </p:sp>
      <p:sp>
        <p:nvSpPr>
          <p:cNvPr id="62" name="ZoneTexte 61">
            <a:extLst>
              <a:ext uri="{FF2B5EF4-FFF2-40B4-BE49-F238E27FC236}">
                <a16:creationId xmlns="" xmlns:a16="http://schemas.microsoft.com/office/drawing/2014/main" id="{3BA007B7-4DE2-604E-BB24-5BACDCEB3834}"/>
              </a:ext>
            </a:extLst>
          </p:cNvPr>
          <p:cNvSpPr txBox="1"/>
          <p:nvPr/>
        </p:nvSpPr>
        <p:spPr>
          <a:xfrm>
            <a:off x="557714" y="3285948"/>
            <a:ext cx="585185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100" dirty="0"/>
              <a:t>Place les fractions sur la droite graduée. </a:t>
            </a:r>
            <a:endParaRPr lang="fr-FR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ZoneTexte 65">
                <a:extLst>
                  <a:ext uri="{FF2B5EF4-FFF2-40B4-BE49-F238E27FC236}">
                    <a16:creationId xmlns="" xmlns:a16="http://schemas.microsoft.com/office/drawing/2014/main" id="{40E1CF71-4017-3647-966C-A56C89FFF234}"/>
                  </a:ext>
                </a:extLst>
              </p:cNvPr>
              <p:cNvSpPr txBox="1"/>
              <p:nvPr/>
            </p:nvSpPr>
            <p:spPr>
              <a:xfrm>
                <a:off x="1838892" y="3961023"/>
                <a:ext cx="337363" cy="6090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18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FR" sz="1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fr-FR" sz="1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fr-FR" sz="18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66" name="ZoneTexte 65">
                <a:extLst>
                  <a:ext uri="{FF2B5EF4-FFF2-40B4-BE49-F238E27FC236}">
                    <a16:creationId xmlns:a16="http://schemas.microsoft.com/office/drawing/2014/main" id="{40E1CF71-4017-3647-966C-A56C89FFF2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8892" y="3961023"/>
                <a:ext cx="337363" cy="609077"/>
              </a:xfrm>
              <a:prstGeom prst="rect">
                <a:avLst/>
              </a:prstGeom>
              <a:blipFill>
                <a:blip r:embed="rId2"/>
                <a:stretch>
                  <a:fillRect b="-208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ZoneTexte 93">
                <a:extLst>
                  <a:ext uri="{FF2B5EF4-FFF2-40B4-BE49-F238E27FC236}">
                    <a16:creationId xmlns="" xmlns:a16="http://schemas.microsoft.com/office/drawing/2014/main" id="{D615784D-3353-D74C-A9C4-BE50BF934161}"/>
                  </a:ext>
                </a:extLst>
              </p:cNvPr>
              <p:cNvSpPr txBox="1"/>
              <p:nvPr/>
            </p:nvSpPr>
            <p:spPr>
              <a:xfrm>
                <a:off x="2389418" y="3961022"/>
                <a:ext cx="468578" cy="6347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18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FR" sz="1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</m:num>
                        <m:den>
                          <m:r>
                            <a:rPr lang="fr-FR" sz="1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fr-FR" sz="18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94" name="ZoneTexte 93">
                <a:extLst>
                  <a:ext uri="{FF2B5EF4-FFF2-40B4-BE49-F238E27FC236}">
                    <a16:creationId xmlns:a16="http://schemas.microsoft.com/office/drawing/2014/main" id="{D615784D-3353-D74C-A9C4-BE50BF9341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9418" y="3961022"/>
                <a:ext cx="468578" cy="63478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ZoneTexte 94">
                <a:extLst>
                  <a:ext uri="{FF2B5EF4-FFF2-40B4-BE49-F238E27FC236}">
                    <a16:creationId xmlns="" xmlns:a16="http://schemas.microsoft.com/office/drawing/2014/main" id="{9DE072AA-E30B-B74D-A2F8-68E72231CFCE}"/>
                  </a:ext>
                </a:extLst>
              </p:cNvPr>
              <p:cNvSpPr txBox="1"/>
              <p:nvPr/>
            </p:nvSpPr>
            <p:spPr>
              <a:xfrm>
                <a:off x="3122334" y="3961021"/>
                <a:ext cx="337360" cy="6090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18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FR" sz="1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fr-FR" sz="1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fr-FR" sz="18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95" name="ZoneTexte 94">
                <a:extLst>
                  <a:ext uri="{FF2B5EF4-FFF2-40B4-BE49-F238E27FC236}">
                    <a16:creationId xmlns:a16="http://schemas.microsoft.com/office/drawing/2014/main" id="{9DE072AA-E30B-B74D-A2F8-68E72231CF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2334" y="3961021"/>
                <a:ext cx="337360" cy="609077"/>
              </a:xfrm>
              <a:prstGeom prst="rect">
                <a:avLst/>
              </a:prstGeom>
              <a:blipFill>
                <a:blip r:embed="rId4"/>
                <a:stretch>
                  <a:fillRect b="-208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ZoneTexte 95">
                <a:extLst>
                  <a:ext uri="{FF2B5EF4-FFF2-40B4-BE49-F238E27FC236}">
                    <a16:creationId xmlns="" xmlns:a16="http://schemas.microsoft.com/office/drawing/2014/main" id="{BA361EBB-DA7E-F04F-8512-AF72E54F4886}"/>
                  </a:ext>
                </a:extLst>
              </p:cNvPr>
              <p:cNvSpPr txBox="1"/>
              <p:nvPr/>
            </p:nvSpPr>
            <p:spPr>
              <a:xfrm>
                <a:off x="3724032" y="3955131"/>
                <a:ext cx="337360" cy="6347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18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FR" sz="1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fr-FR" sz="1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fr-FR" sz="18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96" name="ZoneTexte 95">
                <a:extLst>
                  <a:ext uri="{FF2B5EF4-FFF2-40B4-BE49-F238E27FC236}">
                    <a16:creationId xmlns:a16="http://schemas.microsoft.com/office/drawing/2014/main" id="{BA361EBB-DA7E-F04F-8512-AF72E54F48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4032" y="3955131"/>
                <a:ext cx="337360" cy="63478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Groupe 21">
            <a:extLst>
              <a:ext uri="{FF2B5EF4-FFF2-40B4-BE49-F238E27FC236}">
                <a16:creationId xmlns="" xmlns:a16="http://schemas.microsoft.com/office/drawing/2014/main" id="{577B4A94-C9FD-A547-A2B2-B88733752E1A}"/>
              </a:ext>
            </a:extLst>
          </p:cNvPr>
          <p:cNvGrpSpPr/>
          <p:nvPr/>
        </p:nvGrpSpPr>
        <p:grpSpPr>
          <a:xfrm>
            <a:off x="1229359" y="1710073"/>
            <a:ext cx="396241" cy="1004280"/>
            <a:chOff x="1229359" y="2019024"/>
            <a:chExt cx="396241" cy="921726"/>
          </a:xfrm>
        </p:grpSpPr>
        <p:cxnSp>
          <p:nvCxnSpPr>
            <p:cNvPr id="153" name="Connecteur droit avec flèche 152">
              <a:extLst>
                <a:ext uri="{FF2B5EF4-FFF2-40B4-BE49-F238E27FC236}">
                  <a16:creationId xmlns="" xmlns:a16="http://schemas.microsoft.com/office/drawing/2014/main" id="{6B58B678-9CC5-3A46-BE06-EC6B0C94662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13181" y="2019024"/>
              <a:ext cx="0" cy="28729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0">
              <a:extLst>
                <a:ext uri="{FF2B5EF4-FFF2-40B4-BE49-F238E27FC236}">
                  <a16:creationId xmlns="" xmlns:a16="http://schemas.microsoft.com/office/drawing/2014/main" id="{332A14BB-24CD-854B-BB5E-F592ACAF8F43}"/>
                </a:ext>
              </a:extLst>
            </p:cNvPr>
            <p:cNvSpPr/>
            <p:nvPr/>
          </p:nvSpPr>
          <p:spPr>
            <a:xfrm>
              <a:off x="1229359" y="2306319"/>
              <a:ext cx="396241" cy="63443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3" name="ZoneTexte 22">
            <a:extLst>
              <a:ext uri="{FF2B5EF4-FFF2-40B4-BE49-F238E27FC236}">
                <a16:creationId xmlns="" xmlns:a16="http://schemas.microsoft.com/office/drawing/2014/main" id="{03330E41-C897-F74C-877B-F673C65F33D6}"/>
              </a:ext>
            </a:extLst>
          </p:cNvPr>
          <p:cNvSpPr txBox="1"/>
          <p:nvPr/>
        </p:nvSpPr>
        <p:spPr>
          <a:xfrm>
            <a:off x="1254440" y="2135715"/>
            <a:ext cx="356188" cy="43088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2200" b="1" dirty="0">
                <a:solidFill>
                  <a:srgbClr val="C00000"/>
                </a:solidFill>
              </a:rPr>
              <a:t>A</a:t>
            </a:r>
          </a:p>
        </p:txBody>
      </p:sp>
      <p:sp>
        <p:nvSpPr>
          <p:cNvPr id="176" name="ZoneTexte 175">
            <a:extLst>
              <a:ext uri="{FF2B5EF4-FFF2-40B4-BE49-F238E27FC236}">
                <a16:creationId xmlns="" xmlns:a16="http://schemas.microsoft.com/office/drawing/2014/main" id="{0C01DBAD-4DF5-1A4E-BB8B-482E4E198123}"/>
              </a:ext>
            </a:extLst>
          </p:cNvPr>
          <p:cNvSpPr txBox="1"/>
          <p:nvPr/>
        </p:nvSpPr>
        <p:spPr>
          <a:xfrm>
            <a:off x="2106064" y="2147283"/>
            <a:ext cx="333746" cy="43088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2200" b="1" dirty="0">
                <a:solidFill>
                  <a:srgbClr val="C00000"/>
                </a:solidFill>
              </a:rPr>
              <a:t>C</a:t>
            </a:r>
          </a:p>
        </p:txBody>
      </p:sp>
      <p:sp>
        <p:nvSpPr>
          <p:cNvPr id="177" name="ZoneTexte 176">
            <a:extLst>
              <a:ext uri="{FF2B5EF4-FFF2-40B4-BE49-F238E27FC236}">
                <a16:creationId xmlns="" xmlns:a16="http://schemas.microsoft.com/office/drawing/2014/main" id="{AFC73192-9AE2-5549-B30D-AF4EEA8FC8FD}"/>
              </a:ext>
            </a:extLst>
          </p:cNvPr>
          <p:cNvSpPr txBox="1"/>
          <p:nvPr/>
        </p:nvSpPr>
        <p:spPr>
          <a:xfrm>
            <a:off x="3056242" y="2137555"/>
            <a:ext cx="362600" cy="43088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2200" b="1" dirty="0">
                <a:solidFill>
                  <a:srgbClr val="C00000"/>
                </a:solidFill>
              </a:rPr>
              <a:t>D</a:t>
            </a:r>
          </a:p>
        </p:txBody>
      </p:sp>
      <p:sp>
        <p:nvSpPr>
          <p:cNvPr id="178" name="ZoneTexte 177">
            <a:extLst>
              <a:ext uri="{FF2B5EF4-FFF2-40B4-BE49-F238E27FC236}">
                <a16:creationId xmlns="" xmlns:a16="http://schemas.microsoft.com/office/drawing/2014/main" id="{C4D464B9-EEFE-6D4B-8DE5-ACAC4D70913E}"/>
              </a:ext>
            </a:extLst>
          </p:cNvPr>
          <p:cNvSpPr txBox="1"/>
          <p:nvPr/>
        </p:nvSpPr>
        <p:spPr>
          <a:xfrm>
            <a:off x="3483111" y="2134102"/>
            <a:ext cx="322524" cy="43088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2200" b="1" dirty="0">
                <a:solidFill>
                  <a:srgbClr val="C00000"/>
                </a:solidFill>
              </a:rPr>
              <a:t>E</a:t>
            </a:r>
          </a:p>
        </p:txBody>
      </p:sp>
      <p:sp>
        <p:nvSpPr>
          <p:cNvPr id="179" name="ZoneTexte 178">
            <a:extLst>
              <a:ext uri="{FF2B5EF4-FFF2-40B4-BE49-F238E27FC236}">
                <a16:creationId xmlns="" xmlns:a16="http://schemas.microsoft.com/office/drawing/2014/main" id="{95688EAA-7662-9E4B-BB65-D7B37DF9EFEB}"/>
              </a:ext>
            </a:extLst>
          </p:cNvPr>
          <p:cNvSpPr txBox="1"/>
          <p:nvPr/>
        </p:nvSpPr>
        <p:spPr>
          <a:xfrm>
            <a:off x="5737657" y="2134101"/>
            <a:ext cx="314510" cy="43088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2200" b="1" dirty="0">
                <a:solidFill>
                  <a:srgbClr val="C00000"/>
                </a:solidFill>
              </a:rPr>
              <a:t>F</a:t>
            </a:r>
          </a:p>
        </p:txBody>
      </p:sp>
      <p:sp>
        <p:nvSpPr>
          <p:cNvPr id="180" name="ZoneTexte 179">
            <a:extLst>
              <a:ext uri="{FF2B5EF4-FFF2-40B4-BE49-F238E27FC236}">
                <a16:creationId xmlns="" xmlns:a16="http://schemas.microsoft.com/office/drawing/2014/main" id="{124D4C10-8262-7D4C-BCBE-48C7B72E000C}"/>
              </a:ext>
            </a:extLst>
          </p:cNvPr>
          <p:cNvSpPr txBox="1"/>
          <p:nvPr/>
        </p:nvSpPr>
        <p:spPr>
          <a:xfrm>
            <a:off x="6598107" y="2134100"/>
            <a:ext cx="364202" cy="43088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2200" b="1" dirty="0">
                <a:solidFill>
                  <a:srgbClr val="C00000"/>
                </a:solidFill>
              </a:rPr>
              <a:t>G</a:t>
            </a:r>
          </a:p>
        </p:txBody>
      </p:sp>
      <p:grpSp>
        <p:nvGrpSpPr>
          <p:cNvPr id="3" name="Groupe 2">
            <a:extLst>
              <a:ext uri="{FF2B5EF4-FFF2-40B4-BE49-F238E27FC236}">
                <a16:creationId xmlns="" xmlns:a16="http://schemas.microsoft.com/office/drawing/2014/main" id="{BAB54263-FAF6-8344-831E-B3F892470988}"/>
              </a:ext>
            </a:extLst>
          </p:cNvPr>
          <p:cNvGrpSpPr/>
          <p:nvPr/>
        </p:nvGrpSpPr>
        <p:grpSpPr>
          <a:xfrm>
            <a:off x="359415" y="1051778"/>
            <a:ext cx="8447966" cy="634736"/>
            <a:chOff x="359415" y="1051778"/>
            <a:chExt cx="8447966" cy="634736"/>
          </a:xfrm>
        </p:grpSpPr>
        <p:sp>
          <p:nvSpPr>
            <p:cNvPr id="72" name="ZoneTexte 71">
              <a:extLst>
                <a:ext uri="{FF2B5EF4-FFF2-40B4-BE49-F238E27FC236}">
                  <a16:creationId xmlns="" xmlns:a16="http://schemas.microsoft.com/office/drawing/2014/main" id="{09C23ED2-0F02-7244-B63A-3CF1E69B4B7E}"/>
                </a:ext>
              </a:extLst>
            </p:cNvPr>
            <p:cNvSpPr txBox="1"/>
            <p:nvPr/>
          </p:nvSpPr>
          <p:spPr>
            <a:xfrm>
              <a:off x="359415" y="1051778"/>
              <a:ext cx="2335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dirty="0"/>
                <a:t>0</a:t>
              </a:r>
            </a:p>
          </p:txBody>
        </p:sp>
        <p:sp>
          <p:nvSpPr>
            <p:cNvPr id="75" name="ZoneTexte 74">
              <a:extLst>
                <a:ext uri="{FF2B5EF4-FFF2-40B4-BE49-F238E27FC236}">
                  <a16:creationId xmlns="" xmlns:a16="http://schemas.microsoft.com/office/drawing/2014/main" id="{91852D33-DF11-9E4C-8636-119D163D6C47}"/>
                </a:ext>
              </a:extLst>
            </p:cNvPr>
            <p:cNvSpPr txBox="1"/>
            <p:nvPr/>
          </p:nvSpPr>
          <p:spPr>
            <a:xfrm>
              <a:off x="3920470" y="1059134"/>
              <a:ext cx="2335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dirty="0"/>
                <a:t>2</a:t>
              </a:r>
            </a:p>
          </p:txBody>
        </p:sp>
        <p:cxnSp>
          <p:nvCxnSpPr>
            <p:cNvPr id="76" name="Connecteur droit 75">
              <a:extLst>
                <a:ext uri="{FF2B5EF4-FFF2-40B4-BE49-F238E27FC236}">
                  <a16:creationId xmlns="" xmlns:a16="http://schemas.microsoft.com/office/drawing/2014/main" id="{870BA9AA-E49C-6B47-880B-437DD5F3DD0E}"/>
                </a:ext>
              </a:extLst>
            </p:cNvPr>
            <p:cNvCxnSpPr>
              <a:cxnSpLocks/>
            </p:cNvCxnSpPr>
            <p:nvPr/>
          </p:nvCxnSpPr>
          <p:spPr>
            <a:xfrm>
              <a:off x="525139" y="1584544"/>
              <a:ext cx="8282242" cy="0"/>
            </a:xfrm>
            <a:prstGeom prst="line">
              <a:avLst/>
            </a:prstGeom>
            <a:ln w="69850" cap="sq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Connecteur droit 77">
              <a:extLst>
                <a:ext uri="{FF2B5EF4-FFF2-40B4-BE49-F238E27FC236}">
                  <a16:creationId xmlns="" xmlns:a16="http://schemas.microsoft.com/office/drawing/2014/main" id="{F998A1D4-A0B4-FE40-B8A9-E7296CEEDCD9}"/>
                </a:ext>
              </a:extLst>
            </p:cNvPr>
            <p:cNvCxnSpPr>
              <a:cxnSpLocks/>
            </p:cNvCxnSpPr>
            <p:nvPr/>
          </p:nvCxnSpPr>
          <p:spPr>
            <a:xfrm>
              <a:off x="524513" y="1500213"/>
              <a:ext cx="0" cy="169862"/>
            </a:xfrm>
            <a:prstGeom prst="line">
              <a:avLst/>
            </a:prstGeom>
            <a:ln w="69850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Connecteur droit 81">
              <a:extLst>
                <a:ext uri="{FF2B5EF4-FFF2-40B4-BE49-F238E27FC236}">
                  <a16:creationId xmlns="" xmlns:a16="http://schemas.microsoft.com/office/drawing/2014/main" id="{535AB899-25E7-A741-A9BF-1312FACCC7DC}"/>
                </a:ext>
              </a:extLst>
            </p:cNvPr>
            <p:cNvCxnSpPr>
              <a:cxnSpLocks/>
            </p:cNvCxnSpPr>
            <p:nvPr/>
          </p:nvCxnSpPr>
          <p:spPr>
            <a:xfrm>
              <a:off x="2284158" y="1500213"/>
              <a:ext cx="0" cy="169862"/>
            </a:xfrm>
            <a:prstGeom prst="line">
              <a:avLst/>
            </a:prstGeom>
            <a:ln w="69850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Connecteur droit 82">
              <a:extLst>
                <a:ext uri="{FF2B5EF4-FFF2-40B4-BE49-F238E27FC236}">
                  <a16:creationId xmlns="" xmlns:a16="http://schemas.microsoft.com/office/drawing/2014/main" id="{FF3DA2DE-1ED3-2F49-8943-58C714CB58BC}"/>
                </a:ext>
              </a:extLst>
            </p:cNvPr>
            <p:cNvCxnSpPr>
              <a:cxnSpLocks/>
            </p:cNvCxnSpPr>
            <p:nvPr/>
          </p:nvCxnSpPr>
          <p:spPr>
            <a:xfrm>
              <a:off x="5882492" y="1503751"/>
              <a:ext cx="0" cy="169862"/>
            </a:xfrm>
            <a:prstGeom prst="line">
              <a:avLst/>
            </a:prstGeom>
            <a:ln w="69850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Connecteur droit 83">
              <a:extLst>
                <a:ext uri="{FF2B5EF4-FFF2-40B4-BE49-F238E27FC236}">
                  <a16:creationId xmlns="" xmlns:a16="http://schemas.microsoft.com/office/drawing/2014/main" id="{75D6835A-DA7A-9C44-8C79-F1329ACF8965}"/>
                </a:ext>
              </a:extLst>
            </p:cNvPr>
            <p:cNvCxnSpPr>
              <a:cxnSpLocks/>
            </p:cNvCxnSpPr>
            <p:nvPr/>
          </p:nvCxnSpPr>
          <p:spPr>
            <a:xfrm>
              <a:off x="4083131" y="1500147"/>
              <a:ext cx="0" cy="169862"/>
            </a:xfrm>
            <a:prstGeom prst="line">
              <a:avLst/>
            </a:prstGeom>
            <a:ln w="69850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ZoneTexte 84">
              <a:extLst>
                <a:ext uri="{FF2B5EF4-FFF2-40B4-BE49-F238E27FC236}">
                  <a16:creationId xmlns="" xmlns:a16="http://schemas.microsoft.com/office/drawing/2014/main" id="{8BBE988E-315C-A541-97EE-0A93F3816DCD}"/>
                </a:ext>
              </a:extLst>
            </p:cNvPr>
            <p:cNvSpPr txBox="1"/>
            <p:nvPr/>
          </p:nvSpPr>
          <p:spPr>
            <a:xfrm>
              <a:off x="2113502" y="1067919"/>
              <a:ext cx="2335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dirty="0"/>
                <a:t>1</a:t>
              </a:r>
            </a:p>
          </p:txBody>
        </p:sp>
        <p:sp>
          <p:nvSpPr>
            <p:cNvPr id="86" name="ZoneTexte 85">
              <a:extLst>
                <a:ext uri="{FF2B5EF4-FFF2-40B4-BE49-F238E27FC236}">
                  <a16:creationId xmlns="" xmlns:a16="http://schemas.microsoft.com/office/drawing/2014/main" id="{D63C17DE-E7B4-E44A-862F-5961556745B4}"/>
                </a:ext>
              </a:extLst>
            </p:cNvPr>
            <p:cNvSpPr txBox="1"/>
            <p:nvPr/>
          </p:nvSpPr>
          <p:spPr>
            <a:xfrm>
              <a:off x="5719258" y="1066829"/>
              <a:ext cx="2335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dirty="0"/>
                <a:t>3</a:t>
              </a:r>
            </a:p>
          </p:txBody>
        </p:sp>
        <p:sp>
          <p:nvSpPr>
            <p:cNvPr id="87" name="ZoneTexte 86">
              <a:extLst>
                <a:ext uri="{FF2B5EF4-FFF2-40B4-BE49-F238E27FC236}">
                  <a16:creationId xmlns="" xmlns:a16="http://schemas.microsoft.com/office/drawing/2014/main" id="{17EEB6AD-8268-344B-BACC-B0C3E8255276}"/>
                </a:ext>
              </a:extLst>
            </p:cNvPr>
            <p:cNvSpPr txBox="1"/>
            <p:nvPr/>
          </p:nvSpPr>
          <p:spPr>
            <a:xfrm>
              <a:off x="7531104" y="1070609"/>
              <a:ext cx="2335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dirty="0"/>
                <a:t>4</a:t>
              </a:r>
            </a:p>
          </p:txBody>
        </p:sp>
        <p:cxnSp>
          <p:nvCxnSpPr>
            <p:cNvPr id="88" name="Connecteur droit 87">
              <a:extLst>
                <a:ext uri="{FF2B5EF4-FFF2-40B4-BE49-F238E27FC236}">
                  <a16:creationId xmlns="" xmlns:a16="http://schemas.microsoft.com/office/drawing/2014/main" id="{D6EAC87C-2FEF-5E4F-905F-CCBEBA1C6078}"/>
                </a:ext>
              </a:extLst>
            </p:cNvPr>
            <p:cNvCxnSpPr>
              <a:cxnSpLocks/>
            </p:cNvCxnSpPr>
            <p:nvPr/>
          </p:nvCxnSpPr>
          <p:spPr>
            <a:xfrm>
              <a:off x="7694674" y="1513780"/>
              <a:ext cx="0" cy="159064"/>
            </a:xfrm>
            <a:prstGeom prst="line">
              <a:avLst/>
            </a:prstGeom>
            <a:ln w="69850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9" name="Groupe 88">
              <a:extLst>
                <a:ext uri="{FF2B5EF4-FFF2-40B4-BE49-F238E27FC236}">
                  <a16:creationId xmlns="" xmlns:a16="http://schemas.microsoft.com/office/drawing/2014/main" id="{C0473AEE-9358-AD45-BFE8-A68324F8A354}"/>
                </a:ext>
              </a:extLst>
            </p:cNvPr>
            <p:cNvGrpSpPr/>
            <p:nvPr/>
          </p:nvGrpSpPr>
          <p:grpSpPr>
            <a:xfrm>
              <a:off x="518877" y="1486671"/>
              <a:ext cx="8174840" cy="199843"/>
              <a:chOff x="524513" y="890842"/>
              <a:chExt cx="8174840" cy="199843"/>
            </a:xfrm>
          </p:grpSpPr>
          <p:cxnSp>
            <p:nvCxnSpPr>
              <p:cNvPr id="90" name="Connecteur droit 89">
                <a:extLst>
                  <a:ext uri="{FF2B5EF4-FFF2-40B4-BE49-F238E27FC236}">
                    <a16:creationId xmlns="" xmlns:a16="http://schemas.microsoft.com/office/drawing/2014/main" id="{765A508C-AB70-8047-9989-EB7E7011080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5533" y="999315"/>
                <a:ext cx="8153820" cy="0"/>
              </a:xfrm>
              <a:prstGeom prst="line">
                <a:avLst/>
              </a:prstGeom>
              <a:ln w="38100" cap="sq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Connecteur droit 90">
                <a:extLst>
                  <a:ext uri="{FF2B5EF4-FFF2-40B4-BE49-F238E27FC236}">
                    <a16:creationId xmlns="" xmlns:a16="http://schemas.microsoft.com/office/drawing/2014/main" id="{71861B4F-A720-5441-8A9D-6DAF94C81F2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4513" y="895883"/>
                <a:ext cx="0" cy="187297"/>
              </a:xfrm>
              <a:prstGeom prst="line">
                <a:avLst/>
              </a:prstGeom>
              <a:ln w="28575" cap="sq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Connecteur droit 91">
                <a:extLst>
                  <a:ext uri="{FF2B5EF4-FFF2-40B4-BE49-F238E27FC236}">
                    <a16:creationId xmlns="" xmlns:a16="http://schemas.microsoft.com/office/drawing/2014/main" id="{D47F2146-46EC-8244-BF55-86A65F4060D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25449" y="892031"/>
                <a:ext cx="0" cy="187297"/>
              </a:xfrm>
              <a:prstGeom prst="line">
                <a:avLst/>
              </a:prstGeom>
              <a:ln w="28575" cap="sq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Connecteur droit 92">
                <a:extLst>
                  <a:ext uri="{FF2B5EF4-FFF2-40B4-BE49-F238E27FC236}">
                    <a16:creationId xmlns="" xmlns:a16="http://schemas.microsoft.com/office/drawing/2014/main" id="{0FF6AE24-1423-DD49-9ED9-54E520D4E39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86384" y="899456"/>
                <a:ext cx="0" cy="187297"/>
              </a:xfrm>
              <a:prstGeom prst="line">
                <a:avLst/>
              </a:prstGeom>
              <a:ln w="28575" cap="sq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Connecteur droit 96">
                <a:extLst>
                  <a:ext uri="{FF2B5EF4-FFF2-40B4-BE49-F238E27FC236}">
                    <a16:creationId xmlns="" xmlns:a16="http://schemas.microsoft.com/office/drawing/2014/main" id="{82A42936-CF93-9E41-BA15-79BB8ABA0BB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52323" y="897989"/>
                <a:ext cx="0" cy="187297"/>
              </a:xfrm>
              <a:prstGeom prst="line">
                <a:avLst/>
              </a:prstGeom>
              <a:ln w="28575" cap="sq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Connecteur droit 97">
                <a:extLst>
                  <a:ext uri="{FF2B5EF4-FFF2-40B4-BE49-F238E27FC236}">
                    <a16:creationId xmlns="" xmlns:a16="http://schemas.microsoft.com/office/drawing/2014/main" id="{093CAA68-B28B-DA48-8880-1037C3BAB4E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81957" y="890842"/>
                <a:ext cx="0" cy="187297"/>
              </a:xfrm>
              <a:prstGeom prst="line">
                <a:avLst/>
              </a:prstGeom>
              <a:ln w="28575" cap="sq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Connecteur droit 98">
                <a:extLst>
                  <a:ext uri="{FF2B5EF4-FFF2-40B4-BE49-F238E27FC236}">
                    <a16:creationId xmlns="" xmlns:a16="http://schemas.microsoft.com/office/drawing/2014/main" id="{B1CE9060-82E8-6C4F-A906-9D6B1BBDDDB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65500" y="896888"/>
                <a:ext cx="0" cy="187297"/>
              </a:xfrm>
              <a:prstGeom prst="line">
                <a:avLst/>
              </a:prstGeom>
              <a:ln w="28575" cap="sq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Connecteur droit 99">
                <a:extLst>
                  <a:ext uri="{FF2B5EF4-FFF2-40B4-BE49-F238E27FC236}">
                    <a16:creationId xmlns="" xmlns:a16="http://schemas.microsoft.com/office/drawing/2014/main" id="{A4381DD2-351D-E341-9467-B0255B749C2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131292" y="896608"/>
                <a:ext cx="0" cy="190537"/>
              </a:xfrm>
              <a:prstGeom prst="line">
                <a:avLst/>
              </a:prstGeom>
              <a:ln w="28575" cap="sq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Connecteur droit 102">
                <a:extLst>
                  <a:ext uri="{FF2B5EF4-FFF2-40B4-BE49-F238E27FC236}">
                    <a16:creationId xmlns="" xmlns:a16="http://schemas.microsoft.com/office/drawing/2014/main" id="{327C5FAF-3DA5-FE4D-836C-9BAA0B4B9DD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43232" y="900148"/>
                <a:ext cx="0" cy="190537"/>
              </a:xfrm>
              <a:prstGeom prst="line">
                <a:avLst/>
              </a:prstGeom>
              <a:ln w="28575" cap="sq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Connecteur droit 103">
                <a:extLst>
                  <a:ext uri="{FF2B5EF4-FFF2-40B4-BE49-F238E27FC236}">
                    <a16:creationId xmlns="" xmlns:a16="http://schemas.microsoft.com/office/drawing/2014/main" id="{B8BAA526-31E0-6A48-AD33-9A7BF5A5D35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59453" y="898951"/>
                <a:ext cx="0" cy="187297"/>
              </a:xfrm>
              <a:prstGeom prst="line">
                <a:avLst/>
              </a:prstGeom>
              <a:ln w="28575" cap="sq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Connecteur droit 104">
                <a:extLst>
                  <a:ext uri="{FF2B5EF4-FFF2-40B4-BE49-F238E27FC236}">
                    <a16:creationId xmlns="" xmlns:a16="http://schemas.microsoft.com/office/drawing/2014/main" id="{9DCF3E68-266B-5047-8C39-B1991C8D1A6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06658" y="900148"/>
                <a:ext cx="0" cy="187297"/>
              </a:xfrm>
              <a:prstGeom prst="line">
                <a:avLst/>
              </a:prstGeom>
              <a:ln w="28575" cap="sq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Connecteur droit 107">
                <a:extLst>
                  <a:ext uri="{FF2B5EF4-FFF2-40B4-BE49-F238E27FC236}">
                    <a16:creationId xmlns="" xmlns:a16="http://schemas.microsoft.com/office/drawing/2014/main" id="{67B07CA3-88E8-734F-8540-065C81F4105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54819" y="900132"/>
                <a:ext cx="0" cy="187297"/>
              </a:xfrm>
              <a:prstGeom prst="line">
                <a:avLst/>
              </a:prstGeom>
              <a:ln w="28575" cap="sq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Connecteur droit 108">
                <a:extLst>
                  <a:ext uri="{FF2B5EF4-FFF2-40B4-BE49-F238E27FC236}">
                    <a16:creationId xmlns="" xmlns:a16="http://schemas.microsoft.com/office/drawing/2014/main" id="{AEF68C6B-A3DE-0F47-A91C-AA92BFDA079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98774" y="900148"/>
                <a:ext cx="0" cy="187297"/>
              </a:xfrm>
              <a:prstGeom prst="line">
                <a:avLst/>
              </a:prstGeom>
              <a:ln w="28575" cap="sq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Connecteur droit 110">
                <a:extLst>
                  <a:ext uri="{FF2B5EF4-FFF2-40B4-BE49-F238E27FC236}">
                    <a16:creationId xmlns="" xmlns:a16="http://schemas.microsoft.com/office/drawing/2014/main" id="{60B53BDB-F73D-AF4E-8AAC-250D332371E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67542" y="900148"/>
                <a:ext cx="0" cy="187297"/>
              </a:xfrm>
              <a:prstGeom prst="line">
                <a:avLst/>
              </a:prstGeom>
              <a:ln w="28575" cap="sq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Connecteur droit 111">
                <a:extLst>
                  <a:ext uri="{FF2B5EF4-FFF2-40B4-BE49-F238E27FC236}">
                    <a16:creationId xmlns="" xmlns:a16="http://schemas.microsoft.com/office/drawing/2014/main" id="{B4F14645-B45C-1242-BB8B-833BBCB6CF0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785670" y="900148"/>
                <a:ext cx="0" cy="187297"/>
              </a:xfrm>
              <a:prstGeom prst="line">
                <a:avLst/>
              </a:prstGeom>
              <a:ln w="28575" cap="sq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Connecteur droit 112">
                <a:extLst>
                  <a:ext uri="{FF2B5EF4-FFF2-40B4-BE49-F238E27FC236}">
                    <a16:creationId xmlns="" xmlns:a16="http://schemas.microsoft.com/office/drawing/2014/main" id="{0AF13776-E645-1247-AAF0-C3F27AE4A8D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543239" y="898529"/>
                <a:ext cx="0" cy="190537"/>
              </a:xfrm>
              <a:prstGeom prst="line">
                <a:avLst/>
              </a:prstGeom>
              <a:ln w="28575" cap="sq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Connecteur droit 117">
                <a:extLst>
                  <a:ext uri="{FF2B5EF4-FFF2-40B4-BE49-F238E27FC236}">
                    <a16:creationId xmlns="" xmlns:a16="http://schemas.microsoft.com/office/drawing/2014/main" id="{4AAD644A-8211-6444-A2A4-4875D9631BA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19443" y="900127"/>
                <a:ext cx="0" cy="187297"/>
              </a:xfrm>
              <a:prstGeom prst="line">
                <a:avLst/>
              </a:prstGeom>
              <a:ln w="28575" cap="sq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Connecteur droit 126">
                <a:extLst>
                  <a:ext uri="{FF2B5EF4-FFF2-40B4-BE49-F238E27FC236}">
                    <a16:creationId xmlns="" xmlns:a16="http://schemas.microsoft.com/office/drawing/2014/main" id="{E3FF6FF7-4FC2-C843-82FD-EFE8A71A008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647937" y="896888"/>
                <a:ext cx="0" cy="187297"/>
              </a:xfrm>
              <a:prstGeom prst="line">
                <a:avLst/>
              </a:prstGeom>
              <a:ln w="28575" cap="sq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Connecteur droit 132">
                <a:extLst>
                  <a:ext uri="{FF2B5EF4-FFF2-40B4-BE49-F238E27FC236}">
                    <a16:creationId xmlns="" xmlns:a16="http://schemas.microsoft.com/office/drawing/2014/main" id="{76B62C9A-E14C-F24A-A4DB-D42941A7A87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16308" y="897989"/>
                <a:ext cx="0" cy="187297"/>
              </a:xfrm>
              <a:prstGeom prst="line">
                <a:avLst/>
              </a:prstGeom>
              <a:ln w="28575" cap="sq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Connecteur droit 133">
                <a:extLst>
                  <a:ext uri="{FF2B5EF4-FFF2-40B4-BE49-F238E27FC236}">
                    <a16:creationId xmlns="" xmlns:a16="http://schemas.microsoft.com/office/drawing/2014/main" id="{920009DB-E9B0-AB40-8852-74D76C9F32E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704282" y="904969"/>
                <a:ext cx="0" cy="172800"/>
              </a:xfrm>
              <a:prstGeom prst="line">
                <a:avLst/>
              </a:prstGeom>
              <a:ln w="28575" cap="sq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4" name="Groupe 73">
            <a:extLst>
              <a:ext uri="{FF2B5EF4-FFF2-40B4-BE49-F238E27FC236}">
                <a16:creationId xmlns="" xmlns:a16="http://schemas.microsoft.com/office/drawing/2014/main" id="{711960D9-9E62-4E4B-BA71-036EE44B0877}"/>
              </a:ext>
            </a:extLst>
          </p:cNvPr>
          <p:cNvGrpSpPr/>
          <p:nvPr/>
        </p:nvGrpSpPr>
        <p:grpSpPr>
          <a:xfrm>
            <a:off x="1663532" y="1709552"/>
            <a:ext cx="396241" cy="1004280"/>
            <a:chOff x="1229359" y="2019024"/>
            <a:chExt cx="396241" cy="921726"/>
          </a:xfrm>
        </p:grpSpPr>
        <p:cxnSp>
          <p:nvCxnSpPr>
            <p:cNvPr id="77" name="Connecteur droit avec flèche 76">
              <a:extLst>
                <a:ext uri="{FF2B5EF4-FFF2-40B4-BE49-F238E27FC236}">
                  <a16:creationId xmlns="" xmlns:a16="http://schemas.microsoft.com/office/drawing/2014/main" id="{74A1ADCA-AAB9-EA4D-9B68-7C8191C8422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13181" y="2019024"/>
              <a:ext cx="0" cy="28729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Rectangle 78">
              <a:extLst>
                <a:ext uri="{FF2B5EF4-FFF2-40B4-BE49-F238E27FC236}">
                  <a16:creationId xmlns="" xmlns:a16="http://schemas.microsoft.com/office/drawing/2014/main" id="{5E3BF29C-6FEB-B34A-A5F0-2EA1025C1230}"/>
                </a:ext>
              </a:extLst>
            </p:cNvPr>
            <p:cNvSpPr/>
            <p:nvPr/>
          </p:nvSpPr>
          <p:spPr>
            <a:xfrm>
              <a:off x="1229359" y="2306319"/>
              <a:ext cx="396241" cy="63443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80" name="Groupe 79">
            <a:extLst>
              <a:ext uri="{FF2B5EF4-FFF2-40B4-BE49-F238E27FC236}">
                <a16:creationId xmlns="" xmlns:a16="http://schemas.microsoft.com/office/drawing/2014/main" id="{B924E6C2-11C0-C84E-80AB-F97982FC5671}"/>
              </a:ext>
            </a:extLst>
          </p:cNvPr>
          <p:cNvGrpSpPr/>
          <p:nvPr/>
        </p:nvGrpSpPr>
        <p:grpSpPr>
          <a:xfrm>
            <a:off x="2094960" y="1709552"/>
            <a:ext cx="396241" cy="993488"/>
            <a:chOff x="1229359" y="2019024"/>
            <a:chExt cx="396241" cy="921726"/>
          </a:xfrm>
        </p:grpSpPr>
        <p:cxnSp>
          <p:nvCxnSpPr>
            <p:cNvPr id="81" name="Connecteur droit avec flèche 80">
              <a:extLst>
                <a:ext uri="{FF2B5EF4-FFF2-40B4-BE49-F238E27FC236}">
                  <a16:creationId xmlns="" xmlns:a16="http://schemas.microsoft.com/office/drawing/2014/main" id="{AD121848-8109-0543-987A-2C3A78D2798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13181" y="2019024"/>
              <a:ext cx="0" cy="28729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Rectangle 105">
              <a:extLst>
                <a:ext uri="{FF2B5EF4-FFF2-40B4-BE49-F238E27FC236}">
                  <a16:creationId xmlns="" xmlns:a16="http://schemas.microsoft.com/office/drawing/2014/main" id="{E5A7C63B-DFA0-4D41-BDEF-6E7099A1F838}"/>
                </a:ext>
              </a:extLst>
            </p:cNvPr>
            <p:cNvSpPr/>
            <p:nvPr/>
          </p:nvSpPr>
          <p:spPr>
            <a:xfrm>
              <a:off x="1229359" y="2306319"/>
              <a:ext cx="396241" cy="63443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07" name="Groupe 106">
            <a:extLst>
              <a:ext uri="{FF2B5EF4-FFF2-40B4-BE49-F238E27FC236}">
                <a16:creationId xmlns="" xmlns:a16="http://schemas.microsoft.com/office/drawing/2014/main" id="{3D1FC20F-DEC2-B84E-8DB9-9169E3BE43DA}"/>
              </a:ext>
            </a:extLst>
          </p:cNvPr>
          <p:cNvGrpSpPr/>
          <p:nvPr/>
        </p:nvGrpSpPr>
        <p:grpSpPr>
          <a:xfrm>
            <a:off x="3020521" y="1720152"/>
            <a:ext cx="396241" cy="1004280"/>
            <a:chOff x="1229359" y="2019024"/>
            <a:chExt cx="396241" cy="921726"/>
          </a:xfrm>
        </p:grpSpPr>
        <p:cxnSp>
          <p:nvCxnSpPr>
            <p:cNvPr id="110" name="Connecteur droit avec flèche 109">
              <a:extLst>
                <a:ext uri="{FF2B5EF4-FFF2-40B4-BE49-F238E27FC236}">
                  <a16:creationId xmlns="" xmlns:a16="http://schemas.microsoft.com/office/drawing/2014/main" id="{A318BBCF-24D6-4F4A-93B1-0BEB62AA1D1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13181" y="2019024"/>
              <a:ext cx="0" cy="28729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4" name="Rectangle 113">
              <a:extLst>
                <a:ext uri="{FF2B5EF4-FFF2-40B4-BE49-F238E27FC236}">
                  <a16:creationId xmlns="" xmlns:a16="http://schemas.microsoft.com/office/drawing/2014/main" id="{6FEC7A02-AF77-A54C-9EBD-BA9ECB774BEC}"/>
                </a:ext>
              </a:extLst>
            </p:cNvPr>
            <p:cNvSpPr/>
            <p:nvPr/>
          </p:nvSpPr>
          <p:spPr>
            <a:xfrm>
              <a:off x="1229359" y="2306319"/>
              <a:ext cx="396241" cy="63443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19" name="Groupe 118">
            <a:extLst>
              <a:ext uri="{FF2B5EF4-FFF2-40B4-BE49-F238E27FC236}">
                <a16:creationId xmlns="" xmlns:a16="http://schemas.microsoft.com/office/drawing/2014/main" id="{B602079F-27BE-AF47-A73C-85CAEB97A111}"/>
              </a:ext>
            </a:extLst>
          </p:cNvPr>
          <p:cNvGrpSpPr/>
          <p:nvPr/>
        </p:nvGrpSpPr>
        <p:grpSpPr>
          <a:xfrm>
            <a:off x="3458067" y="1715072"/>
            <a:ext cx="396241" cy="1009349"/>
            <a:chOff x="1229359" y="2019024"/>
            <a:chExt cx="396241" cy="921726"/>
          </a:xfrm>
        </p:grpSpPr>
        <p:cxnSp>
          <p:nvCxnSpPr>
            <p:cNvPr id="120" name="Connecteur droit avec flèche 119">
              <a:extLst>
                <a:ext uri="{FF2B5EF4-FFF2-40B4-BE49-F238E27FC236}">
                  <a16:creationId xmlns="" xmlns:a16="http://schemas.microsoft.com/office/drawing/2014/main" id="{988B672B-3D65-2E46-873D-2F1EB78A5C0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13181" y="2019024"/>
              <a:ext cx="0" cy="28729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1" name="Rectangle 120">
              <a:extLst>
                <a:ext uri="{FF2B5EF4-FFF2-40B4-BE49-F238E27FC236}">
                  <a16:creationId xmlns="" xmlns:a16="http://schemas.microsoft.com/office/drawing/2014/main" id="{4A9051DF-995D-CE4A-B2CF-1AA4DAE9C373}"/>
                </a:ext>
              </a:extLst>
            </p:cNvPr>
            <p:cNvSpPr/>
            <p:nvPr/>
          </p:nvSpPr>
          <p:spPr>
            <a:xfrm>
              <a:off x="1229359" y="2306319"/>
              <a:ext cx="396241" cy="63443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25" name="Groupe 124">
            <a:extLst>
              <a:ext uri="{FF2B5EF4-FFF2-40B4-BE49-F238E27FC236}">
                <a16:creationId xmlns="" xmlns:a16="http://schemas.microsoft.com/office/drawing/2014/main" id="{636AAF6F-0FE5-924A-8927-D40930FABDC3}"/>
              </a:ext>
            </a:extLst>
          </p:cNvPr>
          <p:cNvGrpSpPr/>
          <p:nvPr/>
        </p:nvGrpSpPr>
        <p:grpSpPr>
          <a:xfrm>
            <a:off x="6598107" y="1730100"/>
            <a:ext cx="396241" cy="1004280"/>
            <a:chOff x="1229359" y="2019024"/>
            <a:chExt cx="396241" cy="921726"/>
          </a:xfrm>
        </p:grpSpPr>
        <p:cxnSp>
          <p:nvCxnSpPr>
            <p:cNvPr id="126" name="Connecteur droit avec flèche 125">
              <a:extLst>
                <a:ext uri="{FF2B5EF4-FFF2-40B4-BE49-F238E27FC236}">
                  <a16:creationId xmlns="" xmlns:a16="http://schemas.microsoft.com/office/drawing/2014/main" id="{E1AE8865-9335-474B-BDFB-D909B4CBBCB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13181" y="2019024"/>
              <a:ext cx="0" cy="28729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8" name="Rectangle 127">
              <a:extLst>
                <a:ext uri="{FF2B5EF4-FFF2-40B4-BE49-F238E27FC236}">
                  <a16:creationId xmlns="" xmlns:a16="http://schemas.microsoft.com/office/drawing/2014/main" id="{72FB687A-6C1F-A043-9385-635A46E61295}"/>
                </a:ext>
              </a:extLst>
            </p:cNvPr>
            <p:cNvSpPr/>
            <p:nvPr/>
          </p:nvSpPr>
          <p:spPr>
            <a:xfrm>
              <a:off x="1229359" y="2306319"/>
              <a:ext cx="396241" cy="63443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15" name="ZoneTexte 114">
            <a:extLst>
              <a:ext uri="{FF2B5EF4-FFF2-40B4-BE49-F238E27FC236}">
                <a16:creationId xmlns="" xmlns:a16="http://schemas.microsoft.com/office/drawing/2014/main" id="{32C866E9-8C05-B544-9562-9EB2FEA7DDDB}"/>
              </a:ext>
            </a:extLst>
          </p:cNvPr>
          <p:cNvSpPr txBox="1"/>
          <p:nvPr/>
        </p:nvSpPr>
        <p:spPr>
          <a:xfrm>
            <a:off x="1681091" y="2141381"/>
            <a:ext cx="356188" cy="43088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2200" b="1" dirty="0">
                <a:solidFill>
                  <a:srgbClr val="C00000"/>
                </a:solidFill>
              </a:rPr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ZoneTexte 72">
                <a:extLst>
                  <a:ext uri="{FF2B5EF4-FFF2-40B4-BE49-F238E27FC236}">
                    <a16:creationId xmlns="" xmlns:a16="http://schemas.microsoft.com/office/drawing/2014/main" id="{273BFEDD-A20A-0541-9927-F8012176672A}"/>
                  </a:ext>
                </a:extLst>
              </p:cNvPr>
              <p:cNvSpPr txBox="1"/>
              <p:nvPr/>
            </p:nvSpPr>
            <p:spPr>
              <a:xfrm>
                <a:off x="1233080" y="3951922"/>
                <a:ext cx="337360" cy="61093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18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FR" sz="1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fr-FR" sz="18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fr-FR" sz="18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3" name="ZoneTexte 72">
                <a:extLst>
                  <a:ext uri="{FF2B5EF4-FFF2-40B4-BE49-F238E27FC236}">
                    <a16:creationId xmlns:a16="http://schemas.microsoft.com/office/drawing/2014/main" id="{273BFEDD-A20A-0541-9927-F801217667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3080" y="3951922"/>
                <a:ext cx="337360" cy="610936"/>
              </a:xfrm>
              <a:prstGeom prst="rect">
                <a:avLst/>
              </a:prstGeom>
              <a:blipFill>
                <a:blip r:embed="rId6"/>
                <a:stretch>
                  <a:fillRect b="-204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9" name="Groupe 128">
            <a:extLst>
              <a:ext uri="{FF2B5EF4-FFF2-40B4-BE49-F238E27FC236}">
                <a16:creationId xmlns="" xmlns:a16="http://schemas.microsoft.com/office/drawing/2014/main" id="{CEB92564-61E5-EF42-9D40-4ED2A6B3D367}"/>
              </a:ext>
            </a:extLst>
          </p:cNvPr>
          <p:cNvGrpSpPr/>
          <p:nvPr/>
        </p:nvGrpSpPr>
        <p:grpSpPr>
          <a:xfrm>
            <a:off x="5658441" y="1742650"/>
            <a:ext cx="465543" cy="1004280"/>
            <a:chOff x="1229359" y="2019024"/>
            <a:chExt cx="396241" cy="921726"/>
          </a:xfrm>
        </p:grpSpPr>
        <p:cxnSp>
          <p:nvCxnSpPr>
            <p:cNvPr id="130" name="Connecteur droit avec flèche 129">
              <a:extLst>
                <a:ext uri="{FF2B5EF4-FFF2-40B4-BE49-F238E27FC236}">
                  <a16:creationId xmlns="" xmlns:a16="http://schemas.microsoft.com/office/drawing/2014/main" id="{5C28680F-D123-944D-A681-E32D65CE04F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13181" y="2019024"/>
              <a:ext cx="0" cy="28729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1" name="Rectangle 130">
              <a:extLst>
                <a:ext uri="{FF2B5EF4-FFF2-40B4-BE49-F238E27FC236}">
                  <a16:creationId xmlns="" xmlns:a16="http://schemas.microsoft.com/office/drawing/2014/main" id="{70D09799-5338-3441-ACD5-D4CEBD5287EB}"/>
                </a:ext>
              </a:extLst>
            </p:cNvPr>
            <p:cNvSpPr/>
            <p:nvPr/>
          </p:nvSpPr>
          <p:spPr>
            <a:xfrm>
              <a:off x="1229359" y="2306319"/>
              <a:ext cx="396241" cy="63443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7" name="ZoneTexte 136">
                <a:extLst>
                  <a:ext uri="{FF2B5EF4-FFF2-40B4-BE49-F238E27FC236}">
                    <a16:creationId xmlns="" xmlns:a16="http://schemas.microsoft.com/office/drawing/2014/main" id="{9495381F-6440-D946-BB50-A2F9071DE001}"/>
                  </a:ext>
                </a:extLst>
              </p:cNvPr>
              <p:cNvSpPr txBox="1"/>
              <p:nvPr/>
            </p:nvSpPr>
            <p:spPr>
              <a:xfrm>
                <a:off x="5027911" y="3978457"/>
                <a:ext cx="337360" cy="6090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18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FR" sz="1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fr-FR" sz="1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fr-FR" sz="18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37" name="ZoneTexte 136">
                <a:extLst>
                  <a:ext uri="{FF2B5EF4-FFF2-40B4-BE49-F238E27FC236}">
                    <a16:creationId xmlns:a16="http://schemas.microsoft.com/office/drawing/2014/main" id="{9495381F-6440-D946-BB50-A2F9071DE0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7911" y="3978457"/>
                <a:ext cx="337360" cy="609077"/>
              </a:xfrm>
              <a:prstGeom prst="rect">
                <a:avLst/>
              </a:prstGeom>
              <a:blipFill>
                <a:blip r:embed="rId12"/>
                <a:stretch>
                  <a:fillRect b="-408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8" name="ZoneTexte 137">
                <a:extLst>
                  <a:ext uri="{FF2B5EF4-FFF2-40B4-BE49-F238E27FC236}">
                    <a16:creationId xmlns="" xmlns:a16="http://schemas.microsoft.com/office/drawing/2014/main" id="{AA254313-B091-114A-9A45-D44E4BBE3FEA}"/>
                  </a:ext>
                </a:extLst>
              </p:cNvPr>
              <p:cNvSpPr txBox="1"/>
              <p:nvPr/>
            </p:nvSpPr>
            <p:spPr>
              <a:xfrm>
                <a:off x="4426213" y="3978457"/>
                <a:ext cx="300325" cy="63478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18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FR" sz="1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fr-FR" sz="1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fr-FR" sz="18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38" name="ZoneTexte 137">
                <a:extLst>
                  <a:ext uri="{FF2B5EF4-FFF2-40B4-BE49-F238E27FC236}">
                    <a16:creationId xmlns:a16="http://schemas.microsoft.com/office/drawing/2014/main" id="{AA254313-B091-114A-9A45-D44E4BBE3F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6213" y="3978457"/>
                <a:ext cx="300325" cy="634789"/>
              </a:xfrm>
              <a:prstGeom prst="rect">
                <a:avLst/>
              </a:prstGeom>
              <a:blipFill>
                <a:blip r:embed="rId13"/>
                <a:stretch>
                  <a:fillRect r="-41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1" name="Diagramme 100">
            <a:extLst>
              <a:ext uri="{FF2B5EF4-FFF2-40B4-BE49-F238E27FC236}">
                <a16:creationId xmlns="" xmlns:a16="http://schemas.microsoft.com/office/drawing/2014/main" id="{823B9CF7-C7EF-D749-BE06-B9CA04669B12}"/>
              </a:ext>
            </a:extLst>
          </p:cNvPr>
          <p:cNvGraphicFramePr/>
          <p:nvPr/>
        </p:nvGraphicFramePr>
        <p:xfrm>
          <a:off x="6108089" y="2837902"/>
          <a:ext cx="1927700" cy="2015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</p:spTree>
    <p:extLst>
      <p:ext uri="{BB962C8B-B14F-4D97-AF65-F5344CB8AC3E}">
        <p14:creationId xmlns:p14="http://schemas.microsoft.com/office/powerpoint/2010/main" val="36384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21 -0.05741 L 0.04844 -0.36821 " pathEditMode="relative" rAng="0" ptsTypes="AA">
                                      <p:cBhvr>
                                        <p:cTn id="6" dur="1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1" y="-1555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Graphic spid="101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584953" y="625636"/>
            <a:ext cx="20376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dirty="0"/>
              <a:t>5 x 26</a:t>
            </a:r>
          </a:p>
        </p:txBody>
      </p:sp>
      <p:graphicFrame>
        <p:nvGraphicFramePr>
          <p:cNvPr id="10" name="Tableau 9"/>
          <p:cNvGraphicFramePr>
            <a:graphicFrameLocks noGrp="1"/>
          </p:cNvGraphicFramePr>
          <p:nvPr/>
        </p:nvGraphicFramePr>
        <p:xfrm>
          <a:off x="3396342" y="625636"/>
          <a:ext cx="5064378" cy="236220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23019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3019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3019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3019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3019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230199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230199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230199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230199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230199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230199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230199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  <a:gridCol w="230199">
                  <a:extLst>
                    <a:ext uri="{9D8B030D-6E8A-4147-A177-3AD203B41FA5}">
                      <a16:colId xmlns="" xmlns:a16="http://schemas.microsoft.com/office/drawing/2014/main" val="3698706272"/>
                    </a:ext>
                  </a:extLst>
                </a:gridCol>
                <a:gridCol w="230199">
                  <a:extLst>
                    <a:ext uri="{9D8B030D-6E8A-4147-A177-3AD203B41FA5}">
                      <a16:colId xmlns="" xmlns:a16="http://schemas.microsoft.com/office/drawing/2014/main" val="1276555164"/>
                    </a:ext>
                  </a:extLst>
                </a:gridCol>
                <a:gridCol w="230199">
                  <a:extLst>
                    <a:ext uri="{9D8B030D-6E8A-4147-A177-3AD203B41FA5}">
                      <a16:colId xmlns="" xmlns:a16="http://schemas.microsoft.com/office/drawing/2014/main" val="997519246"/>
                    </a:ext>
                  </a:extLst>
                </a:gridCol>
                <a:gridCol w="230199">
                  <a:extLst>
                    <a:ext uri="{9D8B030D-6E8A-4147-A177-3AD203B41FA5}">
                      <a16:colId xmlns="" xmlns:a16="http://schemas.microsoft.com/office/drawing/2014/main" val="2904198922"/>
                    </a:ext>
                  </a:extLst>
                </a:gridCol>
                <a:gridCol w="230199">
                  <a:extLst>
                    <a:ext uri="{9D8B030D-6E8A-4147-A177-3AD203B41FA5}">
                      <a16:colId xmlns="" xmlns:a16="http://schemas.microsoft.com/office/drawing/2014/main" val="186233824"/>
                    </a:ext>
                  </a:extLst>
                </a:gridCol>
                <a:gridCol w="230199">
                  <a:extLst>
                    <a:ext uri="{9D8B030D-6E8A-4147-A177-3AD203B41FA5}">
                      <a16:colId xmlns="" xmlns:a16="http://schemas.microsoft.com/office/drawing/2014/main" val="4255612492"/>
                    </a:ext>
                  </a:extLst>
                </a:gridCol>
                <a:gridCol w="230199">
                  <a:extLst>
                    <a:ext uri="{9D8B030D-6E8A-4147-A177-3AD203B41FA5}">
                      <a16:colId xmlns="" xmlns:a16="http://schemas.microsoft.com/office/drawing/2014/main" val="1223088751"/>
                    </a:ext>
                  </a:extLst>
                </a:gridCol>
                <a:gridCol w="230199">
                  <a:extLst>
                    <a:ext uri="{9D8B030D-6E8A-4147-A177-3AD203B41FA5}">
                      <a16:colId xmlns="" xmlns:a16="http://schemas.microsoft.com/office/drawing/2014/main" val="2866658856"/>
                    </a:ext>
                  </a:extLst>
                </a:gridCol>
                <a:gridCol w="230199">
                  <a:extLst>
                    <a:ext uri="{9D8B030D-6E8A-4147-A177-3AD203B41FA5}">
                      <a16:colId xmlns="" xmlns:a16="http://schemas.microsoft.com/office/drawing/2014/main" val="2542951862"/>
                    </a:ext>
                  </a:extLst>
                </a:gridCol>
                <a:gridCol w="230199">
                  <a:extLst>
                    <a:ext uri="{9D8B030D-6E8A-4147-A177-3AD203B41FA5}">
                      <a16:colId xmlns="" xmlns:a16="http://schemas.microsoft.com/office/drawing/2014/main" val="3486576833"/>
                    </a:ext>
                  </a:extLst>
                </a:gridCol>
              </a:tblGrid>
              <a:tr h="224001"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24001"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24001"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24001"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24001"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24001"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24001"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24001"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24001"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89419382"/>
                  </a:ext>
                </a:extLst>
              </a:tr>
              <a:tr h="224001"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58089027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F7A26458-4CA5-344B-B7F3-75B39A91704D}"/>
              </a:ext>
            </a:extLst>
          </p:cNvPr>
          <p:cNvSpPr/>
          <p:nvPr/>
        </p:nvSpPr>
        <p:spPr>
          <a:xfrm>
            <a:off x="5695815" y="210138"/>
            <a:ext cx="465432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100" b="1" dirty="0">
                <a:solidFill>
                  <a:schemeClr val="accent2">
                    <a:lumMod val="75000"/>
                  </a:schemeClr>
                </a:solidFill>
              </a:rPr>
              <a:t>26</a:t>
            </a:r>
            <a:endParaRPr lang="fr-FR" sz="2100" dirty="0"/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A863368E-6CC3-A54A-8479-834D5A9A5519}"/>
              </a:ext>
            </a:extLst>
          </p:cNvPr>
          <p:cNvSpPr/>
          <p:nvPr/>
        </p:nvSpPr>
        <p:spPr>
          <a:xfrm>
            <a:off x="2873980" y="1598987"/>
            <a:ext cx="522362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100" b="1" dirty="0">
                <a:solidFill>
                  <a:schemeClr val="accent3">
                    <a:lumMod val="50000"/>
                  </a:schemeClr>
                </a:solidFill>
              </a:rPr>
              <a:t>10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="" xmlns:a16="http://schemas.microsoft.com/office/drawing/2014/main" id="{A5437192-7635-0047-A6F5-B5880784321E}"/>
              </a:ext>
            </a:extLst>
          </p:cNvPr>
          <p:cNvSpPr txBox="1"/>
          <p:nvPr/>
        </p:nvSpPr>
        <p:spPr>
          <a:xfrm>
            <a:off x="5149719" y="1516643"/>
            <a:ext cx="1557624" cy="56553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3075" b="1" dirty="0">
                <a:solidFill>
                  <a:schemeClr val="tx1"/>
                </a:solidFill>
              </a:rPr>
              <a:t>10 x 22</a:t>
            </a:r>
          </a:p>
        </p:txBody>
      </p:sp>
      <p:graphicFrame>
        <p:nvGraphicFramePr>
          <p:cNvPr id="9" name="Tableau 8">
            <a:extLst>
              <a:ext uri="{FF2B5EF4-FFF2-40B4-BE49-F238E27FC236}">
                <a16:creationId xmlns="" xmlns:a16="http://schemas.microsoft.com/office/drawing/2014/main" id="{5CA47972-BA33-E94D-861D-4566A16B3A81}"/>
              </a:ext>
            </a:extLst>
          </p:cNvPr>
          <p:cNvGraphicFramePr>
            <a:graphicFrameLocks noGrp="1"/>
          </p:cNvGraphicFramePr>
          <p:nvPr/>
        </p:nvGraphicFramePr>
        <p:xfrm>
          <a:off x="3396342" y="625636"/>
          <a:ext cx="5064378" cy="236220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23019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3019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3019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3019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3019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230199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230199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230199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230199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230199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230199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230199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  <a:gridCol w="230199">
                  <a:extLst>
                    <a:ext uri="{9D8B030D-6E8A-4147-A177-3AD203B41FA5}">
                      <a16:colId xmlns="" xmlns:a16="http://schemas.microsoft.com/office/drawing/2014/main" val="3698706272"/>
                    </a:ext>
                  </a:extLst>
                </a:gridCol>
                <a:gridCol w="230199">
                  <a:extLst>
                    <a:ext uri="{9D8B030D-6E8A-4147-A177-3AD203B41FA5}">
                      <a16:colId xmlns="" xmlns:a16="http://schemas.microsoft.com/office/drawing/2014/main" val="1276555164"/>
                    </a:ext>
                  </a:extLst>
                </a:gridCol>
                <a:gridCol w="230199">
                  <a:extLst>
                    <a:ext uri="{9D8B030D-6E8A-4147-A177-3AD203B41FA5}">
                      <a16:colId xmlns="" xmlns:a16="http://schemas.microsoft.com/office/drawing/2014/main" val="997519246"/>
                    </a:ext>
                  </a:extLst>
                </a:gridCol>
                <a:gridCol w="230199">
                  <a:extLst>
                    <a:ext uri="{9D8B030D-6E8A-4147-A177-3AD203B41FA5}">
                      <a16:colId xmlns="" xmlns:a16="http://schemas.microsoft.com/office/drawing/2014/main" val="2904198922"/>
                    </a:ext>
                  </a:extLst>
                </a:gridCol>
                <a:gridCol w="230199">
                  <a:extLst>
                    <a:ext uri="{9D8B030D-6E8A-4147-A177-3AD203B41FA5}">
                      <a16:colId xmlns="" xmlns:a16="http://schemas.microsoft.com/office/drawing/2014/main" val="186233824"/>
                    </a:ext>
                  </a:extLst>
                </a:gridCol>
                <a:gridCol w="230199">
                  <a:extLst>
                    <a:ext uri="{9D8B030D-6E8A-4147-A177-3AD203B41FA5}">
                      <a16:colId xmlns="" xmlns:a16="http://schemas.microsoft.com/office/drawing/2014/main" val="4255612492"/>
                    </a:ext>
                  </a:extLst>
                </a:gridCol>
                <a:gridCol w="230199">
                  <a:extLst>
                    <a:ext uri="{9D8B030D-6E8A-4147-A177-3AD203B41FA5}">
                      <a16:colId xmlns="" xmlns:a16="http://schemas.microsoft.com/office/drawing/2014/main" val="1223088751"/>
                    </a:ext>
                  </a:extLst>
                </a:gridCol>
                <a:gridCol w="230199">
                  <a:extLst>
                    <a:ext uri="{9D8B030D-6E8A-4147-A177-3AD203B41FA5}">
                      <a16:colId xmlns="" xmlns:a16="http://schemas.microsoft.com/office/drawing/2014/main" val="2866658856"/>
                    </a:ext>
                  </a:extLst>
                </a:gridCol>
                <a:gridCol w="230199">
                  <a:extLst>
                    <a:ext uri="{9D8B030D-6E8A-4147-A177-3AD203B41FA5}">
                      <a16:colId xmlns="" xmlns:a16="http://schemas.microsoft.com/office/drawing/2014/main" val="2542951862"/>
                    </a:ext>
                  </a:extLst>
                </a:gridCol>
                <a:gridCol w="230199">
                  <a:extLst>
                    <a:ext uri="{9D8B030D-6E8A-4147-A177-3AD203B41FA5}">
                      <a16:colId xmlns="" xmlns:a16="http://schemas.microsoft.com/office/drawing/2014/main" val="3486576833"/>
                    </a:ext>
                  </a:extLst>
                </a:gridCol>
              </a:tblGrid>
              <a:tr h="224001"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24001"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24001"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24001"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24001"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24001"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24001"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24001"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24001"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89419382"/>
                  </a:ext>
                </a:extLst>
              </a:tr>
              <a:tr h="224001"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58089027"/>
                  </a:ext>
                </a:extLst>
              </a:tr>
            </a:tbl>
          </a:graphicData>
        </a:graphic>
      </p:graphicFrame>
      <p:sp>
        <p:nvSpPr>
          <p:cNvPr id="12" name="ZoneTexte 11">
            <a:extLst>
              <a:ext uri="{FF2B5EF4-FFF2-40B4-BE49-F238E27FC236}">
                <a16:creationId xmlns="" xmlns:a16="http://schemas.microsoft.com/office/drawing/2014/main" id="{7B34AD57-952D-ED4F-A4B4-DE839DFFC39C}"/>
              </a:ext>
            </a:extLst>
          </p:cNvPr>
          <p:cNvSpPr txBox="1"/>
          <p:nvPr/>
        </p:nvSpPr>
        <p:spPr>
          <a:xfrm>
            <a:off x="4371774" y="980782"/>
            <a:ext cx="3578945" cy="56553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3075" b="1" dirty="0">
                <a:solidFill>
                  <a:schemeClr val="accent2">
                    <a:lumMod val="75000"/>
                  </a:schemeClr>
                </a:solidFill>
              </a:rPr>
              <a:t>la moitié de 10 x 26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="" xmlns:a16="http://schemas.microsoft.com/office/drawing/2014/main" id="{D3F61C06-9040-9E45-887D-D2A9422B5382}"/>
              </a:ext>
            </a:extLst>
          </p:cNvPr>
          <p:cNvSpPr txBox="1"/>
          <p:nvPr/>
        </p:nvSpPr>
        <p:spPr>
          <a:xfrm>
            <a:off x="584953" y="3603611"/>
            <a:ext cx="7288031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/>
              <a:t>Pour multiplier un nombre par 5, on peut le multiplier par 10 et prendre la moitié du résultat.</a:t>
            </a:r>
          </a:p>
        </p:txBody>
      </p:sp>
      <p:sp>
        <p:nvSpPr>
          <p:cNvPr id="15" name="CustomShape 8">
            <a:extLst>
              <a:ext uri="{FF2B5EF4-FFF2-40B4-BE49-F238E27FC236}">
                <a16:creationId xmlns="" xmlns:a16="http://schemas.microsoft.com/office/drawing/2014/main" id="{A561DD6C-5234-F245-BE68-5335C83EF420}"/>
              </a:ext>
            </a:extLst>
          </p:cNvPr>
          <p:cNvSpPr/>
          <p:nvPr/>
        </p:nvSpPr>
        <p:spPr>
          <a:xfrm>
            <a:off x="494040" y="2333001"/>
            <a:ext cx="2219491" cy="717408"/>
          </a:xfrm>
          <a:prstGeom prst="wedgeRoundRectCallout">
            <a:avLst>
              <a:gd name="adj1" fmla="val 43027"/>
              <a:gd name="adj2" fmla="val 110570"/>
              <a:gd name="adj3" fmla="val 16667"/>
            </a:avLst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81635" tIns="40817" rIns="81635" bIns="40817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2540" b="1" spc="-1" dirty="0">
                <a:solidFill>
                  <a:srgbClr val="000000"/>
                </a:solidFill>
                <a:latin typeface="Comic Sans MS"/>
                <a:ea typeface="Calibri"/>
              </a:rPr>
              <a:t>À RETENIR</a:t>
            </a:r>
            <a:endParaRPr lang="fr-FR" sz="2540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07638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78463" y="365942"/>
            <a:ext cx="3531120" cy="602247"/>
          </a:xfrm>
        </p:spPr>
        <p:txBody>
          <a:bodyPr>
            <a:normAutofit/>
          </a:bodyPr>
          <a:lstStyle/>
          <a:p>
            <a:r>
              <a:rPr lang="fr-FR" b="1" dirty="0">
                <a:solidFill>
                  <a:schemeClr val="accent5">
                    <a:lumMod val="75000"/>
                  </a:schemeClr>
                </a:solidFill>
              </a:rPr>
              <a:t>Les fractions</a:t>
            </a:r>
            <a:endParaRPr lang="fr-FR" b="1" dirty="0"/>
          </a:p>
        </p:txBody>
      </p:sp>
      <p:sp>
        <p:nvSpPr>
          <p:cNvPr id="62" name="ZoneTexte 61">
            <a:extLst>
              <a:ext uri="{FF2B5EF4-FFF2-40B4-BE49-F238E27FC236}">
                <a16:creationId xmlns="" xmlns:a16="http://schemas.microsoft.com/office/drawing/2014/main" id="{3BA007B7-4DE2-604E-BB24-5BACDCEB3834}"/>
              </a:ext>
            </a:extLst>
          </p:cNvPr>
          <p:cNvSpPr txBox="1"/>
          <p:nvPr/>
        </p:nvSpPr>
        <p:spPr>
          <a:xfrm>
            <a:off x="557714" y="3285948"/>
            <a:ext cx="585185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100" dirty="0"/>
              <a:t>Place les fractions sur la droite graduée. </a:t>
            </a:r>
            <a:endParaRPr lang="fr-FR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ZoneTexte 93">
                <a:extLst>
                  <a:ext uri="{FF2B5EF4-FFF2-40B4-BE49-F238E27FC236}">
                    <a16:creationId xmlns="" xmlns:a16="http://schemas.microsoft.com/office/drawing/2014/main" id="{D615784D-3353-D74C-A9C4-BE50BF934161}"/>
                  </a:ext>
                </a:extLst>
              </p:cNvPr>
              <p:cNvSpPr txBox="1"/>
              <p:nvPr/>
            </p:nvSpPr>
            <p:spPr>
              <a:xfrm>
                <a:off x="2389418" y="3961022"/>
                <a:ext cx="468578" cy="6347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18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FR" sz="1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</m:num>
                        <m:den>
                          <m:r>
                            <a:rPr lang="fr-FR" sz="1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fr-FR" sz="18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94" name="ZoneTexte 93">
                <a:extLst>
                  <a:ext uri="{FF2B5EF4-FFF2-40B4-BE49-F238E27FC236}">
                    <a16:creationId xmlns:a16="http://schemas.microsoft.com/office/drawing/2014/main" id="{D615784D-3353-D74C-A9C4-BE50BF9341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9418" y="3961022"/>
                <a:ext cx="468578" cy="63478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ZoneTexte 94">
                <a:extLst>
                  <a:ext uri="{FF2B5EF4-FFF2-40B4-BE49-F238E27FC236}">
                    <a16:creationId xmlns="" xmlns:a16="http://schemas.microsoft.com/office/drawing/2014/main" id="{9DE072AA-E30B-B74D-A2F8-68E72231CFCE}"/>
                  </a:ext>
                </a:extLst>
              </p:cNvPr>
              <p:cNvSpPr txBox="1"/>
              <p:nvPr/>
            </p:nvSpPr>
            <p:spPr>
              <a:xfrm>
                <a:off x="3122334" y="3961021"/>
                <a:ext cx="337360" cy="6090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18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FR" sz="1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fr-FR" sz="1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fr-FR" sz="18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95" name="ZoneTexte 94">
                <a:extLst>
                  <a:ext uri="{FF2B5EF4-FFF2-40B4-BE49-F238E27FC236}">
                    <a16:creationId xmlns:a16="http://schemas.microsoft.com/office/drawing/2014/main" id="{9DE072AA-E30B-B74D-A2F8-68E72231CF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2334" y="3961021"/>
                <a:ext cx="337360" cy="609077"/>
              </a:xfrm>
              <a:prstGeom prst="rect">
                <a:avLst/>
              </a:prstGeom>
              <a:blipFill>
                <a:blip r:embed="rId3"/>
                <a:stretch>
                  <a:fillRect b="-208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ZoneTexte 95">
                <a:extLst>
                  <a:ext uri="{FF2B5EF4-FFF2-40B4-BE49-F238E27FC236}">
                    <a16:creationId xmlns="" xmlns:a16="http://schemas.microsoft.com/office/drawing/2014/main" id="{BA361EBB-DA7E-F04F-8512-AF72E54F4886}"/>
                  </a:ext>
                </a:extLst>
              </p:cNvPr>
              <p:cNvSpPr txBox="1"/>
              <p:nvPr/>
            </p:nvSpPr>
            <p:spPr>
              <a:xfrm>
                <a:off x="3724032" y="3955131"/>
                <a:ext cx="337360" cy="6347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18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FR" sz="1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fr-FR" sz="1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fr-FR" sz="18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96" name="ZoneTexte 95">
                <a:extLst>
                  <a:ext uri="{FF2B5EF4-FFF2-40B4-BE49-F238E27FC236}">
                    <a16:creationId xmlns:a16="http://schemas.microsoft.com/office/drawing/2014/main" id="{BA361EBB-DA7E-F04F-8512-AF72E54F48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4032" y="3955131"/>
                <a:ext cx="337360" cy="63478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Groupe 21">
            <a:extLst>
              <a:ext uri="{FF2B5EF4-FFF2-40B4-BE49-F238E27FC236}">
                <a16:creationId xmlns="" xmlns:a16="http://schemas.microsoft.com/office/drawing/2014/main" id="{577B4A94-C9FD-A547-A2B2-B88733752E1A}"/>
              </a:ext>
            </a:extLst>
          </p:cNvPr>
          <p:cNvGrpSpPr/>
          <p:nvPr/>
        </p:nvGrpSpPr>
        <p:grpSpPr>
          <a:xfrm>
            <a:off x="1229359" y="1710073"/>
            <a:ext cx="396241" cy="1004280"/>
            <a:chOff x="1229359" y="2019024"/>
            <a:chExt cx="396241" cy="921726"/>
          </a:xfrm>
        </p:grpSpPr>
        <p:cxnSp>
          <p:nvCxnSpPr>
            <p:cNvPr id="153" name="Connecteur droit avec flèche 152">
              <a:extLst>
                <a:ext uri="{FF2B5EF4-FFF2-40B4-BE49-F238E27FC236}">
                  <a16:creationId xmlns="" xmlns:a16="http://schemas.microsoft.com/office/drawing/2014/main" id="{6B58B678-9CC5-3A46-BE06-EC6B0C94662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13181" y="2019024"/>
              <a:ext cx="0" cy="28729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0">
              <a:extLst>
                <a:ext uri="{FF2B5EF4-FFF2-40B4-BE49-F238E27FC236}">
                  <a16:creationId xmlns="" xmlns:a16="http://schemas.microsoft.com/office/drawing/2014/main" id="{332A14BB-24CD-854B-BB5E-F592ACAF8F43}"/>
                </a:ext>
              </a:extLst>
            </p:cNvPr>
            <p:cNvSpPr/>
            <p:nvPr/>
          </p:nvSpPr>
          <p:spPr>
            <a:xfrm>
              <a:off x="1229359" y="2306319"/>
              <a:ext cx="396241" cy="63443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3" name="ZoneTexte 22">
            <a:extLst>
              <a:ext uri="{FF2B5EF4-FFF2-40B4-BE49-F238E27FC236}">
                <a16:creationId xmlns="" xmlns:a16="http://schemas.microsoft.com/office/drawing/2014/main" id="{03330E41-C897-F74C-877B-F673C65F33D6}"/>
              </a:ext>
            </a:extLst>
          </p:cNvPr>
          <p:cNvSpPr txBox="1"/>
          <p:nvPr/>
        </p:nvSpPr>
        <p:spPr>
          <a:xfrm>
            <a:off x="1254440" y="2135715"/>
            <a:ext cx="356188" cy="43088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2200" b="1" dirty="0">
                <a:solidFill>
                  <a:srgbClr val="C00000"/>
                </a:solidFill>
              </a:rPr>
              <a:t>A</a:t>
            </a:r>
          </a:p>
        </p:txBody>
      </p:sp>
      <p:sp>
        <p:nvSpPr>
          <p:cNvPr id="176" name="ZoneTexte 175">
            <a:extLst>
              <a:ext uri="{FF2B5EF4-FFF2-40B4-BE49-F238E27FC236}">
                <a16:creationId xmlns="" xmlns:a16="http://schemas.microsoft.com/office/drawing/2014/main" id="{0C01DBAD-4DF5-1A4E-BB8B-482E4E198123}"/>
              </a:ext>
            </a:extLst>
          </p:cNvPr>
          <p:cNvSpPr txBox="1"/>
          <p:nvPr/>
        </p:nvSpPr>
        <p:spPr>
          <a:xfrm>
            <a:off x="2106064" y="2147283"/>
            <a:ext cx="333746" cy="43088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2200" b="1" dirty="0">
                <a:solidFill>
                  <a:srgbClr val="C00000"/>
                </a:solidFill>
              </a:rPr>
              <a:t>C</a:t>
            </a:r>
          </a:p>
        </p:txBody>
      </p:sp>
      <p:sp>
        <p:nvSpPr>
          <p:cNvPr id="177" name="ZoneTexte 176">
            <a:extLst>
              <a:ext uri="{FF2B5EF4-FFF2-40B4-BE49-F238E27FC236}">
                <a16:creationId xmlns="" xmlns:a16="http://schemas.microsoft.com/office/drawing/2014/main" id="{AFC73192-9AE2-5549-B30D-AF4EEA8FC8FD}"/>
              </a:ext>
            </a:extLst>
          </p:cNvPr>
          <p:cNvSpPr txBox="1"/>
          <p:nvPr/>
        </p:nvSpPr>
        <p:spPr>
          <a:xfrm>
            <a:off x="3056242" y="2137555"/>
            <a:ext cx="362600" cy="43088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2200" b="1" dirty="0">
                <a:solidFill>
                  <a:srgbClr val="C00000"/>
                </a:solidFill>
              </a:rPr>
              <a:t>D</a:t>
            </a:r>
          </a:p>
        </p:txBody>
      </p:sp>
      <p:sp>
        <p:nvSpPr>
          <p:cNvPr id="179" name="ZoneTexte 178">
            <a:extLst>
              <a:ext uri="{FF2B5EF4-FFF2-40B4-BE49-F238E27FC236}">
                <a16:creationId xmlns="" xmlns:a16="http://schemas.microsoft.com/office/drawing/2014/main" id="{95688EAA-7662-9E4B-BB65-D7B37DF9EFEB}"/>
              </a:ext>
            </a:extLst>
          </p:cNvPr>
          <p:cNvSpPr txBox="1"/>
          <p:nvPr/>
        </p:nvSpPr>
        <p:spPr>
          <a:xfrm>
            <a:off x="5737657" y="2134101"/>
            <a:ext cx="314510" cy="43088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2200" b="1" dirty="0">
                <a:solidFill>
                  <a:srgbClr val="C00000"/>
                </a:solidFill>
              </a:rPr>
              <a:t>F</a:t>
            </a:r>
          </a:p>
        </p:txBody>
      </p:sp>
      <p:sp>
        <p:nvSpPr>
          <p:cNvPr id="180" name="ZoneTexte 179">
            <a:extLst>
              <a:ext uri="{FF2B5EF4-FFF2-40B4-BE49-F238E27FC236}">
                <a16:creationId xmlns="" xmlns:a16="http://schemas.microsoft.com/office/drawing/2014/main" id="{124D4C10-8262-7D4C-BCBE-48C7B72E000C}"/>
              </a:ext>
            </a:extLst>
          </p:cNvPr>
          <p:cNvSpPr txBox="1"/>
          <p:nvPr/>
        </p:nvSpPr>
        <p:spPr>
          <a:xfrm>
            <a:off x="6598107" y="2134100"/>
            <a:ext cx="364202" cy="43088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2200" b="1" dirty="0">
                <a:solidFill>
                  <a:srgbClr val="C00000"/>
                </a:solidFill>
              </a:rPr>
              <a:t>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ZoneTexte 63">
                <a:extLst>
                  <a:ext uri="{FF2B5EF4-FFF2-40B4-BE49-F238E27FC236}">
                    <a16:creationId xmlns="" xmlns:a16="http://schemas.microsoft.com/office/drawing/2014/main" id="{F552AACD-AEE3-CB4D-9A8D-4BB56B5B493D}"/>
                  </a:ext>
                </a:extLst>
              </p:cNvPr>
              <p:cNvSpPr txBox="1"/>
              <p:nvPr/>
            </p:nvSpPr>
            <p:spPr>
              <a:xfrm>
                <a:off x="1675366" y="2058870"/>
                <a:ext cx="337360" cy="61093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18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FR" sz="1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fr-FR" sz="18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fr-FR" sz="18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64" name="ZoneTexte 63">
                <a:extLst>
                  <a:ext uri="{FF2B5EF4-FFF2-40B4-BE49-F238E27FC236}">
                    <a16:creationId xmlns:a16="http://schemas.microsoft.com/office/drawing/2014/main" id="{F552AACD-AEE3-CB4D-9A8D-4BB56B5B49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5366" y="2058870"/>
                <a:ext cx="337360" cy="610936"/>
              </a:xfrm>
              <a:prstGeom prst="rect">
                <a:avLst/>
              </a:prstGeom>
              <a:blipFill>
                <a:blip r:embed="rId5"/>
                <a:stretch>
                  <a:fillRect b="-408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e 2">
            <a:extLst>
              <a:ext uri="{FF2B5EF4-FFF2-40B4-BE49-F238E27FC236}">
                <a16:creationId xmlns="" xmlns:a16="http://schemas.microsoft.com/office/drawing/2014/main" id="{BAB54263-FAF6-8344-831E-B3F892470988}"/>
              </a:ext>
            </a:extLst>
          </p:cNvPr>
          <p:cNvGrpSpPr/>
          <p:nvPr/>
        </p:nvGrpSpPr>
        <p:grpSpPr>
          <a:xfrm>
            <a:off x="359415" y="1051778"/>
            <a:ext cx="8447966" cy="634736"/>
            <a:chOff x="359415" y="1051778"/>
            <a:chExt cx="8447966" cy="634736"/>
          </a:xfrm>
        </p:grpSpPr>
        <p:sp>
          <p:nvSpPr>
            <p:cNvPr id="72" name="ZoneTexte 71">
              <a:extLst>
                <a:ext uri="{FF2B5EF4-FFF2-40B4-BE49-F238E27FC236}">
                  <a16:creationId xmlns="" xmlns:a16="http://schemas.microsoft.com/office/drawing/2014/main" id="{09C23ED2-0F02-7244-B63A-3CF1E69B4B7E}"/>
                </a:ext>
              </a:extLst>
            </p:cNvPr>
            <p:cNvSpPr txBox="1"/>
            <p:nvPr/>
          </p:nvSpPr>
          <p:spPr>
            <a:xfrm>
              <a:off x="359415" y="1051778"/>
              <a:ext cx="2335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dirty="0"/>
                <a:t>0</a:t>
              </a:r>
            </a:p>
          </p:txBody>
        </p:sp>
        <p:sp>
          <p:nvSpPr>
            <p:cNvPr id="75" name="ZoneTexte 74">
              <a:extLst>
                <a:ext uri="{FF2B5EF4-FFF2-40B4-BE49-F238E27FC236}">
                  <a16:creationId xmlns="" xmlns:a16="http://schemas.microsoft.com/office/drawing/2014/main" id="{91852D33-DF11-9E4C-8636-119D163D6C47}"/>
                </a:ext>
              </a:extLst>
            </p:cNvPr>
            <p:cNvSpPr txBox="1"/>
            <p:nvPr/>
          </p:nvSpPr>
          <p:spPr>
            <a:xfrm>
              <a:off x="3920470" y="1059134"/>
              <a:ext cx="2335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dirty="0"/>
                <a:t>2</a:t>
              </a:r>
            </a:p>
          </p:txBody>
        </p:sp>
        <p:cxnSp>
          <p:nvCxnSpPr>
            <p:cNvPr id="76" name="Connecteur droit 75">
              <a:extLst>
                <a:ext uri="{FF2B5EF4-FFF2-40B4-BE49-F238E27FC236}">
                  <a16:creationId xmlns="" xmlns:a16="http://schemas.microsoft.com/office/drawing/2014/main" id="{870BA9AA-E49C-6B47-880B-437DD5F3DD0E}"/>
                </a:ext>
              </a:extLst>
            </p:cNvPr>
            <p:cNvCxnSpPr>
              <a:cxnSpLocks/>
            </p:cNvCxnSpPr>
            <p:nvPr/>
          </p:nvCxnSpPr>
          <p:spPr>
            <a:xfrm>
              <a:off x="525139" y="1584544"/>
              <a:ext cx="8282242" cy="0"/>
            </a:xfrm>
            <a:prstGeom prst="line">
              <a:avLst/>
            </a:prstGeom>
            <a:ln w="69850" cap="sq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Connecteur droit 77">
              <a:extLst>
                <a:ext uri="{FF2B5EF4-FFF2-40B4-BE49-F238E27FC236}">
                  <a16:creationId xmlns="" xmlns:a16="http://schemas.microsoft.com/office/drawing/2014/main" id="{F998A1D4-A0B4-FE40-B8A9-E7296CEEDCD9}"/>
                </a:ext>
              </a:extLst>
            </p:cNvPr>
            <p:cNvCxnSpPr>
              <a:cxnSpLocks/>
            </p:cNvCxnSpPr>
            <p:nvPr/>
          </p:nvCxnSpPr>
          <p:spPr>
            <a:xfrm>
              <a:off x="524513" y="1500213"/>
              <a:ext cx="0" cy="169862"/>
            </a:xfrm>
            <a:prstGeom prst="line">
              <a:avLst/>
            </a:prstGeom>
            <a:ln w="69850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Connecteur droit 81">
              <a:extLst>
                <a:ext uri="{FF2B5EF4-FFF2-40B4-BE49-F238E27FC236}">
                  <a16:creationId xmlns="" xmlns:a16="http://schemas.microsoft.com/office/drawing/2014/main" id="{535AB899-25E7-A741-A9BF-1312FACCC7DC}"/>
                </a:ext>
              </a:extLst>
            </p:cNvPr>
            <p:cNvCxnSpPr>
              <a:cxnSpLocks/>
            </p:cNvCxnSpPr>
            <p:nvPr/>
          </p:nvCxnSpPr>
          <p:spPr>
            <a:xfrm>
              <a:off x="2284158" y="1500213"/>
              <a:ext cx="0" cy="169862"/>
            </a:xfrm>
            <a:prstGeom prst="line">
              <a:avLst/>
            </a:prstGeom>
            <a:ln w="69850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Connecteur droit 82">
              <a:extLst>
                <a:ext uri="{FF2B5EF4-FFF2-40B4-BE49-F238E27FC236}">
                  <a16:creationId xmlns="" xmlns:a16="http://schemas.microsoft.com/office/drawing/2014/main" id="{FF3DA2DE-1ED3-2F49-8943-58C714CB58BC}"/>
                </a:ext>
              </a:extLst>
            </p:cNvPr>
            <p:cNvCxnSpPr>
              <a:cxnSpLocks/>
            </p:cNvCxnSpPr>
            <p:nvPr/>
          </p:nvCxnSpPr>
          <p:spPr>
            <a:xfrm>
              <a:off x="5882492" y="1503751"/>
              <a:ext cx="0" cy="169862"/>
            </a:xfrm>
            <a:prstGeom prst="line">
              <a:avLst/>
            </a:prstGeom>
            <a:ln w="69850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Connecteur droit 83">
              <a:extLst>
                <a:ext uri="{FF2B5EF4-FFF2-40B4-BE49-F238E27FC236}">
                  <a16:creationId xmlns="" xmlns:a16="http://schemas.microsoft.com/office/drawing/2014/main" id="{75D6835A-DA7A-9C44-8C79-F1329ACF8965}"/>
                </a:ext>
              </a:extLst>
            </p:cNvPr>
            <p:cNvCxnSpPr>
              <a:cxnSpLocks/>
            </p:cNvCxnSpPr>
            <p:nvPr/>
          </p:nvCxnSpPr>
          <p:spPr>
            <a:xfrm>
              <a:off x="4083131" y="1500147"/>
              <a:ext cx="0" cy="169862"/>
            </a:xfrm>
            <a:prstGeom prst="line">
              <a:avLst/>
            </a:prstGeom>
            <a:ln w="69850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ZoneTexte 84">
              <a:extLst>
                <a:ext uri="{FF2B5EF4-FFF2-40B4-BE49-F238E27FC236}">
                  <a16:creationId xmlns="" xmlns:a16="http://schemas.microsoft.com/office/drawing/2014/main" id="{8BBE988E-315C-A541-97EE-0A93F3816DCD}"/>
                </a:ext>
              </a:extLst>
            </p:cNvPr>
            <p:cNvSpPr txBox="1"/>
            <p:nvPr/>
          </p:nvSpPr>
          <p:spPr>
            <a:xfrm>
              <a:off x="2113502" y="1067919"/>
              <a:ext cx="2335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dirty="0"/>
                <a:t>1</a:t>
              </a:r>
            </a:p>
          </p:txBody>
        </p:sp>
        <p:sp>
          <p:nvSpPr>
            <p:cNvPr id="86" name="ZoneTexte 85">
              <a:extLst>
                <a:ext uri="{FF2B5EF4-FFF2-40B4-BE49-F238E27FC236}">
                  <a16:creationId xmlns="" xmlns:a16="http://schemas.microsoft.com/office/drawing/2014/main" id="{D63C17DE-E7B4-E44A-862F-5961556745B4}"/>
                </a:ext>
              </a:extLst>
            </p:cNvPr>
            <p:cNvSpPr txBox="1"/>
            <p:nvPr/>
          </p:nvSpPr>
          <p:spPr>
            <a:xfrm>
              <a:off x="5719258" y="1066829"/>
              <a:ext cx="2335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dirty="0"/>
                <a:t>3</a:t>
              </a:r>
            </a:p>
          </p:txBody>
        </p:sp>
        <p:sp>
          <p:nvSpPr>
            <p:cNvPr id="87" name="ZoneTexte 86">
              <a:extLst>
                <a:ext uri="{FF2B5EF4-FFF2-40B4-BE49-F238E27FC236}">
                  <a16:creationId xmlns="" xmlns:a16="http://schemas.microsoft.com/office/drawing/2014/main" id="{17EEB6AD-8268-344B-BACC-B0C3E8255276}"/>
                </a:ext>
              </a:extLst>
            </p:cNvPr>
            <p:cNvSpPr txBox="1"/>
            <p:nvPr/>
          </p:nvSpPr>
          <p:spPr>
            <a:xfrm>
              <a:off x="7531104" y="1070609"/>
              <a:ext cx="2335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dirty="0"/>
                <a:t>4</a:t>
              </a:r>
            </a:p>
          </p:txBody>
        </p:sp>
        <p:cxnSp>
          <p:nvCxnSpPr>
            <p:cNvPr id="88" name="Connecteur droit 87">
              <a:extLst>
                <a:ext uri="{FF2B5EF4-FFF2-40B4-BE49-F238E27FC236}">
                  <a16:creationId xmlns="" xmlns:a16="http://schemas.microsoft.com/office/drawing/2014/main" id="{D6EAC87C-2FEF-5E4F-905F-CCBEBA1C6078}"/>
                </a:ext>
              </a:extLst>
            </p:cNvPr>
            <p:cNvCxnSpPr>
              <a:cxnSpLocks/>
            </p:cNvCxnSpPr>
            <p:nvPr/>
          </p:nvCxnSpPr>
          <p:spPr>
            <a:xfrm>
              <a:off x="7694674" y="1513780"/>
              <a:ext cx="0" cy="159064"/>
            </a:xfrm>
            <a:prstGeom prst="line">
              <a:avLst/>
            </a:prstGeom>
            <a:ln w="69850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9" name="Groupe 88">
              <a:extLst>
                <a:ext uri="{FF2B5EF4-FFF2-40B4-BE49-F238E27FC236}">
                  <a16:creationId xmlns="" xmlns:a16="http://schemas.microsoft.com/office/drawing/2014/main" id="{C0473AEE-9358-AD45-BFE8-A68324F8A354}"/>
                </a:ext>
              </a:extLst>
            </p:cNvPr>
            <p:cNvGrpSpPr/>
            <p:nvPr/>
          </p:nvGrpSpPr>
          <p:grpSpPr>
            <a:xfrm>
              <a:off x="518877" y="1486671"/>
              <a:ext cx="8174840" cy="199843"/>
              <a:chOff x="524513" y="890842"/>
              <a:chExt cx="8174840" cy="199843"/>
            </a:xfrm>
          </p:grpSpPr>
          <p:cxnSp>
            <p:nvCxnSpPr>
              <p:cNvPr id="90" name="Connecteur droit 89">
                <a:extLst>
                  <a:ext uri="{FF2B5EF4-FFF2-40B4-BE49-F238E27FC236}">
                    <a16:creationId xmlns="" xmlns:a16="http://schemas.microsoft.com/office/drawing/2014/main" id="{765A508C-AB70-8047-9989-EB7E7011080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5533" y="999315"/>
                <a:ext cx="8153820" cy="0"/>
              </a:xfrm>
              <a:prstGeom prst="line">
                <a:avLst/>
              </a:prstGeom>
              <a:ln w="38100" cap="sq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Connecteur droit 90">
                <a:extLst>
                  <a:ext uri="{FF2B5EF4-FFF2-40B4-BE49-F238E27FC236}">
                    <a16:creationId xmlns="" xmlns:a16="http://schemas.microsoft.com/office/drawing/2014/main" id="{71861B4F-A720-5441-8A9D-6DAF94C81F2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4513" y="895883"/>
                <a:ext cx="0" cy="187297"/>
              </a:xfrm>
              <a:prstGeom prst="line">
                <a:avLst/>
              </a:prstGeom>
              <a:ln w="28575" cap="sq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Connecteur droit 91">
                <a:extLst>
                  <a:ext uri="{FF2B5EF4-FFF2-40B4-BE49-F238E27FC236}">
                    <a16:creationId xmlns="" xmlns:a16="http://schemas.microsoft.com/office/drawing/2014/main" id="{D47F2146-46EC-8244-BF55-86A65F4060D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25449" y="892031"/>
                <a:ext cx="0" cy="187297"/>
              </a:xfrm>
              <a:prstGeom prst="line">
                <a:avLst/>
              </a:prstGeom>
              <a:ln w="28575" cap="sq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Connecteur droit 92">
                <a:extLst>
                  <a:ext uri="{FF2B5EF4-FFF2-40B4-BE49-F238E27FC236}">
                    <a16:creationId xmlns="" xmlns:a16="http://schemas.microsoft.com/office/drawing/2014/main" id="{0FF6AE24-1423-DD49-9ED9-54E520D4E39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86384" y="899456"/>
                <a:ext cx="0" cy="187297"/>
              </a:xfrm>
              <a:prstGeom prst="line">
                <a:avLst/>
              </a:prstGeom>
              <a:ln w="28575" cap="sq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Connecteur droit 96">
                <a:extLst>
                  <a:ext uri="{FF2B5EF4-FFF2-40B4-BE49-F238E27FC236}">
                    <a16:creationId xmlns="" xmlns:a16="http://schemas.microsoft.com/office/drawing/2014/main" id="{82A42936-CF93-9E41-BA15-79BB8ABA0BB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52323" y="897989"/>
                <a:ext cx="0" cy="187297"/>
              </a:xfrm>
              <a:prstGeom prst="line">
                <a:avLst/>
              </a:prstGeom>
              <a:ln w="28575" cap="sq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Connecteur droit 97">
                <a:extLst>
                  <a:ext uri="{FF2B5EF4-FFF2-40B4-BE49-F238E27FC236}">
                    <a16:creationId xmlns="" xmlns:a16="http://schemas.microsoft.com/office/drawing/2014/main" id="{093CAA68-B28B-DA48-8880-1037C3BAB4E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81957" y="890842"/>
                <a:ext cx="0" cy="187297"/>
              </a:xfrm>
              <a:prstGeom prst="line">
                <a:avLst/>
              </a:prstGeom>
              <a:ln w="28575" cap="sq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Connecteur droit 98">
                <a:extLst>
                  <a:ext uri="{FF2B5EF4-FFF2-40B4-BE49-F238E27FC236}">
                    <a16:creationId xmlns="" xmlns:a16="http://schemas.microsoft.com/office/drawing/2014/main" id="{B1CE9060-82E8-6C4F-A906-9D6B1BBDDDB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65500" y="896888"/>
                <a:ext cx="0" cy="187297"/>
              </a:xfrm>
              <a:prstGeom prst="line">
                <a:avLst/>
              </a:prstGeom>
              <a:ln w="28575" cap="sq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Connecteur droit 99">
                <a:extLst>
                  <a:ext uri="{FF2B5EF4-FFF2-40B4-BE49-F238E27FC236}">
                    <a16:creationId xmlns="" xmlns:a16="http://schemas.microsoft.com/office/drawing/2014/main" id="{A4381DD2-351D-E341-9467-B0255B749C2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131292" y="896608"/>
                <a:ext cx="0" cy="190537"/>
              </a:xfrm>
              <a:prstGeom prst="line">
                <a:avLst/>
              </a:prstGeom>
              <a:ln w="28575" cap="sq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Connecteur droit 102">
                <a:extLst>
                  <a:ext uri="{FF2B5EF4-FFF2-40B4-BE49-F238E27FC236}">
                    <a16:creationId xmlns="" xmlns:a16="http://schemas.microsoft.com/office/drawing/2014/main" id="{327C5FAF-3DA5-FE4D-836C-9BAA0B4B9DD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43232" y="900148"/>
                <a:ext cx="0" cy="190537"/>
              </a:xfrm>
              <a:prstGeom prst="line">
                <a:avLst/>
              </a:prstGeom>
              <a:ln w="28575" cap="sq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Connecteur droit 103">
                <a:extLst>
                  <a:ext uri="{FF2B5EF4-FFF2-40B4-BE49-F238E27FC236}">
                    <a16:creationId xmlns="" xmlns:a16="http://schemas.microsoft.com/office/drawing/2014/main" id="{B8BAA526-31E0-6A48-AD33-9A7BF5A5D35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59453" y="898951"/>
                <a:ext cx="0" cy="187297"/>
              </a:xfrm>
              <a:prstGeom prst="line">
                <a:avLst/>
              </a:prstGeom>
              <a:ln w="28575" cap="sq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Connecteur droit 104">
                <a:extLst>
                  <a:ext uri="{FF2B5EF4-FFF2-40B4-BE49-F238E27FC236}">
                    <a16:creationId xmlns="" xmlns:a16="http://schemas.microsoft.com/office/drawing/2014/main" id="{9DCF3E68-266B-5047-8C39-B1991C8D1A6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06658" y="900148"/>
                <a:ext cx="0" cy="187297"/>
              </a:xfrm>
              <a:prstGeom prst="line">
                <a:avLst/>
              </a:prstGeom>
              <a:ln w="28575" cap="sq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Connecteur droit 107">
                <a:extLst>
                  <a:ext uri="{FF2B5EF4-FFF2-40B4-BE49-F238E27FC236}">
                    <a16:creationId xmlns="" xmlns:a16="http://schemas.microsoft.com/office/drawing/2014/main" id="{67B07CA3-88E8-734F-8540-065C81F4105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54819" y="900132"/>
                <a:ext cx="0" cy="187297"/>
              </a:xfrm>
              <a:prstGeom prst="line">
                <a:avLst/>
              </a:prstGeom>
              <a:ln w="28575" cap="sq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Connecteur droit 108">
                <a:extLst>
                  <a:ext uri="{FF2B5EF4-FFF2-40B4-BE49-F238E27FC236}">
                    <a16:creationId xmlns="" xmlns:a16="http://schemas.microsoft.com/office/drawing/2014/main" id="{AEF68C6B-A3DE-0F47-A91C-AA92BFDA079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98774" y="900148"/>
                <a:ext cx="0" cy="187297"/>
              </a:xfrm>
              <a:prstGeom prst="line">
                <a:avLst/>
              </a:prstGeom>
              <a:ln w="28575" cap="sq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Connecteur droit 110">
                <a:extLst>
                  <a:ext uri="{FF2B5EF4-FFF2-40B4-BE49-F238E27FC236}">
                    <a16:creationId xmlns="" xmlns:a16="http://schemas.microsoft.com/office/drawing/2014/main" id="{60B53BDB-F73D-AF4E-8AAC-250D332371E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67542" y="900148"/>
                <a:ext cx="0" cy="187297"/>
              </a:xfrm>
              <a:prstGeom prst="line">
                <a:avLst/>
              </a:prstGeom>
              <a:ln w="28575" cap="sq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Connecteur droit 111">
                <a:extLst>
                  <a:ext uri="{FF2B5EF4-FFF2-40B4-BE49-F238E27FC236}">
                    <a16:creationId xmlns="" xmlns:a16="http://schemas.microsoft.com/office/drawing/2014/main" id="{B4F14645-B45C-1242-BB8B-833BBCB6CF0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785670" y="900148"/>
                <a:ext cx="0" cy="187297"/>
              </a:xfrm>
              <a:prstGeom prst="line">
                <a:avLst/>
              </a:prstGeom>
              <a:ln w="28575" cap="sq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Connecteur droit 112">
                <a:extLst>
                  <a:ext uri="{FF2B5EF4-FFF2-40B4-BE49-F238E27FC236}">
                    <a16:creationId xmlns="" xmlns:a16="http://schemas.microsoft.com/office/drawing/2014/main" id="{0AF13776-E645-1247-AAF0-C3F27AE4A8D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543239" y="898529"/>
                <a:ext cx="0" cy="190537"/>
              </a:xfrm>
              <a:prstGeom prst="line">
                <a:avLst/>
              </a:prstGeom>
              <a:ln w="28575" cap="sq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Connecteur droit 117">
                <a:extLst>
                  <a:ext uri="{FF2B5EF4-FFF2-40B4-BE49-F238E27FC236}">
                    <a16:creationId xmlns="" xmlns:a16="http://schemas.microsoft.com/office/drawing/2014/main" id="{4AAD644A-8211-6444-A2A4-4875D9631BA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19443" y="900127"/>
                <a:ext cx="0" cy="187297"/>
              </a:xfrm>
              <a:prstGeom prst="line">
                <a:avLst/>
              </a:prstGeom>
              <a:ln w="28575" cap="sq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Connecteur droit 126">
                <a:extLst>
                  <a:ext uri="{FF2B5EF4-FFF2-40B4-BE49-F238E27FC236}">
                    <a16:creationId xmlns="" xmlns:a16="http://schemas.microsoft.com/office/drawing/2014/main" id="{E3FF6FF7-4FC2-C843-82FD-EFE8A71A008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647937" y="896888"/>
                <a:ext cx="0" cy="187297"/>
              </a:xfrm>
              <a:prstGeom prst="line">
                <a:avLst/>
              </a:prstGeom>
              <a:ln w="28575" cap="sq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Connecteur droit 132">
                <a:extLst>
                  <a:ext uri="{FF2B5EF4-FFF2-40B4-BE49-F238E27FC236}">
                    <a16:creationId xmlns="" xmlns:a16="http://schemas.microsoft.com/office/drawing/2014/main" id="{76B62C9A-E14C-F24A-A4DB-D42941A7A87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16308" y="897989"/>
                <a:ext cx="0" cy="187297"/>
              </a:xfrm>
              <a:prstGeom prst="line">
                <a:avLst/>
              </a:prstGeom>
              <a:ln w="28575" cap="sq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Connecteur droit 133">
                <a:extLst>
                  <a:ext uri="{FF2B5EF4-FFF2-40B4-BE49-F238E27FC236}">
                    <a16:creationId xmlns="" xmlns:a16="http://schemas.microsoft.com/office/drawing/2014/main" id="{920009DB-E9B0-AB40-8852-74D76C9F32E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704282" y="904969"/>
                <a:ext cx="0" cy="172800"/>
              </a:xfrm>
              <a:prstGeom prst="line">
                <a:avLst/>
              </a:prstGeom>
              <a:ln w="28575" cap="sq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4" name="Groupe 73">
            <a:extLst>
              <a:ext uri="{FF2B5EF4-FFF2-40B4-BE49-F238E27FC236}">
                <a16:creationId xmlns="" xmlns:a16="http://schemas.microsoft.com/office/drawing/2014/main" id="{711960D9-9E62-4E4B-BA71-036EE44B0877}"/>
              </a:ext>
            </a:extLst>
          </p:cNvPr>
          <p:cNvGrpSpPr/>
          <p:nvPr/>
        </p:nvGrpSpPr>
        <p:grpSpPr>
          <a:xfrm>
            <a:off x="1663532" y="1709552"/>
            <a:ext cx="396241" cy="1004280"/>
            <a:chOff x="1229359" y="2019024"/>
            <a:chExt cx="396241" cy="921726"/>
          </a:xfrm>
        </p:grpSpPr>
        <p:cxnSp>
          <p:nvCxnSpPr>
            <p:cNvPr id="77" name="Connecteur droit avec flèche 76">
              <a:extLst>
                <a:ext uri="{FF2B5EF4-FFF2-40B4-BE49-F238E27FC236}">
                  <a16:creationId xmlns="" xmlns:a16="http://schemas.microsoft.com/office/drawing/2014/main" id="{74A1ADCA-AAB9-EA4D-9B68-7C8191C8422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13181" y="2019024"/>
              <a:ext cx="0" cy="28729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Rectangle 78">
              <a:extLst>
                <a:ext uri="{FF2B5EF4-FFF2-40B4-BE49-F238E27FC236}">
                  <a16:creationId xmlns="" xmlns:a16="http://schemas.microsoft.com/office/drawing/2014/main" id="{5E3BF29C-6FEB-B34A-A5F0-2EA1025C1230}"/>
                </a:ext>
              </a:extLst>
            </p:cNvPr>
            <p:cNvSpPr/>
            <p:nvPr/>
          </p:nvSpPr>
          <p:spPr>
            <a:xfrm>
              <a:off x="1229359" y="2306319"/>
              <a:ext cx="396241" cy="63443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80" name="Groupe 79">
            <a:extLst>
              <a:ext uri="{FF2B5EF4-FFF2-40B4-BE49-F238E27FC236}">
                <a16:creationId xmlns="" xmlns:a16="http://schemas.microsoft.com/office/drawing/2014/main" id="{B924E6C2-11C0-C84E-80AB-F97982FC5671}"/>
              </a:ext>
            </a:extLst>
          </p:cNvPr>
          <p:cNvGrpSpPr/>
          <p:nvPr/>
        </p:nvGrpSpPr>
        <p:grpSpPr>
          <a:xfrm>
            <a:off x="2094960" y="1709552"/>
            <a:ext cx="396241" cy="993488"/>
            <a:chOff x="1229359" y="2019024"/>
            <a:chExt cx="396241" cy="921726"/>
          </a:xfrm>
        </p:grpSpPr>
        <p:cxnSp>
          <p:nvCxnSpPr>
            <p:cNvPr id="81" name="Connecteur droit avec flèche 80">
              <a:extLst>
                <a:ext uri="{FF2B5EF4-FFF2-40B4-BE49-F238E27FC236}">
                  <a16:creationId xmlns="" xmlns:a16="http://schemas.microsoft.com/office/drawing/2014/main" id="{AD121848-8109-0543-987A-2C3A78D2798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13181" y="2019024"/>
              <a:ext cx="0" cy="28729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Rectangle 105">
              <a:extLst>
                <a:ext uri="{FF2B5EF4-FFF2-40B4-BE49-F238E27FC236}">
                  <a16:creationId xmlns="" xmlns:a16="http://schemas.microsoft.com/office/drawing/2014/main" id="{E5A7C63B-DFA0-4D41-BDEF-6E7099A1F838}"/>
                </a:ext>
              </a:extLst>
            </p:cNvPr>
            <p:cNvSpPr/>
            <p:nvPr/>
          </p:nvSpPr>
          <p:spPr>
            <a:xfrm>
              <a:off x="1229359" y="2306319"/>
              <a:ext cx="396241" cy="63443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07" name="Groupe 106">
            <a:extLst>
              <a:ext uri="{FF2B5EF4-FFF2-40B4-BE49-F238E27FC236}">
                <a16:creationId xmlns="" xmlns:a16="http://schemas.microsoft.com/office/drawing/2014/main" id="{3D1FC20F-DEC2-B84E-8DB9-9169E3BE43DA}"/>
              </a:ext>
            </a:extLst>
          </p:cNvPr>
          <p:cNvGrpSpPr/>
          <p:nvPr/>
        </p:nvGrpSpPr>
        <p:grpSpPr>
          <a:xfrm>
            <a:off x="3020521" y="1720152"/>
            <a:ext cx="396241" cy="1004280"/>
            <a:chOff x="1229359" y="2019024"/>
            <a:chExt cx="396241" cy="921726"/>
          </a:xfrm>
        </p:grpSpPr>
        <p:cxnSp>
          <p:nvCxnSpPr>
            <p:cNvPr id="110" name="Connecteur droit avec flèche 109">
              <a:extLst>
                <a:ext uri="{FF2B5EF4-FFF2-40B4-BE49-F238E27FC236}">
                  <a16:creationId xmlns="" xmlns:a16="http://schemas.microsoft.com/office/drawing/2014/main" id="{A318BBCF-24D6-4F4A-93B1-0BEB62AA1D1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13181" y="2019024"/>
              <a:ext cx="0" cy="28729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4" name="Rectangle 113">
              <a:extLst>
                <a:ext uri="{FF2B5EF4-FFF2-40B4-BE49-F238E27FC236}">
                  <a16:creationId xmlns="" xmlns:a16="http://schemas.microsoft.com/office/drawing/2014/main" id="{6FEC7A02-AF77-A54C-9EBD-BA9ECB774BEC}"/>
                </a:ext>
              </a:extLst>
            </p:cNvPr>
            <p:cNvSpPr/>
            <p:nvPr/>
          </p:nvSpPr>
          <p:spPr>
            <a:xfrm>
              <a:off x="1229359" y="2306319"/>
              <a:ext cx="396241" cy="63443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19" name="Groupe 118">
            <a:extLst>
              <a:ext uri="{FF2B5EF4-FFF2-40B4-BE49-F238E27FC236}">
                <a16:creationId xmlns="" xmlns:a16="http://schemas.microsoft.com/office/drawing/2014/main" id="{B602079F-27BE-AF47-A73C-85CAEB97A111}"/>
              </a:ext>
            </a:extLst>
          </p:cNvPr>
          <p:cNvGrpSpPr/>
          <p:nvPr/>
        </p:nvGrpSpPr>
        <p:grpSpPr>
          <a:xfrm>
            <a:off x="3458067" y="1715072"/>
            <a:ext cx="396241" cy="1009349"/>
            <a:chOff x="1229359" y="2019024"/>
            <a:chExt cx="396241" cy="921726"/>
          </a:xfrm>
        </p:grpSpPr>
        <p:cxnSp>
          <p:nvCxnSpPr>
            <p:cNvPr id="120" name="Connecteur droit avec flèche 119">
              <a:extLst>
                <a:ext uri="{FF2B5EF4-FFF2-40B4-BE49-F238E27FC236}">
                  <a16:creationId xmlns="" xmlns:a16="http://schemas.microsoft.com/office/drawing/2014/main" id="{988B672B-3D65-2E46-873D-2F1EB78A5C0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13181" y="2019024"/>
              <a:ext cx="0" cy="28729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1" name="Rectangle 120">
              <a:extLst>
                <a:ext uri="{FF2B5EF4-FFF2-40B4-BE49-F238E27FC236}">
                  <a16:creationId xmlns="" xmlns:a16="http://schemas.microsoft.com/office/drawing/2014/main" id="{4A9051DF-995D-CE4A-B2CF-1AA4DAE9C373}"/>
                </a:ext>
              </a:extLst>
            </p:cNvPr>
            <p:cNvSpPr/>
            <p:nvPr/>
          </p:nvSpPr>
          <p:spPr>
            <a:xfrm>
              <a:off x="1229359" y="2306319"/>
              <a:ext cx="396241" cy="63443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25" name="Groupe 124">
            <a:extLst>
              <a:ext uri="{FF2B5EF4-FFF2-40B4-BE49-F238E27FC236}">
                <a16:creationId xmlns="" xmlns:a16="http://schemas.microsoft.com/office/drawing/2014/main" id="{636AAF6F-0FE5-924A-8927-D40930FABDC3}"/>
              </a:ext>
            </a:extLst>
          </p:cNvPr>
          <p:cNvGrpSpPr/>
          <p:nvPr/>
        </p:nvGrpSpPr>
        <p:grpSpPr>
          <a:xfrm>
            <a:off x="6598107" y="1730100"/>
            <a:ext cx="396241" cy="1004280"/>
            <a:chOff x="1229359" y="2019024"/>
            <a:chExt cx="396241" cy="921726"/>
          </a:xfrm>
        </p:grpSpPr>
        <p:cxnSp>
          <p:nvCxnSpPr>
            <p:cNvPr id="126" name="Connecteur droit avec flèche 125">
              <a:extLst>
                <a:ext uri="{FF2B5EF4-FFF2-40B4-BE49-F238E27FC236}">
                  <a16:creationId xmlns="" xmlns:a16="http://schemas.microsoft.com/office/drawing/2014/main" id="{E1AE8865-9335-474B-BDFB-D909B4CBBCB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13181" y="2019024"/>
              <a:ext cx="0" cy="28729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8" name="Rectangle 127">
              <a:extLst>
                <a:ext uri="{FF2B5EF4-FFF2-40B4-BE49-F238E27FC236}">
                  <a16:creationId xmlns="" xmlns:a16="http://schemas.microsoft.com/office/drawing/2014/main" id="{72FB687A-6C1F-A043-9385-635A46E61295}"/>
                </a:ext>
              </a:extLst>
            </p:cNvPr>
            <p:cNvSpPr/>
            <p:nvPr/>
          </p:nvSpPr>
          <p:spPr>
            <a:xfrm>
              <a:off x="1229359" y="2306319"/>
              <a:ext cx="396241" cy="63443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78" name="ZoneTexte 177">
            <a:extLst>
              <a:ext uri="{FF2B5EF4-FFF2-40B4-BE49-F238E27FC236}">
                <a16:creationId xmlns="" xmlns:a16="http://schemas.microsoft.com/office/drawing/2014/main" id="{C4D464B9-EEFE-6D4B-8DE5-ACAC4D70913E}"/>
              </a:ext>
            </a:extLst>
          </p:cNvPr>
          <p:cNvSpPr txBox="1"/>
          <p:nvPr/>
        </p:nvSpPr>
        <p:spPr>
          <a:xfrm>
            <a:off x="3483111" y="2134102"/>
            <a:ext cx="322524" cy="4308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2200" b="1" dirty="0">
                <a:solidFill>
                  <a:srgbClr val="C00000"/>
                </a:solidFill>
              </a:rPr>
              <a:t>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ZoneTexte 65">
                <a:extLst>
                  <a:ext uri="{FF2B5EF4-FFF2-40B4-BE49-F238E27FC236}">
                    <a16:creationId xmlns="" xmlns:a16="http://schemas.microsoft.com/office/drawing/2014/main" id="{40E1CF71-4017-3647-966C-A56C89FFF234}"/>
                  </a:ext>
                </a:extLst>
              </p:cNvPr>
              <p:cNvSpPr txBox="1"/>
              <p:nvPr/>
            </p:nvSpPr>
            <p:spPr>
              <a:xfrm>
                <a:off x="1838892" y="3961023"/>
                <a:ext cx="337363" cy="6090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18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FR" sz="1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fr-FR" sz="1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fr-FR" sz="18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66" name="ZoneTexte 65">
                <a:extLst>
                  <a:ext uri="{FF2B5EF4-FFF2-40B4-BE49-F238E27FC236}">
                    <a16:creationId xmlns:a16="http://schemas.microsoft.com/office/drawing/2014/main" id="{40E1CF71-4017-3647-966C-A56C89FFF2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8892" y="3961023"/>
                <a:ext cx="337363" cy="609077"/>
              </a:xfrm>
              <a:prstGeom prst="rect">
                <a:avLst/>
              </a:prstGeom>
              <a:blipFill>
                <a:blip r:embed="rId11"/>
                <a:stretch>
                  <a:fillRect b="-208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3" name="Groupe 72">
            <a:extLst>
              <a:ext uri="{FF2B5EF4-FFF2-40B4-BE49-F238E27FC236}">
                <a16:creationId xmlns="" xmlns:a16="http://schemas.microsoft.com/office/drawing/2014/main" id="{4CA1EEB9-75AD-5542-9435-9FC5483E8D8D}"/>
              </a:ext>
            </a:extLst>
          </p:cNvPr>
          <p:cNvGrpSpPr/>
          <p:nvPr/>
        </p:nvGrpSpPr>
        <p:grpSpPr>
          <a:xfrm>
            <a:off x="5658441" y="1742650"/>
            <a:ext cx="465543" cy="1004280"/>
            <a:chOff x="1229359" y="2019024"/>
            <a:chExt cx="396241" cy="921726"/>
          </a:xfrm>
        </p:grpSpPr>
        <p:cxnSp>
          <p:nvCxnSpPr>
            <p:cNvPr id="115" name="Connecteur droit avec flèche 114">
              <a:extLst>
                <a:ext uri="{FF2B5EF4-FFF2-40B4-BE49-F238E27FC236}">
                  <a16:creationId xmlns="" xmlns:a16="http://schemas.microsoft.com/office/drawing/2014/main" id="{4359F647-49B4-A94E-A586-F27AC300F9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13181" y="2019024"/>
              <a:ext cx="0" cy="28729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6" name="Rectangle 115">
              <a:extLst>
                <a:ext uri="{FF2B5EF4-FFF2-40B4-BE49-F238E27FC236}">
                  <a16:creationId xmlns="" xmlns:a16="http://schemas.microsoft.com/office/drawing/2014/main" id="{7780EF31-B479-1A46-B26E-8A3887222133}"/>
                </a:ext>
              </a:extLst>
            </p:cNvPr>
            <p:cNvSpPr/>
            <p:nvPr/>
          </p:nvSpPr>
          <p:spPr>
            <a:xfrm>
              <a:off x="1229359" y="2306319"/>
              <a:ext cx="396241" cy="63443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ZoneTexte 129">
                <a:extLst>
                  <a:ext uri="{FF2B5EF4-FFF2-40B4-BE49-F238E27FC236}">
                    <a16:creationId xmlns="" xmlns:a16="http://schemas.microsoft.com/office/drawing/2014/main" id="{6A611E4F-3A6A-664E-9DE0-6C8BFDDA1BDE}"/>
                  </a:ext>
                </a:extLst>
              </p:cNvPr>
              <p:cNvSpPr txBox="1"/>
              <p:nvPr/>
            </p:nvSpPr>
            <p:spPr>
              <a:xfrm>
                <a:off x="5027911" y="3978457"/>
                <a:ext cx="337360" cy="6090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18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FR" sz="1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fr-FR" sz="1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fr-FR" sz="18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30" name="ZoneTexte 129">
                <a:extLst>
                  <a:ext uri="{FF2B5EF4-FFF2-40B4-BE49-F238E27FC236}">
                    <a16:creationId xmlns:a16="http://schemas.microsoft.com/office/drawing/2014/main" id="{6A611E4F-3A6A-664E-9DE0-6C8BFDDA1B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7911" y="3978457"/>
                <a:ext cx="337360" cy="609077"/>
              </a:xfrm>
              <a:prstGeom prst="rect">
                <a:avLst/>
              </a:prstGeom>
              <a:blipFill>
                <a:blip r:embed="rId12"/>
                <a:stretch>
                  <a:fillRect b="-408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1" name="ZoneTexte 130">
                <a:extLst>
                  <a:ext uri="{FF2B5EF4-FFF2-40B4-BE49-F238E27FC236}">
                    <a16:creationId xmlns="" xmlns:a16="http://schemas.microsoft.com/office/drawing/2014/main" id="{6A6D3D3A-CF00-D448-825C-FA87BE382DC4}"/>
                  </a:ext>
                </a:extLst>
              </p:cNvPr>
              <p:cNvSpPr txBox="1"/>
              <p:nvPr/>
            </p:nvSpPr>
            <p:spPr>
              <a:xfrm>
                <a:off x="4426213" y="3978457"/>
                <a:ext cx="300325" cy="63478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18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FR" sz="1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fr-FR" sz="1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fr-FR" sz="18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31" name="ZoneTexte 130">
                <a:extLst>
                  <a:ext uri="{FF2B5EF4-FFF2-40B4-BE49-F238E27FC236}">
                    <a16:creationId xmlns:a16="http://schemas.microsoft.com/office/drawing/2014/main" id="{6A6D3D3A-CF00-D448-825C-FA87BE382D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6213" y="3978457"/>
                <a:ext cx="300325" cy="634789"/>
              </a:xfrm>
              <a:prstGeom prst="rect">
                <a:avLst/>
              </a:prstGeom>
              <a:blipFill>
                <a:blip r:embed="rId13"/>
                <a:stretch>
                  <a:fillRect r="-41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1" name="Diagramme 100">
            <a:extLst>
              <a:ext uri="{FF2B5EF4-FFF2-40B4-BE49-F238E27FC236}">
                <a16:creationId xmlns="" xmlns:a16="http://schemas.microsoft.com/office/drawing/2014/main" id="{3F71DB6C-1544-584C-BD53-DF2E3559BD8F}"/>
              </a:ext>
            </a:extLst>
          </p:cNvPr>
          <p:cNvGraphicFramePr/>
          <p:nvPr/>
        </p:nvGraphicFramePr>
        <p:xfrm>
          <a:off x="6108089" y="2837902"/>
          <a:ext cx="1927700" cy="2015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</p:spTree>
    <p:extLst>
      <p:ext uri="{BB962C8B-B14F-4D97-AF65-F5344CB8AC3E}">
        <p14:creationId xmlns:p14="http://schemas.microsoft.com/office/powerpoint/2010/main" val="146724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0.04815 L 0.17969 -0.36852 " pathEditMode="relative" rAng="0" ptsTypes="AA">
                                      <p:cBhvr>
                                        <p:cTn id="6" dur="1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76" y="-1601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Graphic spid="101" grpId="0">
        <p:bldAsOne/>
      </p:bldGraphic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78463" y="365942"/>
            <a:ext cx="3531120" cy="602247"/>
          </a:xfrm>
        </p:spPr>
        <p:txBody>
          <a:bodyPr>
            <a:normAutofit/>
          </a:bodyPr>
          <a:lstStyle/>
          <a:p>
            <a:r>
              <a:rPr lang="fr-FR" b="1" dirty="0">
                <a:solidFill>
                  <a:schemeClr val="accent5">
                    <a:lumMod val="75000"/>
                  </a:schemeClr>
                </a:solidFill>
              </a:rPr>
              <a:t>Les fractions</a:t>
            </a:r>
            <a:endParaRPr lang="fr-FR" b="1" dirty="0"/>
          </a:p>
        </p:txBody>
      </p:sp>
      <p:sp>
        <p:nvSpPr>
          <p:cNvPr id="62" name="ZoneTexte 61">
            <a:extLst>
              <a:ext uri="{FF2B5EF4-FFF2-40B4-BE49-F238E27FC236}">
                <a16:creationId xmlns="" xmlns:a16="http://schemas.microsoft.com/office/drawing/2014/main" id="{3BA007B7-4DE2-604E-BB24-5BACDCEB3834}"/>
              </a:ext>
            </a:extLst>
          </p:cNvPr>
          <p:cNvSpPr txBox="1"/>
          <p:nvPr/>
        </p:nvSpPr>
        <p:spPr>
          <a:xfrm>
            <a:off x="557714" y="3285948"/>
            <a:ext cx="585185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100" dirty="0"/>
              <a:t>Place les fractions sur la droite graduée. </a:t>
            </a:r>
            <a:endParaRPr lang="fr-FR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5" name="ZoneTexte 94">
                <a:extLst>
                  <a:ext uri="{FF2B5EF4-FFF2-40B4-BE49-F238E27FC236}">
                    <a16:creationId xmlns="" xmlns:a16="http://schemas.microsoft.com/office/drawing/2014/main" id="{9DE072AA-E30B-B74D-A2F8-68E72231CFCE}"/>
                  </a:ext>
                </a:extLst>
              </p:cNvPr>
              <p:cNvSpPr txBox="1"/>
              <p:nvPr/>
            </p:nvSpPr>
            <p:spPr>
              <a:xfrm>
                <a:off x="3122334" y="3961021"/>
                <a:ext cx="337360" cy="6090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18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FR" sz="1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fr-FR" sz="1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fr-FR" sz="18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95" name="ZoneTexte 94">
                <a:extLst>
                  <a:ext uri="{FF2B5EF4-FFF2-40B4-BE49-F238E27FC236}">
                    <a16:creationId xmlns:a16="http://schemas.microsoft.com/office/drawing/2014/main" id="{9DE072AA-E30B-B74D-A2F8-68E72231CF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2334" y="3961021"/>
                <a:ext cx="337360" cy="609077"/>
              </a:xfrm>
              <a:prstGeom prst="rect">
                <a:avLst/>
              </a:prstGeom>
              <a:blipFill>
                <a:blip r:embed="rId2"/>
                <a:stretch>
                  <a:fillRect b="-208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ZoneTexte 95">
                <a:extLst>
                  <a:ext uri="{FF2B5EF4-FFF2-40B4-BE49-F238E27FC236}">
                    <a16:creationId xmlns="" xmlns:a16="http://schemas.microsoft.com/office/drawing/2014/main" id="{BA361EBB-DA7E-F04F-8512-AF72E54F4886}"/>
                  </a:ext>
                </a:extLst>
              </p:cNvPr>
              <p:cNvSpPr txBox="1"/>
              <p:nvPr/>
            </p:nvSpPr>
            <p:spPr>
              <a:xfrm>
                <a:off x="3724032" y="3955131"/>
                <a:ext cx="337360" cy="6347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18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FR" sz="1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fr-FR" sz="1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fr-FR" sz="18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96" name="ZoneTexte 95">
                <a:extLst>
                  <a:ext uri="{FF2B5EF4-FFF2-40B4-BE49-F238E27FC236}">
                    <a16:creationId xmlns:a16="http://schemas.microsoft.com/office/drawing/2014/main" id="{BA361EBB-DA7E-F04F-8512-AF72E54F48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4032" y="3955131"/>
                <a:ext cx="337360" cy="63478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Groupe 21">
            <a:extLst>
              <a:ext uri="{FF2B5EF4-FFF2-40B4-BE49-F238E27FC236}">
                <a16:creationId xmlns="" xmlns:a16="http://schemas.microsoft.com/office/drawing/2014/main" id="{577B4A94-C9FD-A547-A2B2-B88733752E1A}"/>
              </a:ext>
            </a:extLst>
          </p:cNvPr>
          <p:cNvGrpSpPr/>
          <p:nvPr/>
        </p:nvGrpSpPr>
        <p:grpSpPr>
          <a:xfrm>
            <a:off x="1229359" y="1710073"/>
            <a:ext cx="396241" cy="1004280"/>
            <a:chOff x="1229359" y="2019024"/>
            <a:chExt cx="396241" cy="921726"/>
          </a:xfrm>
        </p:grpSpPr>
        <p:cxnSp>
          <p:nvCxnSpPr>
            <p:cNvPr id="153" name="Connecteur droit avec flèche 152">
              <a:extLst>
                <a:ext uri="{FF2B5EF4-FFF2-40B4-BE49-F238E27FC236}">
                  <a16:creationId xmlns="" xmlns:a16="http://schemas.microsoft.com/office/drawing/2014/main" id="{6B58B678-9CC5-3A46-BE06-EC6B0C94662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13181" y="2019024"/>
              <a:ext cx="0" cy="28729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0">
              <a:extLst>
                <a:ext uri="{FF2B5EF4-FFF2-40B4-BE49-F238E27FC236}">
                  <a16:creationId xmlns="" xmlns:a16="http://schemas.microsoft.com/office/drawing/2014/main" id="{332A14BB-24CD-854B-BB5E-F592ACAF8F43}"/>
                </a:ext>
              </a:extLst>
            </p:cNvPr>
            <p:cNvSpPr/>
            <p:nvPr/>
          </p:nvSpPr>
          <p:spPr>
            <a:xfrm>
              <a:off x="1229359" y="2306319"/>
              <a:ext cx="396241" cy="63443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3" name="ZoneTexte 22">
            <a:extLst>
              <a:ext uri="{FF2B5EF4-FFF2-40B4-BE49-F238E27FC236}">
                <a16:creationId xmlns="" xmlns:a16="http://schemas.microsoft.com/office/drawing/2014/main" id="{03330E41-C897-F74C-877B-F673C65F33D6}"/>
              </a:ext>
            </a:extLst>
          </p:cNvPr>
          <p:cNvSpPr txBox="1"/>
          <p:nvPr/>
        </p:nvSpPr>
        <p:spPr>
          <a:xfrm>
            <a:off x="1254440" y="2135715"/>
            <a:ext cx="356188" cy="43088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2200" b="1" dirty="0">
                <a:solidFill>
                  <a:srgbClr val="C00000"/>
                </a:solidFill>
              </a:rPr>
              <a:t>A</a:t>
            </a:r>
          </a:p>
        </p:txBody>
      </p:sp>
      <p:sp>
        <p:nvSpPr>
          <p:cNvPr id="176" name="ZoneTexte 175">
            <a:extLst>
              <a:ext uri="{FF2B5EF4-FFF2-40B4-BE49-F238E27FC236}">
                <a16:creationId xmlns="" xmlns:a16="http://schemas.microsoft.com/office/drawing/2014/main" id="{0C01DBAD-4DF5-1A4E-BB8B-482E4E198123}"/>
              </a:ext>
            </a:extLst>
          </p:cNvPr>
          <p:cNvSpPr txBox="1"/>
          <p:nvPr/>
        </p:nvSpPr>
        <p:spPr>
          <a:xfrm>
            <a:off x="2106064" y="2147283"/>
            <a:ext cx="333746" cy="43088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2200" b="1" dirty="0">
                <a:solidFill>
                  <a:srgbClr val="C00000"/>
                </a:solidFill>
              </a:rPr>
              <a:t>C</a:t>
            </a:r>
          </a:p>
        </p:txBody>
      </p:sp>
      <p:sp>
        <p:nvSpPr>
          <p:cNvPr id="177" name="ZoneTexte 176">
            <a:extLst>
              <a:ext uri="{FF2B5EF4-FFF2-40B4-BE49-F238E27FC236}">
                <a16:creationId xmlns="" xmlns:a16="http://schemas.microsoft.com/office/drawing/2014/main" id="{AFC73192-9AE2-5549-B30D-AF4EEA8FC8FD}"/>
              </a:ext>
            </a:extLst>
          </p:cNvPr>
          <p:cNvSpPr txBox="1"/>
          <p:nvPr/>
        </p:nvSpPr>
        <p:spPr>
          <a:xfrm>
            <a:off x="3056242" y="2137555"/>
            <a:ext cx="362600" cy="43088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2200" b="1" dirty="0">
                <a:solidFill>
                  <a:srgbClr val="C00000"/>
                </a:solidFill>
              </a:rPr>
              <a:t>D</a:t>
            </a:r>
          </a:p>
        </p:txBody>
      </p:sp>
      <p:sp>
        <p:nvSpPr>
          <p:cNvPr id="179" name="ZoneTexte 178">
            <a:extLst>
              <a:ext uri="{FF2B5EF4-FFF2-40B4-BE49-F238E27FC236}">
                <a16:creationId xmlns="" xmlns:a16="http://schemas.microsoft.com/office/drawing/2014/main" id="{95688EAA-7662-9E4B-BB65-D7B37DF9EFEB}"/>
              </a:ext>
            </a:extLst>
          </p:cNvPr>
          <p:cNvSpPr txBox="1"/>
          <p:nvPr/>
        </p:nvSpPr>
        <p:spPr>
          <a:xfrm>
            <a:off x="5737657" y="2134101"/>
            <a:ext cx="314510" cy="43088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2200" b="1" dirty="0">
                <a:solidFill>
                  <a:srgbClr val="C00000"/>
                </a:solidFill>
              </a:rPr>
              <a:t>F</a:t>
            </a:r>
          </a:p>
        </p:txBody>
      </p:sp>
      <p:sp>
        <p:nvSpPr>
          <p:cNvPr id="180" name="ZoneTexte 179">
            <a:extLst>
              <a:ext uri="{FF2B5EF4-FFF2-40B4-BE49-F238E27FC236}">
                <a16:creationId xmlns="" xmlns:a16="http://schemas.microsoft.com/office/drawing/2014/main" id="{124D4C10-8262-7D4C-BCBE-48C7B72E000C}"/>
              </a:ext>
            </a:extLst>
          </p:cNvPr>
          <p:cNvSpPr txBox="1"/>
          <p:nvPr/>
        </p:nvSpPr>
        <p:spPr>
          <a:xfrm>
            <a:off x="6598107" y="2134100"/>
            <a:ext cx="364202" cy="43088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2200" b="1" dirty="0">
                <a:solidFill>
                  <a:srgbClr val="C00000"/>
                </a:solidFill>
              </a:rPr>
              <a:t>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ZoneTexte 63">
                <a:extLst>
                  <a:ext uri="{FF2B5EF4-FFF2-40B4-BE49-F238E27FC236}">
                    <a16:creationId xmlns="" xmlns:a16="http://schemas.microsoft.com/office/drawing/2014/main" id="{F552AACD-AEE3-CB4D-9A8D-4BB56B5B493D}"/>
                  </a:ext>
                </a:extLst>
              </p:cNvPr>
              <p:cNvSpPr txBox="1"/>
              <p:nvPr/>
            </p:nvSpPr>
            <p:spPr>
              <a:xfrm>
                <a:off x="1675366" y="2058870"/>
                <a:ext cx="337360" cy="61093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18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FR" sz="1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fr-FR" sz="18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fr-FR" sz="18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64" name="ZoneTexte 63">
                <a:extLst>
                  <a:ext uri="{FF2B5EF4-FFF2-40B4-BE49-F238E27FC236}">
                    <a16:creationId xmlns:a16="http://schemas.microsoft.com/office/drawing/2014/main" id="{F552AACD-AEE3-CB4D-9A8D-4BB56B5B49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5366" y="2058870"/>
                <a:ext cx="337360" cy="610936"/>
              </a:xfrm>
              <a:prstGeom prst="rect">
                <a:avLst/>
              </a:prstGeom>
              <a:blipFill>
                <a:blip r:embed="rId4"/>
                <a:stretch>
                  <a:fillRect b="-408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e 2">
            <a:extLst>
              <a:ext uri="{FF2B5EF4-FFF2-40B4-BE49-F238E27FC236}">
                <a16:creationId xmlns="" xmlns:a16="http://schemas.microsoft.com/office/drawing/2014/main" id="{BAB54263-FAF6-8344-831E-B3F892470988}"/>
              </a:ext>
            </a:extLst>
          </p:cNvPr>
          <p:cNvGrpSpPr/>
          <p:nvPr/>
        </p:nvGrpSpPr>
        <p:grpSpPr>
          <a:xfrm>
            <a:off x="359415" y="1051778"/>
            <a:ext cx="8447966" cy="634736"/>
            <a:chOff x="359415" y="1051778"/>
            <a:chExt cx="8447966" cy="634736"/>
          </a:xfrm>
        </p:grpSpPr>
        <p:sp>
          <p:nvSpPr>
            <p:cNvPr id="72" name="ZoneTexte 71">
              <a:extLst>
                <a:ext uri="{FF2B5EF4-FFF2-40B4-BE49-F238E27FC236}">
                  <a16:creationId xmlns="" xmlns:a16="http://schemas.microsoft.com/office/drawing/2014/main" id="{09C23ED2-0F02-7244-B63A-3CF1E69B4B7E}"/>
                </a:ext>
              </a:extLst>
            </p:cNvPr>
            <p:cNvSpPr txBox="1"/>
            <p:nvPr/>
          </p:nvSpPr>
          <p:spPr>
            <a:xfrm>
              <a:off x="359415" y="1051778"/>
              <a:ext cx="2335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dirty="0"/>
                <a:t>0</a:t>
              </a:r>
            </a:p>
          </p:txBody>
        </p:sp>
        <p:sp>
          <p:nvSpPr>
            <p:cNvPr id="75" name="ZoneTexte 74">
              <a:extLst>
                <a:ext uri="{FF2B5EF4-FFF2-40B4-BE49-F238E27FC236}">
                  <a16:creationId xmlns="" xmlns:a16="http://schemas.microsoft.com/office/drawing/2014/main" id="{91852D33-DF11-9E4C-8636-119D163D6C47}"/>
                </a:ext>
              </a:extLst>
            </p:cNvPr>
            <p:cNvSpPr txBox="1"/>
            <p:nvPr/>
          </p:nvSpPr>
          <p:spPr>
            <a:xfrm>
              <a:off x="3920470" y="1059134"/>
              <a:ext cx="2335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dirty="0"/>
                <a:t>2</a:t>
              </a:r>
            </a:p>
          </p:txBody>
        </p:sp>
        <p:cxnSp>
          <p:nvCxnSpPr>
            <p:cNvPr id="76" name="Connecteur droit 75">
              <a:extLst>
                <a:ext uri="{FF2B5EF4-FFF2-40B4-BE49-F238E27FC236}">
                  <a16:creationId xmlns="" xmlns:a16="http://schemas.microsoft.com/office/drawing/2014/main" id="{870BA9AA-E49C-6B47-880B-437DD5F3DD0E}"/>
                </a:ext>
              </a:extLst>
            </p:cNvPr>
            <p:cNvCxnSpPr>
              <a:cxnSpLocks/>
            </p:cNvCxnSpPr>
            <p:nvPr/>
          </p:nvCxnSpPr>
          <p:spPr>
            <a:xfrm>
              <a:off x="525139" y="1584544"/>
              <a:ext cx="8282242" cy="0"/>
            </a:xfrm>
            <a:prstGeom prst="line">
              <a:avLst/>
            </a:prstGeom>
            <a:ln w="69850" cap="sq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Connecteur droit 77">
              <a:extLst>
                <a:ext uri="{FF2B5EF4-FFF2-40B4-BE49-F238E27FC236}">
                  <a16:creationId xmlns="" xmlns:a16="http://schemas.microsoft.com/office/drawing/2014/main" id="{F998A1D4-A0B4-FE40-B8A9-E7296CEEDCD9}"/>
                </a:ext>
              </a:extLst>
            </p:cNvPr>
            <p:cNvCxnSpPr>
              <a:cxnSpLocks/>
            </p:cNvCxnSpPr>
            <p:nvPr/>
          </p:nvCxnSpPr>
          <p:spPr>
            <a:xfrm>
              <a:off x="524513" y="1500213"/>
              <a:ext cx="0" cy="169862"/>
            </a:xfrm>
            <a:prstGeom prst="line">
              <a:avLst/>
            </a:prstGeom>
            <a:ln w="69850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Connecteur droit 81">
              <a:extLst>
                <a:ext uri="{FF2B5EF4-FFF2-40B4-BE49-F238E27FC236}">
                  <a16:creationId xmlns="" xmlns:a16="http://schemas.microsoft.com/office/drawing/2014/main" id="{535AB899-25E7-A741-A9BF-1312FACCC7DC}"/>
                </a:ext>
              </a:extLst>
            </p:cNvPr>
            <p:cNvCxnSpPr>
              <a:cxnSpLocks/>
            </p:cNvCxnSpPr>
            <p:nvPr/>
          </p:nvCxnSpPr>
          <p:spPr>
            <a:xfrm>
              <a:off x="2284158" y="1500213"/>
              <a:ext cx="0" cy="169862"/>
            </a:xfrm>
            <a:prstGeom prst="line">
              <a:avLst/>
            </a:prstGeom>
            <a:ln w="69850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Connecteur droit 82">
              <a:extLst>
                <a:ext uri="{FF2B5EF4-FFF2-40B4-BE49-F238E27FC236}">
                  <a16:creationId xmlns="" xmlns:a16="http://schemas.microsoft.com/office/drawing/2014/main" id="{FF3DA2DE-1ED3-2F49-8943-58C714CB58BC}"/>
                </a:ext>
              </a:extLst>
            </p:cNvPr>
            <p:cNvCxnSpPr>
              <a:cxnSpLocks/>
            </p:cNvCxnSpPr>
            <p:nvPr/>
          </p:nvCxnSpPr>
          <p:spPr>
            <a:xfrm>
              <a:off x="5882492" y="1503751"/>
              <a:ext cx="0" cy="169862"/>
            </a:xfrm>
            <a:prstGeom prst="line">
              <a:avLst/>
            </a:prstGeom>
            <a:ln w="69850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Connecteur droit 83">
              <a:extLst>
                <a:ext uri="{FF2B5EF4-FFF2-40B4-BE49-F238E27FC236}">
                  <a16:creationId xmlns="" xmlns:a16="http://schemas.microsoft.com/office/drawing/2014/main" id="{75D6835A-DA7A-9C44-8C79-F1329ACF8965}"/>
                </a:ext>
              </a:extLst>
            </p:cNvPr>
            <p:cNvCxnSpPr>
              <a:cxnSpLocks/>
            </p:cNvCxnSpPr>
            <p:nvPr/>
          </p:nvCxnSpPr>
          <p:spPr>
            <a:xfrm>
              <a:off x="4083131" y="1500147"/>
              <a:ext cx="0" cy="169862"/>
            </a:xfrm>
            <a:prstGeom prst="line">
              <a:avLst/>
            </a:prstGeom>
            <a:ln w="69850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ZoneTexte 84">
              <a:extLst>
                <a:ext uri="{FF2B5EF4-FFF2-40B4-BE49-F238E27FC236}">
                  <a16:creationId xmlns="" xmlns:a16="http://schemas.microsoft.com/office/drawing/2014/main" id="{8BBE988E-315C-A541-97EE-0A93F3816DCD}"/>
                </a:ext>
              </a:extLst>
            </p:cNvPr>
            <p:cNvSpPr txBox="1"/>
            <p:nvPr/>
          </p:nvSpPr>
          <p:spPr>
            <a:xfrm>
              <a:off x="2113502" y="1067919"/>
              <a:ext cx="2335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dirty="0"/>
                <a:t>1</a:t>
              </a:r>
            </a:p>
          </p:txBody>
        </p:sp>
        <p:sp>
          <p:nvSpPr>
            <p:cNvPr id="86" name="ZoneTexte 85">
              <a:extLst>
                <a:ext uri="{FF2B5EF4-FFF2-40B4-BE49-F238E27FC236}">
                  <a16:creationId xmlns="" xmlns:a16="http://schemas.microsoft.com/office/drawing/2014/main" id="{D63C17DE-E7B4-E44A-862F-5961556745B4}"/>
                </a:ext>
              </a:extLst>
            </p:cNvPr>
            <p:cNvSpPr txBox="1"/>
            <p:nvPr/>
          </p:nvSpPr>
          <p:spPr>
            <a:xfrm>
              <a:off x="5719258" y="1066829"/>
              <a:ext cx="2335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dirty="0"/>
                <a:t>3</a:t>
              </a:r>
            </a:p>
          </p:txBody>
        </p:sp>
        <p:sp>
          <p:nvSpPr>
            <p:cNvPr id="87" name="ZoneTexte 86">
              <a:extLst>
                <a:ext uri="{FF2B5EF4-FFF2-40B4-BE49-F238E27FC236}">
                  <a16:creationId xmlns="" xmlns:a16="http://schemas.microsoft.com/office/drawing/2014/main" id="{17EEB6AD-8268-344B-BACC-B0C3E8255276}"/>
                </a:ext>
              </a:extLst>
            </p:cNvPr>
            <p:cNvSpPr txBox="1"/>
            <p:nvPr/>
          </p:nvSpPr>
          <p:spPr>
            <a:xfrm>
              <a:off x="7531104" y="1070609"/>
              <a:ext cx="2335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dirty="0"/>
                <a:t>4</a:t>
              </a:r>
            </a:p>
          </p:txBody>
        </p:sp>
        <p:cxnSp>
          <p:nvCxnSpPr>
            <p:cNvPr id="88" name="Connecteur droit 87">
              <a:extLst>
                <a:ext uri="{FF2B5EF4-FFF2-40B4-BE49-F238E27FC236}">
                  <a16:creationId xmlns="" xmlns:a16="http://schemas.microsoft.com/office/drawing/2014/main" id="{D6EAC87C-2FEF-5E4F-905F-CCBEBA1C6078}"/>
                </a:ext>
              </a:extLst>
            </p:cNvPr>
            <p:cNvCxnSpPr>
              <a:cxnSpLocks/>
            </p:cNvCxnSpPr>
            <p:nvPr/>
          </p:nvCxnSpPr>
          <p:spPr>
            <a:xfrm>
              <a:off x="7694674" y="1513780"/>
              <a:ext cx="0" cy="159064"/>
            </a:xfrm>
            <a:prstGeom prst="line">
              <a:avLst/>
            </a:prstGeom>
            <a:ln w="69850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9" name="Groupe 88">
              <a:extLst>
                <a:ext uri="{FF2B5EF4-FFF2-40B4-BE49-F238E27FC236}">
                  <a16:creationId xmlns="" xmlns:a16="http://schemas.microsoft.com/office/drawing/2014/main" id="{C0473AEE-9358-AD45-BFE8-A68324F8A354}"/>
                </a:ext>
              </a:extLst>
            </p:cNvPr>
            <p:cNvGrpSpPr/>
            <p:nvPr/>
          </p:nvGrpSpPr>
          <p:grpSpPr>
            <a:xfrm>
              <a:off x="518877" y="1486671"/>
              <a:ext cx="8174840" cy="199843"/>
              <a:chOff x="524513" y="890842"/>
              <a:chExt cx="8174840" cy="199843"/>
            </a:xfrm>
          </p:grpSpPr>
          <p:cxnSp>
            <p:nvCxnSpPr>
              <p:cNvPr id="90" name="Connecteur droit 89">
                <a:extLst>
                  <a:ext uri="{FF2B5EF4-FFF2-40B4-BE49-F238E27FC236}">
                    <a16:creationId xmlns="" xmlns:a16="http://schemas.microsoft.com/office/drawing/2014/main" id="{765A508C-AB70-8047-9989-EB7E7011080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5533" y="999315"/>
                <a:ext cx="8153820" cy="0"/>
              </a:xfrm>
              <a:prstGeom prst="line">
                <a:avLst/>
              </a:prstGeom>
              <a:ln w="38100" cap="sq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Connecteur droit 90">
                <a:extLst>
                  <a:ext uri="{FF2B5EF4-FFF2-40B4-BE49-F238E27FC236}">
                    <a16:creationId xmlns="" xmlns:a16="http://schemas.microsoft.com/office/drawing/2014/main" id="{71861B4F-A720-5441-8A9D-6DAF94C81F2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4513" y="895883"/>
                <a:ext cx="0" cy="187297"/>
              </a:xfrm>
              <a:prstGeom prst="line">
                <a:avLst/>
              </a:prstGeom>
              <a:ln w="28575" cap="sq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Connecteur droit 91">
                <a:extLst>
                  <a:ext uri="{FF2B5EF4-FFF2-40B4-BE49-F238E27FC236}">
                    <a16:creationId xmlns="" xmlns:a16="http://schemas.microsoft.com/office/drawing/2014/main" id="{D47F2146-46EC-8244-BF55-86A65F4060D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25449" y="892031"/>
                <a:ext cx="0" cy="187297"/>
              </a:xfrm>
              <a:prstGeom prst="line">
                <a:avLst/>
              </a:prstGeom>
              <a:ln w="28575" cap="sq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Connecteur droit 92">
                <a:extLst>
                  <a:ext uri="{FF2B5EF4-FFF2-40B4-BE49-F238E27FC236}">
                    <a16:creationId xmlns="" xmlns:a16="http://schemas.microsoft.com/office/drawing/2014/main" id="{0FF6AE24-1423-DD49-9ED9-54E520D4E39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86384" y="899456"/>
                <a:ext cx="0" cy="187297"/>
              </a:xfrm>
              <a:prstGeom prst="line">
                <a:avLst/>
              </a:prstGeom>
              <a:ln w="28575" cap="sq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Connecteur droit 96">
                <a:extLst>
                  <a:ext uri="{FF2B5EF4-FFF2-40B4-BE49-F238E27FC236}">
                    <a16:creationId xmlns="" xmlns:a16="http://schemas.microsoft.com/office/drawing/2014/main" id="{82A42936-CF93-9E41-BA15-79BB8ABA0BB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52323" y="897989"/>
                <a:ext cx="0" cy="187297"/>
              </a:xfrm>
              <a:prstGeom prst="line">
                <a:avLst/>
              </a:prstGeom>
              <a:ln w="28575" cap="sq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Connecteur droit 97">
                <a:extLst>
                  <a:ext uri="{FF2B5EF4-FFF2-40B4-BE49-F238E27FC236}">
                    <a16:creationId xmlns="" xmlns:a16="http://schemas.microsoft.com/office/drawing/2014/main" id="{093CAA68-B28B-DA48-8880-1037C3BAB4E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81957" y="890842"/>
                <a:ext cx="0" cy="187297"/>
              </a:xfrm>
              <a:prstGeom prst="line">
                <a:avLst/>
              </a:prstGeom>
              <a:ln w="28575" cap="sq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Connecteur droit 98">
                <a:extLst>
                  <a:ext uri="{FF2B5EF4-FFF2-40B4-BE49-F238E27FC236}">
                    <a16:creationId xmlns="" xmlns:a16="http://schemas.microsoft.com/office/drawing/2014/main" id="{B1CE9060-82E8-6C4F-A906-9D6B1BBDDDB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65500" y="896888"/>
                <a:ext cx="0" cy="187297"/>
              </a:xfrm>
              <a:prstGeom prst="line">
                <a:avLst/>
              </a:prstGeom>
              <a:ln w="28575" cap="sq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Connecteur droit 99">
                <a:extLst>
                  <a:ext uri="{FF2B5EF4-FFF2-40B4-BE49-F238E27FC236}">
                    <a16:creationId xmlns="" xmlns:a16="http://schemas.microsoft.com/office/drawing/2014/main" id="{A4381DD2-351D-E341-9467-B0255B749C2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131292" y="896608"/>
                <a:ext cx="0" cy="190537"/>
              </a:xfrm>
              <a:prstGeom prst="line">
                <a:avLst/>
              </a:prstGeom>
              <a:ln w="28575" cap="sq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Connecteur droit 102">
                <a:extLst>
                  <a:ext uri="{FF2B5EF4-FFF2-40B4-BE49-F238E27FC236}">
                    <a16:creationId xmlns="" xmlns:a16="http://schemas.microsoft.com/office/drawing/2014/main" id="{327C5FAF-3DA5-FE4D-836C-9BAA0B4B9DD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43232" y="900148"/>
                <a:ext cx="0" cy="190537"/>
              </a:xfrm>
              <a:prstGeom prst="line">
                <a:avLst/>
              </a:prstGeom>
              <a:ln w="28575" cap="sq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Connecteur droit 103">
                <a:extLst>
                  <a:ext uri="{FF2B5EF4-FFF2-40B4-BE49-F238E27FC236}">
                    <a16:creationId xmlns="" xmlns:a16="http://schemas.microsoft.com/office/drawing/2014/main" id="{B8BAA526-31E0-6A48-AD33-9A7BF5A5D35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59453" y="898951"/>
                <a:ext cx="0" cy="187297"/>
              </a:xfrm>
              <a:prstGeom prst="line">
                <a:avLst/>
              </a:prstGeom>
              <a:ln w="28575" cap="sq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Connecteur droit 104">
                <a:extLst>
                  <a:ext uri="{FF2B5EF4-FFF2-40B4-BE49-F238E27FC236}">
                    <a16:creationId xmlns="" xmlns:a16="http://schemas.microsoft.com/office/drawing/2014/main" id="{9DCF3E68-266B-5047-8C39-B1991C8D1A6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06658" y="900148"/>
                <a:ext cx="0" cy="187297"/>
              </a:xfrm>
              <a:prstGeom prst="line">
                <a:avLst/>
              </a:prstGeom>
              <a:ln w="28575" cap="sq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Connecteur droit 107">
                <a:extLst>
                  <a:ext uri="{FF2B5EF4-FFF2-40B4-BE49-F238E27FC236}">
                    <a16:creationId xmlns="" xmlns:a16="http://schemas.microsoft.com/office/drawing/2014/main" id="{67B07CA3-88E8-734F-8540-065C81F4105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54819" y="900132"/>
                <a:ext cx="0" cy="187297"/>
              </a:xfrm>
              <a:prstGeom prst="line">
                <a:avLst/>
              </a:prstGeom>
              <a:ln w="28575" cap="sq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Connecteur droit 108">
                <a:extLst>
                  <a:ext uri="{FF2B5EF4-FFF2-40B4-BE49-F238E27FC236}">
                    <a16:creationId xmlns="" xmlns:a16="http://schemas.microsoft.com/office/drawing/2014/main" id="{AEF68C6B-A3DE-0F47-A91C-AA92BFDA079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98774" y="900148"/>
                <a:ext cx="0" cy="187297"/>
              </a:xfrm>
              <a:prstGeom prst="line">
                <a:avLst/>
              </a:prstGeom>
              <a:ln w="28575" cap="sq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Connecteur droit 110">
                <a:extLst>
                  <a:ext uri="{FF2B5EF4-FFF2-40B4-BE49-F238E27FC236}">
                    <a16:creationId xmlns="" xmlns:a16="http://schemas.microsoft.com/office/drawing/2014/main" id="{60B53BDB-F73D-AF4E-8AAC-250D332371E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67542" y="900148"/>
                <a:ext cx="0" cy="187297"/>
              </a:xfrm>
              <a:prstGeom prst="line">
                <a:avLst/>
              </a:prstGeom>
              <a:ln w="28575" cap="sq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Connecteur droit 111">
                <a:extLst>
                  <a:ext uri="{FF2B5EF4-FFF2-40B4-BE49-F238E27FC236}">
                    <a16:creationId xmlns="" xmlns:a16="http://schemas.microsoft.com/office/drawing/2014/main" id="{B4F14645-B45C-1242-BB8B-833BBCB6CF0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785670" y="900148"/>
                <a:ext cx="0" cy="187297"/>
              </a:xfrm>
              <a:prstGeom prst="line">
                <a:avLst/>
              </a:prstGeom>
              <a:ln w="28575" cap="sq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Connecteur droit 112">
                <a:extLst>
                  <a:ext uri="{FF2B5EF4-FFF2-40B4-BE49-F238E27FC236}">
                    <a16:creationId xmlns="" xmlns:a16="http://schemas.microsoft.com/office/drawing/2014/main" id="{0AF13776-E645-1247-AAF0-C3F27AE4A8D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543239" y="898529"/>
                <a:ext cx="0" cy="190537"/>
              </a:xfrm>
              <a:prstGeom prst="line">
                <a:avLst/>
              </a:prstGeom>
              <a:ln w="28575" cap="sq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Connecteur droit 117">
                <a:extLst>
                  <a:ext uri="{FF2B5EF4-FFF2-40B4-BE49-F238E27FC236}">
                    <a16:creationId xmlns="" xmlns:a16="http://schemas.microsoft.com/office/drawing/2014/main" id="{4AAD644A-8211-6444-A2A4-4875D9631BA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19443" y="900127"/>
                <a:ext cx="0" cy="187297"/>
              </a:xfrm>
              <a:prstGeom prst="line">
                <a:avLst/>
              </a:prstGeom>
              <a:ln w="28575" cap="sq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Connecteur droit 126">
                <a:extLst>
                  <a:ext uri="{FF2B5EF4-FFF2-40B4-BE49-F238E27FC236}">
                    <a16:creationId xmlns="" xmlns:a16="http://schemas.microsoft.com/office/drawing/2014/main" id="{E3FF6FF7-4FC2-C843-82FD-EFE8A71A008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647937" y="896888"/>
                <a:ext cx="0" cy="187297"/>
              </a:xfrm>
              <a:prstGeom prst="line">
                <a:avLst/>
              </a:prstGeom>
              <a:ln w="28575" cap="sq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Connecteur droit 132">
                <a:extLst>
                  <a:ext uri="{FF2B5EF4-FFF2-40B4-BE49-F238E27FC236}">
                    <a16:creationId xmlns="" xmlns:a16="http://schemas.microsoft.com/office/drawing/2014/main" id="{76B62C9A-E14C-F24A-A4DB-D42941A7A87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16308" y="897989"/>
                <a:ext cx="0" cy="187297"/>
              </a:xfrm>
              <a:prstGeom prst="line">
                <a:avLst/>
              </a:prstGeom>
              <a:ln w="28575" cap="sq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Connecteur droit 133">
                <a:extLst>
                  <a:ext uri="{FF2B5EF4-FFF2-40B4-BE49-F238E27FC236}">
                    <a16:creationId xmlns="" xmlns:a16="http://schemas.microsoft.com/office/drawing/2014/main" id="{920009DB-E9B0-AB40-8852-74D76C9F32E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704282" y="904969"/>
                <a:ext cx="0" cy="172800"/>
              </a:xfrm>
              <a:prstGeom prst="line">
                <a:avLst/>
              </a:prstGeom>
              <a:ln w="28575" cap="sq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4" name="Groupe 73">
            <a:extLst>
              <a:ext uri="{FF2B5EF4-FFF2-40B4-BE49-F238E27FC236}">
                <a16:creationId xmlns="" xmlns:a16="http://schemas.microsoft.com/office/drawing/2014/main" id="{711960D9-9E62-4E4B-BA71-036EE44B0877}"/>
              </a:ext>
            </a:extLst>
          </p:cNvPr>
          <p:cNvGrpSpPr/>
          <p:nvPr/>
        </p:nvGrpSpPr>
        <p:grpSpPr>
          <a:xfrm>
            <a:off x="1663532" y="1709552"/>
            <a:ext cx="396241" cy="1004280"/>
            <a:chOff x="1229359" y="2019024"/>
            <a:chExt cx="396241" cy="921726"/>
          </a:xfrm>
        </p:grpSpPr>
        <p:cxnSp>
          <p:nvCxnSpPr>
            <p:cNvPr id="77" name="Connecteur droit avec flèche 76">
              <a:extLst>
                <a:ext uri="{FF2B5EF4-FFF2-40B4-BE49-F238E27FC236}">
                  <a16:creationId xmlns="" xmlns:a16="http://schemas.microsoft.com/office/drawing/2014/main" id="{74A1ADCA-AAB9-EA4D-9B68-7C8191C8422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13181" y="2019024"/>
              <a:ext cx="0" cy="28729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Rectangle 78">
              <a:extLst>
                <a:ext uri="{FF2B5EF4-FFF2-40B4-BE49-F238E27FC236}">
                  <a16:creationId xmlns="" xmlns:a16="http://schemas.microsoft.com/office/drawing/2014/main" id="{5E3BF29C-6FEB-B34A-A5F0-2EA1025C1230}"/>
                </a:ext>
              </a:extLst>
            </p:cNvPr>
            <p:cNvSpPr/>
            <p:nvPr/>
          </p:nvSpPr>
          <p:spPr>
            <a:xfrm>
              <a:off x="1229359" y="2306319"/>
              <a:ext cx="396241" cy="63443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80" name="Groupe 79">
            <a:extLst>
              <a:ext uri="{FF2B5EF4-FFF2-40B4-BE49-F238E27FC236}">
                <a16:creationId xmlns="" xmlns:a16="http://schemas.microsoft.com/office/drawing/2014/main" id="{B924E6C2-11C0-C84E-80AB-F97982FC5671}"/>
              </a:ext>
            </a:extLst>
          </p:cNvPr>
          <p:cNvGrpSpPr/>
          <p:nvPr/>
        </p:nvGrpSpPr>
        <p:grpSpPr>
          <a:xfrm>
            <a:off x="2094960" y="1709552"/>
            <a:ext cx="396241" cy="993488"/>
            <a:chOff x="1229359" y="2019024"/>
            <a:chExt cx="396241" cy="921726"/>
          </a:xfrm>
        </p:grpSpPr>
        <p:cxnSp>
          <p:nvCxnSpPr>
            <p:cNvPr id="81" name="Connecteur droit avec flèche 80">
              <a:extLst>
                <a:ext uri="{FF2B5EF4-FFF2-40B4-BE49-F238E27FC236}">
                  <a16:creationId xmlns="" xmlns:a16="http://schemas.microsoft.com/office/drawing/2014/main" id="{AD121848-8109-0543-987A-2C3A78D2798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13181" y="2019024"/>
              <a:ext cx="0" cy="28729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Rectangle 105">
              <a:extLst>
                <a:ext uri="{FF2B5EF4-FFF2-40B4-BE49-F238E27FC236}">
                  <a16:creationId xmlns="" xmlns:a16="http://schemas.microsoft.com/office/drawing/2014/main" id="{E5A7C63B-DFA0-4D41-BDEF-6E7099A1F838}"/>
                </a:ext>
              </a:extLst>
            </p:cNvPr>
            <p:cNvSpPr/>
            <p:nvPr/>
          </p:nvSpPr>
          <p:spPr>
            <a:xfrm>
              <a:off x="1229359" y="2306319"/>
              <a:ext cx="396241" cy="63443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07" name="Groupe 106">
            <a:extLst>
              <a:ext uri="{FF2B5EF4-FFF2-40B4-BE49-F238E27FC236}">
                <a16:creationId xmlns="" xmlns:a16="http://schemas.microsoft.com/office/drawing/2014/main" id="{3D1FC20F-DEC2-B84E-8DB9-9169E3BE43DA}"/>
              </a:ext>
            </a:extLst>
          </p:cNvPr>
          <p:cNvGrpSpPr/>
          <p:nvPr/>
        </p:nvGrpSpPr>
        <p:grpSpPr>
          <a:xfrm>
            <a:off x="3020521" y="1720152"/>
            <a:ext cx="396241" cy="1004280"/>
            <a:chOff x="1229359" y="2019024"/>
            <a:chExt cx="396241" cy="921726"/>
          </a:xfrm>
        </p:grpSpPr>
        <p:cxnSp>
          <p:nvCxnSpPr>
            <p:cNvPr id="110" name="Connecteur droit avec flèche 109">
              <a:extLst>
                <a:ext uri="{FF2B5EF4-FFF2-40B4-BE49-F238E27FC236}">
                  <a16:creationId xmlns="" xmlns:a16="http://schemas.microsoft.com/office/drawing/2014/main" id="{A318BBCF-24D6-4F4A-93B1-0BEB62AA1D1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13181" y="2019024"/>
              <a:ext cx="0" cy="28729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4" name="Rectangle 113">
              <a:extLst>
                <a:ext uri="{FF2B5EF4-FFF2-40B4-BE49-F238E27FC236}">
                  <a16:creationId xmlns="" xmlns:a16="http://schemas.microsoft.com/office/drawing/2014/main" id="{6FEC7A02-AF77-A54C-9EBD-BA9ECB774BEC}"/>
                </a:ext>
              </a:extLst>
            </p:cNvPr>
            <p:cNvSpPr/>
            <p:nvPr/>
          </p:nvSpPr>
          <p:spPr>
            <a:xfrm>
              <a:off x="1229359" y="2306319"/>
              <a:ext cx="396241" cy="63443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19" name="Groupe 118">
            <a:extLst>
              <a:ext uri="{FF2B5EF4-FFF2-40B4-BE49-F238E27FC236}">
                <a16:creationId xmlns="" xmlns:a16="http://schemas.microsoft.com/office/drawing/2014/main" id="{B602079F-27BE-AF47-A73C-85CAEB97A111}"/>
              </a:ext>
            </a:extLst>
          </p:cNvPr>
          <p:cNvGrpSpPr/>
          <p:nvPr/>
        </p:nvGrpSpPr>
        <p:grpSpPr>
          <a:xfrm>
            <a:off x="3458067" y="1715072"/>
            <a:ext cx="396241" cy="1009349"/>
            <a:chOff x="1229359" y="2019024"/>
            <a:chExt cx="396241" cy="921726"/>
          </a:xfrm>
        </p:grpSpPr>
        <p:cxnSp>
          <p:nvCxnSpPr>
            <p:cNvPr id="120" name="Connecteur droit avec flèche 119">
              <a:extLst>
                <a:ext uri="{FF2B5EF4-FFF2-40B4-BE49-F238E27FC236}">
                  <a16:creationId xmlns="" xmlns:a16="http://schemas.microsoft.com/office/drawing/2014/main" id="{988B672B-3D65-2E46-873D-2F1EB78A5C0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13181" y="2019024"/>
              <a:ext cx="0" cy="28729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1" name="Rectangle 120">
              <a:extLst>
                <a:ext uri="{FF2B5EF4-FFF2-40B4-BE49-F238E27FC236}">
                  <a16:creationId xmlns="" xmlns:a16="http://schemas.microsoft.com/office/drawing/2014/main" id="{4A9051DF-995D-CE4A-B2CF-1AA4DAE9C373}"/>
                </a:ext>
              </a:extLst>
            </p:cNvPr>
            <p:cNvSpPr/>
            <p:nvPr/>
          </p:nvSpPr>
          <p:spPr>
            <a:xfrm>
              <a:off x="1229359" y="2306319"/>
              <a:ext cx="396241" cy="63443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22" name="Groupe 121">
            <a:extLst>
              <a:ext uri="{FF2B5EF4-FFF2-40B4-BE49-F238E27FC236}">
                <a16:creationId xmlns="" xmlns:a16="http://schemas.microsoft.com/office/drawing/2014/main" id="{83BFD93C-C7EC-E345-9A49-3024063AC59D}"/>
              </a:ext>
            </a:extLst>
          </p:cNvPr>
          <p:cNvGrpSpPr/>
          <p:nvPr/>
        </p:nvGrpSpPr>
        <p:grpSpPr>
          <a:xfrm>
            <a:off x="5658441" y="1742650"/>
            <a:ext cx="465543" cy="1004280"/>
            <a:chOff x="1229359" y="2019024"/>
            <a:chExt cx="396241" cy="921726"/>
          </a:xfrm>
        </p:grpSpPr>
        <p:cxnSp>
          <p:nvCxnSpPr>
            <p:cNvPr id="123" name="Connecteur droit avec flèche 122">
              <a:extLst>
                <a:ext uri="{FF2B5EF4-FFF2-40B4-BE49-F238E27FC236}">
                  <a16:creationId xmlns="" xmlns:a16="http://schemas.microsoft.com/office/drawing/2014/main" id="{3E6EE8B1-4E5D-D64D-BC14-A2FAE9F45C8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13181" y="2019024"/>
              <a:ext cx="0" cy="28729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4" name="Rectangle 123">
              <a:extLst>
                <a:ext uri="{FF2B5EF4-FFF2-40B4-BE49-F238E27FC236}">
                  <a16:creationId xmlns="" xmlns:a16="http://schemas.microsoft.com/office/drawing/2014/main" id="{2076482D-E645-154C-AAF7-A85943B48D3E}"/>
                </a:ext>
              </a:extLst>
            </p:cNvPr>
            <p:cNvSpPr/>
            <p:nvPr/>
          </p:nvSpPr>
          <p:spPr>
            <a:xfrm>
              <a:off x="1229359" y="2306319"/>
              <a:ext cx="396241" cy="63443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25" name="Groupe 124">
            <a:extLst>
              <a:ext uri="{FF2B5EF4-FFF2-40B4-BE49-F238E27FC236}">
                <a16:creationId xmlns="" xmlns:a16="http://schemas.microsoft.com/office/drawing/2014/main" id="{636AAF6F-0FE5-924A-8927-D40930FABDC3}"/>
              </a:ext>
            </a:extLst>
          </p:cNvPr>
          <p:cNvGrpSpPr/>
          <p:nvPr/>
        </p:nvGrpSpPr>
        <p:grpSpPr>
          <a:xfrm>
            <a:off x="6598107" y="1730100"/>
            <a:ext cx="396241" cy="1004280"/>
            <a:chOff x="1229359" y="2019024"/>
            <a:chExt cx="396241" cy="921726"/>
          </a:xfrm>
        </p:grpSpPr>
        <p:cxnSp>
          <p:nvCxnSpPr>
            <p:cNvPr id="126" name="Connecteur droit avec flèche 125">
              <a:extLst>
                <a:ext uri="{FF2B5EF4-FFF2-40B4-BE49-F238E27FC236}">
                  <a16:creationId xmlns="" xmlns:a16="http://schemas.microsoft.com/office/drawing/2014/main" id="{E1AE8865-9335-474B-BDFB-D909B4CBBCB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13181" y="2019024"/>
              <a:ext cx="0" cy="28729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8" name="Rectangle 127">
              <a:extLst>
                <a:ext uri="{FF2B5EF4-FFF2-40B4-BE49-F238E27FC236}">
                  <a16:creationId xmlns="" xmlns:a16="http://schemas.microsoft.com/office/drawing/2014/main" id="{72FB687A-6C1F-A043-9385-635A46E61295}"/>
                </a:ext>
              </a:extLst>
            </p:cNvPr>
            <p:cNvSpPr/>
            <p:nvPr/>
          </p:nvSpPr>
          <p:spPr>
            <a:xfrm>
              <a:off x="1229359" y="2306319"/>
              <a:ext cx="396241" cy="63443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78" name="ZoneTexte 177">
            <a:extLst>
              <a:ext uri="{FF2B5EF4-FFF2-40B4-BE49-F238E27FC236}">
                <a16:creationId xmlns="" xmlns:a16="http://schemas.microsoft.com/office/drawing/2014/main" id="{C4D464B9-EEFE-6D4B-8DE5-ACAC4D70913E}"/>
              </a:ext>
            </a:extLst>
          </p:cNvPr>
          <p:cNvSpPr txBox="1"/>
          <p:nvPr/>
        </p:nvSpPr>
        <p:spPr>
          <a:xfrm>
            <a:off x="3483111" y="2134102"/>
            <a:ext cx="322524" cy="4308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2200" b="1" dirty="0">
                <a:solidFill>
                  <a:srgbClr val="C00000"/>
                </a:solidFill>
              </a:rPr>
              <a:t>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ZoneTexte 114">
                <a:extLst>
                  <a:ext uri="{FF2B5EF4-FFF2-40B4-BE49-F238E27FC236}">
                    <a16:creationId xmlns="" xmlns:a16="http://schemas.microsoft.com/office/drawing/2014/main" id="{4EBBD341-6B19-A94A-AD3A-A5C2CC785353}"/>
                  </a:ext>
                </a:extLst>
              </p:cNvPr>
              <p:cNvSpPr txBox="1"/>
              <p:nvPr/>
            </p:nvSpPr>
            <p:spPr>
              <a:xfrm>
                <a:off x="3483111" y="2064738"/>
                <a:ext cx="337363" cy="6090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18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FR" sz="1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fr-FR" sz="1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fr-FR" sz="18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15" name="ZoneTexte 114">
                <a:extLst>
                  <a:ext uri="{FF2B5EF4-FFF2-40B4-BE49-F238E27FC236}">
                    <a16:creationId xmlns:a16="http://schemas.microsoft.com/office/drawing/2014/main" id="{4EBBD341-6B19-A94A-AD3A-A5C2CC7853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3111" y="2064738"/>
                <a:ext cx="337363" cy="609077"/>
              </a:xfrm>
              <a:prstGeom prst="rect">
                <a:avLst/>
              </a:prstGeom>
              <a:blipFill>
                <a:blip r:embed="rId10"/>
                <a:stretch>
                  <a:fillRect b="-204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ZoneTexte 93">
                <a:extLst>
                  <a:ext uri="{FF2B5EF4-FFF2-40B4-BE49-F238E27FC236}">
                    <a16:creationId xmlns="" xmlns:a16="http://schemas.microsoft.com/office/drawing/2014/main" id="{D615784D-3353-D74C-A9C4-BE50BF934161}"/>
                  </a:ext>
                </a:extLst>
              </p:cNvPr>
              <p:cNvSpPr txBox="1"/>
              <p:nvPr/>
            </p:nvSpPr>
            <p:spPr>
              <a:xfrm>
                <a:off x="2439810" y="3961022"/>
                <a:ext cx="409435" cy="63478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18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FR" sz="1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</m:num>
                        <m:den>
                          <m:r>
                            <a:rPr lang="fr-FR" sz="1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fr-FR" sz="18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94" name="ZoneTexte 93">
                <a:extLst>
                  <a:ext uri="{FF2B5EF4-FFF2-40B4-BE49-F238E27FC236}">
                    <a16:creationId xmlns:a16="http://schemas.microsoft.com/office/drawing/2014/main" id="{D615784D-3353-D74C-A9C4-BE50BF9341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9810" y="3961022"/>
                <a:ext cx="409435" cy="634789"/>
              </a:xfrm>
              <a:prstGeom prst="rect">
                <a:avLst/>
              </a:prstGeom>
              <a:blipFill>
                <a:blip r:embed="rId11"/>
                <a:stretch>
                  <a:fillRect r="-937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ZoneTexte 116">
                <a:extLst>
                  <a:ext uri="{FF2B5EF4-FFF2-40B4-BE49-F238E27FC236}">
                    <a16:creationId xmlns="" xmlns:a16="http://schemas.microsoft.com/office/drawing/2014/main" id="{5E85CA9F-CBB2-8849-8A79-DC608FE8FFE7}"/>
                  </a:ext>
                </a:extLst>
              </p:cNvPr>
              <p:cNvSpPr txBox="1"/>
              <p:nvPr/>
            </p:nvSpPr>
            <p:spPr>
              <a:xfrm>
                <a:off x="5027911" y="3978457"/>
                <a:ext cx="337360" cy="6090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18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FR" sz="1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fr-FR" sz="1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fr-FR" sz="18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17" name="ZoneTexte 116">
                <a:extLst>
                  <a:ext uri="{FF2B5EF4-FFF2-40B4-BE49-F238E27FC236}">
                    <a16:creationId xmlns:a16="http://schemas.microsoft.com/office/drawing/2014/main" id="{5E85CA9F-CBB2-8849-8A79-DC608FE8FF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7911" y="3978457"/>
                <a:ext cx="337360" cy="609077"/>
              </a:xfrm>
              <a:prstGeom prst="rect">
                <a:avLst/>
              </a:prstGeom>
              <a:blipFill>
                <a:blip r:embed="rId12"/>
                <a:stretch>
                  <a:fillRect b="-408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9" name="ZoneTexte 128">
                <a:extLst>
                  <a:ext uri="{FF2B5EF4-FFF2-40B4-BE49-F238E27FC236}">
                    <a16:creationId xmlns="" xmlns:a16="http://schemas.microsoft.com/office/drawing/2014/main" id="{9F169C1B-D76B-134A-9F4D-9A92C34A00BA}"/>
                  </a:ext>
                </a:extLst>
              </p:cNvPr>
              <p:cNvSpPr txBox="1"/>
              <p:nvPr/>
            </p:nvSpPr>
            <p:spPr>
              <a:xfrm>
                <a:off x="4426213" y="3978457"/>
                <a:ext cx="300325" cy="63478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18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FR" sz="1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fr-FR" sz="1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fr-FR" sz="18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29" name="ZoneTexte 128">
                <a:extLst>
                  <a:ext uri="{FF2B5EF4-FFF2-40B4-BE49-F238E27FC236}">
                    <a16:creationId xmlns:a16="http://schemas.microsoft.com/office/drawing/2014/main" id="{9F169C1B-D76B-134A-9F4D-9A92C34A00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6213" y="3978457"/>
                <a:ext cx="300325" cy="634789"/>
              </a:xfrm>
              <a:prstGeom prst="rect">
                <a:avLst/>
              </a:prstGeom>
              <a:blipFill>
                <a:blip r:embed="rId13"/>
                <a:stretch>
                  <a:fillRect r="-41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1" name="Diagramme 100">
            <a:extLst>
              <a:ext uri="{FF2B5EF4-FFF2-40B4-BE49-F238E27FC236}">
                <a16:creationId xmlns="" xmlns:a16="http://schemas.microsoft.com/office/drawing/2014/main" id="{CAE8E22F-ED1D-6442-8414-C6359767D7A4}"/>
              </a:ext>
            </a:extLst>
          </p:cNvPr>
          <p:cNvGraphicFramePr/>
          <p:nvPr/>
        </p:nvGraphicFramePr>
        <p:xfrm>
          <a:off x="6108089" y="2837902"/>
          <a:ext cx="1927700" cy="2015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</p:spTree>
    <p:extLst>
      <p:ext uri="{BB962C8B-B14F-4D97-AF65-F5344CB8AC3E}">
        <p14:creationId xmlns:p14="http://schemas.microsoft.com/office/powerpoint/2010/main" val="2769031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7 -0.04815 L 0.35468 -0.36667 " pathEditMode="relative" rAng="0" ptsTypes="AA">
                                      <p:cBhvr>
                                        <p:cTn id="6" dur="1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34" y="-1592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 animBg="1"/>
      <p:bldGraphic spid="101" grpId="0">
        <p:bldAsOne/>
      </p:bldGraphic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78463" y="365942"/>
            <a:ext cx="3531120" cy="602247"/>
          </a:xfrm>
        </p:spPr>
        <p:txBody>
          <a:bodyPr>
            <a:normAutofit/>
          </a:bodyPr>
          <a:lstStyle/>
          <a:p>
            <a:r>
              <a:rPr lang="fr-FR" b="1" dirty="0">
                <a:solidFill>
                  <a:schemeClr val="accent5">
                    <a:lumMod val="75000"/>
                  </a:schemeClr>
                </a:solidFill>
              </a:rPr>
              <a:t>Les fractions</a:t>
            </a:r>
            <a:endParaRPr lang="fr-FR" b="1" dirty="0"/>
          </a:p>
        </p:txBody>
      </p:sp>
      <p:sp>
        <p:nvSpPr>
          <p:cNvPr id="62" name="ZoneTexte 61">
            <a:extLst>
              <a:ext uri="{FF2B5EF4-FFF2-40B4-BE49-F238E27FC236}">
                <a16:creationId xmlns="" xmlns:a16="http://schemas.microsoft.com/office/drawing/2014/main" id="{3BA007B7-4DE2-604E-BB24-5BACDCEB3834}"/>
              </a:ext>
            </a:extLst>
          </p:cNvPr>
          <p:cNvSpPr txBox="1"/>
          <p:nvPr/>
        </p:nvSpPr>
        <p:spPr>
          <a:xfrm>
            <a:off x="557714" y="3285948"/>
            <a:ext cx="585185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100" dirty="0"/>
              <a:t>Place les fractions sur la droite graduée. </a:t>
            </a:r>
            <a:endParaRPr lang="fr-FR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6" name="ZoneTexte 95">
                <a:extLst>
                  <a:ext uri="{FF2B5EF4-FFF2-40B4-BE49-F238E27FC236}">
                    <a16:creationId xmlns="" xmlns:a16="http://schemas.microsoft.com/office/drawing/2014/main" id="{BA361EBB-DA7E-F04F-8512-AF72E54F4886}"/>
                  </a:ext>
                </a:extLst>
              </p:cNvPr>
              <p:cNvSpPr txBox="1"/>
              <p:nvPr/>
            </p:nvSpPr>
            <p:spPr>
              <a:xfrm>
                <a:off x="3724032" y="3955131"/>
                <a:ext cx="337360" cy="6347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18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FR" sz="1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fr-FR" sz="1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fr-FR" sz="18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96" name="ZoneTexte 95">
                <a:extLst>
                  <a:ext uri="{FF2B5EF4-FFF2-40B4-BE49-F238E27FC236}">
                    <a16:creationId xmlns:a16="http://schemas.microsoft.com/office/drawing/2014/main" id="{BA361EBB-DA7E-F04F-8512-AF72E54F48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4032" y="3955131"/>
                <a:ext cx="337360" cy="63478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Groupe 21">
            <a:extLst>
              <a:ext uri="{FF2B5EF4-FFF2-40B4-BE49-F238E27FC236}">
                <a16:creationId xmlns="" xmlns:a16="http://schemas.microsoft.com/office/drawing/2014/main" id="{577B4A94-C9FD-A547-A2B2-B88733752E1A}"/>
              </a:ext>
            </a:extLst>
          </p:cNvPr>
          <p:cNvGrpSpPr/>
          <p:nvPr/>
        </p:nvGrpSpPr>
        <p:grpSpPr>
          <a:xfrm>
            <a:off x="1229359" y="1710073"/>
            <a:ext cx="396241" cy="1004280"/>
            <a:chOff x="1229359" y="2019024"/>
            <a:chExt cx="396241" cy="921726"/>
          </a:xfrm>
        </p:grpSpPr>
        <p:cxnSp>
          <p:nvCxnSpPr>
            <p:cNvPr id="153" name="Connecteur droit avec flèche 152">
              <a:extLst>
                <a:ext uri="{FF2B5EF4-FFF2-40B4-BE49-F238E27FC236}">
                  <a16:creationId xmlns="" xmlns:a16="http://schemas.microsoft.com/office/drawing/2014/main" id="{6B58B678-9CC5-3A46-BE06-EC6B0C94662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13181" y="2019024"/>
              <a:ext cx="0" cy="28729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0">
              <a:extLst>
                <a:ext uri="{FF2B5EF4-FFF2-40B4-BE49-F238E27FC236}">
                  <a16:creationId xmlns="" xmlns:a16="http://schemas.microsoft.com/office/drawing/2014/main" id="{332A14BB-24CD-854B-BB5E-F592ACAF8F43}"/>
                </a:ext>
              </a:extLst>
            </p:cNvPr>
            <p:cNvSpPr/>
            <p:nvPr/>
          </p:nvSpPr>
          <p:spPr>
            <a:xfrm>
              <a:off x="1229359" y="2306319"/>
              <a:ext cx="396241" cy="63443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3" name="ZoneTexte 22">
            <a:extLst>
              <a:ext uri="{FF2B5EF4-FFF2-40B4-BE49-F238E27FC236}">
                <a16:creationId xmlns="" xmlns:a16="http://schemas.microsoft.com/office/drawing/2014/main" id="{03330E41-C897-F74C-877B-F673C65F33D6}"/>
              </a:ext>
            </a:extLst>
          </p:cNvPr>
          <p:cNvSpPr txBox="1"/>
          <p:nvPr/>
        </p:nvSpPr>
        <p:spPr>
          <a:xfrm>
            <a:off x="1254440" y="2135715"/>
            <a:ext cx="356188" cy="43088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2200" b="1" dirty="0">
                <a:solidFill>
                  <a:srgbClr val="C00000"/>
                </a:solidFill>
              </a:rPr>
              <a:t>A</a:t>
            </a:r>
          </a:p>
        </p:txBody>
      </p:sp>
      <p:sp>
        <p:nvSpPr>
          <p:cNvPr id="176" name="ZoneTexte 175">
            <a:extLst>
              <a:ext uri="{FF2B5EF4-FFF2-40B4-BE49-F238E27FC236}">
                <a16:creationId xmlns="" xmlns:a16="http://schemas.microsoft.com/office/drawing/2014/main" id="{0C01DBAD-4DF5-1A4E-BB8B-482E4E198123}"/>
              </a:ext>
            </a:extLst>
          </p:cNvPr>
          <p:cNvSpPr txBox="1"/>
          <p:nvPr/>
        </p:nvSpPr>
        <p:spPr>
          <a:xfrm>
            <a:off x="2106064" y="2147283"/>
            <a:ext cx="333746" cy="43088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2200" b="1" dirty="0">
                <a:solidFill>
                  <a:srgbClr val="C00000"/>
                </a:solidFill>
              </a:rPr>
              <a:t>C</a:t>
            </a:r>
          </a:p>
        </p:txBody>
      </p:sp>
      <p:sp>
        <p:nvSpPr>
          <p:cNvPr id="177" name="ZoneTexte 176">
            <a:extLst>
              <a:ext uri="{FF2B5EF4-FFF2-40B4-BE49-F238E27FC236}">
                <a16:creationId xmlns="" xmlns:a16="http://schemas.microsoft.com/office/drawing/2014/main" id="{AFC73192-9AE2-5549-B30D-AF4EEA8FC8FD}"/>
              </a:ext>
            </a:extLst>
          </p:cNvPr>
          <p:cNvSpPr txBox="1"/>
          <p:nvPr/>
        </p:nvSpPr>
        <p:spPr>
          <a:xfrm>
            <a:off x="3056242" y="2137555"/>
            <a:ext cx="362600" cy="43088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2200" b="1" dirty="0">
                <a:solidFill>
                  <a:srgbClr val="C00000"/>
                </a:solidFill>
              </a:rPr>
              <a:t>D</a:t>
            </a:r>
          </a:p>
        </p:txBody>
      </p:sp>
      <p:sp>
        <p:nvSpPr>
          <p:cNvPr id="179" name="ZoneTexte 178">
            <a:extLst>
              <a:ext uri="{FF2B5EF4-FFF2-40B4-BE49-F238E27FC236}">
                <a16:creationId xmlns="" xmlns:a16="http://schemas.microsoft.com/office/drawing/2014/main" id="{95688EAA-7662-9E4B-BB65-D7B37DF9EFEB}"/>
              </a:ext>
            </a:extLst>
          </p:cNvPr>
          <p:cNvSpPr txBox="1"/>
          <p:nvPr/>
        </p:nvSpPr>
        <p:spPr>
          <a:xfrm>
            <a:off x="5737657" y="2134101"/>
            <a:ext cx="314510" cy="43088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2200" b="1" dirty="0">
                <a:solidFill>
                  <a:srgbClr val="C00000"/>
                </a:solidFill>
              </a:rPr>
              <a:t>F</a:t>
            </a:r>
          </a:p>
        </p:txBody>
      </p:sp>
      <p:sp>
        <p:nvSpPr>
          <p:cNvPr id="180" name="ZoneTexte 179">
            <a:extLst>
              <a:ext uri="{FF2B5EF4-FFF2-40B4-BE49-F238E27FC236}">
                <a16:creationId xmlns="" xmlns:a16="http://schemas.microsoft.com/office/drawing/2014/main" id="{124D4C10-8262-7D4C-BCBE-48C7B72E000C}"/>
              </a:ext>
            </a:extLst>
          </p:cNvPr>
          <p:cNvSpPr txBox="1"/>
          <p:nvPr/>
        </p:nvSpPr>
        <p:spPr>
          <a:xfrm>
            <a:off x="6598107" y="2134100"/>
            <a:ext cx="364202" cy="43088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2200" b="1" dirty="0">
                <a:solidFill>
                  <a:srgbClr val="C00000"/>
                </a:solidFill>
              </a:rPr>
              <a:t>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ZoneTexte 63">
                <a:extLst>
                  <a:ext uri="{FF2B5EF4-FFF2-40B4-BE49-F238E27FC236}">
                    <a16:creationId xmlns="" xmlns:a16="http://schemas.microsoft.com/office/drawing/2014/main" id="{F552AACD-AEE3-CB4D-9A8D-4BB56B5B493D}"/>
                  </a:ext>
                </a:extLst>
              </p:cNvPr>
              <p:cNvSpPr txBox="1"/>
              <p:nvPr/>
            </p:nvSpPr>
            <p:spPr>
              <a:xfrm>
                <a:off x="1675366" y="2058870"/>
                <a:ext cx="337360" cy="61093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18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FR" sz="1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fr-FR" sz="18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fr-FR" sz="18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64" name="ZoneTexte 63">
                <a:extLst>
                  <a:ext uri="{FF2B5EF4-FFF2-40B4-BE49-F238E27FC236}">
                    <a16:creationId xmlns:a16="http://schemas.microsoft.com/office/drawing/2014/main" id="{F552AACD-AEE3-CB4D-9A8D-4BB56B5B49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5366" y="2058870"/>
                <a:ext cx="337360" cy="610936"/>
              </a:xfrm>
              <a:prstGeom prst="rect">
                <a:avLst/>
              </a:prstGeom>
              <a:blipFill>
                <a:blip r:embed="rId3"/>
                <a:stretch>
                  <a:fillRect b="-408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e 2">
            <a:extLst>
              <a:ext uri="{FF2B5EF4-FFF2-40B4-BE49-F238E27FC236}">
                <a16:creationId xmlns="" xmlns:a16="http://schemas.microsoft.com/office/drawing/2014/main" id="{BAB54263-FAF6-8344-831E-B3F892470988}"/>
              </a:ext>
            </a:extLst>
          </p:cNvPr>
          <p:cNvGrpSpPr/>
          <p:nvPr/>
        </p:nvGrpSpPr>
        <p:grpSpPr>
          <a:xfrm>
            <a:off x="359415" y="1051778"/>
            <a:ext cx="8447966" cy="634736"/>
            <a:chOff x="359415" y="1051778"/>
            <a:chExt cx="8447966" cy="634736"/>
          </a:xfrm>
        </p:grpSpPr>
        <p:sp>
          <p:nvSpPr>
            <p:cNvPr id="72" name="ZoneTexte 71">
              <a:extLst>
                <a:ext uri="{FF2B5EF4-FFF2-40B4-BE49-F238E27FC236}">
                  <a16:creationId xmlns="" xmlns:a16="http://schemas.microsoft.com/office/drawing/2014/main" id="{09C23ED2-0F02-7244-B63A-3CF1E69B4B7E}"/>
                </a:ext>
              </a:extLst>
            </p:cNvPr>
            <p:cNvSpPr txBox="1"/>
            <p:nvPr/>
          </p:nvSpPr>
          <p:spPr>
            <a:xfrm>
              <a:off x="359415" y="1051778"/>
              <a:ext cx="2335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dirty="0"/>
                <a:t>0</a:t>
              </a:r>
            </a:p>
          </p:txBody>
        </p:sp>
        <p:sp>
          <p:nvSpPr>
            <p:cNvPr id="75" name="ZoneTexte 74">
              <a:extLst>
                <a:ext uri="{FF2B5EF4-FFF2-40B4-BE49-F238E27FC236}">
                  <a16:creationId xmlns="" xmlns:a16="http://schemas.microsoft.com/office/drawing/2014/main" id="{91852D33-DF11-9E4C-8636-119D163D6C47}"/>
                </a:ext>
              </a:extLst>
            </p:cNvPr>
            <p:cNvSpPr txBox="1"/>
            <p:nvPr/>
          </p:nvSpPr>
          <p:spPr>
            <a:xfrm>
              <a:off x="3920470" y="1059134"/>
              <a:ext cx="2335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dirty="0"/>
                <a:t>2</a:t>
              </a:r>
            </a:p>
          </p:txBody>
        </p:sp>
        <p:cxnSp>
          <p:nvCxnSpPr>
            <p:cNvPr id="76" name="Connecteur droit 75">
              <a:extLst>
                <a:ext uri="{FF2B5EF4-FFF2-40B4-BE49-F238E27FC236}">
                  <a16:creationId xmlns="" xmlns:a16="http://schemas.microsoft.com/office/drawing/2014/main" id="{870BA9AA-E49C-6B47-880B-437DD5F3DD0E}"/>
                </a:ext>
              </a:extLst>
            </p:cNvPr>
            <p:cNvCxnSpPr>
              <a:cxnSpLocks/>
            </p:cNvCxnSpPr>
            <p:nvPr/>
          </p:nvCxnSpPr>
          <p:spPr>
            <a:xfrm>
              <a:off x="525139" y="1584544"/>
              <a:ext cx="8282242" cy="0"/>
            </a:xfrm>
            <a:prstGeom prst="line">
              <a:avLst/>
            </a:prstGeom>
            <a:ln w="69850" cap="sq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Connecteur droit 77">
              <a:extLst>
                <a:ext uri="{FF2B5EF4-FFF2-40B4-BE49-F238E27FC236}">
                  <a16:creationId xmlns="" xmlns:a16="http://schemas.microsoft.com/office/drawing/2014/main" id="{F998A1D4-A0B4-FE40-B8A9-E7296CEEDCD9}"/>
                </a:ext>
              </a:extLst>
            </p:cNvPr>
            <p:cNvCxnSpPr>
              <a:cxnSpLocks/>
            </p:cNvCxnSpPr>
            <p:nvPr/>
          </p:nvCxnSpPr>
          <p:spPr>
            <a:xfrm>
              <a:off x="524513" y="1500213"/>
              <a:ext cx="0" cy="169862"/>
            </a:xfrm>
            <a:prstGeom prst="line">
              <a:avLst/>
            </a:prstGeom>
            <a:ln w="69850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Connecteur droit 81">
              <a:extLst>
                <a:ext uri="{FF2B5EF4-FFF2-40B4-BE49-F238E27FC236}">
                  <a16:creationId xmlns="" xmlns:a16="http://schemas.microsoft.com/office/drawing/2014/main" id="{535AB899-25E7-A741-A9BF-1312FACCC7DC}"/>
                </a:ext>
              </a:extLst>
            </p:cNvPr>
            <p:cNvCxnSpPr>
              <a:cxnSpLocks/>
            </p:cNvCxnSpPr>
            <p:nvPr/>
          </p:nvCxnSpPr>
          <p:spPr>
            <a:xfrm>
              <a:off x="2284158" y="1500213"/>
              <a:ext cx="0" cy="169862"/>
            </a:xfrm>
            <a:prstGeom prst="line">
              <a:avLst/>
            </a:prstGeom>
            <a:ln w="69850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Connecteur droit 82">
              <a:extLst>
                <a:ext uri="{FF2B5EF4-FFF2-40B4-BE49-F238E27FC236}">
                  <a16:creationId xmlns="" xmlns:a16="http://schemas.microsoft.com/office/drawing/2014/main" id="{FF3DA2DE-1ED3-2F49-8943-58C714CB58BC}"/>
                </a:ext>
              </a:extLst>
            </p:cNvPr>
            <p:cNvCxnSpPr>
              <a:cxnSpLocks/>
            </p:cNvCxnSpPr>
            <p:nvPr/>
          </p:nvCxnSpPr>
          <p:spPr>
            <a:xfrm>
              <a:off x="5882492" y="1503751"/>
              <a:ext cx="0" cy="169862"/>
            </a:xfrm>
            <a:prstGeom prst="line">
              <a:avLst/>
            </a:prstGeom>
            <a:ln w="69850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Connecteur droit 83">
              <a:extLst>
                <a:ext uri="{FF2B5EF4-FFF2-40B4-BE49-F238E27FC236}">
                  <a16:creationId xmlns="" xmlns:a16="http://schemas.microsoft.com/office/drawing/2014/main" id="{75D6835A-DA7A-9C44-8C79-F1329ACF8965}"/>
                </a:ext>
              </a:extLst>
            </p:cNvPr>
            <p:cNvCxnSpPr>
              <a:cxnSpLocks/>
            </p:cNvCxnSpPr>
            <p:nvPr/>
          </p:nvCxnSpPr>
          <p:spPr>
            <a:xfrm>
              <a:off x="4083131" y="1500147"/>
              <a:ext cx="0" cy="169862"/>
            </a:xfrm>
            <a:prstGeom prst="line">
              <a:avLst/>
            </a:prstGeom>
            <a:ln w="69850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ZoneTexte 84">
              <a:extLst>
                <a:ext uri="{FF2B5EF4-FFF2-40B4-BE49-F238E27FC236}">
                  <a16:creationId xmlns="" xmlns:a16="http://schemas.microsoft.com/office/drawing/2014/main" id="{8BBE988E-315C-A541-97EE-0A93F3816DCD}"/>
                </a:ext>
              </a:extLst>
            </p:cNvPr>
            <p:cNvSpPr txBox="1"/>
            <p:nvPr/>
          </p:nvSpPr>
          <p:spPr>
            <a:xfrm>
              <a:off x="2113502" y="1067919"/>
              <a:ext cx="2335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dirty="0"/>
                <a:t>1</a:t>
              </a:r>
            </a:p>
          </p:txBody>
        </p:sp>
        <p:sp>
          <p:nvSpPr>
            <p:cNvPr id="86" name="ZoneTexte 85">
              <a:extLst>
                <a:ext uri="{FF2B5EF4-FFF2-40B4-BE49-F238E27FC236}">
                  <a16:creationId xmlns="" xmlns:a16="http://schemas.microsoft.com/office/drawing/2014/main" id="{D63C17DE-E7B4-E44A-862F-5961556745B4}"/>
                </a:ext>
              </a:extLst>
            </p:cNvPr>
            <p:cNvSpPr txBox="1"/>
            <p:nvPr/>
          </p:nvSpPr>
          <p:spPr>
            <a:xfrm>
              <a:off x="5719258" y="1066829"/>
              <a:ext cx="2335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dirty="0"/>
                <a:t>3</a:t>
              </a:r>
            </a:p>
          </p:txBody>
        </p:sp>
        <p:sp>
          <p:nvSpPr>
            <p:cNvPr id="87" name="ZoneTexte 86">
              <a:extLst>
                <a:ext uri="{FF2B5EF4-FFF2-40B4-BE49-F238E27FC236}">
                  <a16:creationId xmlns="" xmlns:a16="http://schemas.microsoft.com/office/drawing/2014/main" id="{17EEB6AD-8268-344B-BACC-B0C3E8255276}"/>
                </a:ext>
              </a:extLst>
            </p:cNvPr>
            <p:cNvSpPr txBox="1"/>
            <p:nvPr/>
          </p:nvSpPr>
          <p:spPr>
            <a:xfrm>
              <a:off x="7531104" y="1070609"/>
              <a:ext cx="2335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dirty="0"/>
                <a:t>4</a:t>
              </a:r>
            </a:p>
          </p:txBody>
        </p:sp>
        <p:cxnSp>
          <p:nvCxnSpPr>
            <p:cNvPr id="88" name="Connecteur droit 87">
              <a:extLst>
                <a:ext uri="{FF2B5EF4-FFF2-40B4-BE49-F238E27FC236}">
                  <a16:creationId xmlns="" xmlns:a16="http://schemas.microsoft.com/office/drawing/2014/main" id="{D6EAC87C-2FEF-5E4F-905F-CCBEBA1C6078}"/>
                </a:ext>
              </a:extLst>
            </p:cNvPr>
            <p:cNvCxnSpPr>
              <a:cxnSpLocks/>
            </p:cNvCxnSpPr>
            <p:nvPr/>
          </p:nvCxnSpPr>
          <p:spPr>
            <a:xfrm>
              <a:off x="7694674" y="1513780"/>
              <a:ext cx="0" cy="159064"/>
            </a:xfrm>
            <a:prstGeom prst="line">
              <a:avLst/>
            </a:prstGeom>
            <a:ln w="69850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9" name="Groupe 88">
              <a:extLst>
                <a:ext uri="{FF2B5EF4-FFF2-40B4-BE49-F238E27FC236}">
                  <a16:creationId xmlns="" xmlns:a16="http://schemas.microsoft.com/office/drawing/2014/main" id="{C0473AEE-9358-AD45-BFE8-A68324F8A354}"/>
                </a:ext>
              </a:extLst>
            </p:cNvPr>
            <p:cNvGrpSpPr/>
            <p:nvPr/>
          </p:nvGrpSpPr>
          <p:grpSpPr>
            <a:xfrm>
              <a:off x="518877" y="1486671"/>
              <a:ext cx="8174840" cy="199843"/>
              <a:chOff x="524513" y="890842"/>
              <a:chExt cx="8174840" cy="199843"/>
            </a:xfrm>
          </p:grpSpPr>
          <p:cxnSp>
            <p:nvCxnSpPr>
              <p:cNvPr id="90" name="Connecteur droit 89">
                <a:extLst>
                  <a:ext uri="{FF2B5EF4-FFF2-40B4-BE49-F238E27FC236}">
                    <a16:creationId xmlns="" xmlns:a16="http://schemas.microsoft.com/office/drawing/2014/main" id="{765A508C-AB70-8047-9989-EB7E7011080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5533" y="999315"/>
                <a:ext cx="8153820" cy="0"/>
              </a:xfrm>
              <a:prstGeom prst="line">
                <a:avLst/>
              </a:prstGeom>
              <a:ln w="38100" cap="sq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Connecteur droit 90">
                <a:extLst>
                  <a:ext uri="{FF2B5EF4-FFF2-40B4-BE49-F238E27FC236}">
                    <a16:creationId xmlns="" xmlns:a16="http://schemas.microsoft.com/office/drawing/2014/main" id="{71861B4F-A720-5441-8A9D-6DAF94C81F2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4513" y="895883"/>
                <a:ext cx="0" cy="187297"/>
              </a:xfrm>
              <a:prstGeom prst="line">
                <a:avLst/>
              </a:prstGeom>
              <a:ln w="28575" cap="sq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Connecteur droit 91">
                <a:extLst>
                  <a:ext uri="{FF2B5EF4-FFF2-40B4-BE49-F238E27FC236}">
                    <a16:creationId xmlns="" xmlns:a16="http://schemas.microsoft.com/office/drawing/2014/main" id="{D47F2146-46EC-8244-BF55-86A65F4060D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25449" y="892031"/>
                <a:ext cx="0" cy="187297"/>
              </a:xfrm>
              <a:prstGeom prst="line">
                <a:avLst/>
              </a:prstGeom>
              <a:ln w="28575" cap="sq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Connecteur droit 92">
                <a:extLst>
                  <a:ext uri="{FF2B5EF4-FFF2-40B4-BE49-F238E27FC236}">
                    <a16:creationId xmlns="" xmlns:a16="http://schemas.microsoft.com/office/drawing/2014/main" id="{0FF6AE24-1423-DD49-9ED9-54E520D4E39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86384" y="899456"/>
                <a:ext cx="0" cy="187297"/>
              </a:xfrm>
              <a:prstGeom prst="line">
                <a:avLst/>
              </a:prstGeom>
              <a:ln w="28575" cap="sq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Connecteur droit 96">
                <a:extLst>
                  <a:ext uri="{FF2B5EF4-FFF2-40B4-BE49-F238E27FC236}">
                    <a16:creationId xmlns="" xmlns:a16="http://schemas.microsoft.com/office/drawing/2014/main" id="{82A42936-CF93-9E41-BA15-79BB8ABA0BB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52323" y="897989"/>
                <a:ext cx="0" cy="187297"/>
              </a:xfrm>
              <a:prstGeom prst="line">
                <a:avLst/>
              </a:prstGeom>
              <a:ln w="28575" cap="sq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Connecteur droit 97">
                <a:extLst>
                  <a:ext uri="{FF2B5EF4-FFF2-40B4-BE49-F238E27FC236}">
                    <a16:creationId xmlns="" xmlns:a16="http://schemas.microsoft.com/office/drawing/2014/main" id="{093CAA68-B28B-DA48-8880-1037C3BAB4E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81957" y="890842"/>
                <a:ext cx="0" cy="187297"/>
              </a:xfrm>
              <a:prstGeom prst="line">
                <a:avLst/>
              </a:prstGeom>
              <a:ln w="28575" cap="sq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Connecteur droit 98">
                <a:extLst>
                  <a:ext uri="{FF2B5EF4-FFF2-40B4-BE49-F238E27FC236}">
                    <a16:creationId xmlns="" xmlns:a16="http://schemas.microsoft.com/office/drawing/2014/main" id="{B1CE9060-82E8-6C4F-A906-9D6B1BBDDDB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65500" y="896888"/>
                <a:ext cx="0" cy="187297"/>
              </a:xfrm>
              <a:prstGeom prst="line">
                <a:avLst/>
              </a:prstGeom>
              <a:ln w="28575" cap="sq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Connecteur droit 99">
                <a:extLst>
                  <a:ext uri="{FF2B5EF4-FFF2-40B4-BE49-F238E27FC236}">
                    <a16:creationId xmlns="" xmlns:a16="http://schemas.microsoft.com/office/drawing/2014/main" id="{A4381DD2-351D-E341-9467-B0255B749C2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131292" y="896608"/>
                <a:ext cx="0" cy="190537"/>
              </a:xfrm>
              <a:prstGeom prst="line">
                <a:avLst/>
              </a:prstGeom>
              <a:ln w="28575" cap="sq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Connecteur droit 102">
                <a:extLst>
                  <a:ext uri="{FF2B5EF4-FFF2-40B4-BE49-F238E27FC236}">
                    <a16:creationId xmlns="" xmlns:a16="http://schemas.microsoft.com/office/drawing/2014/main" id="{327C5FAF-3DA5-FE4D-836C-9BAA0B4B9DD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43232" y="900148"/>
                <a:ext cx="0" cy="190537"/>
              </a:xfrm>
              <a:prstGeom prst="line">
                <a:avLst/>
              </a:prstGeom>
              <a:ln w="28575" cap="sq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Connecteur droit 103">
                <a:extLst>
                  <a:ext uri="{FF2B5EF4-FFF2-40B4-BE49-F238E27FC236}">
                    <a16:creationId xmlns="" xmlns:a16="http://schemas.microsoft.com/office/drawing/2014/main" id="{B8BAA526-31E0-6A48-AD33-9A7BF5A5D35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59453" y="898951"/>
                <a:ext cx="0" cy="187297"/>
              </a:xfrm>
              <a:prstGeom prst="line">
                <a:avLst/>
              </a:prstGeom>
              <a:ln w="28575" cap="sq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Connecteur droit 104">
                <a:extLst>
                  <a:ext uri="{FF2B5EF4-FFF2-40B4-BE49-F238E27FC236}">
                    <a16:creationId xmlns="" xmlns:a16="http://schemas.microsoft.com/office/drawing/2014/main" id="{9DCF3E68-266B-5047-8C39-B1991C8D1A6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06658" y="900148"/>
                <a:ext cx="0" cy="187297"/>
              </a:xfrm>
              <a:prstGeom prst="line">
                <a:avLst/>
              </a:prstGeom>
              <a:ln w="28575" cap="sq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Connecteur droit 107">
                <a:extLst>
                  <a:ext uri="{FF2B5EF4-FFF2-40B4-BE49-F238E27FC236}">
                    <a16:creationId xmlns="" xmlns:a16="http://schemas.microsoft.com/office/drawing/2014/main" id="{67B07CA3-88E8-734F-8540-065C81F4105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54819" y="900132"/>
                <a:ext cx="0" cy="187297"/>
              </a:xfrm>
              <a:prstGeom prst="line">
                <a:avLst/>
              </a:prstGeom>
              <a:ln w="28575" cap="sq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Connecteur droit 108">
                <a:extLst>
                  <a:ext uri="{FF2B5EF4-FFF2-40B4-BE49-F238E27FC236}">
                    <a16:creationId xmlns="" xmlns:a16="http://schemas.microsoft.com/office/drawing/2014/main" id="{AEF68C6B-A3DE-0F47-A91C-AA92BFDA079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98774" y="900148"/>
                <a:ext cx="0" cy="187297"/>
              </a:xfrm>
              <a:prstGeom prst="line">
                <a:avLst/>
              </a:prstGeom>
              <a:ln w="28575" cap="sq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Connecteur droit 110">
                <a:extLst>
                  <a:ext uri="{FF2B5EF4-FFF2-40B4-BE49-F238E27FC236}">
                    <a16:creationId xmlns="" xmlns:a16="http://schemas.microsoft.com/office/drawing/2014/main" id="{60B53BDB-F73D-AF4E-8AAC-250D332371E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67542" y="900148"/>
                <a:ext cx="0" cy="187297"/>
              </a:xfrm>
              <a:prstGeom prst="line">
                <a:avLst/>
              </a:prstGeom>
              <a:ln w="28575" cap="sq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Connecteur droit 111">
                <a:extLst>
                  <a:ext uri="{FF2B5EF4-FFF2-40B4-BE49-F238E27FC236}">
                    <a16:creationId xmlns="" xmlns:a16="http://schemas.microsoft.com/office/drawing/2014/main" id="{B4F14645-B45C-1242-BB8B-833BBCB6CF0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785670" y="900148"/>
                <a:ext cx="0" cy="187297"/>
              </a:xfrm>
              <a:prstGeom prst="line">
                <a:avLst/>
              </a:prstGeom>
              <a:ln w="28575" cap="sq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Connecteur droit 112">
                <a:extLst>
                  <a:ext uri="{FF2B5EF4-FFF2-40B4-BE49-F238E27FC236}">
                    <a16:creationId xmlns="" xmlns:a16="http://schemas.microsoft.com/office/drawing/2014/main" id="{0AF13776-E645-1247-AAF0-C3F27AE4A8D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543239" y="898529"/>
                <a:ext cx="0" cy="190537"/>
              </a:xfrm>
              <a:prstGeom prst="line">
                <a:avLst/>
              </a:prstGeom>
              <a:ln w="28575" cap="sq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Connecteur droit 117">
                <a:extLst>
                  <a:ext uri="{FF2B5EF4-FFF2-40B4-BE49-F238E27FC236}">
                    <a16:creationId xmlns="" xmlns:a16="http://schemas.microsoft.com/office/drawing/2014/main" id="{4AAD644A-8211-6444-A2A4-4875D9631BA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19443" y="900127"/>
                <a:ext cx="0" cy="187297"/>
              </a:xfrm>
              <a:prstGeom prst="line">
                <a:avLst/>
              </a:prstGeom>
              <a:ln w="28575" cap="sq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Connecteur droit 126">
                <a:extLst>
                  <a:ext uri="{FF2B5EF4-FFF2-40B4-BE49-F238E27FC236}">
                    <a16:creationId xmlns="" xmlns:a16="http://schemas.microsoft.com/office/drawing/2014/main" id="{E3FF6FF7-4FC2-C843-82FD-EFE8A71A008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647937" y="896888"/>
                <a:ext cx="0" cy="187297"/>
              </a:xfrm>
              <a:prstGeom prst="line">
                <a:avLst/>
              </a:prstGeom>
              <a:ln w="28575" cap="sq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Connecteur droit 132">
                <a:extLst>
                  <a:ext uri="{FF2B5EF4-FFF2-40B4-BE49-F238E27FC236}">
                    <a16:creationId xmlns="" xmlns:a16="http://schemas.microsoft.com/office/drawing/2014/main" id="{76B62C9A-E14C-F24A-A4DB-D42941A7A87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16308" y="897989"/>
                <a:ext cx="0" cy="187297"/>
              </a:xfrm>
              <a:prstGeom prst="line">
                <a:avLst/>
              </a:prstGeom>
              <a:ln w="28575" cap="sq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Connecteur droit 133">
                <a:extLst>
                  <a:ext uri="{FF2B5EF4-FFF2-40B4-BE49-F238E27FC236}">
                    <a16:creationId xmlns="" xmlns:a16="http://schemas.microsoft.com/office/drawing/2014/main" id="{920009DB-E9B0-AB40-8852-74D76C9F32E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704282" y="904969"/>
                <a:ext cx="0" cy="172800"/>
              </a:xfrm>
              <a:prstGeom prst="line">
                <a:avLst/>
              </a:prstGeom>
              <a:ln w="28575" cap="sq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4" name="Groupe 73">
            <a:extLst>
              <a:ext uri="{FF2B5EF4-FFF2-40B4-BE49-F238E27FC236}">
                <a16:creationId xmlns="" xmlns:a16="http://schemas.microsoft.com/office/drawing/2014/main" id="{711960D9-9E62-4E4B-BA71-036EE44B0877}"/>
              </a:ext>
            </a:extLst>
          </p:cNvPr>
          <p:cNvGrpSpPr/>
          <p:nvPr/>
        </p:nvGrpSpPr>
        <p:grpSpPr>
          <a:xfrm>
            <a:off x="1663532" y="1709552"/>
            <a:ext cx="396241" cy="1004280"/>
            <a:chOff x="1229359" y="2019024"/>
            <a:chExt cx="396241" cy="921726"/>
          </a:xfrm>
        </p:grpSpPr>
        <p:cxnSp>
          <p:nvCxnSpPr>
            <p:cNvPr id="77" name="Connecteur droit avec flèche 76">
              <a:extLst>
                <a:ext uri="{FF2B5EF4-FFF2-40B4-BE49-F238E27FC236}">
                  <a16:creationId xmlns="" xmlns:a16="http://schemas.microsoft.com/office/drawing/2014/main" id="{74A1ADCA-AAB9-EA4D-9B68-7C8191C8422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13181" y="2019024"/>
              <a:ext cx="0" cy="28729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Rectangle 78">
              <a:extLst>
                <a:ext uri="{FF2B5EF4-FFF2-40B4-BE49-F238E27FC236}">
                  <a16:creationId xmlns="" xmlns:a16="http://schemas.microsoft.com/office/drawing/2014/main" id="{5E3BF29C-6FEB-B34A-A5F0-2EA1025C1230}"/>
                </a:ext>
              </a:extLst>
            </p:cNvPr>
            <p:cNvSpPr/>
            <p:nvPr/>
          </p:nvSpPr>
          <p:spPr>
            <a:xfrm>
              <a:off x="1229359" y="2306319"/>
              <a:ext cx="396241" cy="63443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80" name="Groupe 79">
            <a:extLst>
              <a:ext uri="{FF2B5EF4-FFF2-40B4-BE49-F238E27FC236}">
                <a16:creationId xmlns="" xmlns:a16="http://schemas.microsoft.com/office/drawing/2014/main" id="{B924E6C2-11C0-C84E-80AB-F97982FC5671}"/>
              </a:ext>
            </a:extLst>
          </p:cNvPr>
          <p:cNvGrpSpPr/>
          <p:nvPr/>
        </p:nvGrpSpPr>
        <p:grpSpPr>
          <a:xfrm>
            <a:off x="2094960" y="1709552"/>
            <a:ext cx="396241" cy="993488"/>
            <a:chOff x="1229359" y="2019024"/>
            <a:chExt cx="396241" cy="921726"/>
          </a:xfrm>
        </p:grpSpPr>
        <p:cxnSp>
          <p:nvCxnSpPr>
            <p:cNvPr id="81" name="Connecteur droit avec flèche 80">
              <a:extLst>
                <a:ext uri="{FF2B5EF4-FFF2-40B4-BE49-F238E27FC236}">
                  <a16:creationId xmlns="" xmlns:a16="http://schemas.microsoft.com/office/drawing/2014/main" id="{AD121848-8109-0543-987A-2C3A78D2798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13181" y="2019024"/>
              <a:ext cx="0" cy="28729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Rectangle 105">
              <a:extLst>
                <a:ext uri="{FF2B5EF4-FFF2-40B4-BE49-F238E27FC236}">
                  <a16:creationId xmlns="" xmlns:a16="http://schemas.microsoft.com/office/drawing/2014/main" id="{E5A7C63B-DFA0-4D41-BDEF-6E7099A1F838}"/>
                </a:ext>
              </a:extLst>
            </p:cNvPr>
            <p:cNvSpPr/>
            <p:nvPr/>
          </p:nvSpPr>
          <p:spPr>
            <a:xfrm>
              <a:off x="1229359" y="2306319"/>
              <a:ext cx="396241" cy="63443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07" name="Groupe 106">
            <a:extLst>
              <a:ext uri="{FF2B5EF4-FFF2-40B4-BE49-F238E27FC236}">
                <a16:creationId xmlns="" xmlns:a16="http://schemas.microsoft.com/office/drawing/2014/main" id="{3D1FC20F-DEC2-B84E-8DB9-9169E3BE43DA}"/>
              </a:ext>
            </a:extLst>
          </p:cNvPr>
          <p:cNvGrpSpPr/>
          <p:nvPr/>
        </p:nvGrpSpPr>
        <p:grpSpPr>
          <a:xfrm>
            <a:off x="3020521" y="1720152"/>
            <a:ext cx="396241" cy="1004280"/>
            <a:chOff x="1229359" y="2019024"/>
            <a:chExt cx="396241" cy="921726"/>
          </a:xfrm>
        </p:grpSpPr>
        <p:cxnSp>
          <p:nvCxnSpPr>
            <p:cNvPr id="110" name="Connecteur droit avec flèche 109">
              <a:extLst>
                <a:ext uri="{FF2B5EF4-FFF2-40B4-BE49-F238E27FC236}">
                  <a16:creationId xmlns="" xmlns:a16="http://schemas.microsoft.com/office/drawing/2014/main" id="{A318BBCF-24D6-4F4A-93B1-0BEB62AA1D1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13181" y="2019024"/>
              <a:ext cx="0" cy="28729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4" name="Rectangle 113">
              <a:extLst>
                <a:ext uri="{FF2B5EF4-FFF2-40B4-BE49-F238E27FC236}">
                  <a16:creationId xmlns="" xmlns:a16="http://schemas.microsoft.com/office/drawing/2014/main" id="{6FEC7A02-AF77-A54C-9EBD-BA9ECB774BEC}"/>
                </a:ext>
              </a:extLst>
            </p:cNvPr>
            <p:cNvSpPr/>
            <p:nvPr/>
          </p:nvSpPr>
          <p:spPr>
            <a:xfrm>
              <a:off x="1229359" y="2306319"/>
              <a:ext cx="396241" cy="63443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19" name="Groupe 118">
            <a:extLst>
              <a:ext uri="{FF2B5EF4-FFF2-40B4-BE49-F238E27FC236}">
                <a16:creationId xmlns="" xmlns:a16="http://schemas.microsoft.com/office/drawing/2014/main" id="{B602079F-27BE-AF47-A73C-85CAEB97A111}"/>
              </a:ext>
            </a:extLst>
          </p:cNvPr>
          <p:cNvGrpSpPr/>
          <p:nvPr/>
        </p:nvGrpSpPr>
        <p:grpSpPr>
          <a:xfrm>
            <a:off x="3458067" y="1715072"/>
            <a:ext cx="396241" cy="1009349"/>
            <a:chOff x="1229359" y="2019024"/>
            <a:chExt cx="396241" cy="921726"/>
          </a:xfrm>
        </p:grpSpPr>
        <p:cxnSp>
          <p:nvCxnSpPr>
            <p:cNvPr id="120" name="Connecteur droit avec flèche 119">
              <a:extLst>
                <a:ext uri="{FF2B5EF4-FFF2-40B4-BE49-F238E27FC236}">
                  <a16:creationId xmlns="" xmlns:a16="http://schemas.microsoft.com/office/drawing/2014/main" id="{988B672B-3D65-2E46-873D-2F1EB78A5C0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13181" y="2019024"/>
              <a:ext cx="0" cy="28729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1" name="Rectangle 120">
              <a:extLst>
                <a:ext uri="{FF2B5EF4-FFF2-40B4-BE49-F238E27FC236}">
                  <a16:creationId xmlns="" xmlns:a16="http://schemas.microsoft.com/office/drawing/2014/main" id="{4A9051DF-995D-CE4A-B2CF-1AA4DAE9C373}"/>
                </a:ext>
              </a:extLst>
            </p:cNvPr>
            <p:cNvSpPr/>
            <p:nvPr/>
          </p:nvSpPr>
          <p:spPr>
            <a:xfrm>
              <a:off x="1229359" y="2306319"/>
              <a:ext cx="396241" cy="63443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22" name="Groupe 121">
            <a:extLst>
              <a:ext uri="{FF2B5EF4-FFF2-40B4-BE49-F238E27FC236}">
                <a16:creationId xmlns="" xmlns:a16="http://schemas.microsoft.com/office/drawing/2014/main" id="{83BFD93C-C7EC-E345-9A49-3024063AC59D}"/>
              </a:ext>
            </a:extLst>
          </p:cNvPr>
          <p:cNvGrpSpPr/>
          <p:nvPr/>
        </p:nvGrpSpPr>
        <p:grpSpPr>
          <a:xfrm>
            <a:off x="5658441" y="1742650"/>
            <a:ext cx="465543" cy="1004280"/>
            <a:chOff x="1229359" y="2019024"/>
            <a:chExt cx="396241" cy="921726"/>
          </a:xfrm>
        </p:grpSpPr>
        <p:cxnSp>
          <p:nvCxnSpPr>
            <p:cNvPr id="123" name="Connecteur droit avec flèche 122">
              <a:extLst>
                <a:ext uri="{FF2B5EF4-FFF2-40B4-BE49-F238E27FC236}">
                  <a16:creationId xmlns="" xmlns:a16="http://schemas.microsoft.com/office/drawing/2014/main" id="{3E6EE8B1-4E5D-D64D-BC14-A2FAE9F45C8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13181" y="2019024"/>
              <a:ext cx="0" cy="28729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4" name="Rectangle 123">
              <a:extLst>
                <a:ext uri="{FF2B5EF4-FFF2-40B4-BE49-F238E27FC236}">
                  <a16:creationId xmlns="" xmlns:a16="http://schemas.microsoft.com/office/drawing/2014/main" id="{2076482D-E645-154C-AAF7-A85943B48D3E}"/>
                </a:ext>
              </a:extLst>
            </p:cNvPr>
            <p:cNvSpPr/>
            <p:nvPr/>
          </p:nvSpPr>
          <p:spPr>
            <a:xfrm>
              <a:off x="1229359" y="2306319"/>
              <a:ext cx="396241" cy="63443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25" name="Groupe 124">
            <a:extLst>
              <a:ext uri="{FF2B5EF4-FFF2-40B4-BE49-F238E27FC236}">
                <a16:creationId xmlns="" xmlns:a16="http://schemas.microsoft.com/office/drawing/2014/main" id="{636AAF6F-0FE5-924A-8927-D40930FABDC3}"/>
              </a:ext>
            </a:extLst>
          </p:cNvPr>
          <p:cNvGrpSpPr/>
          <p:nvPr/>
        </p:nvGrpSpPr>
        <p:grpSpPr>
          <a:xfrm>
            <a:off x="6598107" y="1730100"/>
            <a:ext cx="396241" cy="1004280"/>
            <a:chOff x="1229359" y="2019024"/>
            <a:chExt cx="396241" cy="921726"/>
          </a:xfrm>
        </p:grpSpPr>
        <p:cxnSp>
          <p:nvCxnSpPr>
            <p:cNvPr id="126" name="Connecteur droit avec flèche 125">
              <a:extLst>
                <a:ext uri="{FF2B5EF4-FFF2-40B4-BE49-F238E27FC236}">
                  <a16:creationId xmlns="" xmlns:a16="http://schemas.microsoft.com/office/drawing/2014/main" id="{E1AE8865-9335-474B-BDFB-D909B4CBBCB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13181" y="2019024"/>
              <a:ext cx="0" cy="28729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8" name="Rectangle 127">
              <a:extLst>
                <a:ext uri="{FF2B5EF4-FFF2-40B4-BE49-F238E27FC236}">
                  <a16:creationId xmlns="" xmlns:a16="http://schemas.microsoft.com/office/drawing/2014/main" id="{72FB687A-6C1F-A043-9385-635A46E61295}"/>
                </a:ext>
              </a:extLst>
            </p:cNvPr>
            <p:cNvSpPr/>
            <p:nvPr/>
          </p:nvSpPr>
          <p:spPr>
            <a:xfrm>
              <a:off x="1229359" y="2306319"/>
              <a:ext cx="396241" cy="63443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78" name="ZoneTexte 177">
            <a:extLst>
              <a:ext uri="{FF2B5EF4-FFF2-40B4-BE49-F238E27FC236}">
                <a16:creationId xmlns="" xmlns:a16="http://schemas.microsoft.com/office/drawing/2014/main" id="{C4D464B9-EEFE-6D4B-8DE5-ACAC4D70913E}"/>
              </a:ext>
            </a:extLst>
          </p:cNvPr>
          <p:cNvSpPr txBox="1"/>
          <p:nvPr/>
        </p:nvSpPr>
        <p:spPr>
          <a:xfrm>
            <a:off x="3483111" y="2134102"/>
            <a:ext cx="322524" cy="4308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2200" b="1" dirty="0">
                <a:solidFill>
                  <a:srgbClr val="C00000"/>
                </a:solidFill>
              </a:rPr>
              <a:t>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ZoneTexte 114">
                <a:extLst>
                  <a:ext uri="{FF2B5EF4-FFF2-40B4-BE49-F238E27FC236}">
                    <a16:creationId xmlns="" xmlns:a16="http://schemas.microsoft.com/office/drawing/2014/main" id="{4EBBD341-6B19-A94A-AD3A-A5C2CC785353}"/>
                  </a:ext>
                </a:extLst>
              </p:cNvPr>
              <p:cNvSpPr txBox="1"/>
              <p:nvPr/>
            </p:nvSpPr>
            <p:spPr>
              <a:xfrm>
                <a:off x="3483111" y="2064738"/>
                <a:ext cx="337363" cy="6090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18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FR" sz="1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fr-FR" sz="1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fr-FR" sz="18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15" name="ZoneTexte 114">
                <a:extLst>
                  <a:ext uri="{FF2B5EF4-FFF2-40B4-BE49-F238E27FC236}">
                    <a16:creationId xmlns:a16="http://schemas.microsoft.com/office/drawing/2014/main" id="{4EBBD341-6B19-A94A-AD3A-A5C2CC7853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3111" y="2064738"/>
                <a:ext cx="337363" cy="609077"/>
              </a:xfrm>
              <a:prstGeom prst="rect">
                <a:avLst/>
              </a:prstGeom>
              <a:blipFill>
                <a:blip r:embed="rId4"/>
                <a:stretch>
                  <a:fillRect b="-204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ZoneTexte 93">
                <a:extLst>
                  <a:ext uri="{FF2B5EF4-FFF2-40B4-BE49-F238E27FC236}">
                    <a16:creationId xmlns="" xmlns:a16="http://schemas.microsoft.com/office/drawing/2014/main" id="{D615784D-3353-D74C-A9C4-BE50BF934161}"/>
                  </a:ext>
                </a:extLst>
              </p:cNvPr>
              <p:cNvSpPr txBox="1"/>
              <p:nvPr/>
            </p:nvSpPr>
            <p:spPr>
              <a:xfrm>
                <a:off x="5686918" y="2083385"/>
                <a:ext cx="409435" cy="63478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18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FR" sz="1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</m:num>
                        <m:den>
                          <m:r>
                            <a:rPr lang="fr-FR" sz="1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fr-FR" sz="18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94" name="ZoneTexte 93">
                <a:extLst>
                  <a:ext uri="{FF2B5EF4-FFF2-40B4-BE49-F238E27FC236}">
                    <a16:creationId xmlns:a16="http://schemas.microsoft.com/office/drawing/2014/main" id="{D615784D-3353-D74C-A9C4-BE50BF9341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6918" y="2083385"/>
                <a:ext cx="409435" cy="634789"/>
              </a:xfrm>
              <a:prstGeom prst="rect">
                <a:avLst/>
              </a:prstGeom>
              <a:blipFill>
                <a:blip r:embed="rId5"/>
                <a:stretch>
                  <a:fillRect r="-909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ZoneTexte 94">
                <a:extLst>
                  <a:ext uri="{FF2B5EF4-FFF2-40B4-BE49-F238E27FC236}">
                    <a16:creationId xmlns="" xmlns:a16="http://schemas.microsoft.com/office/drawing/2014/main" id="{9DE072AA-E30B-B74D-A2F8-68E72231CFCE}"/>
                  </a:ext>
                </a:extLst>
              </p:cNvPr>
              <p:cNvSpPr txBox="1"/>
              <p:nvPr/>
            </p:nvSpPr>
            <p:spPr>
              <a:xfrm>
                <a:off x="3122334" y="3961021"/>
                <a:ext cx="337360" cy="6090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18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FR" sz="1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fr-FR" sz="1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fr-FR" sz="18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95" name="ZoneTexte 94">
                <a:extLst>
                  <a:ext uri="{FF2B5EF4-FFF2-40B4-BE49-F238E27FC236}">
                    <a16:creationId xmlns:a16="http://schemas.microsoft.com/office/drawing/2014/main" id="{9DE072AA-E30B-B74D-A2F8-68E72231CF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2334" y="3961021"/>
                <a:ext cx="337360" cy="609077"/>
              </a:xfrm>
              <a:prstGeom prst="rect">
                <a:avLst/>
              </a:prstGeom>
              <a:blipFill>
                <a:blip r:embed="rId11"/>
                <a:stretch>
                  <a:fillRect b="-208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ZoneTexte 116">
                <a:extLst>
                  <a:ext uri="{FF2B5EF4-FFF2-40B4-BE49-F238E27FC236}">
                    <a16:creationId xmlns="" xmlns:a16="http://schemas.microsoft.com/office/drawing/2014/main" id="{8FD1251C-2E7C-E14C-8A5D-0040B44314EA}"/>
                  </a:ext>
                </a:extLst>
              </p:cNvPr>
              <p:cNvSpPr txBox="1"/>
              <p:nvPr/>
            </p:nvSpPr>
            <p:spPr>
              <a:xfrm>
                <a:off x="5027911" y="3978457"/>
                <a:ext cx="337360" cy="6090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18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FR" sz="1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fr-FR" sz="1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fr-FR" sz="18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17" name="ZoneTexte 116">
                <a:extLst>
                  <a:ext uri="{FF2B5EF4-FFF2-40B4-BE49-F238E27FC236}">
                    <a16:creationId xmlns:a16="http://schemas.microsoft.com/office/drawing/2014/main" id="{8FD1251C-2E7C-E14C-8A5D-0040B44314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7911" y="3978457"/>
                <a:ext cx="337360" cy="609077"/>
              </a:xfrm>
              <a:prstGeom prst="rect">
                <a:avLst/>
              </a:prstGeom>
              <a:blipFill>
                <a:blip r:embed="rId12"/>
                <a:stretch>
                  <a:fillRect b="-408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9" name="ZoneTexte 128">
                <a:extLst>
                  <a:ext uri="{FF2B5EF4-FFF2-40B4-BE49-F238E27FC236}">
                    <a16:creationId xmlns="" xmlns:a16="http://schemas.microsoft.com/office/drawing/2014/main" id="{14C5EAEE-E995-5B46-9B6C-67AFAD564DA1}"/>
                  </a:ext>
                </a:extLst>
              </p:cNvPr>
              <p:cNvSpPr txBox="1"/>
              <p:nvPr/>
            </p:nvSpPr>
            <p:spPr>
              <a:xfrm>
                <a:off x="4426213" y="3978457"/>
                <a:ext cx="300325" cy="63478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18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FR" sz="1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fr-FR" sz="1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fr-FR" sz="18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29" name="ZoneTexte 128">
                <a:extLst>
                  <a:ext uri="{FF2B5EF4-FFF2-40B4-BE49-F238E27FC236}">
                    <a16:creationId xmlns:a16="http://schemas.microsoft.com/office/drawing/2014/main" id="{14C5EAEE-E995-5B46-9B6C-67AFAD564D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6213" y="3978457"/>
                <a:ext cx="300325" cy="634789"/>
              </a:xfrm>
              <a:prstGeom prst="rect">
                <a:avLst/>
              </a:prstGeom>
              <a:blipFill>
                <a:blip r:embed="rId13"/>
                <a:stretch>
                  <a:fillRect r="-41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3" name="Diagramme 72">
            <a:extLst>
              <a:ext uri="{FF2B5EF4-FFF2-40B4-BE49-F238E27FC236}">
                <a16:creationId xmlns="" xmlns:a16="http://schemas.microsoft.com/office/drawing/2014/main" id="{9F6350C8-F845-E54C-AE1C-8DB077251BD5}"/>
              </a:ext>
            </a:extLst>
          </p:cNvPr>
          <p:cNvGraphicFramePr/>
          <p:nvPr/>
        </p:nvGraphicFramePr>
        <p:xfrm>
          <a:off x="6108089" y="2837902"/>
          <a:ext cx="1927700" cy="2015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</p:spTree>
    <p:extLst>
      <p:ext uri="{BB962C8B-B14F-4D97-AF65-F5344CB8AC3E}">
        <p14:creationId xmlns:p14="http://schemas.microsoft.com/office/powerpoint/2010/main" val="3597692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-0.00555 L -0.20434 -0.36944 " pathEditMode="relative" rAng="0" ptsTypes="AA">
                                      <p:cBhvr>
                                        <p:cTn id="6" dur="1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26" y="-1821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 animBg="1"/>
      <p:bldGraphic spid="73" grpId="0">
        <p:bldAsOne/>
      </p:bldGraphic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78463" y="365942"/>
            <a:ext cx="3531120" cy="602247"/>
          </a:xfrm>
        </p:spPr>
        <p:txBody>
          <a:bodyPr>
            <a:normAutofit/>
          </a:bodyPr>
          <a:lstStyle/>
          <a:p>
            <a:r>
              <a:rPr lang="fr-FR" b="1" dirty="0">
                <a:solidFill>
                  <a:schemeClr val="accent5">
                    <a:lumMod val="75000"/>
                  </a:schemeClr>
                </a:solidFill>
              </a:rPr>
              <a:t>Les fractions</a:t>
            </a:r>
            <a:endParaRPr lang="fr-FR" b="1" dirty="0"/>
          </a:p>
        </p:txBody>
      </p:sp>
      <p:sp>
        <p:nvSpPr>
          <p:cNvPr id="62" name="ZoneTexte 61">
            <a:extLst>
              <a:ext uri="{FF2B5EF4-FFF2-40B4-BE49-F238E27FC236}">
                <a16:creationId xmlns="" xmlns:a16="http://schemas.microsoft.com/office/drawing/2014/main" id="{3BA007B7-4DE2-604E-BB24-5BACDCEB3834}"/>
              </a:ext>
            </a:extLst>
          </p:cNvPr>
          <p:cNvSpPr txBox="1"/>
          <p:nvPr/>
        </p:nvSpPr>
        <p:spPr>
          <a:xfrm>
            <a:off x="557714" y="3285948"/>
            <a:ext cx="585185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100" dirty="0"/>
              <a:t>Place les fractions sur la droite graduée. </a:t>
            </a:r>
            <a:endParaRPr lang="fr-FR" sz="2400" dirty="0"/>
          </a:p>
        </p:txBody>
      </p:sp>
      <p:grpSp>
        <p:nvGrpSpPr>
          <p:cNvPr id="22" name="Groupe 21">
            <a:extLst>
              <a:ext uri="{FF2B5EF4-FFF2-40B4-BE49-F238E27FC236}">
                <a16:creationId xmlns="" xmlns:a16="http://schemas.microsoft.com/office/drawing/2014/main" id="{577B4A94-C9FD-A547-A2B2-B88733752E1A}"/>
              </a:ext>
            </a:extLst>
          </p:cNvPr>
          <p:cNvGrpSpPr/>
          <p:nvPr/>
        </p:nvGrpSpPr>
        <p:grpSpPr>
          <a:xfrm>
            <a:off x="1229359" y="1710073"/>
            <a:ext cx="396241" cy="1004280"/>
            <a:chOff x="1229359" y="2019024"/>
            <a:chExt cx="396241" cy="921726"/>
          </a:xfrm>
        </p:grpSpPr>
        <p:cxnSp>
          <p:nvCxnSpPr>
            <p:cNvPr id="153" name="Connecteur droit avec flèche 152">
              <a:extLst>
                <a:ext uri="{FF2B5EF4-FFF2-40B4-BE49-F238E27FC236}">
                  <a16:creationId xmlns="" xmlns:a16="http://schemas.microsoft.com/office/drawing/2014/main" id="{6B58B678-9CC5-3A46-BE06-EC6B0C94662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13181" y="2019024"/>
              <a:ext cx="0" cy="28729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0">
              <a:extLst>
                <a:ext uri="{FF2B5EF4-FFF2-40B4-BE49-F238E27FC236}">
                  <a16:creationId xmlns="" xmlns:a16="http://schemas.microsoft.com/office/drawing/2014/main" id="{332A14BB-24CD-854B-BB5E-F592ACAF8F43}"/>
                </a:ext>
              </a:extLst>
            </p:cNvPr>
            <p:cNvSpPr/>
            <p:nvPr/>
          </p:nvSpPr>
          <p:spPr>
            <a:xfrm>
              <a:off x="1229359" y="2306319"/>
              <a:ext cx="396241" cy="63443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3" name="ZoneTexte 22">
            <a:extLst>
              <a:ext uri="{FF2B5EF4-FFF2-40B4-BE49-F238E27FC236}">
                <a16:creationId xmlns="" xmlns:a16="http://schemas.microsoft.com/office/drawing/2014/main" id="{03330E41-C897-F74C-877B-F673C65F33D6}"/>
              </a:ext>
            </a:extLst>
          </p:cNvPr>
          <p:cNvSpPr txBox="1"/>
          <p:nvPr/>
        </p:nvSpPr>
        <p:spPr>
          <a:xfrm>
            <a:off x="1254440" y="2135715"/>
            <a:ext cx="356188" cy="43088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2200" b="1" dirty="0">
                <a:solidFill>
                  <a:srgbClr val="C00000"/>
                </a:solidFill>
              </a:rPr>
              <a:t>A</a:t>
            </a:r>
          </a:p>
        </p:txBody>
      </p:sp>
      <p:sp>
        <p:nvSpPr>
          <p:cNvPr id="176" name="ZoneTexte 175">
            <a:extLst>
              <a:ext uri="{FF2B5EF4-FFF2-40B4-BE49-F238E27FC236}">
                <a16:creationId xmlns="" xmlns:a16="http://schemas.microsoft.com/office/drawing/2014/main" id="{0C01DBAD-4DF5-1A4E-BB8B-482E4E198123}"/>
              </a:ext>
            </a:extLst>
          </p:cNvPr>
          <p:cNvSpPr txBox="1"/>
          <p:nvPr/>
        </p:nvSpPr>
        <p:spPr>
          <a:xfrm>
            <a:off x="2106064" y="2147283"/>
            <a:ext cx="333746" cy="43088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2200" b="1" dirty="0">
                <a:solidFill>
                  <a:srgbClr val="C00000"/>
                </a:solidFill>
              </a:rPr>
              <a:t>C</a:t>
            </a:r>
          </a:p>
        </p:txBody>
      </p:sp>
      <p:sp>
        <p:nvSpPr>
          <p:cNvPr id="177" name="ZoneTexte 176">
            <a:extLst>
              <a:ext uri="{FF2B5EF4-FFF2-40B4-BE49-F238E27FC236}">
                <a16:creationId xmlns="" xmlns:a16="http://schemas.microsoft.com/office/drawing/2014/main" id="{AFC73192-9AE2-5549-B30D-AF4EEA8FC8FD}"/>
              </a:ext>
            </a:extLst>
          </p:cNvPr>
          <p:cNvSpPr txBox="1"/>
          <p:nvPr/>
        </p:nvSpPr>
        <p:spPr>
          <a:xfrm>
            <a:off x="3056242" y="2137555"/>
            <a:ext cx="362600" cy="43088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2200" b="1" dirty="0">
                <a:solidFill>
                  <a:srgbClr val="C00000"/>
                </a:solidFill>
              </a:rPr>
              <a:t>D</a:t>
            </a:r>
          </a:p>
        </p:txBody>
      </p:sp>
      <p:sp>
        <p:nvSpPr>
          <p:cNvPr id="179" name="ZoneTexte 178">
            <a:extLst>
              <a:ext uri="{FF2B5EF4-FFF2-40B4-BE49-F238E27FC236}">
                <a16:creationId xmlns="" xmlns:a16="http://schemas.microsoft.com/office/drawing/2014/main" id="{95688EAA-7662-9E4B-BB65-D7B37DF9EFEB}"/>
              </a:ext>
            </a:extLst>
          </p:cNvPr>
          <p:cNvSpPr txBox="1"/>
          <p:nvPr/>
        </p:nvSpPr>
        <p:spPr>
          <a:xfrm>
            <a:off x="5737657" y="2134101"/>
            <a:ext cx="314510" cy="43088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2200" b="1" dirty="0">
                <a:solidFill>
                  <a:srgbClr val="C00000"/>
                </a:solidFill>
              </a:rPr>
              <a:t>F</a:t>
            </a:r>
          </a:p>
        </p:txBody>
      </p:sp>
      <p:sp>
        <p:nvSpPr>
          <p:cNvPr id="180" name="ZoneTexte 179">
            <a:extLst>
              <a:ext uri="{FF2B5EF4-FFF2-40B4-BE49-F238E27FC236}">
                <a16:creationId xmlns="" xmlns:a16="http://schemas.microsoft.com/office/drawing/2014/main" id="{124D4C10-8262-7D4C-BCBE-48C7B72E000C}"/>
              </a:ext>
            </a:extLst>
          </p:cNvPr>
          <p:cNvSpPr txBox="1"/>
          <p:nvPr/>
        </p:nvSpPr>
        <p:spPr>
          <a:xfrm>
            <a:off x="6598107" y="2134100"/>
            <a:ext cx="364202" cy="43088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2200" b="1" dirty="0">
                <a:solidFill>
                  <a:srgbClr val="C00000"/>
                </a:solidFill>
              </a:rPr>
              <a:t>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ZoneTexte 63">
                <a:extLst>
                  <a:ext uri="{FF2B5EF4-FFF2-40B4-BE49-F238E27FC236}">
                    <a16:creationId xmlns="" xmlns:a16="http://schemas.microsoft.com/office/drawing/2014/main" id="{F552AACD-AEE3-CB4D-9A8D-4BB56B5B493D}"/>
                  </a:ext>
                </a:extLst>
              </p:cNvPr>
              <p:cNvSpPr txBox="1"/>
              <p:nvPr/>
            </p:nvSpPr>
            <p:spPr>
              <a:xfrm>
                <a:off x="1675366" y="2058870"/>
                <a:ext cx="337360" cy="61093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18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FR" sz="1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fr-FR" sz="18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fr-FR" sz="18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64" name="ZoneTexte 63">
                <a:extLst>
                  <a:ext uri="{FF2B5EF4-FFF2-40B4-BE49-F238E27FC236}">
                    <a16:creationId xmlns:a16="http://schemas.microsoft.com/office/drawing/2014/main" id="{F552AACD-AEE3-CB4D-9A8D-4BB56B5B49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5366" y="2058870"/>
                <a:ext cx="337360" cy="610936"/>
              </a:xfrm>
              <a:prstGeom prst="rect">
                <a:avLst/>
              </a:prstGeom>
              <a:blipFill>
                <a:blip r:embed="rId2"/>
                <a:stretch>
                  <a:fillRect b="-408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e 2">
            <a:extLst>
              <a:ext uri="{FF2B5EF4-FFF2-40B4-BE49-F238E27FC236}">
                <a16:creationId xmlns="" xmlns:a16="http://schemas.microsoft.com/office/drawing/2014/main" id="{BAB54263-FAF6-8344-831E-B3F892470988}"/>
              </a:ext>
            </a:extLst>
          </p:cNvPr>
          <p:cNvGrpSpPr/>
          <p:nvPr/>
        </p:nvGrpSpPr>
        <p:grpSpPr>
          <a:xfrm>
            <a:off x="359415" y="1051778"/>
            <a:ext cx="8447966" cy="634736"/>
            <a:chOff x="359415" y="1051778"/>
            <a:chExt cx="8447966" cy="634736"/>
          </a:xfrm>
        </p:grpSpPr>
        <p:sp>
          <p:nvSpPr>
            <p:cNvPr id="72" name="ZoneTexte 71">
              <a:extLst>
                <a:ext uri="{FF2B5EF4-FFF2-40B4-BE49-F238E27FC236}">
                  <a16:creationId xmlns="" xmlns:a16="http://schemas.microsoft.com/office/drawing/2014/main" id="{09C23ED2-0F02-7244-B63A-3CF1E69B4B7E}"/>
                </a:ext>
              </a:extLst>
            </p:cNvPr>
            <p:cNvSpPr txBox="1"/>
            <p:nvPr/>
          </p:nvSpPr>
          <p:spPr>
            <a:xfrm>
              <a:off x="359415" y="1051778"/>
              <a:ext cx="2335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dirty="0"/>
                <a:t>0</a:t>
              </a:r>
            </a:p>
          </p:txBody>
        </p:sp>
        <p:sp>
          <p:nvSpPr>
            <p:cNvPr id="75" name="ZoneTexte 74">
              <a:extLst>
                <a:ext uri="{FF2B5EF4-FFF2-40B4-BE49-F238E27FC236}">
                  <a16:creationId xmlns="" xmlns:a16="http://schemas.microsoft.com/office/drawing/2014/main" id="{91852D33-DF11-9E4C-8636-119D163D6C47}"/>
                </a:ext>
              </a:extLst>
            </p:cNvPr>
            <p:cNvSpPr txBox="1"/>
            <p:nvPr/>
          </p:nvSpPr>
          <p:spPr>
            <a:xfrm>
              <a:off x="3920470" y="1059134"/>
              <a:ext cx="2335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dirty="0"/>
                <a:t>2</a:t>
              </a:r>
            </a:p>
          </p:txBody>
        </p:sp>
        <p:cxnSp>
          <p:nvCxnSpPr>
            <p:cNvPr id="76" name="Connecteur droit 75">
              <a:extLst>
                <a:ext uri="{FF2B5EF4-FFF2-40B4-BE49-F238E27FC236}">
                  <a16:creationId xmlns="" xmlns:a16="http://schemas.microsoft.com/office/drawing/2014/main" id="{870BA9AA-E49C-6B47-880B-437DD5F3DD0E}"/>
                </a:ext>
              </a:extLst>
            </p:cNvPr>
            <p:cNvCxnSpPr>
              <a:cxnSpLocks/>
            </p:cNvCxnSpPr>
            <p:nvPr/>
          </p:nvCxnSpPr>
          <p:spPr>
            <a:xfrm>
              <a:off x="525139" y="1584544"/>
              <a:ext cx="8282242" cy="0"/>
            </a:xfrm>
            <a:prstGeom prst="line">
              <a:avLst/>
            </a:prstGeom>
            <a:ln w="69850" cap="sq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Connecteur droit 77">
              <a:extLst>
                <a:ext uri="{FF2B5EF4-FFF2-40B4-BE49-F238E27FC236}">
                  <a16:creationId xmlns="" xmlns:a16="http://schemas.microsoft.com/office/drawing/2014/main" id="{F998A1D4-A0B4-FE40-B8A9-E7296CEEDCD9}"/>
                </a:ext>
              </a:extLst>
            </p:cNvPr>
            <p:cNvCxnSpPr>
              <a:cxnSpLocks/>
            </p:cNvCxnSpPr>
            <p:nvPr/>
          </p:nvCxnSpPr>
          <p:spPr>
            <a:xfrm>
              <a:off x="524513" y="1500213"/>
              <a:ext cx="0" cy="169862"/>
            </a:xfrm>
            <a:prstGeom prst="line">
              <a:avLst/>
            </a:prstGeom>
            <a:ln w="69850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Connecteur droit 81">
              <a:extLst>
                <a:ext uri="{FF2B5EF4-FFF2-40B4-BE49-F238E27FC236}">
                  <a16:creationId xmlns="" xmlns:a16="http://schemas.microsoft.com/office/drawing/2014/main" id="{535AB899-25E7-A741-A9BF-1312FACCC7DC}"/>
                </a:ext>
              </a:extLst>
            </p:cNvPr>
            <p:cNvCxnSpPr>
              <a:cxnSpLocks/>
            </p:cNvCxnSpPr>
            <p:nvPr/>
          </p:nvCxnSpPr>
          <p:spPr>
            <a:xfrm>
              <a:off x="2284158" y="1500213"/>
              <a:ext cx="0" cy="169862"/>
            </a:xfrm>
            <a:prstGeom prst="line">
              <a:avLst/>
            </a:prstGeom>
            <a:ln w="69850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Connecteur droit 82">
              <a:extLst>
                <a:ext uri="{FF2B5EF4-FFF2-40B4-BE49-F238E27FC236}">
                  <a16:creationId xmlns="" xmlns:a16="http://schemas.microsoft.com/office/drawing/2014/main" id="{FF3DA2DE-1ED3-2F49-8943-58C714CB58BC}"/>
                </a:ext>
              </a:extLst>
            </p:cNvPr>
            <p:cNvCxnSpPr>
              <a:cxnSpLocks/>
            </p:cNvCxnSpPr>
            <p:nvPr/>
          </p:nvCxnSpPr>
          <p:spPr>
            <a:xfrm>
              <a:off x="5882492" y="1503751"/>
              <a:ext cx="0" cy="169862"/>
            </a:xfrm>
            <a:prstGeom prst="line">
              <a:avLst/>
            </a:prstGeom>
            <a:ln w="69850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Connecteur droit 83">
              <a:extLst>
                <a:ext uri="{FF2B5EF4-FFF2-40B4-BE49-F238E27FC236}">
                  <a16:creationId xmlns="" xmlns:a16="http://schemas.microsoft.com/office/drawing/2014/main" id="{75D6835A-DA7A-9C44-8C79-F1329ACF8965}"/>
                </a:ext>
              </a:extLst>
            </p:cNvPr>
            <p:cNvCxnSpPr>
              <a:cxnSpLocks/>
            </p:cNvCxnSpPr>
            <p:nvPr/>
          </p:nvCxnSpPr>
          <p:spPr>
            <a:xfrm>
              <a:off x="4083131" y="1500147"/>
              <a:ext cx="0" cy="169862"/>
            </a:xfrm>
            <a:prstGeom prst="line">
              <a:avLst/>
            </a:prstGeom>
            <a:ln w="69850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ZoneTexte 84">
              <a:extLst>
                <a:ext uri="{FF2B5EF4-FFF2-40B4-BE49-F238E27FC236}">
                  <a16:creationId xmlns="" xmlns:a16="http://schemas.microsoft.com/office/drawing/2014/main" id="{8BBE988E-315C-A541-97EE-0A93F3816DCD}"/>
                </a:ext>
              </a:extLst>
            </p:cNvPr>
            <p:cNvSpPr txBox="1"/>
            <p:nvPr/>
          </p:nvSpPr>
          <p:spPr>
            <a:xfrm>
              <a:off x="2113502" y="1067919"/>
              <a:ext cx="2335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dirty="0"/>
                <a:t>1</a:t>
              </a:r>
            </a:p>
          </p:txBody>
        </p:sp>
        <p:sp>
          <p:nvSpPr>
            <p:cNvPr id="86" name="ZoneTexte 85">
              <a:extLst>
                <a:ext uri="{FF2B5EF4-FFF2-40B4-BE49-F238E27FC236}">
                  <a16:creationId xmlns="" xmlns:a16="http://schemas.microsoft.com/office/drawing/2014/main" id="{D63C17DE-E7B4-E44A-862F-5961556745B4}"/>
                </a:ext>
              </a:extLst>
            </p:cNvPr>
            <p:cNvSpPr txBox="1"/>
            <p:nvPr/>
          </p:nvSpPr>
          <p:spPr>
            <a:xfrm>
              <a:off x="5719258" y="1066829"/>
              <a:ext cx="2335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dirty="0"/>
                <a:t>3</a:t>
              </a:r>
            </a:p>
          </p:txBody>
        </p:sp>
        <p:sp>
          <p:nvSpPr>
            <p:cNvPr id="87" name="ZoneTexte 86">
              <a:extLst>
                <a:ext uri="{FF2B5EF4-FFF2-40B4-BE49-F238E27FC236}">
                  <a16:creationId xmlns="" xmlns:a16="http://schemas.microsoft.com/office/drawing/2014/main" id="{17EEB6AD-8268-344B-BACC-B0C3E8255276}"/>
                </a:ext>
              </a:extLst>
            </p:cNvPr>
            <p:cNvSpPr txBox="1"/>
            <p:nvPr/>
          </p:nvSpPr>
          <p:spPr>
            <a:xfrm>
              <a:off x="7531104" y="1070609"/>
              <a:ext cx="2335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dirty="0"/>
                <a:t>4</a:t>
              </a:r>
            </a:p>
          </p:txBody>
        </p:sp>
        <p:cxnSp>
          <p:nvCxnSpPr>
            <p:cNvPr id="88" name="Connecteur droit 87">
              <a:extLst>
                <a:ext uri="{FF2B5EF4-FFF2-40B4-BE49-F238E27FC236}">
                  <a16:creationId xmlns="" xmlns:a16="http://schemas.microsoft.com/office/drawing/2014/main" id="{D6EAC87C-2FEF-5E4F-905F-CCBEBA1C6078}"/>
                </a:ext>
              </a:extLst>
            </p:cNvPr>
            <p:cNvCxnSpPr>
              <a:cxnSpLocks/>
            </p:cNvCxnSpPr>
            <p:nvPr/>
          </p:nvCxnSpPr>
          <p:spPr>
            <a:xfrm>
              <a:off x="7694674" y="1513780"/>
              <a:ext cx="0" cy="159064"/>
            </a:xfrm>
            <a:prstGeom prst="line">
              <a:avLst/>
            </a:prstGeom>
            <a:ln w="69850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9" name="Groupe 88">
              <a:extLst>
                <a:ext uri="{FF2B5EF4-FFF2-40B4-BE49-F238E27FC236}">
                  <a16:creationId xmlns="" xmlns:a16="http://schemas.microsoft.com/office/drawing/2014/main" id="{C0473AEE-9358-AD45-BFE8-A68324F8A354}"/>
                </a:ext>
              </a:extLst>
            </p:cNvPr>
            <p:cNvGrpSpPr/>
            <p:nvPr/>
          </p:nvGrpSpPr>
          <p:grpSpPr>
            <a:xfrm>
              <a:off x="518877" y="1486671"/>
              <a:ext cx="8174840" cy="199843"/>
              <a:chOff x="524513" y="890842"/>
              <a:chExt cx="8174840" cy="199843"/>
            </a:xfrm>
          </p:grpSpPr>
          <p:cxnSp>
            <p:nvCxnSpPr>
              <p:cNvPr id="90" name="Connecteur droit 89">
                <a:extLst>
                  <a:ext uri="{FF2B5EF4-FFF2-40B4-BE49-F238E27FC236}">
                    <a16:creationId xmlns="" xmlns:a16="http://schemas.microsoft.com/office/drawing/2014/main" id="{765A508C-AB70-8047-9989-EB7E7011080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5533" y="999315"/>
                <a:ext cx="8153820" cy="0"/>
              </a:xfrm>
              <a:prstGeom prst="line">
                <a:avLst/>
              </a:prstGeom>
              <a:ln w="38100" cap="sq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Connecteur droit 90">
                <a:extLst>
                  <a:ext uri="{FF2B5EF4-FFF2-40B4-BE49-F238E27FC236}">
                    <a16:creationId xmlns="" xmlns:a16="http://schemas.microsoft.com/office/drawing/2014/main" id="{71861B4F-A720-5441-8A9D-6DAF94C81F2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4513" y="895883"/>
                <a:ext cx="0" cy="187297"/>
              </a:xfrm>
              <a:prstGeom prst="line">
                <a:avLst/>
              </a:prstGeom>
              <a:ln w="28575" cap="sq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Connecteur droit 91">
                <a:extLst>
                  <a:ext uri="{FF2B5EF4-FFF2-40B4-BE49-F238E27FC236}">
                    <a16:creationId xmlns="" xmlns:a16="http://schemas.microsoft.com/office/drawing/2014/main" id="{D47F2146-46EC-8244-BF55-86A65F4060D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25449" y="892031"/>
                <a:ext cx="0" cy="187297"/>
              </a:xfrm>
              <a:prstGeom prst="line">
                <a:avLst/>
              </a:prstGeom>
              <a:ln w="28575" cap="sq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Connecteur droit 92">
                <a:extLst>
                  <a:ext uri="{FF2B5EF4-FFF2-40B4-BE49-F238E27FC236}">
                    <a16:creationId xmlns="" xmlns:a16="http://schemas.microsoft.com/office/drawing/2014/main" id="{0FF6AE24-1423-DD49-9ED9-54E520D4E39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86384" y="899456"/>
                <a:ext cx="0" cy="187297"/>
              </a:xfrm>
              <a:prstGeom prst="line">
                <a:avLst/>
              </a:prstGeom>
              <a:ln w="28575" cap="sq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Connecteur droit 96">
                <a:extLst>
                  <a:ext uri="{FF2B5EF4-FFF2-40B4-BE49-F238E27FC236}">
                    <a16:creationId xmlns="" xmlns:a16="http://schemas.microsoft.com/office/drawing/2014/main" id="{82A42936-CF93-9E41-BA15-79BB8ABA0BB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52323" y="897989"/>
                <a:ext cx="0" cy="187297"/>
              </a:xfrm>
              <a:prstGeom prst="line">
                <a:avLst/>
              </a:prstGeom>
              <a:ln w="28575" cap="sq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Connecteur droit 97">
                <a:extLst>
                  <a:ext uri="{FF2B5EF4-FFF2-40B4-BE49-F238E27FC236}">
                    <a16:creationId xmlns="" xmlns:a16="http://schemas.microsoft.com/office/drawing/2014/main" id="{093CAA68-B28B-DA48-8880-1037C3BAB4E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81957" y="890842"/>
                <a:ext cx="0" cy="187297"/>
              </a:xfrm>
              <a:prstGeom prst="line">
                <a:avLst/>
              </a:prstGeom>
              <a:ln w="28575" cap="sq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Connecteur droit 98">
                <a:extLst>
                  <a:ext uri="{FF2B5EF4-FFF2-40B4-BE49-F238E27FC236}">
                    <a16:creationId xmlns="" xmlns:a16="http://schemas.microsoft.com/office/drawing/2014/main" id="{B1CE9060-82E8-6C4F-A906-9D6B1BBDDDB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65500" y="896888"/>
                <a:ext cx="0" cy="187297"/>
              </a:xfrm>
              <a:prstGeom prst="line">
                <a:avLst/>
              </a:prstGeom>
              <a:ln w="28575" cap="sq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Connecteur droit 99">
                <a:extLst>
                  <a:ext uri="{FF2B5EF4-FFF2-40B4-BE49-F238E27FC236}">
                    <a16:creationId xmlns="" xmlns:a16="http://schemas.microsoft.com/office/drawing/2014/main" id="{A4381DD2-351D-E341-9467-B0255B749C2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131292" y="896608"/>
                <a:ext cx="0" cy="190537"/>
              </a:xfrm>
              <a:prstGeom prst="line">
                <a:avLst/>
              </a:prstGeom>
              <a:ln w="28575" cap="sq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Connecteur droit 102">
                <a:extLst>
                  <a:ext uri="{FF2B5EF4-FFF2-40B4-BE49-F238E27FC236}">
                    <a16:creationId xmlns="" xmlns:a16="http://schemas.microsoft.com/office/drawing/2014/main" id="{327C5FAF-3DA5-FE4D-836C-9BAA0B4B9DD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43232" y="900148"/>
                <a:ext cx="0" cy="190537"/>
              </a:xfrm>
              <a:prstGeom prst="line">
                <a:avLst/>
              </a:prstGeom>
              <a:ln w="28575" cap="sq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Connecteur droit 103">
                <a:extLst>
                  <a:ext uri="{FF2B5EF4-FFF2-40B4-BE49-F238E27FC236}">
                    <a16:creationId xmlns="" xmlns:a16="http://schemas.microsoft.com/office/drawing/2014/main" id="{B8BAA526-31E0-6A48-AD33-9A7BF5A5D35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59453" y="898951"/>
                <a:ext cx="0" cy="187297"/>
              </a:xfrm>
              <a:prstGeom prst="line">
                <a:avLst/>
              </a:prstGeom>
              <a:ln w="28575" cap="sq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Connecteur droit 104">
                <a:extLst>
                  <a:ext uri="{FF2B5EF4-FFF2-40B4-BE49-F238E27FC236}">
                    <a16:creationId xmlns="" xmlns:a16="http://schemas.microsoft.com/office/drawing/2014/main" id="{9DCF3E68-266B-5047-8C39-B1991C8D1A6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06658" y="900148"/>
                <a:ext cx="0" cy="187297"/>
              </a:xfrm>
              <a:prstGeom prst="line">
                <a:avLst/>
              </a:prstGeom>
              <a:ln w="28575" cap="sq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Connecteur droit 107">
                <a:extLst>
                  <a:ext uri="{FF2B5EF4-FFF2-40B4-BE49-F238E27FC236}">
                    <a16:creationId xmlns="" xmlns:a16="http://schemas.microsoft.com/office/drawing/2014/main" id="{67B07CA3-88E8-734F-8540-065C81F4105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54819" y="900132"/>
                <a:ext cx="0" cy="187297"/>
              </a:xfrm>
              <a:prstGeom prst="line">
                <a:avLst/>
              </a:prstGeom>
              <a:ln w="28575" cap="sq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Connecteur droit 108">
                <a:extLst>
                  <a:ext uri="{FF2B5EF4-FFF2-40B4-BE49-F238E27FC236}">
                    <a16:creationId xmlns="" xmlns:a16="http://schemas.microsoft.com/office/drawing/2014/main" id="{AEF68C6B-A3DE-0F47-A91C-AA92BFDA079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98774" y="900148"/>
                <a:ext cx="0" cy="187297"/>
              </a:xfrm>
              <a:prstGeom prst="line">
                <a:avLst/>
              </a:prstGeom>
              <a:ln w="28575" cap="sq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Connecteur droit 110">
                <a:extLst>
                  <a:ext uri="{FF2B5EF4-FFF2-40B4-BE49-F238E27FC236}">
                    <a16:creationId xmlns="" xmlns:a16="http://schemas.microsoft.com/office/drawing/2014/main" id="{60B53BDB-F73D-AF4E-8AAC-250D332371E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67542" y="900148"/>
                <a:ext cx="0" cy="187297"/>
              </a:xfrm>
              <a:prstGeom prst="line">
                <a:avLst/>
              </a:prstGeom>
              <a:ln w="28575" cap="sq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Connecteur droit 111">
                <a:extLst>
                  <a:ext uri="{FF2B5EF4-FFF2-40B4-BE49-F238E27FC236}">
                    <a16:creationId xmlns="" xmlns:a16="http://schemas.microsoft.com/office/drawing/2014/main" id="{B4F14645-B45C-1242-BB8B-833BBCB6CF0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785670" y="900148"/>
                <a:ext cx="0" cy="187297"/>
              </a:xfrm>
              <a:prstGeom prst="line">
                <a:avLst/>
              </a:prstGeom>
              <a:ln w="28575" cap="sq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Connecteur droit 112">
                <a:extLst>
                  <a:ext uri="{FF2B5EF4-FFF2-40B4-BE49-F238E27FC236}">
                    <a16:creationId xmlns="" xmlns:a16="http://schemas.microsoft.com/office/drawing/2014/main" id="{0AF13776-E645-1247-AAF0-C3F27AE4A8D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543239" y="898529"/>
                <a:ext cx="0" cy="190537"/>
              </a:xfrm>
              <a:prstGeom prst="line">
                <a:avLst/>
              </a:prstGeom>
              <a:ln w="28575" cap="sq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Connecteur droit 117">
                <a:extLst>
                  <a:ext uri="{FF2B5EF4-FFF2-40B4-BE49-F238E27FC236}">
                    <a16:creationId xmlns="" xmlns:a16="http://schemas.microsoft.com/office/drawing/2014/main" id="{4AAD644A-8211-6444-A2A4-4875D9631BA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19443" y="900127"/>
                <a:ext cx="0" cy="187297"/>
              </a:xfrm>
              <a:prstGeom prst="line">
                <a:avLst/>
              </a:prstGeom>
              <a:ln w="28575" cap="sq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Connecteur droit 126">
                <a:extLst>
                  <a:ext uri="{FF2B5EF4-FFF2-40B4-BE49-F238E27FC236}">
                    <a16:creationId xmlns="" xmlns:a16="http://schemas.microsoft.com/office/drawing/2014/main" id="{E3FF6FF7-4FC2-C843-82FD-EFE8A71A008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647937" y="896888"/>
                <a:ext cx="0" cy="187297"/>
              </a:xfrm>
              <a:prstGeom prst="line">
                <a:avLst/>
              </a:prstGeom>
              <a:ln w="28575" cap="sq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Connecteur droit 132">
                <a:extLst>
                  <a:ext uri="{FF2B5EF4-FFF2-40B4-BE49-F238E27FC236}">
                    <a16:creationId xmlns="" xmlns:a16="http://schemas.microsoft.com/office/drawing/2014/main" id="{76B62C9A-E14C-F24A-A4DB-D42941A7A87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16308" y="897989"/>
                <a:ext cx="0" cy="187297"/>
              </a:xfrm>
              <a:prstGeom prst="line">
                <a:avLst/>
              </a:prstGeom>
              <a:ln w="28575" cap="sq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Connecteur droit 133">
                <a:extLst>
                  <a:ext uri="{FF2B5EF4-FFF2-40B4-BE49-F238E27FC236}">
                    <a16:creationId xmlns="" xmlns:a16="http://schemas.microsoft.com/office/drawing/2014/main" id="{920009DB-E9B0-AB40-8852-74D76C9F32E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704282" y="904969"/>
                <a:ext cx="0" cy="172800"/>
              </a:xfrm>
              <a:prstGeom prst="line">
                <a:avLst/>
              </a:prstGeom>
              <a:ln w="28575" cap="sq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4" name="Groupe 73">
            <a:extLst>
              <a:ext uri="{FF2B5EF4-FFF2-40B4-BE49-F238E27FC236}">
                <a16:creationId xmlns="" xmlns:a16="http://schemas.microsoft.com/office/drawing/2014/main" id="{711960D9-9E62-4E4B-BA71-036EE44B0877}"/>
              </a:ext>
            </a:extLst>
          </p:cNvPr>
          <p:cNvGrpSpPr/>
          <p:nvPr/>
        </p:nvGrpSpPr>
        <p:grpSpPr>
          <a:xfrm>
            <a:off x="1663532" y="1709552"/>
            <a:ext cx="396241" cy="1004280"/>
            <a:chOff x="1229359" y="2019024"/>
            <a:chExt cx="396241" cy="921726"/>
          </a:xfrm>
        </p:grpSpPr>
        <p:cxnSp>
          <p:nvCxnSpPr>
            <p:cNvPr id="77" name="Connecteur droit avec flèche 76">
              <a:extLst>
                <a:ext uri="{FF2B5EF4-FFF2-40B4-BE49-F238E27FC236}">
                  <a16:creationId xmlns="" xmlns:a16="http://schemas.microsoft.com/office/drawing/2014/main" id="{74A1ADCA-AAB9-EA4D-9B68-7C8191C8422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13181" y="2019024"/>
              <a:ext cx="0" cy="28729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Rectangle 78">
              <a:extLst>
                <a:ext uri="{FF2B5EF4-FFF2-40B4-BE49-F238E27FC236}">
                  <a16:creationId xmlns="" xmlns:a16="http://schemas.microsoft.com/office/drawing/2014/main" id="{5E3BF29C-6FEB-B34A-A5F0-2EA1025C1230}"/>
                </a:ext>
              </a:extLst>
            </p:cNvPr>
            <p:cNvSpPr/>
            <p:nvPr/>
          </p:nvSpPr>
          <p:spPr>
            <a:xfrm>
              <a:off x="1229359" y="2306319"/>
              <a:ext cx="396241" cy="63443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80" name="Groupe 79">
            <a:extLst>
              <a:ext uri="{FF2B5EF4-FFF2-40B4-BE49-F238E27FC236}">
                <a16:creationId xmlns="" xmlns:a16="http://schemas.microsoft.com/office/drawing/2014/main" id="{B924E6C2-11C0-C84E-80AB-F97982FC5671}"/>
              </a:ext>
            </a:extLst>
          </p:cNvPr>
          <p:cNvGrpSpPr/>
          <p:nvPr/>
        </p:nvGrpSpPr>
        <p:grpSpPr>
          <a:xfrm>
            <a:off x="2094960" y="1709552"/>
            <a:ext cx="396241" cy="993488"/>
            <a:chOff x="1229359" y="2019024"/>
            <a:chExt cx="396241" cy="921726"/>
          </a:xfrm>
        </p:grpSpPr>
        <p:cxnSp>
          <p:nvCxnSpPr>
            <p:cNvPr id="81" name="Connecteur droit avec flèche 80">
              <a:extLst>
                <a:ext uri="{FF2B5EF4-FFF2-40B4-BE49-F238E27FC236}">
                  <a16:creationId xmlns="" xmlns:a16="http://schemas.microsoft.com/office/drawing/2014/main" id="{AD121848-8109-0543-987A-2C3A78D2798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13181" y="2019024"/>
              <a:ext cx="0" cy="28729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Rectangle 105">
              <a:extLst>
                <a:ext uri="{FF2B5EF4-FFF2-40B4-BE49-F238E27FC236}">
                  <a16:creationId xmlns="" xmlns:a16="http://schemas.microsoft.com/office/drawing/2014/main" id="{E5A7C63B-DFA0-4D41-BDEF-6E7099A1F838}"/>
                </a:ext>
              </a:extLst>
            </p:cNvPr>
            <p:cNvSpPr/>
            <p:nvPr/>
          </p:nvSpPr>
          <p:spPr>
            <a:xfrm>
              <a:off x="1229359" y="2306319"/>
              <a:ext cx="396241" cy="63443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07" name="Groupe 106">
            <a:extLst>
              <a:ext uri="{FF2B5EF4-FFF2-40B4-BE49-F238E27FC236}">
                <a16:creationId xmlns="" xmlns:a16="http://schemas.microsoft.com/office/drawing/2014/main" id="{3D1FC20F-DEC2-B84E-8DB9-9169E3BE43DA}"/>
              </a:ext>
            </a:extLst>
          </p:cNvPr>
          <p:cNvGrpSpPr/>
          <p:nvPr/>
        </p:nvGrpSpPr>
        <p:grpSpPr>
          <a:xfrm>
            <a:off x="3020521" y="1720152"/>
            <a:ext cx="396241" cy="1004280"/>
            <a:chOff x="1229359" y="2019024"/>
            <a:chExt cx="396241" cy="921726"/>
          </a:xfrm>
        </p:grpSpPr>
        <p:cxnSp>
          <p:nvCxnSpPr>
            <p:cNvPr id="110" name="Connecteur droit avec flèche 109">
              <a:extLst>
                <a:ext uri="{FF2B5EF4-FFF2-40B4-BE49-F238E27FC236}">
                  <a16:creationId xmlns="" xmlns:a16="http://schemas.microsoft.com/office/drawing/2014/main" id="{A318BBCF-24D6-4F4A-93B1-0BEB62AA1D1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13181" y="2019024"/>
              <a:ext cx="0" cy="28729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4" name="Rectangle 113">
              <a:extLst>
                <a:ext uri="{FF2B5EF4-FFF2-40B4-BE49-F238E27FC236}">
                  <a16:creationId xmlns="" xmlns:a16="http://schemas.microsoft.com/office/drawing/2014/main" id="{6FEC7A02-AF77-A54C-9EBD-BA9ECB774BEC}"/>
                </a:ext>
              </a:extLst>
            </p:cNvPr>
            <p:cNvSpPr/>
            <p:nvPr/>
          </p:nvSpPr>
          <p:spPr>
            <a:xfrm>
              <a:off x="1229359" y="2306319"/>
              <a:ext cx="396241" cy="63443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19" name="Groupe 118">
            <a:extLst>
              <a:ext uri="{FF2B5EF4-FFF2-40B4-BE49-F238E27FC236}">
                <a16:creationId xmlns="" xmlns:a16="http://schemas.microsoft.com/office/drawing/2014/main" id="{B602079F-27BE-AF47-A73C-85CAEB97A111}"/>
              </a:ext>
            </a:extLst>
          </p:cNvPr>
          <p:cNvGrpSpPr/>
          <p:nvPr/>
        </p:nvGrpSpPr>
        <p:grpSpPr>
          <a:xfrm>
            <a:off x="3458067" y="1715072"/>
            <a:ext cx="396241" cy="1009349"/>
            <a:chOff x="1229359" y="2019024"/>
            <a:chExt cx="396241" cy="921726"/>
          </a:xfrm>
        </p:grpSpPr>
        <p:cxnSp>
          <p:nvCxnSpPr>
            <p:cNvPr id="120" name="Connecteur droit avec flèche 119">
              <a:extLst>
                <a:ext uri="{FF2B5EF4-FFF2-40B4-BE49-F238E27FC236}">
                  <a16:creationId xmlns="" xmlns:a16="http://schemas.microsoft.com/office/drawing/2014/main" id="{988B672B-3D65-2E46-873D-2F1EB78A5C0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13181" y="2019024"/>
              <a:ext cx="0" cy="28729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1" name="Rectangle 120">
              <a:extLst>
                <a:ext uri="{FF2B5EF4-FFF2-40B4-BE49-F238E27FC236}">
                  <a16:creationId xmlns="" xmlns:a16="http://schemas.microsoft.com/office/drawing/2014/main" id="{4A9051DF-995D-CE4A-B2CF-1AA4DAE9C373}"/>
                </a:ext>
              </a:extLst>
            </p:cNvPr>
            <p:cNvSpPr/>
            <p:nvPr/>
          </p:nvSpPr>
          <p:spPr>
            <a:xfrm>
              <a:off x="1229359" y="2306319"/>
              <a:ext cx="396241" cy="63443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22" name="Groupe 121">
            <a:extLst>
              <a:ext uri="{FF2B5EF4-FFF2-40B4-BE49-F238E27FC236}">
                <a16:creationId xmlns="" xmlns:a16="http://schemas.microsoft.com/office/drawing/2014/main" id="{83BFD93C-C7EC-E345-9A49-3024063AC59D}"/>
              </a:ext>
            </a:extLst>
          </p:cNvPr>
          <p:cNvGrpSpPr/>
          <p:nvPr/>
        </p:nvGrpSpPr>
        <p:grpSpPr>
          <a:xfrm>
            <a:off x="5658441" y="1742650"/>
            <a:ext cx="465543" cy="1004280"/>
            <a:chOff x="1229359" y="2019024"/>
            <a:chExt cx="396241" cy="921726"/>
          </a:xfrm>
        </p:grpSpPr>
        <p:cxnSp>
          <p:nvCxnSpPr>
            <p:cNvPr id="123" name="Connecteur droit avec flèche 122">
              <a:extLst>
                <a:ext uri="{FF2B5EF4-FFF2-40B4-BE49-F238E27FC236}">
                  <a16:creationId xmlns="" xmlns:a16="http://schemas.microsoft.com/office/drawing/2014/main" id="{3E6EE8B1-4E5D-D64D-BC14-A2FAE9F45C8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13181" y="2019024"/>
              <a:ext cx="0" cy="28729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4" name="Rectangle 123">
              <a:extLst>
                <a:ext uri="{FF2B5EF4-FFF2-40B4-BE49-F238E27FC236}">
                  <a16:creationId xmlns="" xmlns:a16="http://schemas.microsoft.com/office/drawing/2014/main" id="{2076482D-E645-154C-AAF7-A85943B48D3E}"/>
                </a:ext>
              </a:extLst>
            </p:cNvPr>
            <p:cNvSpPr/>
            <p:nvPr/>
          </p:nvSpPr>
          <p:spPr>
            <a:xfrm>
              <a:off x="1229359" y="2306319"/>
              <a:ext cx="396241" cy="63443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25" name="Groupe 124">
            <a:extLst>
              <a:ext uri="{FF2B5EF4-FFF2-40B4-BE49-F238E27FC236}">
                <a16:creationId xmlns="" xmlns:a16="http://schemas.microsoft.com/office/drawing/2014/main" id="{636AAF6F-0FE5-924A-8927-D40930FABDC3}"/>
              </a:ext>
            </a:extLst>
          </p:cNvPr>
          <p:cNvGrpSpPr/>
          <p:nvPr/>
        </p:nvGrpSpPr>
        <p:grpSpPr>
          <a:xfrm>
            <a:off x="6598107" y="1730100"/>
            <a:ext cx="396241" cy="1004280"/>
            <a:chOff x="1229359" y="2019024"/>
            <a:chExt cx="396241" cy="921726"/>
          </a:xfrm>
        </p:grpSpPr>
        <p:cxnSp>
          <p:nvCxnSpPr>
            <p:cNvPr id="126" name="Connecteur droit avec flèche 125">
              <a:extLst>
                <a:ext uri="{FF2B5EF4-FFF2-40B4-BE49-F238E27FC236}">
                  <a16:creationId xmlns="" xmlns:a16="http://schemas.microsoft.com/office/drawing/2014/main" id="{E1AE8865-9335-474B-BDFB-D909B4CBBCB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13181" y="2019024"/>
              <a:ext cx="0" cy="28729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8" name="Rectangle 127">
              <a:extLst>
                <a:ext uri="{FF2B5EF4-FFF2-40B4-BE49-F238E27FC236}">
                  <a16:creationId xmlns="" xmlns:a16="http://schemas.microsoft.com/office/drawing/2014/main" id="{72FB687A-6C1F-A043-9385-635A46E61295}"/>
                </a:ext>
              </a:extLst>
            </p:cNvPr>
            <p:cNvSpPr/>
            <p:nvPr/>
          </p:nvSpPr>
          <p:spPr>
            <a:xfrm>
              <a:off x="1229359" y="2306319"/>
              <a:ext cx="396241" cy="63443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78" name="ZoneTexte 177">
            <a:extLst>
              <a:ext uri="{FF2B5EF4-FFF2-40B4-BE49-F238E27FC236}">
                <a16:creationId xmlns="" xmlns:a16="http://schemas.microsoft.com/office/drawing/2014/main" id="{C4D464B9-EEFE-6D4B-8DE5-ACAC4D70913E}"/>
              </a:ext>
            </a:extLst>
          </p:cNvPr>
          <p:cNvSpPr txBox="1"/>
          <p:nvPr/>
        </p:nvSpPr>
        <p:spPr>
          <a:xfrm>
            <a:off x="3483111" y="2134102"/>
            <a:ext cx="322524" cy="4308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2200" b="1" dirty="0">
                <a:solidFill>
                  <a:srgbClr val="C00000"/>
                </a:solidFill>
              </a:rPr>
              <a:t>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ZoneTexte 114">
                <a:extLst>
                  <a:ext uri="{FF2B5EF4-FFF2-40B4-BE49-F238E27FC236}">
                    <a16:creationId xmlns="" xmlns:a16="http://schemas.microsoft.com/office/drawing/2014/main" id="{4EBBD341-6B19-A94A-AD3A-A5C2CC785353}"/>
                  </a:ext>
                </a:extLst>
              </p:cNvPr>
              <p:cNvSpPr txBox="1"/>
              <p:nvPr/>
            </p:nvSpPr>
            <p:spPr>
              <a:xfrm>
                <a:off x="3483111" y="2064738"/>
                <a:ext cx="337363" cy="6090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18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FR" sz="1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fr-FR" sz="1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fr-FR" sz="18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15" name="ZoneTexte 114">
                <a:extLst>
                  <a:ext uri="{FF2B5EF4-FFF2-40B4-BE49-F238E27FC236}">
                    <a16:creationId xmlns:a16="http://schemas.microsoft.com/office/drawing/2014/main" id="{4EBBD341-6B19-A94A-AD3A-A5C2CC7853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3111" y="2064738"/>
                <a:ext cx="337363" cy="609077"/>
              </a:xfrm>
              <a:prstGeom prst="rect">
                <a:avLst/>
              </a:prstGeom>
              <a:blipFill>
                <a:blip r:embed="rId3"/>
                <a:stretch>
                  <a:fillRect b="-204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ZoneTexte 93">
                <a:extLst>
                  <a:ext uri="{FF2B5EF4-FFF2-40B4-BE49-F238E27FC236}">
                    <a16:creationId xmlns="" xmlns:a16="http://schemas.microsoft.com/office/drawing/2014/main" id="{D615784D-3353-D74C-A9C4-BE50BF934161}"/>
                  </a:ext>
                </a:extLst>
              </p:cNvPr>
              <p:cNvSpPr txBox="1"/>
              <p:nvPr/>
            </p:nvSpPr>
            <p:spPr>
              <a:xfrm>
                <a:off x="5686918" y="2083385"/>
                <a:ext cx="409435" cy="63478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18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FR" sz="1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</m:num>
                        <m:den>
                          <m:r>
                            <a:rPr lang="fr-FR" sz="1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fr-FR" sz="18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94" name="ZoneTexte 93">
                <a:extLst>
                  <a:ext uri="{FF2B5EF4-FFF2-40B4-BE49-F238E27FC236}">
                    <a16:creationId xmlns:a16="http://schemas.microsoft.com/office/drawing/2014/main" id="{D615784D-3353-D74C-A9C4-BE50BF9341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6918" y="2083385"/>
                <a:ext cx="409435" cy="634789"/>
              </a:xfrm>
              <a:prstGeom prst="rect">
                <a:avLst/>
              </a:prstGeom>
              <a:blipFill>
                <a:blip r:embed="rId4"/>
                <a:stretch>
                  <a:fillRect r="-909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ZoneTexte 94">
                <a:extLst>
                  <a:ext uri="{FF2B5EF4-FFF2-40B4-BE49-F238E27FC236}">
                    <a16:creationId xmlns="" xmlns:a16="http://schemas.microsoft.com/office/drawing/2014/main" id="{9DE072AA-E30B-B74D-A2F8-68E72231CFCE}"/>
                  </a:ext>
                </a:extLst>
              </p:cNvPr>
              <p:cNvSpPr txBox="1"/>
              <p:nvPr/>
            </p:nvSpPr>
            <p:spPr>
              <a:xfrm>
                <a:off x="1251356" y="2064738"/>
                <a:ext cx="337360" cy="6090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18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FR" sz="1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fr-FR" sz="1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fr-FR" sz="18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95" name="ZoneTexte 94">
                <a:extLst>
                  <a:ext uri="{FF2B5EF4-FFF2-40B4-BE49-F238E27FC236}">
                    <a16:creationId xmlns:a16="http://schemas.microsoft.com/office/drawing/2014/main" id="{9DE072AA-E30B-B74D-A2F8-68E72231CF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1356" y="2064738"/>
                <a:ext cx="337360" cy="609077"/>
              </a:xfrm>
              <a:prstGeom prst="rect">
                <a:avLst/>
              </a:prstGeom>
              <a:blipFill>
                <a:blip r:embed="rId5"/>
                <a:stretch>
                  <a:fillRect b="-204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ZoneTexte 95">
                <a:extLst>
                  <a:ext uri="{FF2B5EF4-FFF2-40B4-BE49-F238E27FC236}">
                    <a16:creationId xmlns="" xmlns:a16="http://schemas.microsoft.com/office/drawing/2014/main" id="{BA361EBB-DA7E-F04F-8512-AF72E54F4886}"/>
                  </a:ext>
                </a:extLst>
              </p:cNvPr>
              <p:cNvSpPr txBox="1"/>
              <p:nvPr/>
            </p:nvSpPr>
            <p:spPr>
              <a:xfrm>
                <a:off x="3724032" y="3955131"/>
                <a:ext cx="337360" cy="63478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18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FR" sz="1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fr-FR" sz="1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fr-FR" sz="18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96" name="ZoneTexte 95">
                <a:extLst>
                  <a:ext uri="{FF2B5EF4-FFF2-40B4-BE49-F238E27FC236}">
                    <a16:creationId xmlns:a16="http://schemas.microsoft.com/office/drawing/2014/main" id="{BA361EBB-DA7E-F04F-8512-AF72E54F48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4032" y="3955131"/>
                <a:ext cx="337360" cy="63478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9" name="ZoneTexte 128">
                <a:extLst>
                  <a:ext uri="{FF2B5EF4-FFF2-40B4-BE49-F238E27FC236}">
                    <a16:creationId xmlns="" xmlns:a16="http://schemas.microsoft.com/office/drawing/2014/main" id="{67FF0671-128D-AD4C-A534-334803D4A60A}"/>
                  </a:ext>
                </a:extLst>
              </p:cNvPr>
              <p:cNvSpPr txBox="1"/>
              <p:nvPr/>
            </p:nvSpPr>
            <p:spPr>
              <a:xfrm>
                <a:off x="5027911" y="3978457"/>
                <a:ext cx="337360" cy="6090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18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FR" sz="1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fr-FR" sz="1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fr-FR" sz="18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29" name="ZoneTexte 128">
                <a:extLst>
                  <a:ext uri="{FF2B5EF4-FFF2-40B4-BE49-F238E27FC236}">
                    <a16:creationId xmlns:a16="http://schemas.microsoft.com/office/drawing/2014/main" id="{67FF0671-128D-AD4C-A534-334803D4A6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7911" y="3978457"/>
                <a:ext cx="337360" cy="609077"/>
              </a:xfrm>
              <a:prstGeom prst="rect">
                <a:avLst/>
              </a:prstGeom>
              <a:blipFill>
                <a:blip r:embed="rId12"/>
                <a:stretch>
                  <a:fillRect b="-408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ZoneTexte 129">
                <a:extLst>
                  <a:ext uri="{FF2B5EF4-FFF2-40B4-BE49-F238E27FC236}">
                    <a16:creationId xmlns="" xmlns:a16="http://schemas.microsoft.com/office/drawing/2014/main" id="{529CC62C-167A-1142-9598-51ECBB8DF9D2}"/>
                  </a:ext>
                </a:extLst>
              </p:cNvPr>
              <p:cNvSpPr txBox="1"/>
              <p:nvPr/>
            </p:nvSpPr>
            <p:spPr>
              <a:xfrm>
                <a:off x="4426213" y="3978457"/>
                <a:ext cx="300325" cy="63478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18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FR" sz="1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fr-FR" sz="1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fr-FR" sz="18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30" name="ZoneTexte 129">
                <a:extLst>
                  <a:ext uri="{FF2B5EF4-FFF2-40B4-BE49-F238E27FC236}">
                    <a16:creationId xmlns:a16="http://schemas.microsoft.com/office/drawing/2014/main" id="{529CC62C-167A-1142-9598-51ECBB8DF9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6213" y="3978457"/>
                <a:ext cx="300325" cy="634789"/>
              </a:xfrm>
              <a:prstGeom prst="rect">
                <a:avLst/>
              </a:prstGeom>
              <a:blipFill>
                <a:blip r:embed="rId13"/>
                <a:stretch>
                  <a:fillRect r="-41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3" name="Diagramme 72">
            <a:extLst>
              <a:ext uri="{FF2B5EF4-FFF2-40B4-BE49-F238E27FC236}">
                <a16:creationId xmlns="" xmlns:a16="http://schemas.microsoft.com/office/drawing/2014/main" id="{99F673DE-7F8E-3F44-AAC6-D86BBBD8F3D8}"/>
              </a:ext>
            </a:extLst>
          </p:cNvPr>
          <p:cNvGraphicFramePr/>
          <p:nvPr/>
        </p:nvGraphicFramePr>
        <p:xfrm>
          <a:off x="6108089" y="2837902"/>
          <a:ext cx="1927700" cy="2015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</p:spTree>
    <p:extLst>
      <p:ext uri="{BB962C8B-B14F-4D97-AF65-F5344CB8AC3E}">
        <p14:creationId xmlns:p14="http://schemas.microsoft.com/office/powerpoint/2010/main" val="3619878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25 -0.0034 L -0.07256 -0.36729 " pathEditMode="relative" rAng="0" ptsTypes="AA">
                                      <p:cBhvr>
                                        <p:cTn id="6" dur="1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1" y="-1821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 animBg="1"/>
      <p:bldGraphic spid="73" grpId="0">
        <p:bldAsOne/>
      </p:bldGraphic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78463" y="365942"/>
            <a:ext cx="3531120" cy="602247"/>
          </a:xfrm>
        </p:spPr>
        <p:txBody>
          <a:bodyPr>
            <a:normAutofit/>
          </a:bodyPr>
          <a:lstStyle/>
          <a:p>
            <a:r>
              <a:rPr lang="fr-FR" b="1" dirty="0">
                <a:solidFill>
                  <a:schemeClr val="accent5">
                    <a:lumMod val="75000"/>
                  </a:schemeClr>
                </a:solidFill>
              </a:rPr>
              <a:t>Les fractions</a:t>
            </a:r>
            <a:endParaRPr lang="fr-FR" b="1" dirty="0"/>
          </a:p>
        </p:txBody>
      </p:sp>
      <p:sp>
        <p:nvSpPr>
          <p:cNvPr id="62" name="ZoneTexte 61">
            <a:extLst>
              <a:ext uri="{FF2B5EF4-FFF2-40B4-BE49-F238E27FC236}">
                <a16:creationId xmlns="" xmlns:a16="http://schemas.microsoft.com/office/drawing/2014/main" id="{3BA007B7-4DE2-604E-BB24-5BACDCEB3834}"/>
              </a:ext>
            </a:extLst>
          </p:cNvPr>
          <p:cNvSpPr txBox="1"/>
          <p:nvPr/>
        </p:nvSpPr>
        <p:spPr>
          <a:xfrm>
            <a:off x="557714" y="3285948"/>
            <a:ext cx="585185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100" dirty="0"/>
              <a:t>Place les fractions sur la droite graduée. </a:t>
            </a:r>
            <a:endParaRPr lang="fr-FR" sz="2400" dirty="0"/>
          </a:p>
        </p:txBody>
      </p:sp>
      <p:grpSp>
        <p:nvGrpSpPr>
          <p:cNvPr id="22" name="Groupe 21">
            <a:extLst>
              <a:ext uri="{FF2B5EF4-FFF2-40B4-BE49-F238E27FC236}">
                <a16:creationId xmlns="" xmlns:a16="http://schemas.microsoft.com/office/drawing/2014/main" id="{577B4A94-C9FD-A547-A2B2-B88733752E1A}"/>
              </a:ext>
            </a:extLst>
          </p:cNvPr>
          <p:cNvGrpSpPr/>
          <p:nvPr/>
        </p:nvGrpSpPr>
        <p:grpSpPr>
          <a:xfrm>
            <a:off x="1229359" y="1710073"/>
            <a:ext cx="396241" cy="1004280"/>
            <a:chOff x="1229359" y="2019024"/>
            <a:chExt cx="396241" cy="921726"/>
          </a:xfrm>
        </p:grpSpPr>
        <p:cxnSp>
          <p:nvCxnSpPr>
            <p:cNvPr id="153" name="Connecteur droit avec flèche 152">
              <a:extLst>
                <a:ext uri="{FF2B5EF4-FFF2-40B4-BE49-F238E27FC236}">
                  <a16:creationId xmlns="" xmlns:a16="http://schemas.microsoft.com/office/drawing/2014/main" id="{6B58B678-9CC5-3A46-BE06-EC6B0C94662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13181" y="2019024"/>
              <a:ext cx="0" cy="28729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0">
              <a:extLst>
                <a:ext uri="{FF2B5EF4-FFF2-40B4-BE49-F238E27FC236}">
                  <a16:creationId xmlns="" xmlns:a16="http://schemas.microsoft.com/office/drawing/2014/main" id="{332A14BB-24CD-854B-BB5E-F592ACAF8F43}"/>
                </a:ext>
              </a:extLst>
            </p:cNvPr>
            <p:cNvSpPr/>
            <p:nvPr/>
          </p:nvSpPr>
          <p:spPr>
            <a:xfrm>
              <a:off x="1229359" y="2306319"/>
              <a:ext cx="396241" cy="63443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3" name="ZoneTexte 22">
            <a:extLst>
              <a:ext uri="{FF2B5EF4-FFF2-40B4-BE49-F238E27FC236}">
                <a16:creationId xmlns="" xmlns:a16="http://schemas.microsoft.com/office/drawing/2014/main" id="{03330E41-C897-F74C-877B-F673C65F33D6}"/>
              </a:ext>
            </a:extLst>
          </p:cNvPr>
          <p:cNvSpPr txBox="1"/>
          <p:nvPr/>
        </p:nvSpPr>
        <p:spPr>
          <a:xfrm>
            <a:off x="1254440" y="2135715"/>
            <a:ext cx="356188" cy="43088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2200" b="1" dirty="0">
                <a:solidFill>
                  <a:srgbClr val="C00000"/>
                </a:solidFill>
              </a:rPr>
              <a:t>A</a:t>
            </a:r>
          </a:p>
        </p:txBody>
      </p:sp>
      <p:sp>
        <p:nvSpPr>
          <p:cNvPr id="176" name="ZoneTexte 175">
            <a:extLst>
              <a:ext uri="{FF2B5EF4-FFF2-40B4-BE49-F238E27FC236}">
                <a16:creationId xmlns="" xmlns:a16="http://schemas.microsoft.com/office/drawing/2014/main" id="{0C01DBAD-4DF5-1A4E-BB8B-482E4E198123}"/>
              </a:ext>
            </a:extLst>
          </p:cNvPr>
          <p:cNvSpPr txBox="1"/>
          <p:nvPr/>
        </p:nvSpPr>
        <p:spPr>
          <a:xfrm>
            <a:off x="2106064" y="2147283"/>
            <a:ext cx="333746" cy="43088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2200" b="1" dirty="0">
                <a:solidFill>
                  <a:srgbClr val="C00000"/>
                </a:solidFill>
              </a:rPr>
              <a:t>C</a:t>
            </a:r>
          </a:p>
        </p:txBody>
      </p:sp>
      <p:sp>
        <p:nvSpPr>
          <p:cNvPr id="177" name="ZoneTexte 176">
            <a:extLst>
              <a:ext uri="{FF2B5EF4-FFF2-40B4-BE49-F238E27FC236}">
                <a16:creationId xmlns="" xmlns:a16="http://schemas.microsoft.com/office/drawing/2014/main" id="{AFC73192-9AE2-5549-B30D-AF4EEA8FC8FD}"/>
              </a:ext>
            </a:extLst>
          </p:cNvPr>
          <p:cNvSpPr txBox="1"/>
          <p:nvPr/>
        </p:nvSpPr>
        <p:spPr>
          <a:xfrm>
            <a:off x="3056242" y="2137555"/>
            <a:ext cx="362600" cy="43088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2200" b="1" dirty="0">
                <a:solidFill>
                  <a:srgbClr val="C00000"/>
                </a:solidFill>
              </a:rPr>
              <a:t>D</a:t>
            </a:r>
          </a:p>
        </p:txBody>
      </p:sp>
      <p:sp>
        <p:nvSpPr>
          <p:cNvPr id="179" name="ZoneTexte 178">
            <a:extLst>
              <a:ext uri="{FF2B5EF4-FFF2-40B4-BE49-F238E27FC236}">
                <a16:creationId xmlns="" xmlns:a16="http://schemas.microsoft.com/office/drawing/2014/main" id="{95688EAA-7662-9E4B-BB65-D7B37DF9EFEB}"/>
              </a:ext>
            </a:extLst>
          </p:cNvPr>
          <p:cNvSpPr txBox="1"/>
          <p:nvPr/>
        </p:nvSpPr>
        <p:spPr>
          <a:xfrm>
            <a:off x="5737657" y="2134101"/>
            <a:ext cx="314510" cy="43088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2200" b="1" dirty="0">
                <a:solidFill>
                  <a:srgbClr val="C00000"/>
                </a:solidFill>
              </a:rPr>
              <a:t>F</a:t>
            </a:r>
          </a:p>
        </p:txBody>
      </p:sp>
      <p:sp>
        <p:nvSpPr>
          <p:cNvPr id="180" name="ZoneTexte 179">
            <a:extLst>
              <a:ext uri="{FF2B5EF4-FFF2-40B4-BE49-F238E27FC236}">
                <a16:creationId xmlns="" xmlns:a16="http://schemas.microsoft.com/office/drawing/2014/main" id="{124D4C10-8262-7D4C-BCBE-48C7B72E000C}"/>
              </a:ext>
            </a:extLst>
          </p:cNvPr>
          <p:cNvSpPr txBox="1"/>
          <p:nvPr/>
        </p:nvSpPr>
        <p:spPr>
          <a:xfrm>
            <a:off x="6598107" y="2134100"/>
            <a:ext cx="364202" cy="43088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2200" b="1" dirty="0">
                <a:solidFill>
                  <a:srgbClr val="C00000"/>
                </a:solidFill>
              </a:rPr>
              <a:t>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ZoneTexte 63">
                <a:extLst>
                  <a:ext uri="{FF2B5EF4-FFF2-40B4-BE49-F238E27FC236}">
                    <a16:creationId xmlns="" xmlns:a16="http://schemas.microsoft.com/office/drawing/2014/main" id="{F552AACD-AEE3-CB4D-9A8D-4BB56B5B493D}"/>
                  </a:ext>
                </a:extLst>
              </p:cNvPr>
              <p:cNvSpPr txBox="1"/>
              <p:nvPr/>
            </p:nvSpPr>
            <p:spPr>
              <a:xfrm>
                <a:off x="1675366" y="2058870"/>
                <a:ext cx="337360" cy="61093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18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FR" sz="1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fr-FR" sz="18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fr-FR" sz="18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64" name="ZoneTexte 63">
                <a:extLst>
                  <a:ext uri="{FF2B5EF4-FFF2-40B4-BE49-F238E27FC236}">
                    <a16:creationId xmlns:a16="http://schemas.microsoft.com/office/drawing/2014/main" id="{F552AACD-AEE3-CB4D-9A8D-4BB56B5B49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5366" y="2058870"/>
                <a:ext cx="337360" cy="610936"/>
              </a:xfrm>
              <a:prstGeom prst="rect">
                <a:avLst/>
              </a:prstGeom>
              <a:blipFill>
                <a:blip r:embed="rId2"/>
                <a:stretch>
                  <a:fillRect b="-408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e 2">
            <a:extLst>
              <a:ext uri="{FF2B5EF4-FFF2-40B4-BE49-F238E27FC236}">
                <a16:creationId xmlns="" xmlns:a16="http://schemas.microsoft.com/office/drawing/2014/main" id="{BAB54263-FAF6-8344-831E-B3F892470988}"/>
              </a:ext>
            </a:extLst>
          </p:cNvPr>
          <p:cNvGrpSpPr/>
          <p:nvPr/>
        </p:nvGrpSpPr>
        <p:grpSpPr>
          <a:xfrm>
            <a:off x="359415" y="1051778"/>
            <a:ext cx="8447966" cy="634736"/>
            <a:chOff x="359415" y="1051778"/>
            <a:chExt cx="8447966" cy="634736"/>
          </a:xfrm>
        </p:grpSpPr>
        <p:sp>
          <p:nvSpPr>
            <p:cNvPr id="72" name="ZoneTexte 71">
              <a:extLst>
                <a:ext uri="{FF2B5EF4-FFF2-40B4-BE49-F238E27FC236}">
                  <a16:creationId xmlns="" xmlns:a16="http://schemas.microsoft.com/office/drawing/2014/main" id="{09C23ED2-0F02-7244-B63A-3CF1E69B4B7E}"/>
                </a:ext>
              </a:extLst>
            </p:cNvPr>
            <p:cNvSpPr txBox="1"/>
            <p:nvPr/>
          </p:nvSpPr>
          <p:spPr>
            <a:xfrm>
              <a:off x="359415" y="1051778"/>
              <a:ext cx="2335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dirty="0"/>
                <a:t>0</a:t>
              </a:r>
            </a:p>
          </p:txBody>
        </p:sp>
        <p:sp>
          <p:nvSpPr>
            <p:cNvPr id="75" name="ZoneTexte 74">
              <a:extLst>
                <a:ext uri="{FF2B5EF4-FFF2-40B4-BE49-F238E27FC236}">
                  <a16:creationId xmlns="" xmlns:a16="http://schemas.microsoft.com/office/drawing/2014/main" id="{91852D33-DF11-9E4C-8636-119D163D6C47}"/>
                </a:ext>
              </a:extLst>
            </p:cNvPr>
            <p:cNvSpPr txBox="1"/>
            <p:nvPr/>
          </p:nvSpPr>
          <p:spPr>
            <a:xfrm>
              <a:off x="3920470" y="1059134"/>
              <a:ext cx="2335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dirty="0"/>
                <a:t>2</a:t>
              </a:r>
            </a:p>
          </p:txBody>
        </p:sp>
        <p:cxnSp>
          <p:nvCxnSpPr>
            <p:cNvPr id="76" name="Connecteur droit 75">
              <a:extLst>
                <a:ext uri="{FF2B5EF4-FFF2-40B4-BE49-F238E27FC236}">
                  <a16:creationId xmlns="" xmlns:a16="http://schemas.microsoft.com/office/drawing/2014/main" id="{870BA9AA-E49C-6B47-880B-437DD5F3DD0E}"/>
                </a:ext>
              </a:extLst>
            </p:cNvPr>
            <p:cNvCxnSpPr>
              <a:cxnSpLocks/>
            </p:cNvCxnSpPr>
            <p:nvPr/>
          </p:nvCxnSpPr>
          <p:spPr>
            <a:xfrm>
              <a:off x="525139" y="1584544"/>
              <a:ext cx="8282242" cy="0"/>
            </a:xfrm>
            <a:prstGeom prst="line">
              <a:avLst/>
            </a:prstGeom>
            <a:ln w="69850" cap="sq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Connecteur droit 77">
              <a:extLst>
                <a:ext uri="{FF2B5EF4-FFF2-40B4-BE49-F238E27FC236}">
                  <a16:creationId xmlns="" xmlns:a16="http://schemas.microsoft.com/office/drawing/2014/main" id="{F998A1D4-A0B4-FE40-B8A9-E7296CEEDCD9}"/>
                </a:ext>
              </a:extLst>
            </p:cNvPr>
            <p:cNvCxnSpPr>
              <a:cxnSpLocks/>
            </p:cNvCxnSpPr>
            <p:nvPr/>
          </p:nvCxnSpPr>
          <p:spPr>
            <a:xfrm>
              <a:off x="524513" y="1500213"/>
              <a:ext cx="0" cy="169862"/>
            </a:xfrm>
            <a:prstGeom prst="line">
              <a:avLst/>
            </a:prstGeom>
            <a:ln w="69850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Connecteur droit 81">
              <a:extLst>
                <a:ext uri="{FF2B5EF4-FFF2-40B4-BE49-F238E27FC236}">
                  <a16:creationId xmlns="" xmlns:a16="http://schemas.microsoft.com/office/drawing/2014/main" id="{535AB899-25E7-A741-A9BF-1312FACCC7DC}"/>
                </a:ext>
              </a:extLst>
            </p:cNvPr>
            <p:cNvCxnSpPr>
              <a:cxnSpLocks/>
            </p:cNvCxnSpPr>
            <p:nvPr/>
          </p:nvCxnSpPr>
          <p:spPr>
            <a:xfrm>
              <a:off x="2284158" y="1500213"/>
              <a:ext cx="0" cy="169862"/>
            </a:xfrm>
            <a:prstGeom prst="line">
              <a:avLst/>
            </a:prstGeom>
            <a:ln w="69850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Connecteur droit 82">
              <a:extLst>
                <a:ext uri="{FF2B5EF4-FFF2-40B4-BE49-F238E27FC236}">
                  <a16:creationId xmlns="" xmlns:a16="http://schemas.microsoft.com/office/drawing/2014/main" id="{FF3DA2DE-1ED3-2F49-8943-58C714CB58BC}"/>
                </a:ext>
              </a:extLst>
            </p:cNvPr>
            <p:cNvCxnSpPr>
              <a:cxnSpLocks/>
            </p:cNvCxnSpPr>
            <p:nvPr/>
          </p:nvCxnSpPr>
          <p:spPr>
            <a:xfrm>
              <a:off x="5882492" y="1503751"/>
              <a:ext cx="0" cy="169862"/>
            </a:xfrm>
            <a:prstGeom prst="line">
              <a:avLst/>
            </a:prstGeom>
            <a:ln w="69850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Connecteur droit 83">
              <a:extLst>
                <a:ext uri="{FF2B5EF4-FFF2-40B4-BE49-F238E27FC236}">
                  <a16:creationId xmlns="" xmlns:a16="http://schemas.microsoft.com/office/drawing/2014/main" id="{75D6835A-DA7A-9C44-8C79-F1329ACF8965}"/>
                </a:ext>
              </a:extLst>
            </p:cNvPr>
            <p:cNvCxnSpPr>
              <a:cxnSpLocks/>
            </p:cNvCxnSpPr>
            <p:nvPr/>
          </p:nvCxnSpPr>
          <p:spPr>
            <a:xfrm>
              <a:off x="4083131" y="1500147"/>
              <a:ext cx="0" cy="169862"/>
            </a:xfrm>
            <a:prstGeom prst="line">
              <a:avLst/>
            </a:prstGeom>
            <a:ln w="69850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ZoneTexte 84">
              <a:extLst>
                <a:ext uri="{FF2B5EF4-FFF2-40B4-BE49-F238E27FC236}">
                  <a16:creationId xmlns="" xmlns:a16="http://schemas.microsoft.com/office/drawing/2014/main" id="{8BBE988E-315C-A541-97EE-0A93F3816DCD}"/>
                </a:ext>
              </a:extLst>
            </p:cNvPr>
            <p:cNvSpPr txBox="1"/>
            <p:nvPr/>
          </p:nvSpPr>
          <p:spPr>
            <a:xfrm>
              <a:off x="2113502" y="1067919"/>
              <a:ext cx="2335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dirty="0"/>
                <a:t>1</a:t>
              </a:r>
            </a:p>
          </p:txBody>
        </p:sp>
        <p:sp>
          <p:nvSpPr>
            <p:cNvPr id="86" name="ZoneTexte 85">
              <a:extLst>
                <a:ext uri="{FF2B5EF4-FFF2-40B4-BE49-F238E27FC236}">
                  <a16:creationId xmlns="" xmlns:a16="http://schemas.microsoft.com/office/drawing/2014/main" id="{D63C17DE-E7B4-E44A-862F-5961556745B4}"/>
                </a:ext>
              </a:extLst>
            </p:cNvPr>
            <p:cNvSpPr txBox="1"/>
            <p:nvPr/>
          </p:nvSpPr>
          <p:spPr>
            <a:xfrm>
              <a:off x="5719258" y="1066829"/>
              <a:ext cx="2335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dirty="0"/>
                <a:t>3</a:t>
              </a:r>
            </a:p>
          </p:txBody>
        </p:sp>
        <p:sp>
          <p:nvSpPr>
            <p:cNvPr id="87" name="ZoneTexte 86">
              <a:extLst>
                <a:ext uri="{FF2B5EF4-FFF2-40B4-BE49-F238E27FC236}">
                  <a16:creationId xmlns="" xmlns:a16="http://schemas.microsoft.com/office/drawing/2014/main" id="{17EEB6AD-8268-344B-BACC-B0C3E8255276}"/>
                </a:ext>
              </a:extLst>
            </p:cNvPr>
            <p:cNvSpPr txBox="1"/>
            <p:nvPr/>
          </p:nvSpPr>
          <p:spPr>
            <a:xfrm>
              <a:off x="7531104" y="1070609"/>
              <a:ext cx="2335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dirty="0"/>
                <a:t>4</a:t>
              </a:r>
            </a:p>
          </p:txBody>
        </p:sp>
        <p:cxnSp>
          <p:nvCxnSpPr>
            <p:cNvPr id="88" name="Connecteur droit 87">
              <a:extLst>
                <a:ext uri="{FF2B5EF4-FFF2-40B4-BE49-F238E27FC236}">
                  <a16:creationId xmlns="" xmlns:a16="http://schemas.microsoft.com/office/drawing/2014/main" id="{D6EAC87C-2FEF-5E4F-905F-CCBEBA1C6078}"/>
                </a:ext>
              </a:extLst>
            </p:cNvPr>
            <p:cNvCxnSpPr>
              <a:cxnSpLocks/>
            </p:cNvCxnSpPr>
            <p:nvPr/>
          </p:nvCxnSpPr>
          <p:spPr>
            <a:xfrm>
              <a:off x="7694674" y="1513780"/>
              <a:ext cx="0" cy="159064"/>
            </a:xfrm>
            <a:prstGeom prst="line">
              <a:avLst/>
            </a:prstGeom>
            <a:ln w="69850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9" name="Groupe 88">
              <a:extLst>
                <a:ext uri="{FF2B5EF4-FFF2-40B4-BE49-F238E27FC236}">
                  <a16:creationId xmlns="" xmlns:a16="http://schemas.microsoft.com/office/drawing/2014/main" id="{C0473AEE-9358-AD45-BFE8-A68324F8A354}"/>
                </a:ext>
              </a:extLst>
            </p:cNvPr>
            <p:cNvGrpSpPr/>
            <p:nvPr/>
          </p:nvGrpSpPr>
          <p:grpSpPr>
            <a:xfrm>
              <a:off x="518877" y="1486671"/>
              <a:ext cx="8174840" cy="199843"/>
              <a:chOff x="524513" y="890842"/>
              <a:chExt cx="8174840" cy="199843"/>
            </a:xfrm>
          </p:grpSpPr>
          <p:cxnSp>
            <p:nvCxnSpPr>
              <p:cNvPr id="90" name="Connecteur droit 89">
                <a:extLst>
                  <a:ext uri="{FF2B5EF4-FFF2-40B4-BE49-F238E27FC236}">
                    <a16:creationId xmlns="" xmlns:a16="http://schemas.microsoft.com/office/drawing/2014/main" id="{765A508C-AB70-8047-9989-EB7E7011080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5533" y="999315"/>
                <a:ext cx="8153820" cy="0"/>
              </a:xfrm>
              <a:prstGeom prst="line">
                <a:avLst/>
              </a:prstGeom>
              <a:ln w="38100" cap="sq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Connecteur droit 90">
                <a:extLst>
                  <a:ext uri="{FF2B5EF4-FFF2-40B4-BE49-F238E27FC236}">
                    <a16:creationId xmlns="" xmlns:a16="http://schemas.microsoft.com/office/drawing/2014/main" id="{71861B4F-A720-5441-8A9D-6DAF94C81F2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4513" y="895883"/>
                <a:ext cx="0" cy="187297"/>
              </a:xfrm>
              <a:prstGeom prst="line">
                <a:avLst/>
              </a:prstGeom>
              <a:ln w="28575" cap="sq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Connecteur droit 91">
                <a:extLst>
                  <a:ext uri="{FF2B5EF4-FFF2-40B4-BE49-F238E27FC236}">
                    <a16:creationId xmlns="" xmlns:a16="http://schemas.microsoft.com/office/drawing/2014/main" id="{D47F2146-46EC-8244-BF55-86A65F4060D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25449" y="892031"/>
                <a:ext cx="0" cy="187297"/>
              </a:xfrm>
              <a:prstGeom prst="line">
                <a:avLst/>
              </a:prstGeom>
              <a:ln w="28575" cap="sq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Connecteur droit 92">
                <a:extLst>
                  <a:ext uri="{FF2B5EF4-FFF2-40B4-BE49-F238E27FC236}">
                    <a16:creationId xmlns="" xmlns:a16="http://schemas.microsoft.com/office/drawing/2014/main" id="{0FF6AE24-1423-DD49-9ED9-54E520D4E39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86384" y="899456"/>
                <a:ext cx="0" cy="187297"/>
              </a:xfrm>
              <a:prstGeom prst="line">
                <a:avLst/>
              </a:prstGeom>
              <a:ln w="28575" cap="sq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Connecteur droit 96">
                <a:extLst>
                  <a:ext uri="{FF2B5EF4-FFF2-40B4-BE49-F238E27FC236}">
                    <a16:creationId xmlns="" xmlns:a16="http://schemas.microsoft.com/office/drawing/2014/main" id="{82A42936-CF93-9E41-BA15-79BB8ABA0BB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52323" y="897989"/>
                <a:ext cx="0" cy="187297"/>
              </a:xfrm>
              <a:prstGeom prst="line">
                <a:avLst/>
              </a:prstGeom>
              <a:ln w="28575" cap="sq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Connecteur droit 97">
                <a:extLst>
                  <a:ext uri="{FF2B5EF4-FFF2-40B4-BE49-F238E27FC236}">
                    <a16:creationId xmlns="" xmlns:a16="http://schemas.microsoft.com/office/drawing/2014/main" id="{093CAA68-B28B-DA48-8880-1037C3BAB4E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81957" y="890842"/>
                <a:ext cx="0" cy="187297"/>
              </a:xfrm>
              <a:prstGeom prst="line">
                <a:avLst/>
              </a:prstGeom>
              <a:ln w="28575" cap="sq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Connecteur droit 98">
                <a:extLst>
                  <a:ext uri="{FF2B5EF4-FFF2-40B4-BE49-F238E27FC236}">
                    <a16:creationId xmlns="" xmlns:a16="http://schemas.microsoft.com/office/drawing/2014/main" id="{B1CE9060-82E8-6C4F-A906-9D6B1BBDDDB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65500" y="896888"/>
                <a:ext cx="0" cy="187297"/>
              </a:xfrm>
              <a:prstGeom prst="line">
                <a:avLst/>
              </a:prstGeom>
              <a:ln w="28575" cap="sq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Connecteur droit 99">
                <a:extLst>
                  <a:ext uri="{FF2B5EF4-FFF2-40B4-BE49-F238E27FC236}">
                    <a16:creationId xmlns="" xmlns:a16="http://schemas.microsoft.com/office/drawing/2014/main" id="{A4381DD2-351D-E341-9467-B0255B749C2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131292" y="896608"/>
                <a:ext cx="0" cy="190537"/>
              </a:xfrm>
              <a:prstGeom prst="line">
                <a:avLst/>
              </a:prstGeom>
              <a:ln w="28575" cap="sq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Connecteur droit 102">
                <a:extLst>
                  <a:ext uri="{FF2B5EF4-FFF2-40B4-BE49-F238E27FC236}">
                    <a16:creationId xmlns="" xmlns:a16="http://schemas.microsoft.com/office/drawing/2014/main" id="{327C5FAF-3DA5-FE4D-836C-9BAA0B4B9DD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43232" y="900148"/>
                <a:ext cx="0" cy="190537"/>
              </a:xfrm>
              <a:prstGeom prst="line">
                <a:avLst/>
              </a:prstGeom>
              <a:ln w="28575" cap="sq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Connecteur droit 103">
                <a:extLst>
                  <a:ext uri="{FF2B5EF4-FFF2-40B4-BE49-F238E27FC236}">
                    <a16:creationId xmlns="" xmlns:a16="http://schemas.microsoft.com/office/drawing/2014/main" id="{B8BAA526-31E0-6A48-AD33-9A7BF5A5D35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59453" y="898951"/>
                <a:ext cx="0" cy="187297"/>
              </a:xfrm>
              <a:prstGeom prst="line">
                <a:avLst/>
              </a:prstGeom>
              <a:ln w="28575" cap="sq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Connecteur droit 104">
                <a:extLst>
                  <a:ext uri="{FF2B5EF4-FFF2-40B4-BE49-F238E27FC236}">
                    <a16:creationId xmlns="" xmlns:a16="http://schemas.microsoft.com/office/drawing/2014/main" id="{9DCF3E68-266B-5047-8C39-B1991C8D1A6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06658" y="900148"/>
                <a:ext cx="0" cy="187297"/>
              </a:xfrm>
              <a:prstGeom prst="line">
                <a:avLst/>
              </a:prstGeom>
              <a:ln w="28575" cap="sq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Connecteur droit 107">
                <a:extLst>
                  <a:ext uri="{FF2B5EF4-FFF2-40B4-BE49-F238E27FC236}">
                    <a16:creationId xmlns="" xmlns:a16="http://schemas.microsoft.com/office/drawing/2014/main" id="{67B07CA3-88E8-734F-8540-065C81F4105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54819" y="900132"/>
                <a:ext cx="0" cy="187297"/>
              </a:xfrm>
              <a:prstGeom prst="line">
                <a:avLst/>
              </a:prstGeom>
              <a:ln w="28575" cap="sq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Connecteur droit 108">
                <a:extLst>
                  <a:ext uri="{FF2B5EF4-FFF2-40B4-BE49-F238E27FC236}">
                    <a16:creationId xmlns="" xmlns:a16="http://schemas.microsoft.com/office/drawing/2014/main" id="{AEF68C6B-A3DE-0F47-A91C-AA92BFDA079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98774" y="900148"/>
                <a:ext cx="0" cy="187297"/>
              </a:xfrm>
              <a:prstGeom prst="line">
                <a:avLst/>
              </a:prstGeom>
              <a:ln w="28575" cap="sq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Connecteur droit 110">
                <a:extLst>
                  <a:ext uri="{FF2B5EF4-FFF2-40B4-BE49-F238E27FC236}">
                    <a16:creationId xmlns="" xmlns:a16="http://schemas.microsoft.com/office/drawing/2014/main" id="{60B53BDB-F73D-AF4E-8AAC-250D332371E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67542" y="900148"/>
                <a:ext cx="0" cy="187297"/>
              </a:xfrm>
              <a:prstGeom prst="line">
                <a:avLst/>
              </a:prstGeom>
              <a:ln w="28575" cap="sq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Connecteur droit 111">
                <a:extLst>
                  <a:ext uri="{FF2B5EF4-FFF2-40B4-BE49-F238E27FC236}">
                    <a16:creationId xmlns="" xmlns:a16="http://schemas.microsoft.com/office/drawing/2014/main" id="{B4F14645-B45C-1242-BB8B-833BBCB6CF0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785670" y="900148"/>
                <a:ext cx="0" cy="187297"/>
              </a:xfrm>
              <a:prstGeom prst="line">
                <a:avLst/>
              </a:prstGeom>
              <a:ln w="28575" cap="sq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Connecteur droit 112">
                <a:extLst>
                  <a:ext uri="{FF2B5EF4-FFF2-40B4-BE49-F238E27FC236}">
                    <a16:creationId xmlns="" xmlns:a16="http://schemas.microsoft.com/office/drawing/2014/main" id="{0AF13776-E645-1247-AAF0-C3F27AE4A8D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543239" y="898529"/>
                <a:ext cx="0" cy="190537"/>
              </a:xfrm>
              <a:prstGeom prst="line">
                <a:avLst/>
              </a:prstGeom>
              <a:ln w="28575" cap="sq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Connecteur droit 117">
                <a:extLst>
                  <a:ext uri="{FF2B5EF4-FFF2-40B4-BE49-F238E27FC236}">
                    <a16:creationId xmlns="" xmlns:a16="http://schemas.microsoft.com/office/drawing/2014/main" id="{4AAD644A-8211-6444-A2A4-4875D9631BA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19443" y="900127"/>
                <a:ext cx="0" cy="187297"/>
              </a:xfrm>
              <a:prstGeom prst="line">
                <a:avLst/>
              </a:prstGeom>
              <a:ln w="28575" cap="sq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Connecteur droit 126">
                <a:extLst>
                  <a:ext uri="{FF2B5EF4-FFF2-40B4-BE49-F238E27FC236}">
                    <a16:creationId xmlns="" xmlns:a16="http://schemas.microsoft.com/office/drawing/2014/main" id="{E3FF6FF7-4FC2-C843-82FD-EFE8A71A008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647937" y="896888"/>
                <a:ext cx="0" cy="187297"/>
              </a:xfrm>
              <a:prstGeom prst="line">
                <a:avLst/>
              </a:prstGeom>
              <a:ln w="28575" cap="sq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Connecteur droit 132">
                <a:extLst>
                  <a:ext uri="{FF2B5EF4-FFF2-40B4-BE49-F238E27FC236}">
                    <a16:creationId xmlns="" xmlns:a16="http://schemas.microsoft.com/office/drawing/2014/main" id="{76B62C9A-E14C-F24A-A4DB-D42941A7A87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16308" y="897989"/>
                <a:ext cx="0" cy="187297"/>
              </a:xfrm>
              <a:prstGeom prst="line">
                <a:avLst/>
              </a:prstGeom>
              <a:ln w="28575" cap="sq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Connecteur droit 133">
                <a:extLst>
                  <a:ext uri="{FF2B5EF4-FFF2-40B4-BE49-F238E27FC236}">
                    <a16:creationId xmlns="" xmlns:a16="http://schemas.microsoft.com/office/drawing/2014/main" id="{920009DB-E9B0-AB40-8852-74D76C9F32E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704282" y="904969"/>
                <a:ext cx="0" cy="172800"/>
              </a:xfrm>
              <a:prstGeom prst="line">
                <a:avLst/>
              </a:prstGeom>
              <a:ln w="28575" cap="sq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4" name="Groupe 73">
            <a:extLst>
              <a:ext uri="{FF2B5EF4-FFF2-40B4-BE49-F238E27FC236}">
                <a16:creationId xmlns="" xmlns:a16="http://schemas.microsoft.com/office/drawing/2014/main" id="{711960D9-9E62-4E4B-BA71-036EE44B0877}"/>
              </a:ext>
            </a:extLst>
          </p:cNvPr>
          <p:cNvGrpSpPr/>
          <p:nvPr/>
        </p:nvGrpSpPr>
        <p:grpSpPr>
          <a:xfrm>
            <a:off x="1663532" y="1709552"/>
            <a:ext cx="396241" cy="1004280"/>
            <a:chOff x="1229359" y="2019024"/>
            <a:chExt cx="396241" cy="921726"/>
          </a:xfrm>
        </p:grpSpPr>
        <p:cxnSp>
          <p:nvCxnSpPr>
            <p:cNvPr id="77" name="Connecteur droit avec flèche 76">
              <a:extLst>
                <a:ext uri="{FF2B5EF4-FFF2-40B4-BE49-F238E27FC236}">
                  <a16:creationId xmlns="" xmlns:a16="http://schemas.microsoft.com/office/drawing/2014/main" id="{74A1ADCA-AAB9-EA4D-9B68-7C8191C8422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13181" y="2019024"/>
              <a:ext cx="0" cy="28729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Rectangle 78">
              <a:extLst>
                <a:ext uri="{FF2B5EF4-FFF2-40B4-BE49-F238E27FC236}">
                  <a16:creationId xmlns="" xmlns:a16="http://schemas.microsoft.com/office/drawing/2014/main" id="{5E3BF29C-6FEB-B34A-A5F0-2EA1025C1230}"/>
                </a:ext>
              </a:extLst>
            </p:cNvPr>
            <p:cNvSpPr/>
            <p:nvPr/>
          </p:nvSpPr>
          <p:spPr>
            <a:xfrm>
              <a:off x="1229359" y="2306319"/>
              <a:ext cx="396241" cy="63443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80" name="Groupe 79">
            <a:extLst>
              <a:ext uri="{FF2B5EF4-FFF2-40B4-BE49-F238E27FC236}">
                <a16:creationId xmlns="" xmlns:a16="http://schemas.microsoft.com/office/drawing/2014/main" id="{B924E6C2-11C0-C84E-80AB-F97982FC5671}"/>
              </a:ext>
            </a:extLst>
          </p:cNvPr>
          <p:cNvGrpSpPr/>
          <p:nvPr/>
        </p:nvGrpSpPr>
        <p:grpSpPr>
          <a:xfrm>
            <a:off x="2094960" y="1709552"/>
            <a:ext cx="396241" cy="993488"/>
            <a:chOff x="1229359" y="2019024"/>
            <a:chExt cx="396241" cy="921726"/>
          </a:xfrm>
        </p:grpSpPr>
        <p:cxnSp>
          <p:nvCxnSpPr>
            <p:cNvPr id="81" name="Connecteur droit avec flèche 80">
              <a:extLst>
                <a:ext uri="{FF2B5EF4-FFF2-40B4-BE49-F238E27FC236}">
                  <a16:creationId xmlns="" xmlns:a16="http://schemas.microsoft.com/office/drawing/2014/main" id="{AD121848-8109-0543-987A-2C3A78D2798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13181" y="2019024"/>
              <a:ext cx="0" cy="28729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Rectangle 105">
              <a:extLst>
                <a:ext uri="{FF2B5EF4-FFF2-40B4-BE49-F238E27FC236}">
                  <a16:creationId xmlns="" xmlns:a16="http://schemas.microsoft.com/office/drawing/2014/main" id="{E5A7C63B-DFA0-4D41-BDEF-6E7099A1F838}"/>
                </a:ext>
              </a:extLst>
            </p:cNvPr>
            <p:cNvSpPr/>
            <p:nvPr/>
          </p:nvSpPr>
          <p:spPr>
            <a:xfrm>
              <a:off x="1229359" y="2306319"/>
              <a:ext cx="396241" cy="63443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07" name="Groupe 106">
            <a:extLst>
              <a:ext uri="{FF2B5EF4-FFF2-40B4-BE49-F238E27FC236}">
                <a16:creationId xmlns="" xmlns:a16="http://schemas.microsoft.com/office/drawing/2014/main" id="{3D1FC20F-DEC2-B84E-8DB9-9169E3BE43DA}"/>
              </a:ext>
            </a:extLst>
          </p:cNvPr>
          <p:cNvGrpSpPr/>
          <p:nvPr/>
        </p:nvGrpSpPr>
        <p:grpSpPr>
          <a:xfrm>
            <a:off x="3020521" y="1720152"/>
            <a:ext cx="396241" cy="1004280"/>
            <a:chOff x="1229359" y="2019024"/>
            <a:chExt cx="396241" cy="921726"/>
          </a:xfrm>
        </p:grpSpPr>
        <p:cxnSp>
          <p:nvCxnSpPr>
            <p:cNvPr id="110" name="Connecteur droit avec flèche 109">
              <a:extLst>
                <a:ext uri="{FF2B5EF4-FFF2-40B4-BE49-F238E27FC236}">
                  <a16:creationId xmlns="" xmlns:a16="http://schemas.microsoft.com/office/drawing/2014/main" id="{A318BBCF-24D6-4F4A-93B1-0BEB62AA1D1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13181" y="2019024"/>
              <a:ext cx="0" cy="28729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4" name="Rectangle 113">
              <a:extLst>
                <a:ext uri="{FF2B5EF4-FFF2-40B4-BE49-F238E27FC236}">
                  <a16:creationId xmlns="" xmlns:a16="http://schemas.microsoft.com/office/drawing/2014/main" id="{6FEC7A02-AF77-A54C-9EBD-BA9ECB774BEC}"/>
                </a:ext>
              </a:extLst>
            </p:cNvPr>
            <p:cNvSpPr/>
            <p:nvPr/>
          </p:nvSpPr>
          <p:spPr>
            <a:xfrm>
              <a:off x="1229359" y="2306319"/>
              <a:ext cx="396241" cy="63443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19" name="Groupe 118">
            <a:extLst>
              <a:ext uri="{FF2B5EF4-FFF2-40B4-BE49-F238E27FC236}">
                <a16:creationId xmlns="" xmlns:a16="http://schemas.microsoft.com/office/drawing/2014/main" id="{B602079F-27BE-AF47-A73C-85CAEB97A111}"/>
              </a:ext>
            </a:extLst>
          </p:cNvPr>
          <p:cNvGrpSpPr/>
          <p:nvPr/>
        </p:nvGrpSpPr>
        <p:grpSpPr>
          <a:xfrm>
            <a:off x="3458067" y="1715072"/>
            <a:ext cx="396241" cy="1009349"/>
            <a:chOff x="1229359" y="2019024"/>
            <a:chExt cx="396241" cy="921726"/>
          </a:xfrm>
        </p:grpSpPr>
        <p:cxnSp>
          <p:nvCxnSpPr>
            <p:cNvPr id="120" name="Connecteur droit avec flèche 119">
              <a:extLst>
                <a:ext uri="{FF2B5EF4-FFF2-40B4-BE49-F238E27FC236}">
                  <a16:creationId xmlns="" xmlns:a16="http://schemas.microsoft.com/office/drawing/2014/main" id="{988B672B-3D65-2E46-873D-2F1EB78A5C0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13181" y="2019024"/>
              <a:ext cx="0" cy="28729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1" name="Rectangle 120">
              <a:extLst>
                <a:ext uri="{FF2B5EF4-FFF2-40B4-BE49-F238E27FC236}">
                  <a16:creationId xmlns="" xmlns:a16="http://schemas.microsoft.com/office/drawing/2014/main" id="{4A9051DF-995D-CE4A-B2CF-1AA4DAE9C373}"/>
                </a:ext>
              </a:extLst>
            </p:cNvPr>
            <p:cNvSpPr/>
            <p:nvPr/>
          </p:nvSpPr>
          <p:spPr>
            <a:xfrm>
              <a:off x="1229359" y="2306319"/>
              <a:ext cx="396241" cy="63443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22" name="Groupe 121">
            <a:extLst>
              <a:ext uri="{FF2B5EF4-FFF2-40B4-BE49-F238E27FC236}">
                <a16:creationId xmlns="" xmlns:a16="http://schemas.microsoft.com/office/drawing/2014/main" id="{83BFD93C-C7EC-E345-9A49-3024063AC59D}"/>
              </a:ext>
            </a:extLst>
          </p:cNvPr>
          <p:cNvGrpSpPr/>
          <p:nvPr/>
        </p:nvGrpSpPr>
        <p:grpSpPr>
          <a:xfrm>
            <a:off x="5658441" y="1742650"/>
            <a:ext cx="465543" cy="1004280"/>
            <a:chOff x="1229359" y="2019024"/>
            <a:chExt cx="396241" cy="921726"/>
          </a:xfrm>
        </p:grpSpPr>
        <p:cxnSp>
          <p:nvCxnSpPr>
            <p:cNvPr id="123" name="Connecteur droit avec flèche 122">
              <a:extLst>
                <a:ext uri="{FF2B5EF4-FFF2-40B4-BE49-F238E27FC236}">
                  <a16:creationId xmlns="" xmlns:a16="http://schemas.microsoft.com/office/drawing/2014/main" id="{3E6EE8B1-4E5D-D64D-BC14-A2FAE9F45C8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13181" y="2019024"/>
              <a:ext cx="0" cy="28729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4" name="Rectangle 123">
              <a:extLst>
                <a:ext uri="{FF2B5EF4-FFF2-40B4-BE49-F238E27FC236}">
                  <a16:creationId xmlns="" xmlns:a16="http://schemas.microsoft.com/office/drawing/2014/main" id="{2076482D-E645-154C-AAF7-A85943B48D3E}"/>
                </a:ext>
              </a:extLst>
            </p:cNvPr>
            <p:cNvSpPr/>
            <p:nvPr/>
          </p:nvSpPr>
          <p:spPr>
            <a:xfrm>
              <a:off x="1229359" y="2306319"/>
              <a:ext cx="396241" cy="63443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25" name="Groupe 124">
            <a:extLst>
              <a:ext uri="{FF2B5EF4-FFF2-40B4-BE49-F238E27FC236}">
                <a16:creationId xmlns="" xmlns:a16="http://schemas.microsoft.com/office/drawing/2014/main" id="{636AAF6F-0FE5-924A-8927-D40930FABDC3}"/>
              </a:ext>
            </a:extLst>
          </p:cNvPr>
          <p:cNvGrpSpPr/>
          <p:nvPr/>
        </p:nvGrpSpPr>
        <p:grpSpPr>
          <a:xfrm>
            <a:off x="6598107" y="1730100"/>
            <a:ext cx="396241" cy="1004280"/>
            <a:chOff x="1229359" y="2019024"/>
            <a:chExt cx="396241" cy="921726"/>
          </a:xfrm>
        </p:grpSpPr>
        <p:cxnSp>
          <p:nvCxnSpPr>
            <p:cNvPr id="126" name="Connecteur droit avec flèche 125">
              <a:extLst>
                <a:ext uri="{FF2B5EF4-FFF2-40B4-BE49-F238E27FC236}">
                  <a16:creationId xmlns="" xmlns:a16="http://schemas.microsoft.com/office/drawing/2014/main" id="{E1AE8865-9335-474B-BDFB-D909B4CBBCB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13181" y="2019024"/>
              <a:ext cx="0" cy="28729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8" name="Rectangle 127">
              <a:extLst>
                <a:ext uri="{FF2B5EF4-FFF2-40B4-BE49-F238E27FC236}">
                  <a16:creationId xmlns="" xmlns:a16="http://schemas.microsoft.com/office/drawing/2014/main" id="{72FB687A-6C1F-A043-9385-635A46E61295}"/>
                </a:ext>
              </a:extLst>
            </p:cNvPr>
            <p:cNvSpPr/>
            <p:nvPr/>
          </p:nvSpPr>
          <p:spPr>
            <a:xfrm>
              <a:off x="1229359" y="2306319"/>
              <a:ext cx="396241" cy="63443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78" name="ZoneTexte 177">
            <a:extLst>
              <a:ext uri="{FF2B5EF4-FFF2-40B4-BE49-F238E27FC236}">
                <a16:creationId xmlns="" xmlns:a16="http://schemas.microsoft.com/office/drawing/2014/main" id="{C4D464B9-EEFE-6D4B-8DE5-ACAC4D70913E}"/>
              </a:ext>
            </a:extLst>
          </p:cNvPr>
          <p:cNvSpPr txBox="1"/>
          <p:nvPr/>
        </p:nvSpPr>
        <p:spPr>
          <a:xfrm>
            <a:off x="3483111" y="2134102"/>
            <a:ext cx="322524" cy="4308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2200" b="1" dirty="0">
                <a:solidFill>
                  <a:srgbClr val="C00000"/>
                </a:solidFill>
              </a:rPr>
              <a:t>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ZoneTexte 114">
                <a:extLst>
                  <a:ext uri="{FF2B5EF4-FFF2-40B4-BE49-F238E27FC236}">
                    <a16:creationId xmlns="" xmlns:a16="http://schemas.microsoft.com/office/drawing/2014/main" id="{4EBBD341-6B19-A94A-AD3A-A5C2CC785353}"/>
                  </a:ext>
                </a:extLst>
              </p:cNvPr>
              <p:cNvSpPr txBox="1"/>
              <p:nvPr/>
            </p:nvSpPr>
            <p:spPr>
              <a:xfrm>
                <a:off x="3483111" y="2064738"/>
                <a:ext cx="337363" cy="6090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18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FR" sz="1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fr-FR" sz="1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fr-FR" sz="18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15" name="ZoneTexte 114">
                <a:extLst>
                  <a:ext uri="{FF2B5EF4-FFF2-40B4-BE49-F238E27FC236}">
                    <a16:creationId xmlns:a16="http://schemas.microsoft.com/office/drawing/2014/main" id="{4EBBD341-6B19-A94A-AD3A-A5C2CC7853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3111" y="2064738"/>
                <a:ext cx="337363" cy="609077"/>
              </a:xfrm>
              <a:prstGeom prst="rect">
                <a:avLst/>
              </a:prstGeom>
              <a:blipFill>
                <a:blip r:embed="rId3"/>
                <a:stretch>
                  <a:fillRect b="-204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ZoneTexte 93">
                <a:extLst>
                  <a:ext uri="{FF2B5EF4-FFF2-40B4-BE49-F238E27FC236}">
                    <a16:creationId xmlns="" xmlns:a16="http://schemas.microsoft.com/office/drawing/2014/main" id="{D615784D-3353-D74C-A9C4-BE50BF934161}"/>
                  </a:ext>
                </a:extLst>
              </p:cNvPr>
              <p:cNvSpPr txBox="1"/>
              <p:nvPr/>
            </p:nvSpPr>
            <p:spPr>
              <a:xfrm>
                <a:off x="5686918" y="2083385"/>
                <a:ext cx="409435" cy="63478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18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FR" sz="1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</m:num>
                        <m:den>
                          <m:r>
                            <a:rPr lang="fr-FR" sz="1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fr-FR" sz="18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94" name="ZoneTexte 93">
                <a:extLst>
                  <a:ext uri="{FF2B5EF4-FFF2-40B4-BE49-F238E27FC236}">
                    <a16:creationId xmlns:a16="http://schemas.microsoft.com/office/drawing/2014/main" id="{D615784D-3353-D74C-A9C4-BE50BF9341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6918" y="2083385"/>
                <a:ext cx="409435" cy="634789"/>
              </a:xfrm>
              <a:prstGeom prst="rect">
                <a:avLst/>
              </a:prstGeom>
              <a:blipFill>
                <a:blip r:embed="rId4"/>
                <a:stretch>
                  <a:fillRect r="-909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ZoneTexte 94">
                <a:extLst>
                  <a:ext uri="{FF2B5EF4-FFF2-40B4-BE49-F238E27FC236}">
                    <a16:creationId xmlns="" xmlns:a16="http://schemas.microsoft.com/office/drawing/2014/main" id="{9DE072AA-E30B-B74D-A2F8-68E72231CFCE}"/>
                  </a:ext>
                </a:extLst>
              </p:cNvPr>
              <p:cNvSpPr txBox="1"/>
              <p:nvPr/>
            </p:nvSpPr>
            <p:spPr>
              <a:xfrm>
                <a:off x="1251356" y="2064738"/>
                <a:ext cx="337360" cy="6090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18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FR" sz="1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fr-FR" sz="1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fr-FR" sz="18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95" name="ZoneTexte 94">
                <a:extLst>
                  <a:ext uri="{FF2B5EF4-FFF2-40B4-BE49-F238E27FC236}">
                    <a16:creationId xmlns:a16="http://schemas.microsoft.com/office/drawing/2014/main" id="{9DE072AA-E30B-B74D-A2F8-68E72231CF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1356" y="2064738"/>
                <a:ext cx="337360" cy="609077"/>
              </a:xfrm>
              <a:prstGeom prst="rect">
                <a:avLst/>
              </a:prstGeom>
              <a:blipFill>
                <a:blip r:embed="rId5"/>
                <a:stretch>
                  <a:fillRect b="-204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ZoneTexte 95">
                <a:extLst>
                  <a:ext uri="{FF2B5EF4-FFF2-40B4-BE49-F238E27FC236}">
                    <a16:creationId xmlns="" xmlns:a16="http://schemas.microsoft.com/office/drawing/2014/main" id="{BA361EBB-DA7E-F04F-8512-AF72E54F4886}"/>
                  </a:ext>
                </a:extLst>
              </p:cNvPr>
              <p:cNvSpPr txBox="1"/>
              <p:nvPr/>
            </p:nvSpPr>
            <p:spPr>
              <a:xfrm>
                <a:off x="3055907" y="2064256"/>
                <a:ext cx="337360" cy="63478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18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FR" sz="1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fr-FR" sz="1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fr-FR" sz="18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96" name="ZoneTexte 95">
                <a:extLst>
                  <a:ext uri="{FF2B5EF4-FFF2-40B4-BE49-F238E27FC236}">
                    <a16:creationId xmlns:a16="http://schemas.microsoft.com/office/drawing/2014/main" id="{BA361EBB-DA7E-F04F-8512-AF72E54F48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5907" y="2064256"/>
                <a:ext cx="337360" cy="63478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ZoneTexte 116">
                <a:extLst>
                  <a:ext uri="{FF2B5EF4-FFF2-40B4-BE49-F238E27FC236}">
                    <a16:creationId xmlns="" xmlns:a16="http://schemas.microsoft.com/office/drawing/2014/main" id="{1F58CE29-17A0-3F41-A7DA-098D054972BD}"/>
                  </a:ext>
                </a:extLst>
              </p:cNvPr>
              <p:cNvSpPr txBox="1"/>
              <p:nvPr/>
            </p:nvSpPr>
            <p:spPr>
              <a:xfrm>
                <a:off x="4426213" y="3978457"/>
                <a:ext cx="300325" cy="63478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18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FR" sz="1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fr-FR" sz="1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fr-FR" sz="18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17" name="ZoneTexte 116">
                <a:extLst>
                  <a:ext uri="{FF2B5EF4-FFF2-40B4-BE49-F238E27FC236}">
                    <a16:creationId xmlns:a16="http://schemas.microsoft.com/office/drawing/2014/main" id="{1F58CE29-17A0-3F41-A7DA-098D054972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6213" y="3978457"/>
                <a:ext cx="300325" cy="634789"/>
              </a:xfrm>
              <a:prstGeom prst="rect">
                <a:avLst/>
              </a:prstGeom>
              <a:blipFill>
                <a:blip r:embed="rId12"/>
                <a:stretch>
                  <a:fillRect r="-41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ZoneTexte 115">
                <a:extLst>
                  <a:ext uri="{FF2B5EF4-FFF2-40B4-BE49-F238E27FC236}">
                    <a16:creationId xmlns="" xmlns:a16="http://schemas.microsoft.com/office/drawing/2014/main" id="{7F09F192-2A4B-F541-B441-DA932566424E}"/>
                  </a:ext>
                </a:extLst>
              </p:cNvPr>
              <p:cNvSpPr txBox="1"/>
              <p:nvPr/>
            </p:nvSpPr>
            <p:spPr>
              <a:xfrm>
                <a:off x="5027911" y="3978457"/>
                <a:ext cx="337360" cy="6090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18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FR" sz="1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fr-FR" sz="1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fr-FR" sz="18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16" name="ZoneTexte 115">
                <a:extLst>
                  <a:ext uri="{FF2B5EF4-FFF2-40B4-BE49-F238E27FC236}">
                    <a16:creationId xmlns:a16="http://schemas.microsoft.com/office/drawing/2014/main" id="{7F09F192-2A4B-F541-B441-DA93256642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7911" y="3978457"/>
                <a:ext cx="337360" cy="609077"/>
              </a:xfrm>
              <a:prstGeom prst="rect">
                <a:avLst/>
              </a:prstGeom>
              <a:blipFill>
                <a:blip r:embed="rId13"/>
                <a:stretch>
                  <a:fillRect b="-408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1" name="Diagramme 100">
            <a:extLst>
              <a:ext uri="{FF2B5EF4-FFF2-40B4-BE49-F238E27FC236}">
                <a16:creationId xmlns="" xmlns:a16="http://schemas.microsoft.com/office/drawing/2014/main" id="{3FAB2513-F1D3-5A4A-A2CF-98D18C059717}"/>
              </a:ext>
            </a:extLst>
          </p:cNvPr>
          <p:cNvGraphicFramePr/>
          <p:nvPr/>
        </p:nvGraphicFramePr>
        <p:xfrm>
          <a:off x="6108089" y="2837902"/>
          <a:ext cx="1927700" cy="2015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</p:spTree>
    <p:extLst>
      <p:ext uri="{BB962C8B-B14F-4D97-AF65-F5344CB8AC3E}">
        <p14:creationId xmlns:p14="http://schemas.microsoft.com/office/powerpoint/2010/main" val="561980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-0.03149 L -0.25 -0.37284 " pathEditMode="relative" rAng="0" ptsTypes="AA">
                                      <p:cBhvr>
                                        <p:cTn id="6" dur="1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-1706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" grpId="0" animBg="1"/>
      <p:bldGraphic spid="101" grpId="0">
        <p:bldAsOne/>
      </p:bldGraphic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78463" y="365942"/>
            <a:ext cx="3531120" cy="602247"/>
          </a:xfrm>
        </p:spPr>
        <p:txBody>
          <a:bodyPr>
            <a:normAutofit/>
          </a:bodyPr>
          <a:lstStyle/>
          <a:p>
            <a:r>
              <a:rPr lang="fr-FR" b="1" dirty="0">
                <a:solidFill>
                  <a:schemeClr val="accent5">
                    <a:lumMod val="75000"/>
                  </a:schemeClr>
                </a:solidFill>
              </a:rPr>
              <a:t>Les fractions</a:t>
            </a:r>
            <a:endParaRPr lang="fr-FR" b="1" dirty="0"/>
          </a:p>
        </p:txBody>
      </p:sp>
      <p:sp>
        <p:nvSpPr>
          <p:cNvPr id="62" name="ZoneTexte 61">
            <a:extLst>
              <a:ext uri="{FF2B5EF4-FFF2-40B4-BE49-F238E27FC236}">
                <a16:creationId xmlns="" xmlns:a16="http://schemas.microsoft.com/office/drawing/2014/main" id="{3BA007B7-4DE2-604E-BB24-5BACDCEB3834}"/>
              </a:ext>
            </a:extLst>
          </p:cNvPr>
          <p:cNvSpPr txBox="1"/>
          <p:nvPr/>
        </p:nvSpPr>
        <p:spPr>
          <a:xfrm>
            <a:off x="557714" y="3285948"/>
            <a:ext cx="585185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100" dirty="0"/>
              <a:t>Place les fractions sur la droite graduée. </a:t>
            </a:r>
            <a:endParaRPr lang="fr-FR" sz="2400" dirty="0"/>
          </a:p>
        </p:txBody>
      </p:sp>
      <p:grpSp>
        <p:nvGrpSpPr>
          <p:cNvPr id="22" name="Groupe 21">
            <a:extLst>
              <a:ext uri="{FF2B5EF4-FFF2-40B4-BE49-F238E27FC236}">
                <a16:creationId xmlns="" xmlns:a16="http://schemas.microsoft.com/office/drawing/2014/main" id="{577B4A94-C9FD-A547-A2B2-B88733752E1A}"/>
              </a:ext>
            </a:extLst>
          </p:cNvPr>
          <p:cNvGrpSpPr/>
          <p:nvPr/>
        </p:nvGrpSpPr>
        <p:grpSpPr>
          <a:xfrm>
            <a:off x="1229359" y="1710073"/>
            <a:ext cx="396241" cy="1004280"/>
            <a:chOff x="1229359" y="2019024"/>
            <a:chExt cx="396241" cy="921726"/>
          </a:xfrm>
        </p:grpSpPr>
        <p:cxnSp>
          <p:nvCxnSpPr>
            <p:cNvPr id="153" name="Connecteur droit avec flèche 152">
              <a:extLst>
                <a:ext uri="{FF2B5EF4-FFF2-40B4-BE49-F238E27FC236}">
                  <a16:creationId xmlns="" xmlns:a16="http://schemas.microsoft.com/office/drawing/2014/main" id="{6B58B678-9CC5-3A46-BE06-EC6B0C94662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13181" y="2019024"/>
              <a:ext cx="0" cy="28729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0">
              <a:extLst>
                <a:ext uri="{FF2B5EF4-FFF2-40B4-BE49-F238E27FC236}">
                  <a16:creationId xmlns="" xmlns:a16="http://schemas.microsoft.com/office/drawing/2014/main" id="{332A14BB-24CD-854B-BB5E-F592ACAF8F43}"/>
                </a:ext>
              </a:extLst>
            </p:cNvPr>
            <p:cNvSpPr/>
            <p:nvPr/>
          </p:nvSpPr>
          <p:spPr>
            <a:xfrm>
              <a:off x="1229359" y="2306319"/>
              <a:ext cx="396241" cy="63443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3" name="ZoneTexte 22">
            <a:extLst>
              <a:ext uri="{FF2B5EF4-FFF2-40B4-BE49-F238E27FC236}">
                <a16:creationId xmlns="" xmlns:a16="http://schemas.microsoft.com/office/drawing/2014/main" id="{03330E41-C897-F74C-877B-F673C65F33D6}"/>
              </a:ext>
            </a:extLst>
          </p:cNvPr>
          <p:cNvSpPr txBox="1"/>
          <p:nvPr/>
        </p:nvSpPr>
        <p:spPr>
          <a:xfrm>
            <a:off x="1254440" y="2135715"/>
            <a:ext cx="356188" cy="43088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2200" b="1" dirty="0">
                <a:solidFill>
                  <a:srgbClr val="C00000"/>
                </a:solidFill>
              </a:rPr>
              <a:t>A</a:t>
            </a:r>
          </a:p>
        </p:txBody>
      </p:sp>
      <p:sp>
        <p:nvSpPr>
          <p:cNvPr id="176" name="ZoneTexte 175">
            <a:extLst>
              <a:ext uri="{FF2B5EF4-FFF2-40B4-BE49-F238E27FC236}">
                <a16:creationId xmlns="" xmlns:a16="http://schemas.microsoft.com/office/drawing/2014/main" id="{0C01DBAD-4DF5-1A4E-BB8B-482E4E198123}"/>
              </a:ext>
            </a:extLst>
          </p:cNvPr>
          <p:cNvSpPr txBox="1"/>
          <p:nvPr/>
        </p:nvSpPr>
        <p:spPr>
          <a:xfrm>
            <a:off x="2106064" y="2147283"/>
            <a:ext cx="333746" cy="43088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2200" b="1" dirty="0">
                <a:solidFill>
                  <a:srgbClr val="C00000"/>
                </a:solidFill>
              </a:rPr>
              <a:t>C</a:t>
            </a:r>
          </a:p>
        </p:txBody>
      </p:sp>
      <p:sp>
        <p:nvSpPr>
          <p:cNvPr id="177" name="ZoneTexte 176">
            <a:extLst>
              <a:ext uri="{FF2B5EF4-FFF2-40B4-BE49-F238E27FC236}">
                <a16:creationId xmlns="" xmlns:a16="http://schemas.microsoft.com/office/drawing/2014/main" id="{AFC73192-9AE2-5549-B30D-AF4EEA8FC8FD}"/>
              </a:ext>
            </a:extLst>
          </p:cNvPr>
          <p:cNvSpPr txBox="1"/>
          <p:nvPr/>
        </p:nvSpPr>
        <p:spPr>
          <a:xfrm>
            <a:off x="3056242" y="2137555"/>
            <a:ext cx="362600" cy="43088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2200" b="1" dirty="0">
                <a:solidFill>
                  <a:srgbClr val="C00000"/>
                </a:solidFill>
              </a:rPr>
              <a:t>D</a:t>
            </a:r>
          </a:p>
        </p:txBody>
      </p:sp>
      <p:sp>
        <p:nvSpPr>
          <p:cNvPr id="179" name="ZoneTexte 178">
            <a:extLst>
              <a:ext uri="{FF2B5EF4-FFF2-40B4-BE49-F238E27FC236}">
                <a16:creationId xmlns="" xmlns:a16="http://schemas.microsoft.com/office/drawing/2014/main" id="{95688EAA-7662-9E4B-BB65-D7B37DF9EFEB}"/>
              </a:ext>
            </a:extLst>
          </p:cNvPr>
          <p:cNvSpPr txBox="1"/>
          <p:nvPr/>
        </p:nvSpPr>
        <p:spPr>
          <a:xfrm>
            <a:off x="5737657" y="2134101"/>
            <a:ext cx="314510" cy="43088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2200" b="1" dirty="0">
                <a:solidFill>
                  <a:srgbClr val="C00000"/>
                </a:solidFill>
              </a:rPr>
              <a:t>F</a:t>
            </a:r>
          </a:p>
        </p:txBody>
      </p:sp>
      <p:sp>
        <p:nvSpPr>
          <p:cNvPr id="180" name="ZoneTexte 179">
            <a:extLst>
              <a:ext uri="{FF2B5EF4-FFF2-40B4-BE49-F238E27FC236}">
                <a16:creationId xmlns="" xmlns:a16="http://schemas.microsoft.com/office/drawing/2014/main" id="{124D4C10-8262-7D4C-BCBE-48C7B72E000C}"/>
              </a:ext>
            </a:extLst>
          </p:cNvPr>
          <p:cNvSpPr txBox="1"/>
          <p:nvPr/>
        </p:nvSpPr>
        <p:spPr>
          <a:xfrm>
            <a:off x="6598107" y="2134100"/>
            <a:ext cx="364202" cy="43088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2200" b="1" dirty="0">
                <a:solidFill>
                  <a:srgbClr val="C00000"/>
                </a:solidFill>
              </a:rPr>
              <a:t>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ZoneTexte 63">
                <a:extLst>
                  <a:ext uri="{FF2B5EF4-FFF2-40B4-BE49-F238E27FC236}">
                    <a16:creationId xmlns="" xmlns:a16="http://schemas.microsoft.com/office/drawing/2014/main" id="{F552AACD-AEE3-CB4D-9A8D-4BB56B5B493D}"/>
                  </a:ext>
                </a:extLst>
              </p:cNvPr>
              <p:cNvSpPr txBox="1"/>
              <p:nvPr/>
            </p:nvSpPr>
            <p:spPr>
              <a:xfrm>
                <a:off x="1675366" y="2058870"/>
                <a:ext cx="337360" cy="61093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18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FR" sz="1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fr-FR" sz="18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fr-FR" sz="18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64" name="ZoneTexte 63">
                <a:extLst>
                  <a:ext uri="{FF2B5EF4-FFF2-40B4-BE49-F238E27FC236}">
                    <a16:creationId xmlns:a16="http://schemas.microsoft.com/office/drawing/2014/main" id="{F552AACD-AEE3-CB4D-9A8D-4BB56B5B49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5366" y="2058870"/>
                <a:ext cx="337360" cy="610936"/>
              </a:xfrm>
              <a:prstGeom prst="rect">
                <a:avLst/>
              </a:prstGeom>
              <a:blipFill>
                <a:blip r:embed="rId2"/>
                <a:stretch>
                  <a:fillRect b="-408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e 2">
            <a:extLst>
              <a:ext uri="{FF2B5EF4-FFF2-40B4-BE49-F238E27FC236}">
                <a16:creationId xmlns="" xmlns:a16="http://schemas.microsoft.com/office/drawing/2014/main" id="{BAB54263-FAF6-8344-831E-B3F892470988}"/>
              </a:ext>
            </a:extLst>
          </p:cNvPr>
          <p:cNvGrpSpPr/>
          <p:nvPr/>
        </p:nvGrpSpPr>
        <p:grpSpPr>
          <a:xfrm>
            <a:off x="359415" y="1051778"/>
            <a:ext cx="8447966" cy="634736"/>
            <a:chOff x="359415" y="1051778"/>
            <a:chExt cx="8447966" cy="634736"/>
          </a:xfrm>
        </p:grpSpPr>
        <p:sp>
          <p:nvSpPr>
            <p:cNvPr id="72" name="ZoneTexte 71">
              <a:extLst>
                <a:ext uri="{FF2B5EF4-FFF2-40B4-BE49-F238E27FC236}">
                  <a16:creationId xmlns="" xmlns:a16="http://schemas.microsoft.com/office/drawing/2014/main" id="{09C23ED2-0F02-7244-B63A-3CF1E69B4B7E}"/>
                </a:ext>
              </a:extLst>
            </p:cNvPr>
            <p:cNvSpPr txBox="1"/>
            <p:nvPr/>
          </p:nvSpPr>
          <p:spPr>
            <a:xfrm>
              <a:off x="359415" y="1051778"/>
              <a:ext cx="2335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dirty="0"/>
                <a:t>0</a:t>
              </a:r>
            </a:p>
          </p:txBody>
        </p:sp>
        <p:sp>
          <p:nvSpPr>
            <p:cNvPr id="75" name="ZoneTexte 74">
              <a:extLst>
                <a:ext uri="{FF2B5EF4-FFF2-40B4-BE49-F238E27FC236}">
                  <a16:creationId xmlns="" xmlns:a16="http://schemas.microsoft.com/office/drawing/2014/main" id="{91852D33-DF11-9E4C-8636-119D163D6C47}"/>
                </a:ext>
              </a:extLst>
            </p:cNvPr>
            <p:cNvSpPr txBox="1"/>
            <p:nvPr/>
          </p:nvSpPr>
          <p:spPr>
            <a:xfrm>
              <a:off x="3920470" y="1059134"/>
              <a:ext cx="2335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dirty="0"/>
                <a:t>2</a:t>
              </a:r>
            </a:p>
          </p:txBody>
        </p:sp>
        <p:cxnSp>
          <p:nvCxnSpPr>
            <p:cNvPr id="76" name="Connecteur droit 75">
              <a:extLst>
                <a:ext uri="{FF2B5EF4-FFF2-40B4-BE49-F238E27FC236}">
                  <a16:creationId xmlns="" xmlns:a16="http://schemas.microsoft.com/office/drawing/2014/main" id="{870BA9AA-E49C-6B47-880B-437DD5F3DD0E}"/>
                </a:ext>
              </a:extLst>
            </p:cNvPr>
            <p:cNvCxnSpPr>
              <a:cxnSpLocks/>
            </p:cNvCxnSpPr>
            <p:nvPr/>
          </p:nvCxnSpPr>
          <p:spPr>
            <a:xfrm>
              <a:off x="525139" y="1584544"/>
              <a:ext cx="8282242" cy="0"/>
            </a:xfrm>
            <a:prstGeom prst="line">
              <a:avLst/>
            </a:prstGeom>
            <a:ln w="69850" cap="sq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Connecteur droit 77">
              <a:extLst>
                <a:ext uri="{FF2B5EF4-FFF2-40B4-BE49-F238E27FC236}">
                  <a16:creationId xmlns="" xmlns:a16="http://schemas.microsoft.com/office/drawing/2014/main" id="{F998A1D4-A0B4-FE40-B8A9-E7296CEEDCD9}"/>
                </a:ext>
              </a:extLst>
            </p:cNvPr>
            <p:cNvCxnSpPr>
              <a:cxnSpLocks/>
            </p:cNvCxnSpPr>
            <p:nvPr/>
          </p:nvCxnSpPr>
          <p:spPr>
            <a:xfrm>
              <a:off x="524513" y="1500213"/>
              <a:ext cx="0" cy="169862"/>
            </a:xfrm>
            <a:prstGeom prst="line">
              <a:avLst/>
            </a:prstGeom>
            <a:ln w="69850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Connecteur droit 81">
              <a:extLst>
                <a:ext uri="{FF2B5EF4-FFF2-40B4-BE49-F238E27FC236}">
                  <a16:creationId xmlns="" xmlns:a16="http://schemas.microsoft.com/office/drawing/2014/main" id="{535AB899-25E7-A741-A9BF-1312FACCC7DC}"/>
                </a:ext>
              </a:extLst>
            </p:cNvPr>
            <p:cNvCxnSpPr>
              <a:cxnSpLocks/>
            </p:cNvCxnSpPr>
            <p:nvPr/>
          </p:nvCxnSpPr>
          <p:spPr>
            <a:xfrm>
              <a:off x="2284158" y="1500213"/>
              <a:ext cx="0" cy="169862"/>
            </a:xfrm>
            <a:prstGeom prst="line">
              <a:avLst/>
            </a:prstGeom>
            <a:ln w="69850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Connecteur droit 82">
              <a:extLst>
                <a:ext uri="{FF2B5EF4-FFF2-40B4-BE49-F238E27FC236}">
                  <a16:creationId xmlns="" xmlns:a16="http://schemas.microsoft.com/office/drawing/2014/main" id="{FF3DA2DE-1ED3-2F49-8943-58C714CB58BC}"/>
                </a:ext>
              </a:extLst>
            </p:cNvPr>
            <p:cNvCxnSpPr>
              <a:cxnSpLocks/>
            </p:cNvCxnSpPr>
            <p:nvPr/>
          </p:nvCxnSpPr>
          <p:spPr>
            <a:xfrm>
              <a:off x="5882492" y="1503751"/>
              <a:ext cx="0" cy="169862"/>
            </a:xfrm>
            <a:prstGeom prst="line">
              <a:avLst/>
            </a:prstGeom>
            <a:ln w="69850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Connecteur droit 83">
              <a:extLst>
                <a:ext uri="{FF2B5EF4-FFF2-40B4-BE49-F238E27FC236}">
                  <a16:creationId xmlns="" xmlns:a16="http://schemas.microsoft.com/office/drawing/2014/main" id="{75D6835A-DA7A-9C44-8C79-F1329ACF8965}"/>
                </a:ext>
              </a:extLst>
            </p:cNvPr>
            <p:cNvCxnSpPr>
              <a:cxnSpLocks/>
            </p:cNvCxnSpPr>
            <p:nvPr/>
          </p:nvCxnSpPr>
          <p:spPr>
            <a:xfrm>
              <a:off x="4083131" y="1500147"/>
              <a:ext cx="0" cy="169862"/>
            </a:xfrm>
            <a:prstGeom prst="line">
              <a:avLst/>
            </a:prstGeom>
            <a:ln w="69850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ZoneTexte 84">
              <a:extLst>
                <a:ext uri="{FF2B5EF4-FFF2-40B4-BE49-F238E27FC236}">
                  <a16:creationId xmlns="" xmlns:a16="http://schemas.microsoft.com/office/drawing/2014/main" id="{8BBE988E-315C-A541-97EE-0A93F3816DCD}"/>
                </a:ext>
              </a:extLst>
            </p:cNvPr>
            <p:cNvSpPr txBox="1"/>
            <p:nvPr/>
          </p:nvSpPr>
          <p:spPr>
            <a:xfrm>
              <a:off x="2113502" y="1067919"/>
              <a:ext cx="2335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dirty="0"/>
                <a:t>1</a:t>
              </a:r>
            </a:p>
          </p:txBody>
        </p:sp>
        <p:sp>
          <p:nvSpPr>
            <p:cNvPr id="86" name="ZoneTexte 85">
              <a:extLst>
                <a:ext uri="{FF2B5EF4-FFF2-40B4-BE49-F238E27FC236}">
                  <a16:creationId xmlns="" xmlns:a16="http://schemas.microsoft.com/office/drawing/2014/main" id="{D63C17DE-E7B4-E44A-862F-5961556745B4}"/>
                </a:ext>
              </a:extLst>
            </p:cNvPr>
            <p:cNvSpPr txBox="1"/>
            <p:nvPr/>
          </p:nvSpPr>
          <p:spPr>
            <a:xfrm>
              <a:off x="5719258" y="1066829"/>
              <a:ext cx="2335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dirty="0"/>
                <a:t>3</a:t>
              </a:r>
            </a:p>
          </p:txBody>
        </p:sp>
        <p:sp>
          <p:nvSpPr>
            <p:cNvPr id="87" name="ZoneTexte 86">
              <a:extLst>
                <a:ext uri="{FF2B5EF4-FFF2-40B4-BE49-F238E27FC236}">
                  <a16:creationId xmlns="" xmlns:a16="http://schemas.microsoft.com/office/drawing/2014/main" id="{17EEB6AD-8268-344B-BACC-B0C3E8255276}"/>
                </a:ext>
              </a:extLst>
            </p:cNvPr>
            <p:cNvSpPr txBox="1"/>
            <p:nvPr/>
          </p:nvSpPr>
          <p:spPr>
            <a:xfrm>
              <a:off x="7531104" y="1070609"/>
              <a:ext cx="2335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dirty="0"/>
                <a:t>4</a:t>
              </a:r>
            </a:p>
          </p:txBody>
        </p:sp>
        <p:cxnSp>
          <p:nvCxnSpPr>
            <p:cNvPr id="88" name="Connecteur droit 87">
              <a:extLst>
                <a:ext uri="{FF2B5EF4-FFF2-40B4-BE49-F238E27FC236}">
                  <a16:creationId xmlns="" xmlns:a16="http://schemas.microsoft.com/office/drawing/2014/main" id="{D6EAC87C-2FEF-5E4F-905F-CCBEBA1C6078}"/>
                </a:ext>
              </a:extLst>
            </p:cNvPr>
            <p:cNvCxnSpPr>
              <a:cxnSpLocks/>
            </p:cNvCxnSpPr>
            <p:nvPr/>
          </p:nvCxnSpPr>
          <p:spPr>
            <a:xfrm>
              <a:off x="7694674" y="1513780"/>
              <a:ext cx="0" cy="159064"/>
            </a:xfrm>
            <a:prstGeom prst="line">
              <a:avLst/>
            </a:prstGeom>
            <a:ln w="69850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9" name="Groupe 88">
              <a:extLst>
                <a:ext uri="{FF2B5EF4-FFF2-40B4-BE49-F238E27FC236}">
                  <a16:creationId xmlns="" xmlns:a16="http://schemas.microsoft.com/office/drawing/2014/main" id="{C0473AEE-9358-AD45-BFE8-A68324F8A354}"/>
                </a:ext>
              </a:extLst>
            </p:cNvPr>
            <p:cNvGrpSpPr/>
            <p:nvPr/>
          </p:nvGrpSpPr>
          <p:grpSpPr>
            <a:xfrm>
              <a:off x="518877" y="1486671"/>
              <a:ext cx="8174840" cy="199843"/>
              <a:chOff x="524513" y="890842"/>
              <a:chExt cx="8174840" cy="199843"/>
            </a:xfrm>
          </p:grpSpPr>
          <p:cxnSp>
            <p:nvCxnSpPr>
              <p:cNvPr id="90" name="Connecteur droit 89">
                <a:extLst>
                  <a:ext uri="{FF2B5EF4-FFF2-40B4-BE49-F238E27FC236}">
                    <a16:creationId xmlns="" xmlns:a16="http://schemas.microsoft.com/office/drawing/2014/main" id="{765A508C-AB70-8047-9989-EB7E7011080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5533" y="999315"/>
                <a:ext cx="8153820" cy="0"/>
              </a:xfrm>
              <a:prstGeom prst="line">
                <a:avLst/>
              </a:prstGeom>
              <a:ln w="38100" cap="sq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Connecteur droit 90">
                <a:extLst>
                  <a:ext uri="{FF2B5EF4-FFF2-40B4-BE49-F238E27FC236}">
                    <a16:creationId xmlns="" xmlns:a16="http://schemas.microsoft.com/office/drawing/2014/main" id="{71861B4F-A720-5441-8A9D-6DAF94C81F2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4513" y="895883"/>
                <a:ext cx="0" cy="187297"/>
              </a:xfrm>
              <a:prstGeom prst="line">
                <a:avLst/>
              </a:prstGeom>
              <a:ln w="28575" cap="sq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Connecteur droit 91">
                <a:extLst>
                  <a:ext uri="{FF2B5EF4-FFF2-40B4-BE49-F238E27FC236}">
                    <a16:creationId xmlns="" xmlns:a16="http://schemas.microsoft.com/office/drawing/2014/main" id="{D47F2146-46EC-8244-BF55-86A65F4060D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25449" y="892031"/>
                <a:ext cx="0" cy="187297"/>
              </a:xfrm>
              <a:prstGeom prst="line">
                <a:avLst/>
              </a:prstGeom>
              <a:ln w="28575" cap="sq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Connecteur droit 92">
                <a:extLst>
                  <a:ext uri="{FF2B5EF4-FFF2-40B4-BE49-F238E27FC236}">
                    <a16:creationId xmlns="" xmlns:a16="http://schemas.microsoft.com/office/drawing/2014/main" id="{0FF6AE24-1423-DD49-9ED9-54E520D4E39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86384" y="899456"/>
                <a:ext cx="0" cy="187297"/>
              </a:xfrm>
              <a:prstGeom prst="line">
                <a:avLst/>
              </a:prstGeom>
              <a:ln w="28575" cap="sq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Connecteur droit 96">
                <a:extLst>
                  <a:ext uri="{FF2B5EF4-FFF2-40B4-BE49-F238E27FC236}">
                    <a16:creationId xmlns="" xmlns:a16="http://schemas.microsoft.com/office/drawing/2014/main" id="{82A42936-CF93-9E41-BA15-79BB8ABA0BB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52323" y="897989"/>
                <a:ext cx="0" cy="187297"/>
              </a:xfrm>
              <a:prstGeom prst="line">
                <a:avLst/>
              </a:prstGeom>
              <a:ln w="28575" cap="sq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Connecteur droit 97">
                <a:extLst>
                  <a:ext uri="{FF2B5EF4-FFF2-40B4-BE49-F238E27FC236}">
                    <a16:creationId xmlns="" xmlns:a16="http://schemas.microsoft.com/office/drawing/2014/main" id="{093CAA68-B28B-DA48-8880-1037C3BAB4E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81957" y="890842"/>
                <a:ext cx="0" cy="187297"/>
              </a:xfrm>
              <a:prstGeom prst="line">
                <a:avLst/>
              </a:prstGeom>
              <a:ln w="28575" cap="sq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Connecteur droit 98">
                <a:extLst>
                  <a:ext uri="{FF2B5EF4-FFF2-40B4-BE49-F238E27FC236}">
                    <a16:creationId xmlns="" xmlns:a16="http://schemas.microsoft.com/office/drawing/2014/main" id="{B1CE9060-82E8-6C4F-A906-9D6B1BBDDDB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65500" y="896888"/>
                <a:ext cx="0" cy="187297"/>
              </a:xfrm>
              <a:prstGeom prst="line">
                <a:avLst/>
              </a:prstGeom>
              <a:ln w="28575" cap="sq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Connecteur droit 99">
                <a:extLst>
                  <a:ext uri="{FF2B5EF4-FFF2-40B4-BE49-F238E27FC236}">
                    <a16:creationId xmlns="" xmlns:a16="http://schemas.microsoft.com/office/drawing/2014/main" id="{A4381DD2-351D-E341-9467-B0255B749C2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131292" y="896608"/>
                <a:ext cx="0" cy="190537"/>
              </a:xfrm>
              <a:prstGeom prst="line">
                <a:avLst/>
              </a:prstGeom>
              <a:ln w="28575" cap="sq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Connecteur droit 102">
                <a:extLst>
                  <a:ext uri="{FF2B5EF4-FFF2-40B4-BE49-F238E27FC236}">
                    <a16:creationId xmlns="" xmlns:a16="http://schemas.microsoft.com/office/drawing/2014/main" id="{327C5FAF-3DA5-FE4D-836C-9BAA0B4B9DD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43232" y="900148"/>
                <a:ext cx="0" cy="190537"/>
              </a:xfrm>
              <a:prstGeom prst="line">
                <a:avLst/>
              </a:prstGeom>
              <a:ln w="28575" cap="sq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Connecteur droit 103">
                <a:extLst>
                  <a:ext uri="{FF2B5EF4-FFF2-40B4-BE49-F238E27FC236}">
                    <a16:creationId xmlns="" xmlns:a16="http://schemas.microsoft.com/office/drawing/2014/main" id="{B8BAA526-31E0-6A48-AD33-9A7BF5A5D35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59453" y="898951"/>
                <a:ext cx="0" cy="187297"/>
              </a:xfrm>
              <a:prstGeom prst="line">
                <a:avLst/>
              </a:prstGeom>
              <a:ln w="28575" cap="sq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Connecteur droit 104">
                <a:extLst>
                  <a:ext uri="{FF2B5EF4-FFF2-40B4-BE49-F238E27FC236}">
                    <a16:creationId xmlns="" xmlns:a16="http://schemas.microsoft.com/office/drawing/2014/main" id="{9DCF3E68-266B-5047-8C39-B1991C8D1A6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06658" y="900148"/>
                <a:ext cx="0" cy="187297"/>
              </a:xfrm>
              <a:prstGeom prst="line">
                <a:avLst/>
              </a:prstGeom>
              <a:ln w="28575" cap="sq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Connecteur droit 107">
                <a:extLst>
                  <a:ext uri="{FF2B5EF4-FFF2-40B4-BE49-F238E27FC236}">
                    <a16:creationId xmlns="" xmlns:a16="http://schemas.microsoft.com/office/drawing/2014/main" id="{67B07CA3-88E8-734F-8540-065C81F4105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54819" y="900132"/>
                <a:ext cx="0" cy="187297"/>
              </a:xfrm>
              <a:prstGeom prst="line">
                <a:avLst/>
              </a:prstGeom>
              <a:ln w="28575" cap="sq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Connecteur droit 108">
                <a:extLst>
                  <a:ext uri="{FF2B5EF4-FFF2-40B4-BE49-F238E27FC236}">
                    <a16:creationId xmlns="" xmlns:a16="http://schemas.microsoft.com/office/drawing/2014/main" id="{AEF68C6B-A3DE-0F47-A91C-AA92BFDA079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98774" y="900148"/>
                <a:ext cx="0" cy="187297"/>
              </a:xfrm>
              <a:prstGeom prst="line">
                <a:avLst/>
              </a:prstGeom>
              <a:ln w="28575" cap="sq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Connecteur droit 110">
                <a:extLst>
                  <a:ext uri="{FF2B5EF4-FFF2-40B4-BE49-F238E27FC236}">
                    <a16:creationId xmlns="" xmlns:a16="http://schemas.microsoft.com/office/drawing/2014/main" id="{60B53BDB-F73D-AF4E-8AAC-250D332371E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67542" y="900148"/>
                <a:ext cx="0" cy="187297"/>
              </a:xfrm>
              <a:prstGeom prst="line">
                <a:avLst/>
              </a:prstGeom>
              <a:ln w="28575" cap="sq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Connecteur droit 111">
                <a:extLst>
                  <a:ext uri="{FF2B5EF4-FFF2-40B4-BE49-F238E27FC236}">
                    <a16:creationId xmlns="" xmlns:a16="http://schemas.microsoft.com/office/drawing/2014/main" id="{B4F14645-B45C-1242-BB8B-833BBCB6CF0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785670" y="900148"/>
                <a:ext cx="0" cy="187297"/>
              </a:xfrm>
              <a:prstGeom prst="line">
                <a:avLst/>
              </a:prstGeom>
              <a:ln w="28575" cap="sq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Connecteur droit 112">
                <a:extLst>
                  <a:ext uri="{FF2B5EF4-FFF2-40B4-BE49-F238E27FC236}">
                    <a16:creationId xmlns="" xmlns:a16="http://schemas.microsoft.com/office/drawing/2014/main" id="{0AF13776-E645-1247-AAF0-C3F27AE4A8D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543239" y="898529"/>
                <a:ext cx="0" cy="190537"/>
              </a:xfrm>
              <a:prstGeom prst="line">
                <a:avLst/>
              </a:prstGeom>
              <a:ln w="28575" cap="sq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Connecteur droit 117">
                <a:extLst>
                  <a:ext uri="{FF2B5EF4-FFF2-40B4-BE49-F238E27FC236}">
                    <a16:creationId xmlns="" xmlns:a16="http://schemas.microsoft.com/office/drawing/2014/main" id="{4AAD644A-8211-6444-A2A4-4875D9631BA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19443" y="900127"/>
                <a:ext cx="0" cy="187297"/>
              </a:xfrm>
              <a:prstGeom prst="line">
                <a:avLst/>
              </a:prstGeom>
              <a:ln w="28575" cap="sq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Connecteur droit 126">
                <a:extLst>
                  <a:ext uri="{FF2B5EF4-FFF2-40B4-BE49-F238E27FC236}">
                    <a16:creationId xmlns="" xmlns:a16="http://schemas.microsoft.com/office/drawing/2014/main" id="{E3FF6FF7-4FC2-C843-82FD-EFE8A71A008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647937" y="896888"/>
                <a:ext cx="0" cy="187297"/>
              </a:xfrm>
              <a:prstGeom prst="line">
                <a:avLst/>
              </a:prstGeom>
              <a:ln w="28575" cap="sq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Connecteur droit 132">
                <a:extLst>
                  <a:ext uri="{FF2B5EF4-FFF2-40B4-BE49-F238E27FC236}">
                    <a16:creationId xmlns="" xmlns:a16="http://schemas.microsoft.com/office/drawing/2014/main" id="{76B62C9A-E14C-F24A-A4DB-D42941A7A87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16308" y="897989"/>
                <a:ext cx="0" cy="187297"/>
              </a:xfrm>
              <a:prstGeom prst="line">
                <a:avLst/>
              </a:prstGeom>
              <a:ln w="28575" cap="sq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Connecteur droit 133">
                <a:extLst>
                  <a:ext uri="{FF2B5EF4-FFF2-40B4-BE49-F238E27FC236}">
                    <a16:creationId xmlns="" xmlns:a16="http://schemas.microsoft.com/office/drawing/2014/main" id="{920009DB-E9B0-AB40-8852-74D76C9F32E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704282" y="904969"/>
                <a:ext cx="0" cy="172800"/>
              </a:xfrm>
              <a:prstGeom prst="line">
                <a:avLst/>
              </a:prstGeom>
              <a:ln w="28575" cap="sq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4" name="Groupe 73">
            <a:extLst>
              <a:ext uri="{FF2B5EF4-FFF2-40B4-BE49-F238E27FC236}">
                <a16:creationId xmlns="" xmlns:a16="http://schemas.microsoft.com/office/drawing/2014/main" id="{711960D9-9E62-4E4B-BA71-036EE44B0877}"/>
              </a:ext>
            </a:extLst>
          </p:cNvPr>
          <p:cNvGrpSpPr/>
          <p:nvPr/>
        </p:nvGrpSpPr>
        <p:grpSpPr>
          <a:xfrm>
            <a:off x="1663532" y="1709552"/>
            <a:ext cx="396241" cy="1004280"/>
            <a:chOff x="1229359" y="2019024"/>
            <a:chExt cx="396241" cy="921726"/>
          </a:xfrm>
        </p:grpSpPr>
        <p:cxnSp>
          <p:nvCxnSpPr>
            <p:cNvPr id="77" name="Connecteur droit avec flèche 76">
              <a:extLst>
                <a:ext uri="{FF2B5EF4-FFF2-40B4-BE49-F238E27FC236}">
                  <a16:creationId xmlns="" xmlns:a16="http://schemas.microsoft.com/office/drawing/2014/main" id="{74A1ADCA-AAB9-EA4D-9B68-7C8191C8422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13181" y="2019024"/>
              <a:ext cx="0" cy="28729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Rectangle 78">
              <a:extLst>
                <a:ext uri="{FF2B5EF4-FFF2-40B4-BE49-F238E27FC236}">
                  <a16:creationId xmlns="" xmlns:a16="http://schemas.microsoft.com/office/drawing/2014/main" id="{5E3BF29C-6FEB-B34A-A5F0-2EA1025C1230}"/>
                </a:ext>
              </a:extLst>
            </p:cNvPr>
            <p:cNvSpPr/>
            <p:nvPr/>
          </p:nvSpPr>
          <p:spPr>
            <a:xfrm>
              <a:off x="1229359" y="2306319"/>
              <a:ext cx="396241" cy="63443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80" name="Groupe 79">
            <a:extLst>
              <a:ext uri="{FF2B5EF4-FFF2-40B4-BE49-F238E27FC236}">
                <a16:creationId xmlns="" xmlns:a16="http://schemas.microsoft.com/office/drawing/2014/main" id="{B924E6C2-11C0-C84E-80AB-F97982FC5671}"/>
              </a:ext>
            </a:extLst>
          </p:cNvPr>
          <p:cNvGrpSpPr/>
          <p:nvPr/>
        </p:nvGrpSpPr>
        <p:grpSpPr>
          <a:xfrm>
            <a:off x="2094960" y="1709552"/>
            <a:ext cx="396241" cy="993488"/>
            <a:chOff x="1229359" y="2019024"/>
            <a:chExt cx="396241" cy="921726"/>
          </a:xfrm>
        </p:grpSpPr>
        <p:cxnSp>
          <p:nvCxnSpPr>
            <p:cNvPr id="81" name="Connecteur droit avec flèche 80">
              <a:extLst>
                <a:ext uri="{FF2B5EF4-FFF2-40B4-BE49-F238E27FC236}">
                  <a16:creationId xmlns="" xmlns:a16="http://schemas.microsoft.com/office/drawing/2014/main" id="{AD121848-8109-0543-987A-2C3A78D2798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13181" y="2019024"/>
              <a:ext cx="0" cy="28729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Rectangle 105">
              <a:extLst>
                <a:ext uri="{FF2B5EF4-FFF2-40B4-BE49-F238E27FC236}">
                  <a16:creationId xmlns="" xmlns:a16="http://schemas.microsoft.com/office/drawing/2014/main" id="{E5A7C63B-DFA0-4D41-BDEF-6E7099A1F838}"/>
                </a:ext>
              </a:extLst>
            </p:cNvPr>
            <p:cNvSpPr/>
            <p:nvPr/>
          </p:nvSpPr>
          <p:spPr>
            <a:xfrm>
              <a:off x="1229359" y="2306319"/>
              <a:ext cx="396241" cy="63443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07" name="Groupe 106">
            <a:extLst>
              <a:ext uri="{FF2B5EF4-FFF2-40B4-BE49-F238E27FC236}">
                <a16:creationId xmlns="" xmlns:a16="http://schemas.microsoft.com/office/drawing/2014/main" id="{3D1FC20F-DEC2-B84E-8DB9-9169E3BE43DA}"/>
              </a:ext>
            </a:extLst>
          </p:cNvPr>
          <p:cNvGrpSpPr/>
          <p:nvPr/>
        </p:nvGrpSpPr>
        <p:grpSpPr>
          <a:xfrm>
            <a:off x="3020521" y="1720152"/>
            <a:ext cx="396241" cy="1004280"/>
            <a:chOff x="1229359" y="2019024"/>
            <a:chExt cx="396241" cy="921726"/>
          </a:xfrm>
        </p:grpSpPr>
        <p:cxnSp>
          <p:nvCxnSpPr>
            <p:cNvPr id="110" name="Connecteur droit avec flèche 109">
              <a:extLst>
                <a:ext uri="{FF2B5EF4-FFF2-40B4-BE49-F238E27FC236}">
                  <a16:creationId xmlns="" xmlns:a16="http://schemas.microsoft.com/office/drawing/2014/main" id="{A318BBCF-24D6-4F4A-93B1-0BEB62AA1D1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13181" y="2019024"/>
              <a:ext cx="0" cy="28729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4" name="Rectangle 113">
              <a:extLst>
                <a:ext uri="{FF2B5EF4-FFF2-40B4-BE49-F238E27FC236}">
                  <a16:creationId xmlns="" xmlns:a16="http://schemas.microsoft.com/office/drawing/2014/main" id="{6FEC7A02-AF77-A54C-9EBD-BA9ECB774BEC}"/>
                </a:ext>
              </a:extLst>
            </p:cNvPr>
            <p:cNvSpPr/>
            <p:nvPr/>
          </p:nvSpPr>
          <p:spPr>
            <a:xfrm>
              <a:off x="1229359" y="2306319"/>
              <a:ext cx="396241" cy="63443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19" name="Groupe 118">
            <a:extLst>
              <a:ext uri="{FF2B5EF4-FFF2-40B4-BE49-F238E27FC236}">
                <a16:creationId xmlns="" xmlns:a16="http://schemas.microsoft.com/office/drawing/2014/main" id="{B602079F-27BE-AF47-A73C-85CAEB97A111}"/>
              </a:ext>
            </a:extLst>
          </p:cNvPr>
          <p:cNvGrpSpPr/>
          <p:nvPr/>
        </p:nvGrpSpPr>
        <p:grpSpPr>
          <a:xfrm>
            <a:off x="3458067" y="1715072"/>
            <a:ext cx="396241" cy="1009349"/>
            <a:chOff x="1229359" y="2019024"/>
            <a:chExt cx="396241" cy="921726"/>
          </a:xfrm>
        </p:grpSpPr>
        <p:cxnSp>
          <p:nvCxnSpPr>
            <p:cNvPr id="120" name="Connecteur droit avec flèche 119">
              <a:extLst>
                <a:ext uri="{FF2B5EF4-FFF2-40B4-BE49-F238E27FC236}">
                  <a16:creationId xmlns="" xmlns:a16="http://schemas.microsoft.com/office/drawing/2014/main" id="{988B672B-3D65-2E46-873D-2F1EB78A5C0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13181" y="2019024"/>
              <a:ext cx="0" cy="28729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1" name="Rectangle 120">
              <a:extLst>
                <a:ext uri="{FF2B5EF4-FFF2-40B4-BE49-F238E27FC236}">
                  <a16:creationId xmlns="" xmlns:a16="http://schemas.microsoft.com/office/drawing/2014/main" id="{4A9051DF-995D-CE4A-B2CF-1AA4DAE9C373}"/>
                </a:ext>
              </a:extLst>
            </p:cNvPr>
            <p:cNvSpPr/>
            <p:nvPr/>
          </p:nvSpPr>
          <p:spPr>
            <a:xfrm>
              <a:off x="1229359" y="2306319"/>
              <a:ext cx="396241" cy="63443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22" name="Groupe 121">
            <a:extLst>
              <a:ext uri="{FF2B5EF4-FFF2-40B4-BE49-F238E27FC236}">
                <a16:creationId xmlns="" xmlns:a16="http://schemas.microsoft.com/office/drawing/2014/main" id="{83BFD93C-C7EC-E345-9A49-3024063AC59D}"/>
              </a:ext>
            </a:extLst>
          </p:cNvPr>
          <p:cNvGrpSpPr/>
          <p:nvPr/>
        </p:nvGrpSpPr>
        <p:grpSpPr>
          <a:xfrm>
            <a:off x="5658441" y="1742650"/>
            <a:ext cx="465543" cy="1004280"/>
            <a:chOff x="1229359" y="2019024"/>
            <a:chExt cx="396241" cy="921726"/>
          </a:xfrm>
        </p:grpSpPr>
        <p:cxnSp>
          <p:nvCxnSpPr>
            <p:cNvPr id="123" name="Connecteur droit avec flèche 122">
              <a:extLst>
                <a:ext uri="{FF2B5EF4-FFF2-40B4-BE49-F238E27FC236}">
                  <a16:creationId xmlns="" xmlns:a16="http://schemas.microsoft.com/office/drawing/2014/main" id="{3E6EE8B1-4E5D-D64D-BC14-A2FAE9F45C8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13181" y="2019024"/>
              <a:ext cx="0" cy="28729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4" name="Rectangle 123">
              <a:extLst>
                <a:ext uri="{FF2B5EF4-FFF2-40B4-BE49-F238E27FC236}">
                  <a16:creationId xmlns="" xmlns:a16="http://schemas.microsoft.com/office/drawing/2014/main" id="{2076482D-E645-154C-AAF7-A85943B48D3E}"/>
                </a:ext>
              </a:extLst>
            </p:cNvPr>
            <p:cNvSpPr/>
            <p:nvPr/>
          </p:nvSpPr>
          <p:spPr>
            <a:xfrm>
              <a:off x="1229359" y="2306319"/>
              <a:ext cx="396241" cy="63443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25" name="Groupe 124">
            <a:extLst>
              <a:ext uri="{FF2B5EF4-FFF2-40B4-BE49-F238E27FC236}">
                <a16:creationId xmlns="" xmlns:a16="http://schemas.microsoft.com/office/drawing/2014/main" id="{636AAF6F-0FE5-924A-8927-D40930FABDC3}"/>
              </a:ext>
            </a:extLst>
          </p:cNvPr>
          <p:cNvGrpSpPr/>
          <p:nvPr/>
        </p:nvGrpSpPr>
        <p:grpSpPr>
          <a:xfrm>
            <a:off x="6598107" y="1730100"/>
            <a:ext cx="396241" cy="1004280"/>
            <a:chOff x="1229359" y="2019024"/>
            <a:chExt cx="396241" cy="921726"/>
          </a:xfrm>
        </p:grpSpPr>
        <p:cxnSp>
          <p:nvCxnSpPr>
            <p:cNvPr id="126" name="Connecteur droit avec flèche 125">
              <a:extLst>
                <a:ext uri="{FF2B5EF4-FFF2-40B4-BE49-F238E27FC236}">
                  <a16:creationId xmlns="" xmlns:a16="http://schemas.microsoft.com/office/drawing/2014/main" id="{E1AE8865-9335-474B-BDFB-D909B4CBBCB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13181" y="2019024"/>
              <a:ext cx="0" cy="28729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8" name="Rectangle 127">
              <a:extLst>
                <a:ext uri="{FF2B5EF4-FFF2-40B4-BE49-F238E27FC236}">
                  <a16:creationId xmlns="" xmlns:a16="http://schemas.microsoft.com/office/drawing/2014/main" id="{72FB687A-6C1F-A043-9385-635A46E61295}"/>
                </a:ext>
              </a:extLst>
            </p:cNvPr>
            <p:cNvSpPr/>
            <p:nvPr/>
          </p:nvSpPr>
          <p:spPr>
            <a:xfrm>
              <a:off x="1229359" y="2306319"/>
              <a:ext cx="396241" cy="63443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78" name="ZoneTexte 177">
            <a:extLst>
              <a:ext uri="{FF2B5EF4-FFF2-40B4-BE49-F238E27FC236}">
                <a16:creationId xmlns="" xmlns:a16="http://schemas.microsoft.com/office/drawing/2014/main" id="{C4D464B9-EEFE-6D4B-8DE5-ACAC4D70913E}"/>
              </a:ext>
            </a:extLst>
          </p:cNvPr>
          <p:cNvSpPr txBox="1"/>
          <p:nvPr/>
        </p:nvSpPr>
        <p:spPr>
          <a:xfrm>
            <a:off x="3483111" y="2134102"/>
            <a:ext cx="322524" cy="4308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2200" b="1" dirty="0">
                <a:solidFill>
                  <a:srgbClr val="C00000"/>
                </a:solidFill>
              </a:rPr>
              <a:t>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ZoneTexte 114">
                <a:extLst>
                  <a:ext uri="{FF2B5EF4-FFF2-40B4-BE49-F238E27FC236}">
                    <a16:creationId xmlns="" xmlns:a16="http://schemas.microsoft.com/office/drawing/2014/main" id="{4EBBD341-6B19-A94A-AD3A-A5C2CC785353}"/>
                  </a:ext>
                </a:extLst>
              </p:cNvPr>
              <p:cNvSpPr txBox="1"/>
              <p:nvPr/>
            </p:nvSpPr>
            <p:spPr>
              <a:xfrm>
                <a:off x="3483111" y="2064738"/>
                <a:ext cx="337363" cy="6090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18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FR" sz="1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fr-FR" sz="1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fr-FR" sz="18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15" name="ZoneTexte 114">
                <a:extLst>
                  <a:ext uri="{FF2B5EF4-FFF2-40B4-BE49-F238E27FC236}">
                    <a16:creationId xmlns:a16="http://schemas.microsoft.com/office/drawing/2014/main" id="{4EBBD341-6B19-A94A-AD3A-A5C2CC7853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3111" y="2064738"/>
                <a:ext cx="337363" cy="609077"/>
              </a:xfrm>
              <a:prstGeom prst="rect">
                <a:avLst/>
              </a:prstGeom>
              <a:blipFill>
                <a:blip r:embed="rId3"/>
                <a:stretch>
                  <a:fillRect b="-204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ZoneTexte 93">
                <a:extLst>
                  <a:ext uri="{FF2B5EF4-FFF2-40B4-BE49-F238E27FC236}">
                    <a16:creationId xmlns="" xmlns:a16="http://schemas.microsoft.com/office/drawing/2014/main" id="{D615784D-3353-D74C-A9C4-BE50BF934161}"/>
                  </a:ext>
                </a:extLst>
              </p:cNvPr>
              <p:cNvSpPr txBox="1"/>
              <p:nvPr/>
            </p:nvSpPr>
            <p:spPr>
              <a:xfrm>
                <a:off x="5686918" y="2083385"/>
                <a:ext cx="409435" cy="63478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18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FR" sz="1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</m:num>
                        <m:den>
                          <m:r>
                            <a:rPr lang="fr-FR" sz="1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fr-FR" sz="18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94" name="ZoneTexte 93">
                <a:extLst>
                  <a:ext uri="{FF2B5EF4-FFF2-40B4-BE49-F238E27FC236}">
                    <a16:creationId xmlns:a16="http://schemas.microsoft.com/office/drawing/2014/main" id="{D615784D-3353-D74C-A9C4-BE50BF9341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6918" y="2083385"/>
                <a:ext cx="409435" cy="634789"/>
              </a:xfrm>
              <a:prstGeom prst="rect">
                <a:avLst/>
              </a:prstGeom>
              <a:blipFill>
                <a:blip r:embed="rId4"/>
                <a:stretch>
                  <a:fillRect r="-909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ZoneTexte 94">
                <a:extLst>
                  <a:ext uri="{FF2B5EF4-FFF2-40B4-BE49-F238E27FC236}">
                    <a16:creationId xmlns="" xmlns:a16="http://schemas.microsoft.com/office/drawing/2014/main" id="{9DE072AA-E30B-B74D-A2F8-68E72231CFCE}"/>
                  </a:ext>
                </a:extLst>
              </p:cNvPr>
              <p:cNvSpPr txBox="1"/>
              <p:nvPr/>
            </p:nvSpPr>
            <p:spPr>
              <a:xfrm>
                <a:off x="1251356" y="2064738"/>
                <a:ext cx="337360" cy="6090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18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FR" sz="1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fr-FR" sz="1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fr-FR" sz="18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95" name="ZoneTexte 94">
                <a:extLst>
                  <a:ext uri="{FF2B5EF4-FFF2-40B4-BE49-F238E27FC236}">
                    <a16:creationId xmlns:a16="http://schemas.microsoft.com/office/drawing/2014/main" id="{9DE072AA-E30B-B74D-A2F8-68E72231CF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1356" y="2064738"/>
                <a:ext cx="337360" cy="609077"/>
              </a:xfrm>
              <a:prstGeom prst="rect">
                <a:avLst/>
              </a:prstGeom>
              <a:blipFill>
                <a:blip r:embed="rId5"/>
                <a:stretch>
                  <a:fillRect b="-204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ZoneTexte 95">
                <a:extLst>
                  <a:ext uri="{FF2B5EF4-FFF2-40B4-BE49-F238E27FC236}">
                    <a16:creationId xmlns="" xmlns:a16="http://schemas.microsoft.com/office/drawing/2014/main" id="{BA361EBB-DA7E-F04F-8512-AF72E54F4886}"/>
                  </a:ext>
                </a:extLst>
              </p:cNvPr>
              <p:cNvSpPr txBox="1"/>
              <p:nvPr/>
            </p:nvSpPr>
            <p:spPr>
              <a:xfrm>
                <a:off x="3055907" y="2064256"/>
                <a:ext cx="337360" cy="63478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18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FR" sz="1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fr-FR" sz="1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fr-FR" sz="18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96" name="ZoneTexte 95">
                <a:extLst>
                  <a:ext uri="{FF2B5EF4-FFF2-40B4-BE49-F238E27FC236}">
                    <a16:creationId xmlns:a16="http://schemas.microsoft.com/office/drawing/2014/main" id="{BA361EBB-DA7E-F04F-8512-AF72E54F48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5907" y="2064256"/>
                <a:ext cx="337360" cy="63478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ZoneTexte 116">
                <a:extLst>
                  <a:ext uri="{FF2B5EF4-FFF2-40B4-BE49-F238E27FC236}">
                    <a16:creationId xmlns="" xmlns:a16="http://schemas.microsoft.com/office/drawing/2014/main" id="{1F58CE29-17A0-3F41-A7DA-098D054972BD}"/>
                  </a:ext>
                </a:extLst>
              </p:cNvPr>
              <p:cNvSpPr txBox="1"/>
              <p:nvPr/>
            </p:nvSpPr>
            <p:spPr>
              <a:xfrm>
                <a:off x="2139948" y="2053001"/>
                <a:ext cx="300325" cy="63478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18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FR" sz="1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fr-FR" sz="1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fr-FR" sz="18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17" name="ZoneTexte 116">
                <a:extLst>
                  <a:ext uri="{FF2B5EF4-FFF2-40B4-BE49-F238E27FC236}">
                    <a16:creationId xmlns:a16="http://schemas.microsoft.com/office/drawing/2014/main" id="{1F58CE29-17A0-3F41-A7DA-098D054972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9948" y="2053001"/>
                <a:ext cx="300325" cy="63478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ZoneTexte 115">
                <a:extLst>
                  <a:ext uri="{FF2B5EF4-FFF2-40B4-BE49-F238E27FC236}">
                    <a16:creationId xmlns="" xmlns:a16="http://schemas.microsoft.com/office/drawing/2014/main" id="{7F09F192-2A4B-F541-B441-DA932566424E}"/>
                  </a:ext>
                </a:extLst>
              </p:cNvPr>
              <p:cNvSpPr txBox="1"/>
              <p:nvPr/>
            </p:nvSpPr>
            <p:spPr>
              <a:xfrm>
                <a:off x="5027911" y="3978457"/>
                <a:ext cx="337360" cy="6090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18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FR" sz="1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fr-FR" sz="1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fr-FR" sz="18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16" name="ZoneTexte 115">
                <a:extLst>
                  <a:ext uri="{FF2B5EF4-FFF2-40B4-BE49-F238E27FC236}">
                    <a16:creationId xmlns:a16="http://schemas.microsoft.com/office/drawing/2014/main" id="{7F09F192-2A4B-F541-B441-DA93256642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7911" y="3978457"/>
                <a:ext cx="337360" cy="609077"/>
              </a:xfrm>
              <a:prstGeom prst="rect">
                <a:avLst/>
              </a:prstGeom>
              <a:blipFill>
                <a:blip r:embed="rId8"/>
                <a:stretch>
                  <a:fillRect b="-408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3" name="Diagramme 72">
            <a:extLst>
              <a:ext uri="{FF2B5EF4-FFF2-40B4-BE49-F238E27FC236}">
                <a16:creationId xmlns="" xmlns:a16="http://schemas.microsoft.com/office/drawing/2014/main" id="{66E4B986-EAF9-6F49-9D38-30073977841B}"/>
              </a:ext>
            </a:extLst>
          </p:cNvPr>
          <p:cNvGraphicFramePr/>
          <p:nvPr/>
        </p:nvGraphicFramePr>
        <p:xfrm>
          <a:off x="6108089" y="2837902"/>
          <a:ext cx="1927700" cy="2015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976580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43 -0.03241 L 0.17535 -0.3676 " pathEditMode="relative" rAng="0" ptsTypes="AA">
                                      <p:cBhvr>
                                        <p:cTn id="6" dur="1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46" y="-1675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 animBg="1"/>
      <p:bldGraphic spid="73" grpId="0">
        <p:bldAsOne/>
      </p:bldGraphic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78463" y="365942"/>
            <a:ext cx="3531120" cy="602247"/>
          </a:xfrm>
        </p:spPr>
        <p:txBody>
          <a:bodyPr>
            <a:normAutofit/>
          </a:bodyPr>
          <a:lstStyle/>
          <a:p>
            <a:r>
              <a:rPr lang="fr-FR" b="1" dirty="0">
                <a:solidFill>
                  <a:schemeClr val="accent5">
                    <a:lumMod val="75000"/>
                  </a:schemeClr>
                </a:solidFill>
              </a:rPr>
              <a:t>Les fractions</a:t>
            </a:r>
            <a:endParaRPr lang="fr-FR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ZoneTexte 28">
                <a:extLst>
                  <a:ext uri="{FF2B5EF4-FFF2-40B4-BE49-F238E27FC236}">
                    <a16:creationId xmlns="" xmlns:a16="http://schemas.microsoft.com/office/drawing/2014/main" id="{2A5457B6-D174-DD46-B85F-AABC290100FD}"/>
                  </a:ext>
                </a:extLst>
              </p:cNvPr>
              <p:cNvSpPr txBox="1"/>
              <p:nvPr/>
            </p:nvSpPr>
            <p:spPr>
              <a:xfrm>
                <a:off x="876560" y="1061787"/>
                <a:ext cx="4657893" cy="1021818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2100" dirty="0"/>
                  <a:t>Encadre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700" i="1">
                            <a:latin typeface="Cambria Math"/>
                          </a:rPr>
                        </m:ctrlPr>
                      </m:fPr>
                      <m:num>
                        <m:r>
                          <a:rPr lang="fr-FR" sz="2700" b="1" i="1" smtClean="0">
                            <a:latin typeface="Cambria Math" panose="02040503050406030204" pitchFamily="18" charset="0"/>
                          </a:rPr>
                          <m:t>𝟓𝟒</m:t>
                        </m:r>
                      </m:num>
                      <m:den>
                        <m:r>
                          <a:rPr lang="fr-FR" sz="2700" b="1" i="1" smtClean="0"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fr-FR" sz="2700" dirty="0"/>
                  <a:t> </a:t>
                </a:r>
                <a:r>
                  <a:rPr lang="fr-FR" sz="2100" dirty="0"/>
                  <a:t>par deux nombres entiers consécutifs. </a:t>
                </a:r>
              </a:p>
            </p:txBody>
          </p:sp>
        </mc:Choice>
        <mc:Fallback xmlns="">
          <p:sp>
            <p:nvSpPr>
              <p:cNvPr id="29" name="ZoneTexte 28">
                <a:extLst>
                  <a:ext uri="{FF2B5EF4-FFF2-40B4-BE49-F238E27FC236}">
                    <a16:creationId xmlns:a16="http://schemas.microsoft.com/office/drawing/2014/main" id="{2A5457B6-D174-DD46-B85F-AABC290100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560" y="1061787"/>
                <a:ext cx="4657893" cy="1021818"/>
              </a:xfrm>
              <a:prstGeom prst="rect">
                <a:avLst/>
              </a:prstGeom>
              <a:blipFill>
                <a:blip r:embed="rId2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4" name="Picture 2">
            <a:extLst>
              <a:ext uri="{FF2B5EF4-FFF2-40B4-BE49-F238E27FC236}">
                <a16:creationId xmlns="" xmlns:a16="http://schemas.microsoft.com/office/drawing/2014/main" id="{E058C67C-9770-6845-B5C6-F278D1BAF3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66348" y="127277"/>
            <a:ext cx="2839640" cy="1445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251782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78463" y="365942"/>
            <a:ext cx="3531120" cy="602247"/>
          </a:xfrm>
        </p:spPr>
        <p:txBody>
          <a:bodyPr>
            <a:normAutofit/>
          </a:bodyPr>
          <a:lstStyle/>
          <a:p>
            <a:r>
              <a:rPr lang="fr-FR" b="1" dirty="0">
                <a:solidFill>
                  <a:schemeClr val="accent5">
                    <a:lumMod val="75000"/>
                  </a:schemeClr>
                </a:solidFill>
              </a:rPr>
              <a:t>Les fractions</a:t>
            </a:r>
            <a:endParaRPr lang="fr-FR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ZoneTexte 28">
                <a:extLst>
                  <a:ext uri="{FF2B5EF4-FFF2-40B4-BE49-F238E27FC236}">
                    <a16:creationId xmlns="" xmlns:a16="http://schemas.microsoft.com/office/drawing/2014/main" id="{2A5457B6-D174-DD46-B85F-AABC290100FD}"/>
                  </a:ext>
                </a:extLst>
              </p:cNvPr>
              <p:cNvSpPr txBox="1"/>
              <p:nvPr/>
            </p:nvSpPr>
            <p:spPr>
              <a:xfrm>
                <a:off x="876560" y="1061787"/>
                <a:ext cx="4657893" cy="1041824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2100" dirty="0"/>
                  <a:t>Encadre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700" i="1">
                            <a:latin typeface="Cambria Math"/>
                          </a:rPr>
                        </m:ctrlPr>
                      </m:fPr>
                      <m:num>
                        <m:r>
                          <a:rPr lang="fr-FR" sz="2700" b="1" i="1" smtClean="0">
                            <a:latin typeface="Cambria Math" panose="02040503050406030204" pitchFamily="18" charset="0"/>
                          </a:rPr>
                          <m:t>𝟕𝟑𝟐</m:t>
                        </m:r>
                      </m:num>
                      <m:den>
                        <m:r>
                          <a:rPr lang="fr-FR" sz="2700" b="1" i="1" smtClean="0">
                            <a:latin typeface="Cambria Math" panose="02040503050406030204" pitchFamily="18" charset="0"/>
                          </a:rPr>
                          <m:t>𝟏𝟎𝟎</m:t>
                        </m:r>
                      </m:den>
                    </m:f>
                  </m:oMath>
                </a14:m>
                <a:r>
                  <a:rPr lang="fr-FR" sz="2700" dirty="0"/>
                  <a:t> </a:t>
                </a:r>
                <a:r>
                  <a:rPr lang="fr-FR" sz="2100" dirty="0"/>
                  <a:t>par deux nombres entiers consécutifs. </a:t>
                </a:r>
              </a:p>
            </p:txBody>
          </p:sp>
        </mc:Choice>
        <mc:Fallback xmlns="">
          <p:sp>
            <p:nvSpPr>
              <p:cNvPr id="29" name="ZoneTexte 28">
                <a:extLst>
                  <a:ext uri="{FF2B5EF4-FFF2-40B4-BE49-F238E27FC236}">
                    <a16:creationId xmlns:a16="http://schemas.microsoft.com/office/drawing/2014/main" id="{2A5457B6-D174-DD46-B85F-AABC290100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560" y="1061787"/>
                <a:ext cx="4657893" cy="1041824"/>
              </a:xfrm>
              <a:prstGeom prst="rect">
                <a:avLst/>
              </a:prstGeom>
              <a:blipFill>
                <a:blip r:embed="rId2"/>
                <a:stretch>
                  <a:fillRect r="-815" b="-609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4" name="Picture 2">
            <a:extLst>
              <a:ext uri="{FF2B5EF4-FFF2-40B4-BE49-F238E27FC236}">
                <a16:creationId xmlns="" xmlns:a16="http://schemas.microsoft.com/office/drawing/2014/main" id="{E058C67C-9770-6845-B5C6-F278D1BAF3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66348" y="127277"/>
            <a:ext cx="2839640" cy="1445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440346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78463" y="365942"/>
            <a:ext cx="3531120" cy="602247"/>
          </a:xfrm>
        </p:spPr>
        <p:txBody>
          <a:bodyPr>
            <a:normAutofit/>
          </a:bodyPr>
          <a:lstStyle/>
          <a:p>
            <a:r>
              <a:rPr lang="fr-FR" b="1" dirty="0">
                <a:solidFill>
                  <a:schemeClr val="accent5">
                    <a:lumMod val="75000"/>
                  </a:schemeClr>
                </a:solidFill>
              </a:rPr>
              <a:t>Les fractions</a:t>
            </a:r>
            <a:endParaRPr lang="fr-FR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ZoneTexte 28">
                <a:extLst>
                  <a:ext uri="{FF2B5EF4-FFF2-40B4-BE49-F238E27FC236}">
                    <a16:creationId xmlns="" xmlns:a16="http://schemas.microsoft.com/office/drawing/2014/main" id="{2A5457B6-D174-DD46-B85F-AABC290100FD}"/>
                  </a:ext>
                </a:extLst>
              </p:cNvPr>
              <p:cNvSpPr txBox="1"/>
              <p:nvPr/>
            </p:nvSpPr>
            <p:spPr>
              <a:xfrm>
                <a:off x="876560" y="1061787"/>
                <a:ext cx="4657893" cy="1041824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2100" dirty="0"/>
                  <a:t>Encadre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700" i="1">
                            <a:latin typeface="Cambria Math"/>
                          </a:rPr>
                        </m:ctrlPr>
                      </m:fPr>
                      <m:num>
                        <m:r>
                          <a:rPr lang="fr-FR" sz="2700" b="1" i="1" smtClean="0">
                            <a:latin typeface="Cambria Math" panose="02040503050406030204" pitchFamily="18" charset="0"/>
                          </a:rPr>
                          <m:t>𝟕𝟐</m:t>
                        </m:r>
                      </m:num>
                      <m:den>
                        <m:r>
                          <a:rPr lang="fr-FR" sz="2700" b="1" i="1" smtClean="0">
                            <a:latin typeface="Cambria Math" panose="02040503050406030204" pitchFamily="18" charset="0"/>
                          </a:rPr>
                          <m:t>𝟏𝟎𝟎</m:t>
                        </m:r>
                      </m:den>
                    </m:f>
                  </m:oMath>
                </a14:m>
                <a:r>
                  <a:rPr lang="fr-FR" sz="2700" dirty="0"/>
                  <a:t> </a:t>
                </a:r>
                <a:r>
                  <a:rPr lang="fr-FR" sz="2100" dirty="0"/>
                  <a:t>par deux nombres entiers consécutifs. </a:t>
                </a:r>
              </a:p>
            </p:txBody>
          </p:sp>
        </mc:Choice>
        <mc:Fallback xmlns="">
          <p:sp>
            <p:nvSpPr>
              <p:cNvPr id="29" name="ZoneTexte 28">
                <a:extLst>
                  <a:ext uri="{FF2B5EF4-FFF2-40B4-BE49-F238E27FC236}">
                    <a16:creationId xmlns:a16="http://schemas.microsoft.com/office/drawing/2014/main" id="{2A5457B6-D174-DD46-B85F-AABC290100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560" y="1061787"/>
                <a:ext cx="4657893" cy="1041824"/>
              </a:xfrm>
              <a:prstGeom prst="rect">
                <a:avLst/>
              </a:prstGeom>
              <a:blipFill>
                <a:blip r:embed="rId2"/>
                <a:stretch>
                  <a:fillRect r="-785" b="-818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4" name="Picture 2">
            <a:extLst>
              <a:ext uri="{FF2B5EF4-FFF2-40B4-BE49-F238E27FC236}">
                <a16:creationId xmlns="" xmlns:a16="http://schemas.microsoft.com/office/drawing/2014/main" id="{E058C67C-9770-6845-B5C6-F278D1BAF3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66348" y="127277"/>
            <a:ext cx="2839640" cy="1445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068101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78463" y="365942"/>
            <a:ext cx="3531120" cy="602247"/>
          </a:xfrm>
        </p:spPr>
        <p:txBody>
          <a:bodyPr>
            <a:normAutofit/>
          </a:bodyPr>
          <a:lstStyle/>
          <a:p>
            <a:r>
              <a:rPr lang="fr-FR" b="1" dirty="0">
                <a:solidFill>
                  <a:schemeClr val="accent5">
                    <a:lumMod val="75000"/>
                  </a:schemeClr>
                </a:solidFill>
              </a:rPr>
              <a:t>Les fractions</a:t>
            </a:r>
            <a:endParaRPr lang="fr-FR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ZoneTexte 28">
                <a:extLst>
                  <a:ext uri="{FF2B5EF4-FFF2-40B4-BE49-F238E27FC236}">
                    <a16:creationId xmlns="" xmlns:a16="http://schemas.microsoft.com/office/drawing/2014/main" id="{2A5457B6-D174-DD46-B85F-AABC290100FD}"/>
                  </a:ext>
                </a:extLst>
              </p:cNvPr>
              <p:cNvSpPr txBox="1"/>
              <p:nvPr/>
            </p:nvSpPr>
            <p:spPr>
              <a:xfrm>
                <a:off x="876560" y="1061787"/>
                <a:ext cx="4657893" cy="1041824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2100" dirty="0"/>
                  <a:t>Encadre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700" i="1">
                            <a:latin typeface="Cambria Math"/>
                          </a:rPr>
                        </m:ctrlPr>
                      </m:fPr>
                      <m:num>
                        <m:r>
                          <a:rPr lang="fr-FR" sz="2700" b="1" i="1" smtClean="0">
                            <a:latin typeface="Cambria Math" panose="02040503050406030204" pitchFamily="18" charset="0"/>
                          </a:rPr>
                          <m:t>𝟑𝟓𝟏𝟗</m:t>
                        </m:r>
                      </m:num>
                      <m:den>
                        <m:r>
                          <a:rPr lang="fr-FR" sz="2700" b="1" i="1" smtClean="0">
                            <a:latin typeface="Cambria Math" panose="02040503050406030204" pitchFamily="18" charset="0"/>
                          </a:rPr>
                          <m:t>𝟏𝟎𝟎𝟎</m:t>
                        </m:r>
                      </m:den>
                    </m:f>
                  </m:oMath>
                </a14:m>
                <a:r>
                  <a:rPr lang="fr-FR" sz="2700" dirty="0"/>
                  <a:t> </a:t>
                </a:r>
                <a:r>
                  <a:rPr lang="fr-FR" sz="2100" dirty="0"/>
                  <a:t>par deux nombres entiers consécutifs. </a:t>
                </a:r>
              </a:p>
            </p:txBody>
          </p:sp>
        </mc:Choice>
        <mc:Fallback xmlns="">
          <p:sp>
            <p:nvSpPr>
              <p:cNvPr id="29" name="ZoneTexte 28">
                <a:extLst>
                  <a:ext uri="{FF2B5EF4-FFF2-40B4-BE49-F238E27FC236}">
                    <a16:creationId xmlns:a16="http://schemas.microsoft.com/office/drawing/2014/main" id="{2A5457B6-D174-DD46-B85F-AABC290100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560" y="1061787"/>
                <a:ext cx="4657893" cy="1041824"/>
              </a:xfrm>
              <a:prstGeom prst="rect">
                <a:avLst/>
              </a:prstGeom>
              <a:blipFill>
                <a:blip r:embed="rId2"/>
                <a:stretch>
                  <a:fillRect l="-1087" r="-2174" b="-731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4" name="Picture 2">
            <a:extLst>
              <a:ext uri="{FF2B5EF4-FFF2-40B4-BE49-F238E27FC236}">
                <a16:creationId xmlns="" xmlns:a16="http://schemas.microsoft.com/office/drawing/2014/main" id="{E058C67C-9770-6845-B5C6-F278D1BAF3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66348" y="127277"/>
            <a:ext cx="2839640" cy="1445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Image 7">
            <a:extLst>
              <a:ext uri="{FF2B5EF4-FFF2-40B4-BE49-F238E27FC236}">
                <a16:creationId xmlns="" xmlns:a16="http://schemas.microsoft.com/office/drawing/2014/main" id="{534670BD-EA2B-9B42-9659-CBD87E5FF08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2538" y="1572696"/>
            <a:ext cx="2203450" cy="1216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601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584953" y="625636"/>
            <a:ext cx="22652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dirty="0"/>
              <a:t>50 x 26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F7A26458-4CA5-344B-B7F3-75B39A91704D}"/>
              </a:ext>
            </a:extLst>
          </p:cNvPr>
          <p:cNvSpPr/>
          <p:nvPr/>
        </p:nvSpPr>
        <p:spPr>
          <a:xfrm>
            <a:off x="5695815" y="210138"/>
            <a:ext cx="465432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100" b="1" dirty="0">
                <a:solidFill>
                  <a:schemeClr val="accent2">
                    <a:lumMod val="75000"/>
                  </a:schemeClr>
                </a:solidFill>
              </a:rPr>
              <a:t>26</a:t>
            </a:r>
            <a:endParaRPr lang="fr-FR" sz="2100" dirty="0"/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A863368E-6CC3-A54A-8479-834D5A9A5519}"/>
              </a:ext>
            </a:extLst>
          </p:cNvPr>
          <p:cNvSpPr/>
          <p:nvPr/>
        </p:nvSpPr>
        <p:spPr>
          <a:xfrm>
            <a:off x="2713531" y="1598987"/>
            <a:ext cx="682811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100" b="1" dirty="0">
                <a:solidFill>
                  <a:schemeClr val="accent3">
                    <a:lumMod val="50000"/>
                  </a:schemeClr>
                </a:solidFill>
              </a:rPr>
              <a:t>100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="" xmlns:a16="http://schemas.microsoft.com/office/drawing/2014/main" id="{A5437192-7635-0047-A6F5-B5880784321E}"/>
              </a:ext>
            </a:extLst>
          </p:cNvPr>
          <p:cNvSpPr txBox="1"/>
          <p:nvPr/>
        </p:nvSpPr>
        <p:spPr>
          <a:xfrm>
            <a:off x="5149719" y="1516643"/>
            <a:ext cx="1557624" cy="56553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3075" b="1" dirty="0">
                <a:solidFill>
                  <a:schemeClr val="tx1"/>
                </a:solidFill>
              </a:rPr>
              <a:t>10 x 22</a:t>
            </a:r>
          </a:p>
        </p:txBody>
      </p:sp>
      <p:graphicFrame>
        <p:nvGraphicFramePr>
          <p:cNvPr id="9" name="Tableau 8">
            <a:extLst>
              <a:ext uri="{FF2B5EF4-FFF2-40B4-BE49-F238E27FC236}">
                <a16:creationId xmlns="" xmlns:a16="http://schemas.microsoft.com/office/drawing/2014/main" id="{5CA47972-BA33-E94D-861D-4566A16B3A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5043275"/>
              </p:ext>
            </p:extLst>
          </p:nvPr>
        </p:nvGraphicFramePr>
        <p:xfrm>
          <a:off x="3403747" y="658252"/>
          <a:ext cx="5049568" cy="236220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23019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3019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3019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3019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3019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230199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230199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230199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230199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230199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230199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230199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  <a:gridCol w="230199">
                  <a:extLst>
                    <a:ext uri="{9D8B030D-6E8A-4147-A177-3AD203B41FA5}">
                      <a16:colId xmlns="" xmlns:a16="http://schemas.microsoft.com/office/drawing/2014/main" val="3698706272"/>
                    </a:ext>
                  </a:extLst>
                </a:gridCol>
                <a:gridCol w="230199">
                  <a:extLst>
                    <a:ext uri="{9D8B030D-6E8A-4147-A177-3AD203B41FA5}">
                      <a16:colId xmlns="" xmlns:a16="http://schemas.microsoft.com/office/drawing/2014/main" val="1276555164"/>
                    </a:ext>
                  </a:extLst>
                </a:gridCol>
                <a:gridCol w="230199">
                  <a:extLst>
                    <a:ext uri="{9D8B030D-6E8A-4147-A177-3AD203B41FA5}">
                      <a16:colId xmlns="" xmlns:a16="http://schemas.microsoft.com/office/drawing/2014/main" val="997519246"/>
                    </a:ext>
                  </a:extLst>
                </a:gridCol>
                <a:gridCol w="230199">
                  <a:extLst>
                    <a:ext uri="{9D8B030D-6E8A-4147-A177-3AD203B41FA5}">
                      <a16:colId xmlns="" xmlns:a16="http://schemas.microsoft.com/office/drawing/2014/main" val="2904198922"/>
                    </a:ext>
                  </a:extLst>
                </a:gridCol>
                <a:gridCol w="230199">
                  <a:extLst>
                    <a:ext uri="{9D8B030D-6E8A-4147-A177-3AD203B41FA5}">
                      <a16:colId xmlns="" xmlns:a16="http://schemas.microsoft.com/office/drawing/2014/main" val="186233824"/>
                    </a:ext>
                  </a:extLst>
                </a:gridCol>
                <a:gridCol w="230199">
                  <a:extLst>
                    <a:ext uri="{9D8B030D-6E8A-4147-A177-3AD203B41FA5}">
                      <a16:colId xmlns="" xmlns:a16="http://schemas.microsoft.com/office/drawing/2014/main" val="4255612492"/>
                    </a:ext>
                  </a:extLst>
                </a:gridCol>
                <a:gridCol w="230199">
                  <a:extLst>
                    <a:ext uri="{9D8B030D-6E8A-4147-A177-3AD203B41FA5}">
                      <a16:colId xmlns="" xmlns:a16="http://schemas.microsoft.com/office/drawing/2014/main" val="1223088751"/>
                    </a:ext>
                  </a:extLst>
                </a:gridCol>
                <a:gridCol w="230199">
                  <a:extLst>
                    <a:ext uri="{9D8B030D-6E8A-4147-A177-3AD203B41FA5}">
                      <a16:colId xmlns="" xmlns:a16="http://schemas.microsoft.com/office/drawing/2014/main" val="2866658856"/>
                    </a:ext>
                  </a:extLst>
                </a:gridCol>
                <a:gridCol w="230199">
                  <a:extLst>
                    <a:ext uri="{9D8B030D-6E8A-4147-A177-3AD203B41FA5}">
                      <a16:colId xmlns="" xmlns:a16="http://schemas.microsoft.com/office/drawing/2014/main" val="2542951862"/>
                    </a:ext>
                  </a:extLst>
                </a:gridCol>
                <a:gridCol w="215389">
                  <a:extLst>
                    <a:ext uri="{9D8B030D-6E8A-4147-A177-3AD203B41FA5}">
                      <a16:colId xmlns="" xmlns:a16="http://schemas.microsoft.com/office/drawing/2014/main" val="3486576833"/>
                    </a:ext>
                  </a:extLst>
                </a:gridCol>
              </a:tblGrid>
              <a:tr h="224001"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24001"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24001"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24001"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24001"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24001"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24001"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24001"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24001"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89419382"/>
                  </a:ext>
                </a:extLst>
              </a:tr>
              <a:tr h="224001"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58089027"/>
                  </a:ext>
                </a:extLst>
              </a:tr>
            </a:tbl>
          </a:graphicData>
        </a:graphic>
      </p:graphicFrame>
      <p:sp>
        <p:nvSpPr>
          <p:cNvPr id="12" name="ZoneTexte 11">
            <a:extLst>
              <a:ext uri="{FF2B5EF4-FFF2-40B4-BE49-F238E27FC236}">
                <a16:creationId xmlns="" xmlns:a16="http://schemas.microsoft.com/office/drawing/2014/main" id="{7B34AD57-952D-ED4F-A4B4-DE839DFFC39C}"/>
              </a:ext>
            </a:extLst>
          </p:cNvPr>
          <p:cNvSpPr txBox="1"/>
          <p:nvPr/>
        </p:nvSpPr>
        <p:spPr>
          <a:xfrm>
            <a:off x="4371774" y="980782"/>
            <a:ext cx="3578945" cy="56553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3075" b="1" dirty="0">
                <a:solidFill>
                  <a:schemeClr val="accent2">
                    <a:lumMod val="75000"/>
                  </a:schemeClr>
                </a:solidFill>
              </a:rPr>
              <a:t>la moitié de 100 x 26</a:t>
            </a:r>
          </a:p>
        </p:txBody>
      </p:sp>
    </p:spTree>
    <p:extLst>
      <p:ext uri="{BB962C8B-B14F-4D97-AF65-F5344CB8AC3E}">
        <p14:creationId xmlns:p14="http://schemas.microsoft.com/office/powerpoint/2010/main" val="37933370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9724" y="1319143"/>
            <a:ext cx="6858000" cy="1790700"/>
          </a:xfrm>
        </p:spPr>
        <p:txBody>
          <a:bodyPr>
            <a:normAutofit/>
          </a:bodyPr>
          <a:lstStyle/>
          <a:p>
            <a:r>
              <a:rPr lang="fr-FR" sz="6000" dirty="0">
                <a:solidFill>
                  <a:srgbClr val="7030A0"/>
                </a:solidFill>
                <a:latin typeface="Comic Sans MS" panose="030F0702030302020204" pitchFamily="66" charset="0"/>
              </a:rPr>
              <a:t>Problèmes</a:t>
            </a:r>
          </a:p>
        </p:txBody>
      </p:sp>
    </p:spTree>
    <p:extLst>
      <p:ext uri="{BB962C8B-B14F-4D97-AF65-F5344CB8AC3E}">
        <p14:creationId xmlns:p14="http://schemas.microsoft.com/office/powerpoint/2010/main" val="2744563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ZoneTexte 88">
            <a:extLst>
              <a:ext uri="{FF2B5EF4-FFF2-40B4-BE49-F238E27FC236}">
                <a16:creationId xmlns="" xmlns:a16="http://schemas.microsoft.com/office/drawing/2014/main" id="{040ADD98-F069-0541-8ADD-E74580B18E17}"/>
              </a:ext>
            </a:extLst>
          </p:cNvPr>
          <p:cNvSpPr txBox="1"/>
          <p:nvPr/>
        </p:nvSpPr>
        <p:spPr>
          <a:xfrm>
            <a:off x="460375" y="1303110"/>
            <a:ext cx="5466986" cy="4385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fr-FR" sz="2400" dirty="0"/>
              <a:t>Associer à chacun son poids</a:t>
            </a:r>
          </a:p>
        </p:txBody>
      </p:sp>
      <p:sp>
        <p:nvSpPr>
          <p:cNvPr id="4" name="AutoShape 8" descr="Image vectorielle simple chaise | Vecteurs publiqu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" name="AutoShape 10" descr="Image vectorielle simple chaise | Vecteurs publique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6" name="AutoShape 12" descr="Image vectorielle simple chaise | Vecteurs publique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graphicFrame>
        <p:nvGraphicFramePr>
          <p:cNvPr id="17" name="Tableau 16"/>
          <p:cNvGraphicFramePr>
            <a:graphicFrameLocks noGrp="1"/>
          </p:cNvGraphicFramePr>
          <p:nvPr/>
        </p:nvGraphicFramePr>
        <p:xfrm>
          <a:off x="295389" y="2179316"/>
          <a:ext cx="6096000" cy="27407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4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62284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1200 kg</a:t>
                      </a: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solidFill>
                            <a:schemeClr val="bg1"/>
                          </a:solidFill>
                        </a:rPr>
                        <a:t>20 kg</a:t>
                      </a: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solidFill>
                            <a:schemeClr val="bg1"/>
                          </a:solidFill>
                        </a:rPr>
                        <a:t>6 kg</a:t>
                      </a: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solidFill>
                            <a:schemeClr val="bg1"/>
                          </a:solidFill>
                        </a:rPr>
                        <a:t>600 g</a:t>
                      </a: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27848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6" name="Titre 1">
            <a:extLst>
              <a:ext uri="{FF2B5EF4-FFF2-40B4-BE49-F238E27FC236}">
                <a16:creationId xmlns="" xmlns:a16="http://schemas.microsoft.com/office/drawing/2014/main" id="{B9D31151-386D-A34D-BD51-DFE6EBAEB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6457585" cy="800894"/>
          </a:xfrm>
        </p:spPr>
        <p:txBody>
          <a:bodyPr/>
          <a:lstStyle/>
          <a:p>
            <a:pPr algn="ctr"/>
            <a:r>
              <a:rPr lang="fr-FR" dirty="0"/>
              <a:t>Première situation</a:t>
            </a:r>
          </a:p>
        </p:txBody>
      </p:sp>
      <p:pic>
        <p:nvPicPr>
          <p:cNvPr id="12" name="Picture 2">
            <a:extLst>
              <a:ext uri="{FF2B5EF4-FFF2-40B4-BE49-F238E27FC236}">
                <a16:creationId xmlns="" xmlns:a16="http://schemas.microsoft.com/office/drawing/2014/main" id="{F479856D-63C7-AD47-BBBD-1CEFA39E3A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88024" y="590004"/>
            <a:ext cx="1246677" cy="623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e 10">
            <a:extLst>
              <a:ext uri="{FF2B5EF4-FFF2-40B4-BE49-F238E27FC236}">
                <a16:creationId xmlns="" xmlns:a16="http://schemas.microsoft.com/office/drawing/2014/main" id="{261CB56F-6A36-EB41-8807-FD4BE8409E8D}"/>
              </a:ext>
            </a:extLst>
          </p:cNvPr>
          <p:cNvGrpSpPr/>
          <p:nvPr/>
        </p:nvGrpSpPr>
        <p:grpSpPr>
          <a:xfrm>
            <a:off x="7096292" y="1949276"/>
            <a:ext cx="1325941" cy="1244947"/>
            <a:chOff x="6680921" y="2183873"/>
            <a:chExt cx="2167690" cy="2167690"/>
          </a:xfrm>
        </p:grpSpPr>
        <p:pic>
          <p:nvPicPr>
            <p:cNvPr id="9" name="Image 8">
              <a:extLst>
                <a:ext uri="{FF2B5EF4-FFF2-40B4-BE49-F238E27FC236}">
                  <a16:creationId xmlns="" xmlns:a16="http://schemas.microsoft.com/office/drawing/2014/main" id="{682DC40F-1DB1-3046-8CBA-18B6CDC3D70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80921" y="2183873"/>
              <a:ext cx="2167690" cy="2167690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="" xmlns:a16="http://schemas.microsoft.com/office/drawing/2014/main" id="{84B69423-7A68-EC4B-A1C5-CE41B03B0B07}"/>
                </a:ext>
              </a:extLst>
            </p:cNvPr>
            <p:cNvSpPr/>
            <p:nvPr/>
          </p:nvSpPr>
          <p:spPr>
            <a:xfrm>
              <a:off x="7086235" y="3605877"/>
              <a:ext cx="398585" cy="227570"/>
            </a:xfrm>
            <a:prstGeom prst="rect">
              <a:avLst/>
            </a:prstGeom>
            <a:solidFill>
              <a:srgbClr val="338E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18" name="Image 17">
            <a:extLst>
              <a:ext uri="{FF2B5EF4-FFF2-40B4-BE49-F238E27FC236}">
                <a16:creationId xmlns="" xmlns:a16="http://schemas.microsoft.com/office/drawing/2014/main" id="{89ED78EB-0067-4642-8D28-4957EC8D26C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07697" y="630206"/>
            <a:ext cx="1236519" cy="1077623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="" xmlns:a16="http://schemas.microsoft.com/office/drawing/2014/main" id="{17BEDE27-75C2-7641-BB91-C6284A79D7A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7403217" y="3435670"/>
            <a:ext cx="1143557" cy="1183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292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76629E-6 L -0.79271 0.59556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635" y="297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39203E-6 L -0.40712 0.23973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65" y="11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69136E-6 L -0.59358 -0.01296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688" y="-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02255E-6 L -0.12396 0.50046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98" y="250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B9D31151-386D-A34D-BD51-DFE6EBAEB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273844"/>
            <a:ext cx="6457585" cy="800894"/>
          </a:xfrm>
        </p:spPr>
        <p:txBody>
          <a:bodyPr/>
          <a:lstStyle/>
          <a:p>
            <a:pPr algn="ctr"/>
            <a:r>
              <a:rPr lang="fr-FR" dirty="0"/>
              <a:t>Deuxième situation</a:t>
            </a:r>
          </a:p>
        </p:txBody>
      </p:sp>
      <p:sp>
        <p:nvSpPr>
          <p:cNvPr id="89" name="ZoneTexte 88">
            <a:extLst>
              <a:ext uri="{FF2B5EF4-FFF2-40B4-BE49-F238E27FC236}">
                <a16:creationId xmlns="" xmlns:a16="http://schemas.microsoft.com/office/drawing/2014/main" id="{040ADD98-F069-0541-8ADD-E74580B18E17}"/>
              </a:ext>
            </a:extLst>
          </p:cNvPr>
          <p:cNvSpPr txBox="1"/>
          <p:nvPr/>
        </p:nvSpPr>
        <p:spPr>
          <a:xfrm>
            <a:off x="460375" y="1303111"/>
            <a:ext cx="6486525" cy="438580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r>
              <a:rPr lang="fr-FR" sz="2400" dirty="0"/>
              <a:t>Associer à chacun sa contenance</a:t>
            </a:r>
          </a:p>
        </p:txBody>
      </p:sp>
      <p:sp>
        <p:nvSpPr>
          <p:cNvPr id="4" name="AutoShape 8" descr="Image vectorielle simple chaise | Vecteurs publiqu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endParaRPr lang="fr-FR" sz="1050"/>
          </a:p>
        </p:txBody>
      </p:sp>
      <p:sp>
        <p:nvSpPr>
          <p:cNvPr id="13" name="AutoShape 10" descr="Image vectorielle simple chaise | Vecteurs publiques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endParaRPr lang="fr-FR" sz="1050"/>
          </a:p>
        </p:txBody>
      </p:sp>
      <p:sp>
        <p:nvSpPr>
          <p:cNvPr id="16" name="AutoShape 12" descr="Image vectorielle simple chaise | Vecteurs publiques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endParaRPr lang="fr-FR" sz="1050"/>
          </a:p>
        </p:txBody>
      </p:sp>
      <p:graphicFrame>
        <p:nvGraphicFramePr>
          <p:cNvPr id="17" name="Tableau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528373"/>
              </p:ext>
            </p:extLst>
          </p:nvPr>
        </p:nvGraphicFramePr>
        <p:xfrm>
          <a:off x="295389" y="2179316"/>
          <a:ext cx="6096000" cy="27407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4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62284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20 m</a:t>
                      </a:r>
                      <a:r>
                        <a:rPr lang="fr-FR" sz="2400" kern="1200" baseline="300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  <a:endParaRPr lang="fr-FR" sz="2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solidFill>
                            <a:schemeClr val="bg1"/>
                          </a:solidFill>
                        </a:rPr>
                        <a:t>200 L</a:t>
                      </a: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solidFill>
                            <a:schemeClr val="bg1"/>
                          </a:solidFill>
                        </a:rPr>
                        <a:t>15 L</a:t>
                      </a: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solidFill>
                            <a:schemeClr val="bg1"/>
                          </a:solidFill>
                        </a:rPr>
                        <a:t>100 </a:t>
                      </a:r>
                      <a:r>
                        <a:rPr lang="fr-FR" sz="2400" dirty="0" err="1">
                          <a:solidFill>
                            <a:schemeClr val="bg1"/>
                          </a:solidFill>
                        </a:rPr>
                        <a:t>mL</a:t>
                      </a:r>
                      <a:endParaRPr lang="fr-FR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278480"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AutoShape 2" descr="Piscine dans la Cour | Vecteurs publiques"/>
          <p:cNvSpPr>
            <a:spLocks noChangeAspect="1" noChangeArrowheads="1"/>
          </p:cNvSpPr>
          <p:nvPr/>
        </p:nvSpPr>
        <p:spPr bwMode="auto">
          <a:xfrm>
            <a:off x="612775" y="3127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endParaRPr lang="fr-FR" sz="1050"/>
          </a:p>
        </p:txBody>
      </p:sp>
      <p:sp>
        <p:nvSpPr>
          <p:cNvPr id="5" name="AutoShape 4" descr="Piscine dans la Cour | Vecteurs publiques"/>
          <p:cNvSpPr>
            <a:spLocks noChangeAspect="1" noChangeArrowheads="1"/>
          </p:cNvSpPr>
          <p:nvPr/>
        </p:nvSpPr>
        <p:spPr bwMode="auto">
          <a:xfrm>
            <a:off x="765175" y="4651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endParaRPr lang="fr-FR" sz="1050"/>
          </a:p>
        </p:txBody>
      </p:sp>
      <p:pic>
        <p:nvPicPr>
          <p:cNvPr id="7" name="Image 6">
            <a:extLst>
              <a:ext uri="{FF2B5EF4-FFF2-40B4-BE49-F238E27FC236}">
                <a16:creationId xmlns="" xmlns:a16="http://schemas.microsoft.com/office/drawing/2014/main" id="{BF4C98AD-CB59-5B41-82CD-8C7DDEE3354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34334" y="3687329"/>
            <a:ext cx="1014277" cy="1035799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="" xmlns:a16="http://schemas.microsoft.com/office/drawing/2014/main" id="{BBE93D2C-ACEF-3348-9DD8-9CB08E61812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0785" y="1249957"/>
            <a:ext cx="1087826" cy="1035799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="" xmlns:a16="http://schemas.microsoft.com/office/drawing/2014/main" id="{DCF783FE-44B2-D44D-B08F-CC3CE3C351F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5499" y="2427265"/>
            <a:ext cx="1025286" cy="1354507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="" xmlns:a16="http://schemas.microsoft.com/office/drawing/2014/main" id="{E6B7035C-CE3A-8449-A47E-2E7C588A586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2708" y="465139"/>
            <a:ext cx="1390198" cy="920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095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6025E-6 -1.11111E-6 L -0.64376 0.59167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188" y="29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3.24374E-7 L -0.46059 -0.04603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038" y="-23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27865E-6 L -0.50972 0.13964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486" y="69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3.11399E-6 L -0.28872 0.3877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44" y="19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ZoneTexte 88">
            <a:extLst>
              <a:ext uri="{FF2B5EF4-FFF2-40B4-BE49-F238E27FC236}">
                <a16:creationId xmlns="" xmlns:a16="http://schemas.microsoft.com/office/drawing/2014/main" id="{040ADD98-F069-0541-8ADD-E74580B18E17}"/>
              </a:ext>
            </a:extLst>
          </p:cNvPr>
          <p:cNvSpPr txBox="1"/>
          <p:nvPr/>
        </p:nvSpPr>
        <p:spPr>
          <a:xfrm>
            <a:off x="460375" y="1303110"/>
            <a:ext cx="5466986" cy="4385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fr-FR" sz="2400" dirty="0"/>
              <a:t>Associer à chacun sa longueur.</a:t>
            </a:r>
          </a:p>
        </p:txBody>
      </p:sp>
      <p:sp>
        <p:nvSpPr>
          <p:cNvPr id="4" name="AutoShape 8" descr="Image vectorielle simple chaise | Vecteurs publiqu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" name="AutoShape 10" descr="Image vectorielle simple chaise | Vecteurs publique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6" name="AutoShape 12" descr="Image vectorielle simple chaise | Vecteurs publique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graphicFrame>
        <p:nvGraphicFramePr>
          <p:cNvPr id="17" name="Tableau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1757831"/>
              </p:ext>
            </p:extLst>
          </p:nvPr>
        </p:nvGraphicFramePr>
        <p:xfrm>
          <a:off x="295389" y="2179316"/>
          <a:ext cx="6096000" cy="27407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4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62284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25 m</a:t>
                      </a: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4,2 m</a:t>
                      </a: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43 cm</a:t>
                      </a: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 cm</a:t>
                      </a: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27848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8" name="Titre 1">
            <a:extLst>
              <a:ext uri="{FF2B5EF4-FFF2-40B4-BE49-F238E27FC236}">
                <a16:creationId xmlns="" xmlns:a16="http://schemas.microsoft.com/office/drawing/2014/main" id="{B9D31151-386D-A34D-BD51-DFE6EBAEB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6457585" cy="800894"/>
          </a:xfrm>
        </p:spPr>
        <p:txBody>
          <a:bodyPr/>
          <a:lstStyle/>
          <a:p>
            <a:pPr algn="ctr"/>
            <a:r>
              <a:rPr lang="fr-FR" dirty="0"/>
              <a:t>Troisième situation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="" xmlns:a16="http://schemas.microsoft.com/office/drawing/2014/main" id="{23812388-65C5-2F41-90DA-73D97503150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3671" y="1741691"/>
            <a:ext cx="1206864" cy="1683257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="" xmlns:a16="http://schemas.microsoft.com/office/drawing/2014/main" id="{40C6D783-FB91-404F-9B8C-B6F7F8032D8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653" t="30033" r="14972" b="22458"/>
          <a:stretch/>
        </p:blipFill>
        <p:spPr>
          <a:xfrm>
            <a:off x="6019263" y="1257997"/>
            <a:ext cx="1152542" cy="553672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="" xmlns:a16="http://schemas.microsoft.com/office/drawing/2014/main" id="{00C1899B-7FC6-BD48-8FB2-5F35B61DA0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7354318" y="178882"/>
            <a:ext cx="1425571" cy="1008592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="" xmlns:a16="http://schemas.microsoft.com/office/drawing/2014/main" id="{556E7921-F116-E54E-9B09-8CBC61D640A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0988" t="33861" r="9259" b="29849"/>
          <a:stretch/>
        </p:blipFill>
        <p:spPr>
          <a:xfrm>
            <a:off x="7202301" y="3833920"/>
            <a:ext cx="1484415" cy="675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361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4.16667E-6 -1.97592E-7 L -0.11822 0.44643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20" y="223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69 3.95062E-6 L -0.76823 0.64259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646" y="32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1.53134E-6 L -0.58837 -0.01791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27" y="-8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65823E-6 L -0.44028 0.26181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14" y="130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8" descr="Image vectorielle simple chaise | Vecteurs publiqu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" name="AutoShape 10" descr="Image vectorielle simple chaise | Vecteurs publique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6" name="AutoShape 12" descr="Image vectorielle simple chaise | Vecteurs publique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8" name="Titre 1">
            <a:extLst>
              <a:ext uri="{FF2B5EF4-FFF2-40B4-BE49-F238E27FC236}">
                <a16:creationId xmlns="" xmlns:a16="http://schemas.microsoft.com/office/drawing/2014/main" id="{B9D31151-386D-A34D-BD51-DFE6EBAEB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6457585" cy="800894"/>
          </a:xfrm>
        </p:spPr>
        <p:txBody>
          <a:bodyPr/>
          <a:lstStyle/>
          <a:p>
            <a:pPr algn="ctr"/>
            <a:r>
              <a:rPr lang="fr-FR" dirty="0"/>
              <a:t>Quatrième situation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ZoneTexte 11">
                <a:extLst>
                  <a:ext uri="{FF2B5EF4-FFF2-40B4-BE49-F238E27FC236}">
                    <a16:creationId xmlns="" xmlns:a16="http://schemas.microsoft.com/office/drawing/2014/main" id="{2EDB9710-3F81-F247-B761-80223094704B}"/>
                  </a:ext>
                </a:extLst>
              </p:cNvPr>
              <p:cNvSpPr txBox="1"/>
              <p:nvPr/>
            </p:nvSpPr>
            <p:spPr>
              <a:xfrm>
                <a:off x="362315" y="1053604"/>
                <a:ext cx="6161776" cy="13645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400" dirty="0"/>
                  <a:t>Sachant qu’un verre contient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4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fr-FR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fr-FR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fr-FR" sz="2400" dirty="0">
                    <a:solidFill>
                      <a:schemeClr val="tx1"/>
                    </a:solidFill>
                  </a:rPr>
                  <a:t>  d’une bouteille,</a:t>
                </a:r>
              </a:p>
              <a:p>
                <a:r>
                  <a:rPr lang="fr-FR" sz="2400" dirty="0"/>
                  <a:t>combien faudra-t-il de bouteilles pour remplir 22 verres ?  </a:t>
                </a:r>
              </a:p>
            </p:txBody>
          </p:sp>
        </mc:Choice>
        <mc:Fallback xmlns=""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id="{2EDB9710-3F81-F247-B761-8022309470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315" y="1053604"/>
                <a:ext cx="6161776" cy="1364541"/>
              </a:xfrm>
              <a:prstGeom prst="rect">
                <a:avLst/>
              </a:prstGeom>
              <a:blipFill>
                <a:blip r:embed="rId3"/>
                <a:stretch>
                  <a:fillRect l="-1440" r="-412" b="-925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Image 2">
            <a:extLst>
              <a:ext uri="{FF2B5EF4-FFF2-40B4-BE49-F238E27FC236}">
                <a16:creationId xmlns="" xmlns:a16="http://schemas.microsoft.com/office/drawing/2014/main" id="{3825E9E1-8952-7843-A9A7-1373D24CA8C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78203" y="163977"/>
            <a:ext cx="1013018" cy="1767566"/>
          </a:xfrm>
          <a:prstGeom prst="rect">
            <a:avLst/>
          </a:prstGeom>
        </p:spPr>
      </p:pic>
      <p:pic>
        <p:nvPicPr>
          <p:cNvPr id="19" name="Picture 10" descr="https://encrypted-tbn0.gstatic.com/images?q=tbn%3AANd9GcRRDFM_YKPEgckMSR1XJYpoahGFxlsSrokzdkV0nEtw_7GiBq2AIx9XezRZ90NSrqtRj4qT6NnO&amp;usqp=CAc">
            <a:extLst>
              <a:ext uri="{FF2B5EF4-FFF2-40B4-BE49-F238E27FC236}">
                <a16:creationId xmlns="" xmlns:a16="http://schemas.microsoft.com/office/drawing/2014/main" id="{18707492-82E3-A244-8864-C0A6AC1644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14279" y="1016148"/>
            <a:ext cx="901071" cy="901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0303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8" descr="Image vectorielle simple chaise | Vecteurs publiqu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" name="AutoShape 10" descr="Image vectorielle simple chaise | Vecteurs publique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6" name="AutoShape 12" descr="Image vectorielle simple chaise | Vecteurs publique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8" name="Titre 1">
            <a:extLst>
              <a:ext uri="{FF2B5EF4-FFF2-40B4-BE49-F238E27FC236}">
                <a16:creationId xmlns="" xmlns:a16="http://schemas.microsoft.com/office/drawing/2014/main" id="{B9D31151-386D-A34D-BD51-DFE6EBAEB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6457585" cy="800894"/>
          </a:xfrm>
        </p:spPr>
        <p:txBody>
          <a:bodyPr/>
          <a:lstStyle/>
          <a:p>
            <a:pPr algn="ctr"/>
            <a:r>
              <a:rPr lang="fr-FR" dirty="0"/>
              <a:t>Quatrième situation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ZoneTexte 11">
                <a:extLst>
                  <a:ext uri="{FF2B5EF4-FFF2-40B4-BE49-F238E27FC236}">
                    <a16:creationId xmlns="" xmlns:a16="http://schemas.microsoft.com/office/drawing/2014/main" id="{2EDB9710-3F81-F247-B761-80223094704B}"/>
                  </a:ext>
                </a:extLst>
              </p:cNvPr>
              <p:cNvSpPr txBox="1"/>
              <p:nvPr/>
            </p:nvSpPr>
            <p:spPr>
              <a:xfrm>
                <a:off x="362315" y="1053604"/>
                <a:ext cx="6161776" cy="13645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400" dirty="0"/>
                  <a:t>Sachant qu’un verre contient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4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fr-FR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fr-FR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fr-FR" sz="2400" dirty="0">
                    <a:solidFill>
                      <a:schemeClr val="tx1"/>
                    </a:solidFill>
                  </a:rPr>
                  <a:t>  d’une bouteille,</a:t>
                </a:r>
              </a:p>
              <a:p>
                <a:r>
                  <a:rPr lang="fr-FR" sz="2400" dirty="0"/>
                  <a:t>combien faudra-t-il de bouteilles pour remplir 22 verres ?  </a:t>
                </a:r>
              </a:p>
            </p:txBody>
          </p:sp>
        </mc:Choice>
        <mc:Fallback xmlns=""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id="{2EDB9710-3F81-F247-B761-8022309470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315" y="1053604"/>
                <a:ext cx="6161776" cy="1364541"/>
              </a:xfrm>
              <a:prstGeom prst="rect">
                <a:avLst/>
              </a:prstGeom>
              <a:blipFill>
                <a:blip r:embed="rId3"/>
                <a:stretch>
                  <a:fillRect l="-1440" r="-412" b="-925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Image 2">
            <a:extLst>
              <a:ext uri="{FF2B5EF4-FFF2-40B4-BE49-F238E27FC236}">
                <a16:creationId xmlns="" xmlns:a16="http://schemas.microsoft.com/office/drawing/2014/main" id="{3825E9E1-8952-7843-A9A7-1373D24CA8C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78203" y="163977"/>
            <a:ext cx="1013018" cy="1767566"/>
          </a:xfrm>
          <a:prstGeom prst="rect">
            <a:avLst/>
          </a:prstGeom>
        </p:spPr>
      </p:pic>
      <p:pic>
        <p:nvPicPr>
          <p:cNvPr id="19" name="Picture 10" descr="https://encrypted-tbn0.gstatic.com/images?q=tbn%3AANd9GcRRDFM_YKPEgckMSR1XJYpoahGFxlsSrokzdkV0nEtw_7GiBq2AIx9XezRZ90NSrqtRj4qT6NnO&amp;usqp=CAc">
            <a:extLst>
              <a:ext uri="{FF2B5EF4-FFF2-40B4-BE49-F238E27FC236}">
                <a16:creationId xmlns="" xmlns:a16="http://schemas.microsoft.com/office/drawing/2014/main" id="{18707492-82E3-A244-8864-C0A6AC1644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14279" y="1016148"/>
            <a:ext cx="901071" cy="901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e 8">
            <a:extLst>
              <a:ext uri="{FF2B5EF4-FFF2-40B4-BE49-F238E27FC236}">
                <a16:creationId xmlns="" xmlns:a16="http://schemas.microsoft.com/office/drawing/2014/main" id="{8E90A1FA-657C-0E40-B3EE-A559FEEDC44A}"/>
              </a:ext>
            </a:extLst>
          </p:cNvPr>
          <p:cNvGrpSpPr/>
          <p:nvPr/>
        </p:nvGrpSpPr>
        <p:grpSpPr>
          <a:xfrm>
            <a:off x="440957" y="2429237"/>
            <a:ext cx="8458599" cy="627658"/>
            <a:chOff x="440957" y="2059372"/>
            <a:chExt cx="8458599" cy="627658"/>
          </a:xfrm>
        </p:grpSpPr>
        <p:sp>
          <p:nvSpPr>
            <p:cNvPr id="10" name="ZoneTexte 9">
              <a:extLst>
                <a:ext uri="{FF2B5EF4-FFF2-40B4-BE49-F238E27FC236}">
                  <a16:creationId xmlns="" xmlns:a16="http://schemas.microsoft.com/office/drawing/2014/main" id="{286C8DAC-98A0-B14D-8BBE-402904B42E8A}"/>
                </a:ext>
              </a:extLst>
            </p:cNvPr>
            <p:cNvSpPr txBox="1"/>
            <p:nvPr/>
          </p:nvSpPr>
          <p:spPr>
            <a:xfrm>
              <a:off x="440957" y="2059372"/>
              <a:ext cx="2335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dirty="0"/>
                <a:t>0</a:t>
              </a:r>
            </a:p>
          </p:txBody>
        </p:sp>
        <p:sp>
          <p:nvSpPr>
            <p:cNvPr id="11" name="ZoneTexte 10">
              <a:extLst>
                <a:ext uri="{FF2B5EF4-FFF2-40B4-BE49-F238E27FC236}">
                  <a16:creationId xmlns="" xmlns:a16="http://schemas.microsoft.com/office/drawing/2014/main" id="{B6702539-7A9C-D144-A788-4294EDB9B99F}"/>
                </a:ext>
              </a:extLst>
            </p:cNvPr>
            <p:cNvSpPr txBox="1"/>
            <p:nvPr/>
          </p:nvSpPr>
          <p:spPr>
            <a:xfrm>
              <a:off x="2521925" y="2066728"/>
              <a:ext cx="2335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dirty="0"/>
                <a:t>2</a:t>
              </a:r>
            </a:p>
          </p:txBody>
        </p:sp>
        <p:sp>
          <p:nvSpPr>
            <p:cNvPr id="14" name="ZoneTexte 13">
              <a:extLst>
                <a:ext uri="{FF2B5EF4-FFF2-40B4-BE49-F238E27FC236}">
                  <a16:creationId xmlns="" xmlns:a16="http://schemas.microsoft.com/office/drawing/2014/main" id="{47470DF6-7D9F-304E-9C33-3760334CDDCB}"/>
                </a:ext>
              </a:extLst>
            </p:cNvPr>
            <p:cNvSpPr txBox="1"/>
            <p:nvPr/>
          </p:nvSpPr>
          <p:spPr>
            <a:xfrm>
              <a:off x="4491018" y="2085722"/>
              <a:ext cx="2335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dirty="0"/>
                <a:t>4</a:t>
              </a:r>
            </a:p>
          </p:txBody>
        </p:sp>
        <p:cxnSp>
          <p:nvCxnSpPr>
            <p:cNvPr id="15" name="Connecteur droit 14">
              <a:extLst>
                <a:ext uri="{FF2B5EF4-FFF2-40B4-BE49-F238E27FC236}">
                  <a16:creationId xmlns="" xmlns:a16="http://schemas.microsoft.com/office/drawing/2014/main" id="{2979C562-8389-1E4E-8CEF-1B68115FB2D7}"/>
                </a:ext>
              </a:extLst>
            </p:cNvPr>
            <p:cNvCxnSpPr>
              <a:cxnSpLocks/>
            </p:cNvCxnSpPr>
            <p:nvPr/>
          </p:nvCxnSpPr>
          <p:spPr>
            <a:xfrm>
              <a:off x="617314" y="2602077"/>
              <a:ext cx="8282242" cy="0"/>
            </a:xfrm>
            <a:prstGeom prst="line">
              <a:avLst/>
            </a:prstGeom>
            <a:ln w="69850" cap="sq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cteur droit 16">
              <a:extLst>
                <a:ext uri="{FF2B5EF4-FFF2-40B4-BE49-F238E27FC236}">
                  <a16:creationId xmlns="" xmlns:a16="http://schemas.microsoft.com/office/drawing/2014/main" id="{E14DCA2D-66F2-ED49-8316-6FBC132E0D8F}"/>
                </a:ext>
              </a:extLst>
            </p:cNvPr>
            <p:cNvCxnSpPr>
              <a:cxnSpLocks/>
            </p:cNvCxnSpPr>
            <p:nvPr/>
          </p:nvCxnSpPr>
          <p:spPr>
            <a:xfrm>
              <a:off x="606055" y="2507807"/>
              <a:ext cx="0" cy="169862"/>
            </a:xfrm>
            <a:prstGeom prst="line">
              <a:avLst/>
            </a:prstGeom>
            <a:ln w="69850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eur droit 19">
              <a:extLst>
                <a:ext uri="{FF2B5EF4-FFF2-40B4-BE49-F238E27FC236}">
                  <a16:creationId xmlns="" xmlns:a16="http://schemas.microsoft.com/office/drawing/2014/main" id="{D452603D-522A-1347-8A74-86652DE1F3B8}"/>
                </a:ext>
              </a:extLst>
            </p:cNvPr>
            <p:cNvCxnSpPr>
              <a:cxnSpLocks/>
            </p:cNvCxnSpPr>
            <p:nvPr/>
          </p:nvCxnSpPr>
          <p:spPr>
            <a:xfrm>
              <a:off x="6774073" y="2518605"/>
              <a:ext cx="0" cy="159064"/>
            </a:xfrm>
            <a:prstGeom prst="line">
              <a:avLst/>
            </a:prstGeom>
            <a:ln w="69850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cteur droit 20">
              <a:extLst>
                <a:ext uri="{FF2B5EF4-FFF2-40B4-BE49-F238E27FC236}">
                  <a16:creationId xmlns="" xmlns:a16="http://schemas.microsoft.com/office/drawing/2014/main" id="{0A1F214D-1BD2-7548-98B3-06C46B5A370C}"/>
                </a:ext>
              </a:extLst>
            </p:cNvPr>
            <p:cNvCxnSpPr>
              <a:cxnSpLocks/>
            </p:cNvCxnSpPr>
            <p:nvPr/>
          </p:nvCxnSpPr>
          <p:spPr>
            <a:xfrm>
              <a:off x="2683413" y="2507807"/>
              <a:ext cx="0" cy="169862"/>
            </a:xfrm>
            <a:prstGeom prst="line">
              <a:avLst/>
            </a:prstGeom>
            <a:ln w="69850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cteur droit 21">
              <a:extLst>
                <a:ext uri="{FF2B5EF4-FFF2-40B4-BE49-F238E27FC236}">
                  <a16:creationId xmlns="" xmlns:a16="http://schemas.microsoft.com/office/drawing/2014/main" id="{D919A87D-33EE-4041-A926-484B5BBC2903}"/>
                </a:ext>
              </a:extLst>
            </p:cNvPr>
            <p:cNvCxnSpPr>
              <a:cxnSpLocks/>
            </p:cNvCxnSpPr>
            <p:nvPr/>
          </p:nvCxnSpPr>
          <p:spPr>
            <a:xfrm>
              <a:off x="4675246" y="2511345"/>
              <a:ext cx="0" cy="169862"/>
            </a:xfrm>
            <a:prstGeom prst="line">
              <a:avLst/>
            </a:prstGeom>
            <a:ln w="69850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ZoneTexte 22">
              <a:extLst>
                <a:ext uri="{FF2B5EF4-FFF2-40B4-BE49-F238E27FC236}">
                  <a16:creationId xmlns="" xmlns:a16="http://schemas.microsoft.com/office/drawing/2014/main" id="{34777978-D592-8A42-8F23-60613AD7ACC8}"/>
                </a:ext>
              </a:extLst>
            </p:cNvPr>
            <p:cNvSpPr txBox="1"/>
            <p:nvPr/>
          </p:nvSpPr>
          <p:spPr>
            <a:xfrm>
              <a:off x="6614791" y="2100586"/>
              <a:ext cx="2335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dirty="0"/>
                <a:t>6</a:t>
              </a:r>
            </a:p>
          </p:txBody>
        </p:sp>
        <p:cxnSp>
          <p:nvCxnSpPr>
            <p:cNvPr id="24" name="Connecteur droit 23">
              <a:extLst>
                <a:ext uri="{FF2B5EF4-FFF2-40B4-BE49-F238E27FC236}">
                  <a16:creationId xmlns="" xmlns:a16="http://schemas.microsoft.com/office/drawing/2014/main" id="{7D92F31E-FB45-D045-BF35-FC47F15A5532}"/>
                </a:ext>
              </a:extLst>
            </p:cNvPr>
            <p:cNvCxnSpPr>
              <a:cxnSpLocks/>
            </p:cNvCxnSpPr>
            <p:nvPr/>
          </p:nvCxnSpPr>
          <p:spPr>
            <a:xfrm>
              <a:off x="1627922" y="2515164"/>
              <a:ext cx="0" cy="169862"/>
            </a:xfrm>
            <a:prstGeom prst="line">
              <a:avLst/>
            </a:prstGeom>
            <a:ln w="69850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cteur droit 24">
              <a:extLst>
                <a:ext uri="{FF2B5EF4-FFF2-40B4-BE49-F238E27FC236}">
                  <a16:creationId xmlns="" xmlns:a16="http://schemas.microsoft.com/office/drawing/2014/main" id="{DFA1BF5D-BCE3-7548-ACDC-692BD5A1F5BE}"/>
                </a:ext>
              </a:extLst>
            </p:cNvPr>
            <p:cNvCxnSpPr>
              <a:cxnSpLocks/>
            </p:cNvCxnSpPr>
            <p:nvPr/>
          </p:nvCxnSpPr>
          <p:spPr>
            <a:xfrm>
              <a:off x="3684226" y="2507741"/>
              <a:ext cx="0" cy="169862"/>
            </a:xfrm>
            <a:prstGeom prst="line">
              <a:avLst/>
            </a:prstGeom>
            <a:ln w="69850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cteur droit 25">
              <a:extLst>
                <a:ext uri="{FF2B5EF4-FFF2-40B4-BE49-F238E27FC236}">
                  <a16:creationId xmlns="" xmlns:a16="http://schemas.microsoft.com/office/drawing/2014/main" id="{2E3C671B-D4DB-CF43-A3F1-7EAA804A14C1}"/>
                </a:ext>
              </a:extLst>
            </p:cNvPr>
            <p:cNvCxnSpPr>
              <a:cxnSpLocks/>
            </p:cNvCxnSpPr>
            <p:nvPr/>
          </p:nvCxnSpPr>
          <p:spPr>
            <a:xfrm>
              <a:off x="5748696" y="2517168"/>
              <a:ext cx="0" cy="169862"/>
            </a:xfrm>
            <a:prstGeom prst="line">
              <a:avLst/>
            </a:prstGeom>
            <a:ln w="69850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ZoneTexte 26">
              <a:extLst>
                <a:ext uri="{FF2B5EF4-FFF2-40B4-BE49-F238E27FC236}">
                  <a16:creationId xmlns="" xmlns:a16="http://schemas.microsoft.com/office/drawing/2014/main" id="{246E42C1-3704-1C47-8950-4AEA2BB9AE91}"/>
                </a:ext>
              </a:extLst>
            </p:cNvPr>
            <p:cNvSpPr txBox="1"/>
            <p:nvPr/>
          </p:nvSpPr>
          <p:spPr>
            <a:xfrm>
              <a:off x="1458877" y="2075513"/>
              <a:ext cx="2335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dirty="0"/>
                <a:t>1</a:t>
              </a:r>
            </a:p>
          </p:txBody>
        </p:sp>
        <p:sp>
          <p:nvSpPr>
            <p:cNvPr id="28" name="ZoneTexte 27">
              <a:extLst>
                <a:ext uri="{FF2B5EF4-FFF2-40B4-BE49-F238E27FC236}">
                  <a16:creationId xmlns="" xmlns:a16="http://schemas.microsoft.com/office/drawing/2014/main" id="{2F99EBF4-75C6-5942-98A3-826FAFBF393C}"/>
                </a:ext>
              </a:extLst>
            </p:cNvPr>
            <p:cNvSpPr txBox="1"/>
            <p:nvPr/>
          </p:nvSpPr>
          <p:spPr>
            <a:xfrm>
              <a:off x="3514797" y="2074423"/>
              <a:ext cx="2335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dirty="0"/>
                <a:t>3</a:t>
              </a:r>
            </a:p>
          </p:txBody>
        </p:sp>
        <p:sp>
          <p:nvSpPr>
            <p:cNvPr id="29" name="ZoneTexte 28">
              <a:extLst>
                <a:ext uri="{FF2B5EF4-FFF2-40B4-BE49-F238E27FC236}">
                  <a16:creationId xmlns="" xmlns:a16="http://schemas.microsoft.com/office/drawing/2014/main" id="{B4CDC0C7-864B-D945-AF4C-8B65FF620C91}"/>
                </a:ext>
              </a:extLst>
            </p:cNvPr>
            <p:cNvSpPr txBox="1"/>
            <p:nvPr/>
          </p:nvSpPr>
          <p:spPr>
            <a:xfrm>
              <a:off x="5569248" y="2098676"/>
              <a:ext cx="2335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dirty="0"/>
                <a:t>5</a:t>
              </a:r>
            </a:p>
          </p:txBody>
        </p:sp>
        <p:cxnSp>
          <p:nvCxnSpPr>
            <p:cNvPr id="30" name="Connecteur droit 29">
              <a:extLst>
                <a:ext uri="{FF2B5EF4-FFF2-40B4-BE49-F238E27FC236}">
                  <a16:creationId xmlns="" xmlns:a16="http://schemas.microsoft.com/office/drawing/2014/main" id="{0DB33E58-A148-C34B-95BB-5EFAC3C593F0}"/>
                </a:ext>
              </a:extLst>
            </p:cNvPr>
            <p:cNvCxnSpPr>
              <a:cxnSpLocks/>
            </p:cNvCxnSpPr>
            <p:nvPr/>
          </p:nvCxnSpPr>
          <p:spPr>
            <a:xfrm>
              <a:off x="7776216" y="2521374"/>
              <a:ext cx="0" cy="159064"/>
            </a:xfrm>
            <a:prstGeom prst="line">
              <a:avLst/>
            </a:prstGeom>
            <a:ln w="69850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ZoneTexte 30">
              <a:extLst>
                <a:ext uri="{FF2B5EF4-FFF2-40B4-BE49-F238E27FC236}">
                  <a16:creationId xmlns="" xmlns:a16="http://schemas.microsoft.com/office/drawing/2014/main" id="{3DE4F96A-32C8-E54F-9156-96EBF3469325}"/>
                </a:ext>
              </a:extLst>
            </p:cNvPr>
            <p:cNvSpPr txBox="1"/>
            <p:nvPr/>
          </p:nvSpPr>
          <p:spPr>
            <a:xfrm>
              <a:off x="7605811" y="2104194"/>
              <a:ext cx="2335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dirty="0"/>
                <a:t>7</a:t>
              </a:r>
            </a:p>
          </p:txBody>
        </p:sp>
      </p:grpSp>
      <p:grpSp>
        <p:nvGrpSpPr>
          <p:cNvPr id="32" name="Groupe 31">
            <a:extLst>
              <a:ext uri="{FF2B5EF4-FFF2-40B4-BE49-F238E27FC236}">
                <a16:creationId xmlns="" xmlns:a16="http://schemas.microsoft.com/office/drawing/2014/main" id="{FE3C4619-0DE0-BA47-B995-18E1F0AED55D}"/>
              </a:ext>
            </a:extLst>
          </p:cNvPr>
          <p:cNvGrpSpPr/>
          <p:nvPr/>
        </p:nvGrpSpPr>
        <p:grpSpPr>
          <a:xfrm>
            <a:off x="607982" y="2876209"/>
            <a:ext cx="8026438" cy="179843"/>
            <a:chOff x="606055" y="3020999"/>
            <a:chExt cx="8026438" cy="179843"/>
          </a:xfrm>
        </p:grpSpPr>
        <p:cxnSp>
          <p:nvCxnSpPr>
            <p:cNvPr id="33" name="Connecteur droit 32">
              <a:extLst>
                <a:ext uri="{FF2B5EF4-FFF2-40B4-BE49-F238E27FC236}">
                  <a16:creationId xmlns="" xmlns:a16="http://schemas.microsoft.com/office/drawing/2014/main" id="{DA8C4B4A-1B9C-F942-B0E0-B40551592BD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6055" y="3105717"/>
              <a:ext cx="8026438" cy="4916"/>
            </a:xfrm>
            <a:prstGeom prst="line">
              <a:avLst/>
            </a:prstGeom>
            <a:ln w="38100" cap="sq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cteur droit 33">
              <a:extLst>
                <a:ext uri="{FF2B5EF4-FFF2-40B4-BE49-F238E27FC236}">
                  <a16:creationId xmlns="" xmlns:a16="http://schemas.microsoft.com/office/drawing/2014/main" id="{A3AACE4F-CF58-E649-95B2-3C40140E3377}"/>
                </a:ext>
              </a:extLst>
            </p:cNvPr>
            <p:cNvCxnSpPr>
              <a:cxnSpLocks/>
            </p:cNvCxnSpPr>
            <p:nvPr/>
          </p:nvCxnSpPr>
          <p:spPr>
            <a:xfrm>
              <a:off x="606055" y="3027131"/>
              <a:ext cx="0" cy="169862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cteur droit 34">
              <a:extLst>
                <a:ext uri="{FF2B5EF4-FFF2-40B4-BE49-F238E27FC236}">
                  <a16:creationId xmlns="" xmlns:a16="http://schemas.microsoft.com/office/drawing/2014/main" id="{F32A2306-0661-9641-996E-BABE3EE630F9}"/>
                </a:ext>
              </a:extLst>
            </p:cNvPr>
            <p:cNvCxnSpPr>
              <a:cxnSpLocks/>
            </p:cNvCxnSpPr>
            <p:nvPr/>
          </p:nvCxnSpPr>
          <p:spPr>
            <a:xfrm>
              <a:off x="7366937" y="3021416"/>
              <a:ext cx="0" cy="172800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necteur droit 35">
              <a:extLst>
                <a:ext uri="{FF2B5EF4-FFF2-40B4-BE49-F238E27FC236}">
                  <a16:creationId xmlns="" xmlns:a16="http://schemas.microsoft.com/office/drawing/2014/main" id="{FAB8DD4F-AAD1-D746-9CAB-C82A41B258F5}"/>
                </a:ext>
              </a:extLst>
            </p:cNvPr>
            <p:cNvCxnSpPr>
              <a:cxnSpLocks/>
            </p:cNvCxnSpPr>
            <p:nvPr/>
          </p:nvCxnSpPr>
          <p:spPr>
            <a:xfrm>
              <a:off x="4077521" y="3027131"/>
              <a:ext cx="0" cy="169862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necteur droit 36">
              <a:extLst>
                <a:ext uri="{FF2B5EF4-FFF2-40B4-BE49-F238E27FC236}">
                  <a16:creationId xmlns="" xmlns:a16="http://schemas.microsoft.com/office/drawing/2014/main" id="{47B5F52A-DECE-BC45-A46D-D46BE589268C}"/>
                </a:ext>
              </a:extLst>
            </p:cNvPr>
            <p:cNvCxnSpPr>
              <a:cxnSpLocks/>
            </p:cNvCxnSpPr>
            <p:nvPr/>
          </p:nvCxnSpPr>
          <p:spPr>
            <a:xfrm>
              <a:off x="1616663" y="3025975"/>
              <a:ext cx="0" cy="169862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necteur droit 37">
              <a:extLst>
                <a:ext uri="{FF2B5EF4-FFF2-40B4-BE49-F238E27FC236}">
                  <a16:creationId xmlns="" xmlns:a16="http://schemas.microsoft.com/office/drawing/2014/main" id="{F5E80FFE-38E4-984D-8C22-B824EC47E82B}"/>
                </a:ext>
              </a:extLst>
            </p:cNvPr>
            <p:cNvCxnSpPr>
              <a:cxnSpLocks/>
            </p:cNvCxnSpPr>
            <p:nvPr/>
          </p:nvCxnSpPr>
          <p:spPr>
            <a:xfrm>
              <a:off x="2047087" y="3028042"/>
              <a:ext cx="0" cy="169862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necteur droit 38">
              <a:extLst>
                <a:ext uri="{FF2B5EF4-FFF2-40B4-BE49-F238E27FC236}">
                  <a16:creationId xmlns="" xmlns:a16="http://schemas.microsoft.com/office/drawing/2014/main" id="{CDFD6944-6DF0-6944-9AB0-0AC2874B069F}"/>
                </a:ext>
              </a:extLst>
            </p:cNvPr>
            <p:cNvCxnSpPr>
              <a:cxnSpLocks/>
            </p:cNvCxnSpPr>
            <p:nvPr/>
          </p:nvCxnSpPr>
          <p:spPr>
            <a:xfrm>
              <a:off x="2674885" y="3026081"/>
              <a:ext cx="0" cy="169862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necteur droit 39">
              <a:extLst>
                <a:ext uri="{FF2B5EF4-FFF2-40B4-BE49-F238E27FC236}">
                  <a16:creationId xmlns="" xmlns:a16="http://schemas.microsoft.com/office/drawing/2014/main" id="{7EC206F6-16F8-BC41-936B-89F2F62B83FD}"/>
                </a:ext>
              </a:extLst>
            </p:cNvPr>
            <p:cNvCxnSpPr>
              <a:cxnSpLocks/>
            </p:cNvCxnSpPr>
            <p:nvPr/>
          </p:nvCxnSpPr>
          <p:spPr>
            <a:xfrm>
              <a:off x="3285826" y="3028845"/>
              <a:ext cx="0" cy="169862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necteur droit 40">
              <a:extLst>
                <a:ext uri="{FF2B5EF4-FFF2-40B4-BE49-F238E27FC236}">
                  <a16:creationId xmlns="" xmlns:a16="http://schemas.microsoft.com/office/drawing/2014/main" id="{EF4DDA7C-FFE1-5C4F-A049-B3D1DA0B6A19}"/>
                </a:ext>
              </a:extLst>
            </p:cNvPr>
            <p:cNvCxnSpPr>
              <a:cxnSpLocks/>
            </p:cNvCxnSpPr>
            <p:nvPr/>
          </p:nvCxnSpPr>
          <p:spPr>
            <a:xfrm>
              <a:off x="6778589" y="3024964"/>
              <a:ext cx="0" cy="172800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necteur droit 41">
              <a:extLst>
                <a:ext uri="{FF2B5EF4-FFF2-40B4-BE49-F238E27FC236}">
                  <a16:creationId xmlns="" xmlns:a16="http://schemas.microsoft.com/office/drawing/2014/main" id="{48C44276-8A13-A549-801E-047BBFBC6461}"/>
                </a:ext>
              </a:extLst>
            </p:cNvPr>
            <p:cNvCxnSpPr>
              <a:cxnSpLocks/>
            </p:cNvCxnSpPr>
            <p:nvPr/>
          </p:nvCxnSpPr>
          <p:spPr>
            <a:xfrm>
              <a:off x="6159738" y="3025907"/>
              <a:ext cx="0" cy="172800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necteur droit 42">
              <a:extLst>
                <a:ext uri="{FF2B5EF4-FFF2-40B4-BE49-F238E27FC236}">
                  <a16:creationId xmlns="" xmlns:a16="http://schemas.microsoft.com/office/drawing/2014/main" id="{1282F9C8-D44B-E243-8495-36558F1A7BC3}"/>
                </a:ext>
              </a:extLst>
            </p:cNvPr>
            <p:cNvCxnSpPr>
              <a:cxnSpLocks/>
            </p:cNvCxnSpPr>
            <p:nvPr/>
          </p:nvCxnSpPr>
          <p:spPr>
            <a:xfrm>
              <a:off x="5094508" y="3020999"/>
              <a:ext cx="0" cy="172800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necteur droit 43">
              <a:extLst>
                <a:ext uri="{FF2B5EF4-FFF2-40B4-BE49-F238E27FC236}">
                  <a16:creationId xmlns="" xmlns:a16="http://schemas.microsoft.com/office/drawing/2014/main" id="{E9F40A4B-2664-7D4F-9815-24343096B4CF}"/>
                </a:ext>
              </a:extLst>
            </p:cNvPr>
            <p:cNvCxnSpPr>
              <a:cxnSpLocks/>
            </p:cNvCxnSpPr>
            <p:nvPr/>
          </p:nvCxnSpPr>
          <p:spPr>
            <a:xfrm>
              <a:off x="4672939" y="3025975"/>
              <a:ext cx="0" cy="172800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necteur droit 44">
              <a:extLst>
                <a:ext uri="{FF2B5EF4-FFF2-40B4-BE49-F238E27FC236}">
                  <a16:creationId xmlns="" xmlns:a16="http://schemas.microsoft.com/office/drawing/2014/main" id="{2E2A3E03-AC70-034A-A2BD-DD879938C4CA}"/>
                </a:ext>
              </a:extLst>
            </p:cNvPr>
            <p:cNvCxnSpPr>
              <a:cxnSpLocks/>
            </p:cNvCxnSpPr>
            <p:nvPr/>
          </p:nvCxnSpPr>
          <p:spPr>
            <a:xfrm>
              <a:off x="1215209" y="3029713"/>
              <a:ext cx="0" cy="169862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necteur droit 45">
              <a:extLst>
                <a:ext uri="{FF2B5EF4-FFF2-40B4-BE49-F238E27FC236}">
                  <a16:creationId xmlns="" xmlns:a16="http://schemas.microsoft.com/office/drawing/2014/main" id="{5B96E536-7F82-9940-9E22-CDE6225ACFB1}"/>
                </a:ext>
              </a:extLst>
            </p:cNvPr>
            <p:cNvCxnSpPr>
              <a:cxnSpLocks/>
            </p:cNvCxnSpPr>
            <p:nvPr/>
          </p:nvCxnSpPr>
          <p:spPr>
            <a:xfrm>
              <a:off x="2466024" y="3024825"/>
              <a:ext cx="0" cy="169862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necteur droit 46">
              <a:extLst>
                <a:ext uri="{FF2B5EF4-FFF2-40B4-BE49-F238E27FC236}">
                  <a16:creationId xmlns="" xmlns:a16="http://schemas.microsoft.com/office/drawing/2014/main" id="{84EC75A2-7996-1245-92A1-0B4C19225116}"/>
                </a:ext>
              </a:extLst>
            </p:cNvPr>
            <p:cNvCxnSpPr>
              <a:cxnSpLocks/>
            </p:cNvCxnSpPr>
            <p:nvPr/>
          </p:nvCxnSpPr>
          <p:spPr>
            <a:xfrm>
              <a:off x="809556" y="3026588"/>
              <a:ext cx="0" cy="169862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necteur droit 47">
              <a:extLst>
                <a:ext uri="{FF2B5EF4-FFF2-40B4-BE49-F238E27FC236}">
                  <a16:creationId xmlns="" xmlns:a16="http://schemas.microsoft.com/office/drawing/2014/main" id="{7E101FF3-9CD6-E94F-8E28-9D47B4EF315C}"/>
                </a:ext>
              </a:extLst>
            </p:cNvPr>
            <p:cNvCxnSpPr>
              <a:cxnSpLocks/>
            </p:cNvCxnSpPr>
            <p:nvPr/>
          </p:nvCxnSpPr>
          <p:spPr>
            <a:xfrm>
              <a:off x="3677036" y="3025975"/>
              <a:ext cx="0" cy="169862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necteur droit 48">
              <a:extLst>
                <a:ext uri="{FF2B5EF4-FFF2-40B4-BE49-F238E27FC236}">
                  <a16:creationId xmlns="" xmlns:a16="http://schemas.microsoft.com/office/drawing/2014/main" id="{4AAE8948-09EA-A44F-A103-A077AA03A594}"/>
                </a:ext>
              </a:extLst>
            </p:cNvPr>
            <p:cNvCxnSpPr>
              <a:cxnSpLocks/>
            </p:cNvCxnSpPr>
            <p:nvPr/>
          </p:nvCxnSpPr>
          <p:spPr>
            <a:xfrm>
              <a:off x="2881316" y="3028845"/>
              <a:ext cx="0" cy="169862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necteur droit 49">
              <a:extLst>
                <a:ext uri="{FF2B5EF4-FFF2-40B4-BE49-F238E27FC236}">
                  <a16:creationId xmlns="" xmlns:a16="http://schemas.microsoft.com/office/drawing/2014/main" id="{7E5F6DD1-B6E2-7F43-B4F8-3A9E7CFF06B3}"/>
                </a:ext>
              </a:extLst>
            </p:cNvPr>
            <p:cNvCxnSpPr>
              <a:cxnSpLocks/>
            </p:cNvCxnSpPr>
            <p:nvPr/>
          </p:nvCxnSpPr>
          <p:spPr>
            <a:xfrm>
              <a:off x="4277754" y="3025975"/>
              <a:ext cx="0" cy="169862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necteur droit 50">
              <a:extLst>
                <a:ext uri="{FF2B5EF4-FFF2-40B4-BE49-F238E27FC236}">
                  <a16:creationId xmlns="" xmlns:a16="http://schemas.microsoft.com/office/drawing/2014/main" id="{BC70F1BA-5BA2-724B-B8FF-81BC5F899E9B}"/>
                </a:ext>
              </a:extLst>
            </p:cNvPr>
            <p:cNvCxnSpPr>
              <a:cxnSpLocks/>
            </p:cNvCxnSpPr>
            <p:nvPr/>
          </p:nvCxnSpPr>
          <p:spPr>
            <a:xfrm>
              <a:off x="5737437" y="3020999"/>
              <a:ext cx="0" cy="172800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Connecteur droit 51">
              <a:extLst>
                <a:ext uri="{FF2B5EF4-FFF2-40B4-BE49-F238E27FC236}">
                  <a16:creationId xmlns="" xmlns:a16="http://schemas.microsoft.com/office/drawing/2014/main" id="{71EDF0CC-0985-6749-BE25-CD39CC950EAF}"/>
                </a:ext>
              </a:extLst>
            </p:cNvPr>
            <p:cNvCxnSpPr>
              <a:cxnSpLocks/>
            </p:cNvCxnSpPr>
            <p:nvPr/>
          </p:nvCxnSpPr>
          <p:spPr>
            <a:xfrm>
              <a:off x="5531759" y="3022843"/>
              <a:ext cx="0" cy="172800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necteur droit 52">
              <a:extLst>
                <a:ext uri="{FF2B5EF4-FFF2-40B4-BE49-F238E27FC236}">
                  <a16:creationId xmlns="" xmlns:a16="http://schemas.microsoft.com/office/drawing/2014/main" id="{9B77AD19-FC8D-494E-AFAE-C2427E04E7A4}"/>
                </a:ext>
              </a:extLst>
            </p:cNvPr>
            <p:cNvCxnSpPr>
              <a:cxnSpLocks/>
            </p:cNvCxnSpPr>
            <p:nvPr/>
          </p:nvCxnSpPr>
          <p:spPr>
            <a:xfrm>
              <a:off x="6366356" y="3025907"/>
              <a:ext cx="0" cy="172800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necteur droit 53">
              <a:extLst>
                <a:ext uri="{FF2B5EF4-FFF2-40B4-BE49-F238E27FC236}">
                  <a16:creationId xmlns="" xmlns:a16="http://schemas.microsoft.com/office/drawing/2014/main" id="{01DA4B71-02D2-D042-837E-A25A87AD0E1A}"/>
                </a:ext>
              </a:extLst>
            </p:cNvPr>
            <p:cNvCxnSpPr>
              <a:cxnSpLocks/>
            </p:cNvCxnSpPr>
            <p:nvPr/>
          </p:nvCxnSpPr>
          <p:spPr>
            <a:xfrm>
              <a:off x="7168309" y="3024763"/>
              <a:ext cx="0" cy="172800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onnecteur droit 54">
              <a:extLst>
                <a:ext uri="{FF2B5EF4-FFF2-40B4-BE49-F238E27FC236}">
                  <a16:creationId xmlns="" xmlns:a16="http://schemas.microsoft.com/office/drawing/2014/main" id="{67569074-759A-5C4B-A182-FEC285473316}"/>
                </a:ext>
              </a:extLst>
            </p:cNvPr>
            <p:cNvCxnSpPr>
              <a:cxnSpLocks/>
            </p:cNvCxnSpPr>
            <p:nvPr/>
          </p:nvCxnSpPr>
          <p:spPr>
            <a:xfrm>
              <a:off x="7762006" y="3028042"/>
              <a:ext cx="0" cy="172800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necteur droit 55">
              <a:extLst>
                <a:ext uri="{FF2B5EF4-FFF2-40B4-BE49-F238E27FC236}">
                  <a16:creationId xmlns="" xmlns:a16="http://schemas.microsoft.com/office/drawing/2014/main" id="{1D4D02B6-61FE-FF4A-846C-C3199D2FB73C}"/>
                </a:ext>
              </a:extLst>
            </p:cNvPr>
            <p:cNvCxnSpPr>
              <a:cxnSpLocks/>
            </p:cNvCxnSpPr>
            <p:nvPr/>
          </p:nvCxnSpPr>
          <p:spPr>
            <a:xfrm>
              <a:off x="8161622" y="3026300"/>
              <a:ext cx="0" cy="172800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Connecteur droit 56">
              <a:extLst>
                <a:ext uri="{FF2B5EF4-FFF2-40B4-BE49-F238E27FC236}">
                  <a16:creationId xmlns="" xmlns:a16="http://schemas.microsoft.com/office/drawing/2014/main" id="{A26EE942-6FA2-E44F-907B-B500831B364F}"/>
                </a:ext>
              </a:extLst>
            </p:cNvPr>
            <p:cNvCxnSpPr>
              <a:cxnSpLocks/>
            </p:cNvCxnSpPr>
            <p:nvPr/>
          </p:nvCxnSpPr>
          <p:spPr>
            <a:xfrm>
              <a:off x="8356940" y="3024729"/>
              <a:ext cx="0" cy="172800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Connecteur droit 57">
              <a:extLst>
                <a:ext uri="{FF2B5EF4-FFF2-40B4-BE49-F238E27FC236}">
                  <a16:creationId xmlns="" xmlns:a16="http://schemas.microsoft.com/office/drawing/2014/main" id="{0EA09C41-112A-E349-A657-AA9DA50F598F}"/>
                </a:ext>
              </a:extLst>
            </p:cNvPr>
            <p:cNvCxnSpPr>
              <a:cxnSpLocks/>
            </p:cNvCxnSpPr>
            <p:nvPr/>
          </p:nvCxnSpPr>
          <p:spPr>
            <a:xfrm>
              <a:off x="1015747" y="3029807"/>
              <a:ext cx="0" cy="169862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onnecteur droit 58">
              <a:extLst>
                <a:ext uri="{FF2B5EF4-FFF2-40B4-BE49-F238E27FC236}">
                  <a16:creationId xmlns="" xmlns:a16="http://schemas.microsoft.com/office/drawing/2014/main" id="{DCDCDA07-14D3-F34E-9EF7-61358B853C05}"/>
                </a:ext>
              </a:extLst>
            </p:cNvPr>
            <p:cNvCxnSpPr>
              <a:cxnSpLocks/>
            </p:cNvCxnSpPr>
            <p:nvPr/>
          </p:nvCxnSpPr>
          <p:spPr>
            <a:xfrm>
              <a:off x="1410240" y="3026410"/>
              <a:ext cx="0" cy="169862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Connecteur droit 59">
              <a:extLst>
                <a:ext uri="{FF2B5EF4-FFF2-40B4-BE49-F238E27FC236}">
                  <a16:creationId xmlns="" xmlns:a16="http://schemas.microsoft.com/office/drawing/2014/main" id="{44425F3F-9EE6-A94D-AE6D-7C7FA1FE61E4}"/>
                </a:ext>
              </a:extLst>
            </p:cNvPr>
            <p:cNvCxnSpPr>
              <a:cxnSpLocks/>
            </p:cNvCxnSpPr>
            <p:nvPr/>
          </p:nvCxnSpPr>
          <p:spPr>
            <a:xfrm>
              <a:off x="1827567" y="3022468"/>
              <a:ext cx="0" cy="169862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Connecteur droit 60">
              <a:extLst>
                <a:ext uri="{FF2B5EF4-FFF2-40B4-BE49-F238E27FC236}">
                  <a16:creationId xmlns="" xmlns:a16="http://schemas.microsoft.com/office/drawing/2014/main" id="{CE2F1481-DF90-9A41-925B-3D787ABE1282}"/>
                </a:ext>
              </a:extLst>
            </p:cNvPr>
            <p:cNvCxnSpPr>
              <a:cxnSpLocks/>
            </p:cNvCxnSpPr>
            <p:nvPr/>
          </p:nvCxnSpPr>
          <p:spPr>
            <a:xfrm>
              <a:off x="2255401" y="3026294"/>
              <a:ext cx="0" cy="169862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Connecteur droit 61">
              <a:extLst>
                <a:ext uri="{FF2B5EF4-FFF2-40B4-BE49-F238E27FC236}">
                  <a16:creationId xmlns="" xmlns:a16="http://schemas.microsoft.com/office/drawing/2014/main" id="{09AFF0E5-E6C5-DC4F-BDB6-B54EBE450EC6}"/>
                </a:ext>
              </a:extLst>
            </p:cNvPr>
            <p:cNvCxnSpPr>
              <a:cxnSpLocks/>
            </p:cNvCxnSpPr>
            <p:nvPr/>
          </p:nvCxnSpPr>
          <p:spPr>
            <a:xfrm>
              <a:off x="3085778" y="3028042"/>
              <a:ext cx="0" cy="169862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Connecteur droit 62">
              <a:extLst>
                <a:ext uri="{FF2B5EF4-FFF2-40B4-BE49-F238E27FC236}">
                  <a16:creationId xmlns="" xmlns:a16="http://schemas.microsoft.com/office/drawing/2014/main" id="{F09AAB5D-CFCE-4A48-AEE3-B2DFE066598F}"/>
                </a:ext>
              </a:extLst>
            </p:cNvPr>
            <p:cNvCxnSpPr>
              <a:cxnSpLocks/>
            </p:cNvCxnSpPr>
            <p:nvPr/>
          </p:nvCxnSpPr>
          <p:spPr>
            <a:xfrm>
              <a:off x="3485900" y="3028042"/>
              <a:ext cx="0" cy="169862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Connecteur droit 63">
              <a:extLst>
                <a:ext uri="{FF2B5EF4-FFF2-40B4-BE49-F238E27FC236}">
                  <a16:creationId xmlns="" xmlns:a16="http://schemas.microsoft.com/office/drawing/2014/main" id="{AC9C9FF4-38C7-A541-B36C-9498747FD6AA}"/>
                </a:ext>
              </a:extLst>
            </p:cNvPr>
            <p:cNvCxnSpPr>
              <a:cxnSpLocks/>
            </p:cNvCxnSpPr>
            <p:nvPr/>
          </p:nvCxnSpPr>
          <p:spPr>
            <a:xfrm>
              <a:off x="3873178" y="3025975"/>
              <a:ext cx="0" cy="169862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Connecteur droit 64">
              <a:extLst>
                <a:ext uri="{FF2B5EF4-FFF2-40B4-BE49-F238E27FC236}">
                  <a16:creationId xmlns="" xmlns:a16="http://schemas.microsoft.com/office/drawing/2014/main" id="{26F9C1AB-A2BE-3043-BE5A-C0C5A7D5C568}"/>
                </a:ext>
              </a:extLst>
            </p:cNvPr>
            <p:cNvCxnSpPr>
              <a:cxnSpLocks/>
            </p:cNvCxnSpPr>
            <p:nvPr/>
          </p:nvCxnSpPr>
          <p:spPr>
            <a:xfrm>
              <a:off x="4476428" y="3025975"/>
              <a:ext cx="0" cy="169862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Connecteur droit 65">
              <a:extLst>
                <a:ext uri="{FF2B5EF4-FFF2-40B4-BE49-F238E27FC236}">
                  <a16:creationId xmlns="" xmlns:a16="http://schemas.microsoft.com/office/drawing/2014/main" id="{62479B25-3D39-B646-91D1-B62AFE44ED2F}"/>
                </a:ext>
              </a:extLst>
            </p:cNvPr>
            <p:cNvCxnSpPr>
              <a:cxnSpLocks/>
            </p:cNvCxnSpPr>
            <p:nvPr/>
          </p:nvCxnSpPr>
          <p:spPr>
            <a:xfrm>
              <a:off x="4887134" y="3025907"/>
              <a:ext cx="0" cy="172800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Connecteur droit 66">
              <a:extLst>
                <a:ext uri="{FF2B5EF4-FFF2-40B4-BE49-F238E27FC236}">
                  <a16:creationId xmlns="" xmlns:a16="http://schemas.microsoft.com/office/drawing/2014/main" id="{362FE9EB-E61A-CD48-8B69-A6BEA6BE0BA4}"/>
                </a:ext>
              </a:extLst>
            </p:cNvPr>
            <p:cNvCxnSpPr>
              <a:cxnSpLocks/>
            </p:cNvCxnSpPr>
            <p:nvPr/>
          </p:nvCxnSpPr>
          <p:spPr>
            <a:xfrm>
              <a:off x="5312382" y="3020999"/>
              <a:ext cx="0" cy="172800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Connecteur droit 67">
              <a:extLst>
                <a:ext uri="{FF2B5EF4-FFF2-40B4-BE49-F238E27FC236}">
                  <a16:creationId xmlns="" xmlns:a16="http://schemas.microsoft.com/office/drawing/2014/main" id="{3C2BCC94-2554-9D49-AEFE-8EE5C4873226}"/>
                </a:ext>
              </a:extLst>
            </p:cNvPr>
            <p:cNvCxnSpPr>
              <a:cxnSpLocks/>
            </p:cNvCxnSpPr>
            <p:nvPr/>
          </p:nvCxnSpPr>
          <p:spPr>
            <a:xfrm>
              <a:off x="5949102" y="3025907"/>
              <a:ext cx="0" cy="172800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Connecteur droit 68">
              <a:extLst>
                <a:ext uri="{FF2B5EF4-FFF2-40B4-BE49-F238E27FC236}">
                  <a16:creationId xmlns="" xmlns:a16="http://schemas.microsoft.com/office/drawing/2014/main" id="{97229A9F-0238-C248-AD51-9072320D3AF5}"/>
                </a:ext>
              </a:extLst>
            </p:cNvPr>
            <p:cNvCxnSpPr>
              <a:cxnSpLocks/>
            </p:cNvCxnSpPr>
            <p:nvPr/>
          </p:nvCxnSpPr>
          <p:spPr>
            <a:xfrm>
              <a:off x="6580537" y="3024312"/>
              <a:ext cx="0" cy="172800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Connecteur droit 69">
              <a:extLst>
                <a:ext uri="{FF2B5EF4-FFF2-40B4-BE49-F238E27FC236}">
                  <a16:creationId xmlns="" xmlns:a16="http://schemas.microsoft.com/office/drawing/2014/main" id="{3BE34338-A152-BD44-B5EC-D5D4E82E8866}"/>
                </a:ext>
              </a:extLst>
            </p:cNvPr>
            <p:cNvCxnSpPr>
              <a:cxnSpLocks/>
            </p:cNvCxnSpPr>
            <p:nvPr/>
          </p:nvCxnSpPr>
          <p:spPr>
            <a:xfrm>
              <a:off x="6982780" y="3020999"/>
              <a:ext cx="0" cy="172800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Connecteur droit 70">
              <a:extLst>
                <a:ext uri="{FF2B5EF4-FFF2-40B4-BE49-F238E27FC236}">
                  <a16:creationId xmlns="" xmlns:a16="http://schemas.microsoft.com/office/drawing/2014/main" id="{B7D82691-9E27-9845-BF10-BE2C4D4D4057}"/>
                </a:ext>
              </a:extLst>
            </p:cNvPr>
            <p:cNvCxnSpPr>
              <a:cxnSpLocks/>
            </p:cNvCxnSpPr>
            <p:nvPr/>
          </p:nvCxnSpPr>
          <p:spPr>
            <a:xfrm>
              <a:off x="7564759" y="3021416"/>
              <a:ext cx="0" cy="172800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Connecteur droit 71">
              <a:extLst>
                <a:ext uri="{FF2B5EF4-FFF2-40B4-BE49-F238E27FC236}">
                  <a16:creationId xmlns="" xmlns:a16="http://schemas.microsoft.com/office/drawing/2014/main" id="{E5E67382-EA91-8041-AA48-E77B1C894636}"/>
                </a:ext>
              </a:extLst>
            </p:cNvPr>
            <p:cNvCxnSpPr>
              <a:cxnSpLocks/>
            </p:cNvCxnSpPr>
            <p:nvPr/>
          </p:nvCxnSpPr>
          <p:spPr>
            <a:xfrm>
              <a:off x="7960127" y="3020999"/>
              <a:ext cx="0" cy="172800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Connecteur droit 72">
              <a:extLst>
                <a:ext uri="{FF2B5EF4-FFF2-40B4-BE49-F238E27FC236}">
                  <a16:creationId xmlns="" xmlns:a16="http://schemas.microsoft.com/office/drawing/2014/main" id="{AC8F70C5-7C4A-1E49-82B6-F0B84EEE513C}"/>
                </a:ext>
              </a:extLst>
            </p:cNvPr>
            <p:cNvCxnSpPr>
              <a:cxnSpLocks/>
            </p:cNvCxnSpPr>
            <p:nvPr/>
          </p:nvCxnSpPr>
          <p:spPr>
            <a:xfrm>
              <a:off x="8553162" y="3025943"/>
              <a:ext cx="0" cy="172800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92610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8" descr="Image vectorielle simple chaise | Vecteurs publiqu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" name="AutoShape 10" descr="Image vectorielle simple chaise | Vecteurs publique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6" name="AutoShape 12" descr="Image vectorielle simple chaise | Vecteurs publique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8" name="Titre 1">
            <a:extLst>
              <a:ext uri="{FF2B5EF4-FFF2-40B4-BE49-F238E27FC236}">
                <a16:creationId xmlns="" xmlns:a16="http://schemas.microsoft.com/office/drawing/2014/main" id="{B9D31151-386D-A34D-BD51-DFE6EBAEB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6457585" cy="800894"/>
          </a:xfrm>
        </p:spPr>
        <p:txBody>
          <a:bodyPr/>
          <a:lstStyle/>
          <a:p>
            <a:pPr algn="ctr"/>
            <a:r>
              <a:rPr lang="fr-FR" dirty="0"/>
              <a:t>Quatrième situation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ZoneTexte 11">
                <a:extLst>
                  <a:ext uri="{FF2B5EF4-FFF2-40B4-BE49-F238E27FC236}">
                    <a16:creationId xmlns="" xmlns:a16="http://schemas.microsoft.com/office/drawing/2014/main" id="{2EDB9710-3F81-F247-B761-80223094704B}"/>
                  </a:ext>
                </a:extLst>
              </p:cNvPr>
              <p:cNvSpPr txBox="1"/>
              <p:nvPr/>
            </p:nvSpPr>
            <p:spPr>
              <a:xfrm>
                <a:off x="362315" y="1053604"/>
                <a:ext cx="6161776" cy="13645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400" dirty="0"/>
                  <a:t>Sachant qu’un verre contient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4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fr-FR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fr-FR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fr-FR" sz="2400" dirty="0">
                    <a:solidFill>
                      <a:schemeClr val="tx1"/>
                    </a:solidFill>
                  </a:rPr>
                  <a:t>  d’une bouteille,</a:t>
                </a:r>
              </a:p>
              <a:p>
                <a:r>
                  <a:rPr lang="fr-FR" sz="2400" dirty="0"/>
                  <a:t>combien faudra-t-il de bouteilles pour remplir 22 verres ?  </a:t>
                </a:r>
              </a:p>
            </p:txBody>
          </p:sp>
        </mc:Choice>
        <mc:Fallback xmlns=""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id="{2EDB9710-3F81-F247-B761-8022309470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315" y="1053604"/>
                <a:ext cx="6161776" cy="1364541"/>
              </a:xfrm>
              <a:prstGeom prst="rect">
                <a:avLst/>
              </a:prstGeom>
              <a:blipFill>
                <a:blip r:embed="rId3"/>
                <a:stretch>
                  <a:fillRect l="-1440" r="-412" b="-925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Image 2">
            <a:extLst>
              <a:ext uri="{FF2B5EF4-FFF2-40B4-BE49-F238E27FC236}">
                <a16:creationId xmlns="" xmlns:a16="http://schemas.microsoft.com/office/drawing/2014/main" id="{3825E9E1-8952-7843-A9A7-1373D24CA8C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78203" y="163977"/>
            <a:ext cx="1013018" cy="1767566"/>
          </a:xfrm>
          <a:prstGeom prst="rect">
            <a:avLst/>
          </a:prstGeom>
        </p:spPr>
      </p:pic>
      <p:pic>
        <p:nvPicPr>
          <p:cNvPr id="19" name="Picture 10" descr="https://encrypted-tbn0.gstatic.com/images?q=tbn%3AANd9GcRRDFM_YKPEgckMSR1XJYpoahGFxlsSrokzdkV0nEtw_7GiBq2AIx9XezRZ90NSrqtRj4qT6NnO&amp;usqp=CAc">
            <a:extLst>
              <a:ext uri="{FF2B5EF4-FFF2-40B4-BE49-F238E27FC236}">
                <a16:creationId xmlns="" xmlns:a16="http://schemas.microsoft.com/office/drawing/2014/main" id="{18707492-82E3-A244-8864-C0A6AC1644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14279" y="1016148"/>
            <a:ext cx="901071" cy="901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e 8">
            <a:extLst>
              <a:ext uri="{FF2B5EF4-FFF2-40B4-BE49-F238E27FC236}">
                <a16:creationId xmlns="" xmlns:a16="http://schemas.microsoft.com/office/drawing/2014/main" id="{8E90A1FA-657C-0E40-B3EE-A559FEEDC44A}"/>
              </a:ext>
            </a:extLst>
          </p:cNvPr>
          <p:cNvGrpSpPr/>
          <p:nvPr/>
        </p:nvGrpSpPr>
        <p:grpSpPr>
          <a:xfrm>
            <a:off x="440957" y="2429237"/>
            <a:ext cx="8458599" cy="627658"/>
            <a:chOff x="440957" y="2059372"/>
            <a:chExt cx="8458599" cy="627658"/>
          </a:xfrm>
        </p:grpSpPr>
        <p:sp>
          <p:nvSpPr>
            <p:cNvPr id="10" name="ZoneTexte 9">
              <a:extLst>
                <a:ext uri="{FF2B5EF4-FFF2-40B4-BE49-F238E27FC236}">
                  <a16:creationId xmlns="" xmlns:a16="http://schemas.microsoft.com/office/drawing/2014/main" id="{286C8DAC-98A0-B14D-8BBE-402904B42E8A}"/>
                </a:ext>
              </a:extLst>
            </p:cNvPr>
            <p:cNvSpPr txBox="1"/>
            <p:nvPr/>
          </p:nvSpPr>
          <p:spPr>
            <a:xfrm>
              <a:off x="440957" y="2059372"/>
              <a:ext cx="2335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dirty="0"/>
                <a:t>0</a:t>
              </a:r>
            </a:p>
          </p:txBody>
        </p:sp>
        <p:sp>
          <p:nvSpPr>
            <p:cNvPr id="11" name="ZoneTexte 10">
              <a:extLst>
                <a:ext uri="{FF2B5EF4-FFF2-40B4-BE49-F238E27FC236}">
                  <a16:creationId xmlns="" xmlns:a16="http://schemas.microsoft.com/office/drawing/2014/main" id="{B6702539-7A9C-D144-A788-4294EDB9B99F}"/>
                </a:ext>
              </a:extLst>
            </p:cNvPr>
            <p:cNvSpPr txBox="1"/>
            <p:nvPr/>
          </p:nvSpPr>
          <p:spPr>
            <a:xfrm>
              <a:off x="2521925" y="2066728"/>
              <a:ext cx="2335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dirty="0"/>
                <a:t>2</a:t>
              </a:r>
            </a:p>
          </p:txBody>
        </p:sp>
        <p:sp>
          <p:nvSpPr>
            <p:cNvPr id="14" name="ZoneTexte 13">
              <a:extLst>
                <a:ext uri="{FF2B5EF4-FFF2-40B4-BE49-F238E27FC236}">
                  <a16:creationId xmlns="" xmlns:a16="http://schemas.microsoft.com/office/drawing/2014/main" id="{47470DF6-7D9F-304E-9C33-3760334CDDCB}"/>
                </a:ext>
              </a:extLst>
            </p:cNvPr>
            <p:cNvSpPr txBox="1"/>
            <p:nvPr/>
          </p:nvSpPr>
          <p:spPr>
            <a:xfrm>
              <a:off x="4491018" y="2085722"/>
              <a:ext cx="2335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dirty="0"/>
                <a:t>4</a:t>
              </a:r>
            </a:p>
          </p:txBody>
        </p:sp>
        <p:cxnSp>
          <p:nvCxnSpPr>
            <p:cNvPr id="15" name="Connecteur droit 14">
              <a:extLst>
                <a:ext uri="{FF2B5EF4-FFF2-40B4-BE49-F238E27FC236}">
                  <a16:creationId xmlns="" xmlns:a16="http://schemas.microsoft.com/office/drawing/2014/main" id="{2979C562-8389-1E4E-8CEF-1B68115FB2D7}"/>
                </a:ext>
              </a:extLst>
            </p:cNvPr>
            <p:cNvCxnSpPr>
              <a:cxnSpLocks/>
            </p:cNvCxnSpPr>
            <p:nvPr/>
          </p:nvCxnSpPr>
          <p:spPr>
            <a:xfrm>
              <a:off x="617314" y="2602077"/>
              <a:ext cx="8282242" cy="0"/>
            </a:xfrm>
            <a:prstGeom prst="line">
              <a:avLst/>
            </a:prstGeom>
            <a:ln w="69850" cap="sq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cteur droit 16">
              <a:extLst>
                <a:ext uri="{FF2B5EF4-FFF2-40B4-BE49-F238E27FC236}">
                  <a16:creationId xmlns="" xmlns:a16="http://schemas.microsoft.com/office/drawing/2014/main" id="{E14DCA2D-66F2-ED49-8316-6FBC132E0D8F}"/>
                </a:ext>
              </a:extLst>
            </p:cNvPr>
            <p:cNvCxnSpPr>
              <a:cxnSpLocks/>
            </p:cNvCxnSpPr>
            <p:nvPr/>
          </p:nvCxnSpPr>
          <p:spPr>
            <a:xfrm>
              <a:off x="606055" y="2507807"/>
              <a:ext cx="0" cy="169862"/>
            </a:xfrm>
            <a:prstGeom prst="line">
              <a:avLst/>
            </a:prstGeom>
            <a:ln w="69850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eur droit 19">
              <a:extLst>
                <a:ext uri="{FF2B5EF4-FFF2-40B4-BE49-F238E27FC236}">
                  <a16:creationId xmlns="" xmlns:a16="http://schemas.microsoft.com/office/drawing/2014/main" id="{D452603D-522A-1347-8A74-86652DE1F3B8}"/>
                </a:ext>
              </a:extLst>
            </p:cNvPr>
            <p:cNvCxnSpPr>
              <a:cxnSpLocks/>
            </p:cNvCxnSpPr>
            <p:nvPr/>
          </p:nvCxnSpPr>
          <p:spPr>
            <a:xfrm>
              <a:off x="6774073" y="2518605"/>
              <a:ext cx="0" cy="159064"/>
            </a:xfrm>
            <a:prstGeom prst="line">
              <a:avLst/>
            </a:prstGeom>
            <a:ln w="69850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cteur droit 20">
              <a:extLst>
                <a:ext uri="{FF2B5EF4-FFF2-40B4-BE49-F238E27FC236}">
                  <a16:creationId xmlns="" xmlns:a16="http://schemas.microsoft.com/office/drawing/2014/main" id="{0A1F214D-1BD2-7548-98B3-06C46B5A370C}"/>
                </a:ext>
              </a:extLst>
            </p:cNvPr>
            <p:cNvCxnSpPr>
              <a:cxnSpLocks/>
            </p:cNvCxnSpPr>
            <p:nvPr/>
          </p:nvCxnSpPr>
          <p:spPr>
            <a:xfrm>
              <a:off x="2683413" y="2507807"/>
              <a:ext cx="0" cy="169862"/>
            </a:xfrm>
            <a:prstGeom prst="line">
              <a:avLst/>
            </a:prstGeom>
            <a:ln w="69850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cteur droit 21">
              <a:extLst>
                <a:ext uri="{FF2B5EF4-FFF2-40B4-BE49-F238E27FC236}">
                  <a16:creationId xmlns="" xmlns:a16="http://schemas.microsoft.com/office/drawing/2014/main" id="{D919A87D-33EE-4041-A926-484B5BBC2903}"/>
                </a:ext>
              </a:extLst>
            </p:cNvPr>
            <p:cNvCxnSpPr>
              <a:cxnSpLocks/>
            </p:cNvCxnSpPr>
            <p:nvPr/>
          </p:nvCxnSpPr>
          <p:spPr>
            <a:xfrm>
              <a:off x="4675246" y="2511345"/>
              <a:ext cx="0" cy="169862"/>
            </a:xfrm>
            <a:prstGeom prst="line">
              <a:avLst/>
            </a:prstGeom>
            <a:ln w="69850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ZoneTexte 22">
              <a:extLst>
                <a:ext uri="{FF2B5EF4-FFF2-40B4-BE49-F238E27FC236}">
                  <a16:creationId xmlns="" xmlns:a16="http://schemas.microsoft.com/office/drawing/2014/main" id="{34777978-D592-8A42-8F23-60613AD7ACC8}"/>
                </a:ext>
              </a:extLst>
            </p:cNvPr>
            <p:cNvSpPr txBox="1"/>
            <p:nvPr/>
          </p:nvSpPr>
          <p:spPr>
            <a:xfrm>
              <a:off x="6614791" y="2100586"/>
              <a:ext cx="2335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dirty="0"/>
                <a:t>6</a:t>
              </a:r>
            </a:p>
          </p:txBody>
        </p:sp>
        <p:cxnSp>
          <p:nvCxnSpPr>
            <p:cNvPr id="24" name="Connecteur droit 23">
              <a:extLst>
                <a:ext uri="{FF2B5EF4-FFF2-40B4-BE49-F238E27FC236}">
                  <a16:creationId xmlns="" xmlns:a16="http://schemas.microsoft.com/office/drawing/2014/main" id="{7D92F31E-FB45-D045-BF35-FC47F15A5532}"/>
                </a:ext>
              </a:extLst>
            </p:cNvPr>
            <p:cNvCxnSpPr>
              <a:cxnSpLocks/>
            </p:cNvCxnSpPr>
            <p:nvPr/>
          </p:nvCxnSpPr>
          <p:spPr>
            <a:xfrm>
              <a:off x="1627922" y="2515164"/>
              <a:ext cx="0" cy="169862"/>
            </a:xfrm>
            <a:prstGeom prst="line">
              <a:avLst/>
            </a:prstGeom>
            <a:ln w="69850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cteur droit 24">
              <a:extLst>
                <a:ext uri="{FF2B5EF4-FFF2-40B4-BE49-F238E27FC236}">
                  <a16:creationId xmlns="" xmlns:a16="http://schemas.microsoft.com/office/drawing/2014/main" id="{DFA1BF5D-BCE3-7548-ACDC-692BD5A1F5BE}"/>
                </a:ext>
              </a:extLst>
            </p:cNvPr>
            <p:cNvCxnSpPr>
              <a:cxnSpLocks/>
            </p:cNvCxnSpPr>
            <p:nvPr/>
          </p:nvCxnSpPr>
          <p:spPr>
            <a:xfrm>
              <a:off x="3684226" y="2507741"/>
              <a:ext cx="0" cy="169862"/>
            </a:xfrm>
            <a:prstGeom prst="line">
              <a:avLst/>
            </a:prstGeom>
            <a:ln w="69850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cteur droit 25">
              <a:extLst>
                <a:ext uri="{FF2B5EF4-FFF2-40B4-BE49-F238E27FC236}">
                  <a16:creationId xmlns="" xmlns:a16="http://schemas.microsoft.com/office/drawing/2014/main" id="{2E3C671B-D4DB-CF43-A3F1-7EAA804A14C1}"/>
                </a:ext>
              </a:extLst>
            </p:cNvPr>
            <p:cNvCxnSpPr>
              <a:cxnSpLocks/>
            </p:cNvCxnSpPr>
            <p:nvPr/>
          </p:nvCxnSpPr>
          <p:spPr>
            <a:xfrm>
              <a:off x="5748696" y="2517168"/>
              <a:ext cx="0" cy="169862"/>
            </a:xfrm>
            <a:prstGeom prst="line">
              <a:avLst/>
            </a:prstGeom>
            <a:ln w="69850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ZoneTexte 26">
              <a:extLst>
                <a:ext uri="{FF2B5EF4-FFF2-40B4-BE49-F238E27FC236}">
                  <a16:creationId xmlns="" xmlns:a16="http://schemas.microsoft.com/office/drawing/2014/main" id="{246E42C1-3704-1C47-8950-4AEA2BB9AE91}"/>
                </a:ext>
              </a:extLst>
            </p:cNvPr>
            <p:cNvSpPr txBox="1"/>
            <p:nvPr/>
          </p:nvSpPr>
          <p:spPr>
            <a:xfrm>
              <a:off x="1458877" y="2075513"/>
              <a:ext cx="2335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dirty="0"/>
                <a:t>1</a:t>
              </a:r>
            </a:p>
          </p:txBody>
        </p:sp>
        <p:sp>
          <p:nvSpPr>
            <p:cNvPr id="28" name="ZoneTexte 27">
              <a:extLst>
                <a:ext uri="{FF2B5EF4-FFF2-40B4-BE49-F238E27FC236}">
                  <a16:creationId xmlns="" xmlns:a16="http://schemas.microsoft.com/office/drawing/2014/main" id="{2F99EBF4-75C6-5942-98A3-826FAFBF393C}"/>
                </a:ext>
              </a:extLst>
            </p:cNvPr>
            <p:cNvSpPr txBox="1"/>
            <p:nvPr/>
          </p:nvSpPr>
          <p:spPr>
            <a:xfrm>
              <a:off x="3514797" y="2074423"/>
              <a:ext cx="2335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dirty="0"/>
                <a:t>3</a:t>
              </a:r>
            </a:p>
          </p:txBody>
        </p:sp>
        <p:sp>
          <p:nvSpPr>
            <p:cNvPr id="29" name="ZoneTexte 28">
              <a:extLst>
                <a:ext uri="{FF2B5EF4-FFF2-40B4-BE49-F238E27FC236}">
                  <a16:creationId xmlns="" xmlns:a16="http://schemas.microsoft.com/office/drawing/2014/main" id="{B4CDC0C7-864B-D945-AF4C-8B65FF620C91}"/>
                </a:ext>
              </a:extLst>
            </p:cNvPr>
            <p:cNvSpPr txBox="1"/>
            <p:nvPr/>
          </p:nvSpPr>
          <p:spPr>
            <a:xfrm>
              <a:off x="5569248" y="2098676"/>
              <a:ext cx="2335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dirty="0"/>
                <a:t>5</a:t>
              </a:r>
            </a:p>
          </p:txBody>
        </p:sp>
        <p:cxnSp>
          <p:nvCxnSpPr>
            <p:cNvPr id="30" name="Connecteur droit 29">
              <a:extLst>
                <a:ext uri="{FF2B5EF4-FFF2-40B4-BE49-F238E27FC236}">
                  <a16:creationId xmlns="" xmlns:a16="http://schemas.microsoft.com/office/drawing/2014/main" id="{0DB33E58-A148-C34B-95BB-5EFAC3C593F0}"/>
                </a:ext>
              </a:extLst>
            </p:cNvPr>
            <p:cNvCxnSpPr>
              <a:cxnSpLocks/>
            </p:cNvCxnSpPr>
            <p:nvPr/>
          </p:nvCxnSpPr>
          <p:spPr>
            <a:xfrm>
              <a:off x="7776216" y="2521374"/>
              <a:ext cx="0" cy="159064"/>
            </a:xfrm>
            <a:prstGeom prst="line">
              <a:avLst/>
            </a:prstGeom>
            <a:ln w="69850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ZoneTexte 30">
              <a:extLst>
                <a:ext uri="{FF2B5EF4-FFF2-40B4-BE49-F238E27FC236}">
                  <a16:creationId xmlns="" xmlns:a16="http://schemas.microsoft.com/office/drawing/2014/main" id="{3DE4F96A-32C8-E54F-9156-96EBF3469325}"/>
                </a:ext>
              </a:extLst>
            </p:cNvPr>
            <p:cNvSpPr txBox="1"/>
            <p:nvPr/>
          </p:nvSpPr>
          <p:spPr>
            <a:xfrm>
              <a:off x="7605811" y="2104194"/>
              <a:ext cx="2335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dirty="0"/>
                <a:t>7</a:t>
              </a:r>
            </a:p>
          </p:txBody>
        </p:sp>
      </p:grpSp>
      <p:grpSp>
        <p:nvGrpSpPr>
          <p:cNvPr id="32" name="Groupe 31">
            <a:extLst>
              <a:ext uri="{FF2B5EF4-FFF2-40B4-BE49-F238E27FC236}">
                <a16:creationId xmlns="" xmlns:a16="http://schemas.microsoft.com/office/drawing/2014/main" id="{FE3C4619-0DE0-BA47-B995-18E1F0AED55D}"/>
              </a:ext>
            </a:extLst>
          </p:cNvPr>
          <p:cNvGrpSpPr/>
          <p:nvPr/>
        </p:nvGrpSpPr>
        <p:grpSpPr>
          <a:xfrm>
            <a:off x="607982" y="2876209"/>
            <a:ext cx="8026438" cy="179843"/>
            <a:chOff x="606055" y="3020999"/>
            <a:chExt cx="8026438" cy="179843"/>
          </a:xfrm>
        </p:grpSpPr>
        <p:cxnSp>
          <p:nvCxnSpPr>
            <p:cNvPr id="33" name="Connecteur droit 32">
              <a:extLst>
                <a:ext uri="{FF2B5EF4-FFF2-40B4-BE49-F238E27FC236}">
                  <a16:creationId xmlns="" xmlns:a16="http://schemas.microsoft.com/office/drawing/2014/main" id="{DA8C4B4A-1B9C-F942-B0E0-B40551592BD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6055" y="3105717"/>
              <a:ext cx="8026438" cy="4916"/>
            </a:xfrm>
            <a:prstGeom prst="line">
              <a:avLst/>
            </a:prstGeom>
            <a:ln w="38100" cap="sq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cteur droit 33">
              <a:extLst>
                <a:ext uri="{FF2B5EF4-FFF2-40B4-BE49-F238E27FC236}">
                  <a16:creationId xmlns="" xmlns:a16="http://schemas.microsoft.com/office/drawing/2014/main" id="{A3AACE4F-CF58-E649-95B2-3C40140E3377}"/>
                </a:ext>
              </a:extLst>
            </p:cNvPr>
            <p:cNvCxnSpPr>
              <a:cxnSpLocks/>
            </p:cNvCxnSpPr>
            <p:nvPr/>
          </p:nvCxnSpPr>
          <p:spPr>
            <a:xfrm>
              <a:off x="606055" y="3027131"/>
              <a:ext cx="0" cy="169862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cteur droit 34">
              <a:extLst>
                <a:ext uri="{FF2B5EF4-FFF2-40B4-BE49-F238E27FC236}">
                  <a16:creationId xmlns="" xmlns:a16="http://schemas.microsoft.com/office/drawing/2014/main" id="{F32A2306-0661-9641-996E-BABE3EE630F9}"/>
                </a:ext>
              </a:extLst>
            </p:cNvPr>
            <p:cNvCxnSpPr>
              <a:cxnSpLocks/>
            </p:cNvCxnSpPr>
            <p:nvPr/>
          </p:nvCxnSpPr>
          <p:spPr>
            <a:xfrm>
              <a:off x="7366937" y="3021416"/>
              <a:ext cx="0" cy="172800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necteur droit 35">
              <a:extLst>
                <a:ext uri="{FF2B5EF4-FFF2-40B4-BE49-F238E27FC236}">
                  <a16:creationId xmlns="" xmlns:a16="http://schemas.microsoft.com/office/drawing/2014/main" id="{FAB8DD4F-AAD1-D746-9CAB-C82A41B258F5}"/>
                </a:ext>
              </a:extLst>
            </p:cNvPr>
            <p:cNvCxnSpPr>
              <a:cxnSpLocks/>
            </p:cNvCxnSpPr>
            <p:nvPr/>
          </p:nvCxnSpPr>
          <p:spPr>
            <a:xfrm>
              <a:off x="4077521" y="3027131"/>
              <a:ext cx="0" cy="169862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necteur droit 36">
              <a:extLst>
                <a:ext uri="{FF2B5EF4-FFF2-40B4-BE49-F238E27FC236}">
                  <a16:creationId xmlns="" xmlns:a16="http://schemas.microsoft.com/office/drawing/2014/main" id="{47B5F52A-DECE-BC45-A46D-D46BE589268C}"/>
                </a:ext>
              </a:extLst>
            </p:cNvPr>
            <p:cNvCxnSpPr>
              <a:cxnSpLocks/>
            </p:cNvCxnSpPr>
            <p:nvPr/>
          </p:nvCxnSpPr>
          <p:spPr>
            <a:xfrm>
              <a:off x="1616663" y="3025975"/>
              <a:ext cx="0" cy="169862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necteur droit 37">
              <a:extLst>
                <a:ext uri="{FF2B5EF4-FFF2-40B4-BE49-F238E27FC236}">
                  <a16:creationId xmlns="" xmlns:a16="http://schemas.microsoft.com/office/drawing/2014/main" id="{F5E80FFE-38E4-984D-8C22-B824EC47E82B}"/>
                </a:ext>
              </a:extLst>
            </p:cNvPr>
            <p:cNvCxnSpPr>
              <a:cxnSpLocks/>
            </p:cNvCxnSpPr>
            <p:nvPr/>
          </p:nvCxnSpPr>
          <p:spPr>
            <a:xfrm>
              <a:off x="2047087" y="3028042"/>
              <a:ext cx="0" cy="169862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necteur droit 38">
              <a:extLst>
                <a:ext uri="{FF2B5EF4-FFF2-40B4-BE49-F238E27FC236}">
                  <a16:creationId xmlns="" xmlns:a16="http://schemas.microsoft.com/office/drawing/2014/main" id="{CDFD6944-6DF0-6944-9AB0-0AC2874B069F}"/>
                </a:ext>
              </a:extLst>
            </p:cNvPr>
            <p:cNvCxnSpPr>
              <a:cxnSpLocks/>
            </p:cNvCxnSpPr>
            <p:nvPr/>
          </p:nvCxnSpPr>
          <p:spPr>
            <a:xfrm>
              <a:off x="2674885" y="3026081"/>
              <a:ext cx="0" cy="169862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necteur droit 39">
              <a:extLst>
                <a:ext uri="{FF2B5EF4-FFF2-40B4-BE49-F238E27FC236}">
                  <a16:creationId xmlns="" xmlns:a16="http://schemas.microsoft.com/office/drawing/2014/main" id="{7EC206F6-16F8-BC41-936B-89F2F62B83FD}"/>
                </a:ext>
              </a:extLst>
            </p:cNvPr>
            <p:cNvCxnSpPr>
              <a:cxnSpLocks/>
            </p:cNvCxnSpPr>
            <p:nvPr/>
          </p:nvCxnSpPr>
          <p:spPr>
            <a:xfrm>
              <a:off x="3285826" y="3028845"/>
              <a:ext cx="0" cy="169862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necteur droit 40">
              <a:extLst>
                <a:ext uri="{FF2B5EF4-FFF2-40B4-BE49-F238E27FC236}">
                  <a16:creationId xmlns="" xmlns:a16="http://schemas.microsoft.com/office/drawing/2014/main" id="{EF4DDA7C-FFE1-5C4F-A049-B3D1DA0B6A19}"/>
                </a:ext>
              </a:extLst>
            </p:cNvPr>
            <p:cNvCxnSpPr>
              <a:cxnSpLocks/>
            </p:cNvCxnSpPr>
            <p:nvPr/>
          </p:nvCxnSpPr>
          <p:spPr>
            <a:xfrm>
              <a:off x="6778589" y="3024964"/>
              <a:ext cx="0" cy="172800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necteur droit 41">
              <a:extLst>
                <a:ext uri="{FF2B5EF4-FFF2-40B4-BE49-F238E27FC236}">
                  <a16:creationId xmlns="" xmlns:a16="http://schemas.microsoft.com/office/drawing/2014/main" id="{48C44276-8A13-A549-801E-047BBFBC6461}"/>
                </a:ext>
              </a:extLst>
            </p:cNvPr>
            <p:cNvCxnSpPr>
              <a:cxnSpLocks/>
            </p:cNvCxnSpPr>
            <p:nvPr/>
          </p:nvCxnSpPr>
          <p:spPr>
            <a:xfrm>
              <a:off x="6159738" y="3025907"/>
              <a:ext cx="0" cy="172800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necteur droit 42">
              <a:extLst>
                <a:ext uri="{FF2B5EF4-FFF2-40B4-BE49-F238E27FC236}">
                  <a16:creationId xmlns="" xmlns:a16="http://schemas.microsoft.com/office/drawing/2014/main" id="{1282F9C8-D44B-E243-8495-36558F1A7BC3}"/>
                </a:ext>
              </a:extLst>
            </p:cNvPr>
            <p:cNvCxnSpPr>
              <a:cxnSpLocks/>
            </p:cNvCxnSpPr>
            <p:nvPr/>
          </p:nvCxnSpPr>
          <p:spPr>
            <a:xfrm>
              <a:off x="5094508" y="3020999"/>
              <a:ext cx="0" cy="172800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necteur droit 43">
              <a:extLst>
                <a:ext uri="{FF2B5EF4-FFF2-40B4-BE49-F238E27FC236}">
                  <a16:creationId xmlns="" xmlns:a16="http://schemas.microsoft.com/office/drawing/2014/main" id="{E9F40A4B-2664-7D4F-9815-24343096B4CF}"/>
                </a:ext>
              </a:extLst>
            </p:cNvPr>
            <p:cNvCxnSpPr>
              <a:cxnSpLocks/>
            </p:cNvCxnSpPr>
            <p:nvPr/>
          </p:nvCxnSpPr>
          <p:spPr>
            <a:xfrm>
              <a:off x="4672939" y="3025975"/>
              <a:ext cx="0" cy="172800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necteur droit 44">
              <a:extLst>
                <a:ext uri="{FF2B5EF4-FFF2-40B4-BE49-F238E27FC236}">
                  <a16:creationId xmlns="" xmlns:a16="http://schemas.microsoft.com/office/drawing/2014/main" id="{2E2A3E03-AC70-034A-A2BD-DD879938C4CA}"/>
                </a:ext>
              </a:extLst>
            </p:cNvPr>
            <p:cNvCxnSpPr>
              <a:cxnSpLocks/>
            </p:cNvCxnSpPr>
            <p:nvPr/>
          </p:nvCxnSpPr>
          <p:spPr>
            <a:xfrm>
              <a:off x="1215209" y="3029713"/>
              <a:ext cx="0" cy="169862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necteur droit 45">
              <a:extLst>
                <a:ext uri="{FF2B5EF4-FFF2-40B4-BE49-F238E27FC236}">
                  <a16:creationId xmlns="" xmlns:a16="http://schemas.microsoft.com/office/drawing/2014/main" id="{5B96E536-7F82-9940-9E22-CDE6225ACFB1}"/>
                </a:ext>
              </a:extLst>
            </p:cNvPr>
            <p:cNvCxnSpPr>
              <a:cxnSpLocks/>
            </p:cNvCxnSpPr>
            <p:nvPr/>
          </p:nvCxnSpPr>
          <p:spPr>
            <a:xfrm>
              <a:off x="2466024" y="3024825"/>
              <a:ext cx="0" cy="169862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necteur droit 46">
              <a:extLst>
                <a:ext uri="{FF2B5EF4-FFF2-40B4-BE49-F238E27FC236}">
                  <a16:creationId xmlns="" xmlns:a16="http://schemas.microsoft.com/office/drawing/2014/main" id="{84EC75A2-7996-1245-92A1-0B4C19225116}"/>
                </a:ext>
              </a:extLst>
            </p:cNvPr>
            <p:cNvCxnSpPr>
              <a:cxnSpLocks/>
            </p:cNvCxnSpPr>
            <p:nvPr/>
          </p:nvCxnSpPr>
          <p:spPr>
            <a:xfrm>
              <a:off x="809556" y="3026588"/>
              <a:ext cx="0" cy="169862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necteur droit 47">
              <a:extLst>
                <a:ext uri="{FF2B5EF4-FFF2-40B4-BE49-F238E27FC236}">
                  <a16:creationId xmlns="" xmlns:a16="http://schemas.microsoft.com/office/drawing/2014/main" id="{7E101FF3-9CD6-E94F-8E28-9D47B4EF315C}"/>
                </a:ext>
              </a:extLst>
            </p:cNvPr>
            <p:cNvCxnSpPr>
              <a:cxnSpLocks/>
            </p:cNvCxnSpPr>
            <p:nvPr/>
          </p:nvCxnSpPr>
          <p:spPr>
            <a:xfrm>
              <a:off x="3677036" y="3025975"/>
              <a:ext cx="0" cy="169862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necteur droit 48">
              <a:extLst>
                <a:ext uri="{FF2B5EF4-FFF2-40B4-BE49-F238E27FC236}">
                  <a16:creationId xmlns="" xmlns:a16="http://schemas.microsoft.com/office/drawing/2014/main" id="{4AAE8948-09EA-A44F-A103-A077AA03A594}"/>
                </a:ext>
              </a:extLst>
            </p:cNvPr>
            <p:cNvCxnSpPr>
              <a:cxnSpLocks/>
            </p:cNvCxnSpPr>
            <p:nvPr/>
          </p:nvCxnSpPr>
          <p:spPr>
            <a:xfrm>
              <a:off x="2881316" y="3028845"/>
              <a:ext cx="0" cy="169862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necteur droit 49">
              <a:extLst>
                <a:ext uri="{FF2B5EF4-FFF2-40B4-BE49-F238E27FC236}">
                  <a16:creationId xmlns="" xmlns:a16="http://schemas.microsoft.com/office/drawing/2014/main" id="{7E5F6DD1-B6E2-7F43-B4F8-3A9E7CFF06B3}"/>
                </a:ext>
              </a:extLst>
            </p:cNvPr>
            <p:cNvCxnSpPr>
              <a:cxnSpLocks/>
            </p:cNvCxnSpPr>
            <p:nvPr/>
          </p:nvCxnSpPr>
          <p:spPr>
            <a:xfrm>
              <a:off x="4277754" y="3025975"/>
              <a:ext cx="0" cy="169862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necteur droit 50">
              <a:extLst>
                <a:ext uri="{FF2B5EF4-FFF2-40B4-BE49-F238E27FC236}">
                  <a16:creationId xmlns="" xmlns:a16="http://schemas.microsoft.com/office/drawing/2014/main" id="{BC70F1BA-5BA2-724B-B8FF-81BC5F899E9B}"/>
                </a:ext>
              </a:extLst>
            </p:cNvPr>
            <p:cNvCxnSpPr>
              <a:cxnSpLocks/>
            </p:cNvCxnSpPr>
            <p:nvPr/>
          </p:nvCxnSpPr>
          <p:spPr>
            <a:xfrm>
              <a:off x="5737437" y="3020999"/>
              <a:ext cx="0" cy="172800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Connecteur droit 51">
              <a:extLst>
                <a:ext uri="{FF2B5EF4-FFF2-40B4-BE49-F238E27FC236}">
                  <a16:creationId xmlns="" xmlns:a16="http://schemas.microsoft.com/office/drawing/2014/main" id="{71EDF0CC-0985-6749-BE25-CD39CC950EAF}"/>
                </a:ext>
              </a:extLst>
            </p:cNvPr>
            <p:cNvCxnSpPr>
              <a:cxnSpLocks/>
            </p:cNvCxnSpPr>
            <p:nvPr/>
          </p:nvCxnSpPr>
          <p:spPr>
            <a:xfrm>
              <a:off x="5531759" y="3022843"/>
              <a:ext cx="0" cy="172800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necteur droit 52">
              <a:extLst>
                <a:ext uri="{FF2B5EF4-FFF2-40B4-BE49-F238E27FC236}">
                  <a16:creationId xmlns="" xmlns:a16="http://schemas.microsoft.com/office/drawing/2014/main" id="{9B77AD19-FC8D-494E-AFAE-C2427E04E7A4}"/>
                </a:ext>
              </a:extLst>
            </p:cNvPr>
            <p:cNvCxnSpPr>
              <a:cxnSpLocks/>
            </p:cNvCxnSpPr>
            <p:nvPr/>
          </p:nvCxnSpPr>
          <p:spPr>
            <a:xfrm>
              <a:off x="6366356" y="3025907"/>
              <a:ext cx="0" cy="172800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necteur droit 53">
              <a:extLst>
                <a:ext uri="{FF2B5EF4-FFF2-40B4-BE49-F238E27FC236}">
                  <a16:creationId xmlns="" xmlns:a16="http://schemas.microsoft.com/office/drawing/2014/main" id="{01DA4B71-02D2-D042-837E-A25A87AD0E1A}"/>
                </a:ext>
              </a:extLst>
            </p:cNvPr>
            <p:cNvCxnSpPr>
              <a:cxnSpLocks/>
            </p:cNvCxnSpPr>
            <p:nvPr/>
          </p:nvCxnSpPr>
          <p:spPr>
            <a:xfrm>
              <a:off x="7168309" y="3024763"/>
              <a:ext cx="0" cy="172800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onnecteur droit 54">
              <a:extLst>
                <a:ext uri="{FF2B5EF4-FFF2-40B4-BE49-F238E27FC236}">
                  <a16:creationId xmlns="" xmlns:a16="http://schemas.microsoft.com/office/drawing/2014/main" id="{67569074-759A-5C4B-A182-FEC285473316}"/>
                </a:ext>
              </a:extLst>
            </p:cNvPr>
            <p:cNvCxnSpPr>
              <a:cxnSpLocks/>
            </p:cNvCxnSpPr>
            <p:nvPr/>
          </p:nvCxnSpPr>
          <p:spPr>
            <a:xfrm>
              <a:off x="7762006" y="3028042"/>
              <a:ext cx="0" cy="172800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necteur droit 55">
              <a:extLst>
                <a:ext uri="{FF2B5EF4-FFF2-40B4-BE49-F238E27FC236}">
                  <a16:creationId xmlns="" xmlns:a16="http://schemas.microsoft.com/office/drawing/2014/main" id="{1D4D02B6-61FE-FF4A-846C-C3199D2FB73C}"/>
                </a:ext>
              </a:extLst>
            </p:cNvPr>
            <p:cNvCxnSpPr>
              <a:cxnSpLocks/>
            </p:cNvCxnSpPr>
            <p:nvPr/>
          </p:nvCxnSpPr>
          <p:spPr>
            <a:xfrm>
              <a:off x="8161622" y="3026300"/>
              <a:ext cx="0" cy="172800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Connecteur droit 56">
              <a:extLst>
                <a:ext uri="{FF2B5EF4-FFF2-40B4-BE49-F238E27FC236}">
                  <a16:creationId xmlns="" xmlns:a16="http://schemas.microsoft.com/office/drawing/2014/main" id="{A26EE942-6FA2-E44F-907B-B500831B364F}"/>
                </a:ext>
              </a:extLst>
            </p:cNvPr>
            <p:cNvCxnSpPr>
              <a:cxnSpLocks/>
            </p:cNvCxnSpPr>
            <p:nvPr/>
          </p:nvCxnSpPr>
          <p:spPr>
            <a:xfrm>
              <a:off x="8356940" y="3024729"/>
              <a:ext cx="0" cy="172800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Connecteur droit 57">
              <a:extLst>
                <a:ext uri="{FF2B5EF4-FFF2-40B4-BE49-F238E27FC236}">
                  <a16:creationId xmlns="" xmlns:a16="http://schemas.microsoft.com/office/drawing/2014/main" id="{0EA09C41-112A-E349-A657-AA9DA50F598F}"/>
                </a:ext>
              </a:extLst>
            </p:cNvPr>
            <p:cNvCxnSpPr>
              <a:cxnSpLocks/>
            </p:cNvCxnSpPr>
            <p:nvPr/>
          </p:nvCxnSpPr>
          <p:spPr>
            <a:xfrm>
              <a:off x="1015747" y="3029807"/>
              <a:ext cx="0" cy="169862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onnecteur droit 58">
              <a:extLst>
                <a:ext uri="{FF2B5EF4-FFF2-40B4-BE49-F238E27FC236}">
                  <a16:creationId xmlns="" xmlns:a16="http://schemas.microsoft.com/office/drawing/2014/main" id="{DCDCDA07-14D3-F34E-9EF7-61358B853C05}"/>
                </a:ext>
              </a:extLst>
            </p:cNvPr>
            <p:cNvCxnSpPr>
              <a:cxnSpLocks/>
            </p:cNvCxnSpPr>
            <p:nvPr/>
          </p:nvCxnSpPr>
          <p:spPr>
            <a:xfrm>
              <a:off x="1410240" y="3026410"/>
              <a:ext cx="0" cy="169862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Connecteur droit 59">
              <a:extLst>
                <a:ext uri="{FF2B5EF4-FFF2-40B4-BE49-F238E27FC236}">
                  <a16:creationId xmlns="" xmlns:a16="http://schemas.microsoft.com/office/drawing/2014/main" id="{44425F3F-9EE6-A94D-AE6D-7C7FA1FE61E4}"/>
                </a:ext>
              </a:extLst>
            </p:cNvPr>
            <p:cNvCxnSpPr>
              <a:cxnSpLocks/>
            </p:cNvCxnSpPr>
            <p:nvPr/>
          </p:nvCxnSpPr>
          <p:spPr>
            <a:xfrm>
              <a:off x="1827567" y="3022468"/>
              <a:ext cx="0" cy="169862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Connecteur droit 60">
              <a:extLst>
                <a:ext uri="{FF2B5EF4-FFF2-40B4-BE49-F238E27FC236}">
                  <a16:creationId xmlns="" xmlns:a16="http://schemas.microsoft.com/office/drawing/2014/main" id="{CE2F1481-DF90-9A41-925B-3D787ABE1282}"/>
                </a:ext>
              </a:extLst>
            </p:cNvPr>
            <p:cNvCxnSpPr>
              <a:cxnSpLocks/>
            </p:cNvCxnSpPr>
            <p:nvPr/>
          </p:nvCxnSpPr>
          <p:spPr>
            <a:xfrm>
              <a:off x="2255401" y="3026294"/>
              <a:ext cx="0" cy="169862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Connecteur droit 61">
              <a:extLst>
                <a:ext uri="{FF2B5EF4-FFF2-40B4-BE49-F238E27FC236}">
                  <a16:creationId xmlns="" xmlns:a16="http://schemas.microsoft.com/office/drawing/2014/main" id="{09AFF0E5-E6C5-DC4F-BDB6-B54EBE450EC6}"/>
                </a:ext>
              </a:extLst>
            </p:cNvPr>
            <p:cNvCxnSpPr>
              <a:cxnSpLocks/>
            </p:cNvCxnSpPr>
            <p:nvPr/>
          </p:nvCxnSpPr>
          <p:spPr>
            <a:xfrm>
              <a:off x="3085778" y="3028042"/>
              <a:ext cx="0" cy="169862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Connecteur droit 62">
              <a:extLst>
                <a:ext uri="{FF2B5EF4-FFF2-40B4-BE49-F238E27FC236}">
                  <a16:creationId xmlns="" xmlns:a16="http://schemas.microsoft.com/office/drawing/2014/main" id="{F09AAB5D-CFCE-4A48-AEE3-B2DFE066598F}"/>
                </a:ext>
              </a:extLst>
            </p:cNvPr>
            <p:cNvCxnSpPr>
              <a:cxnSpLocks/>
            </p:cNvCxnSpPr>
            <p:nvPr/>
          </p:nvCxnSpPr>
          <p:spPr>
            <a:xfrm>
              <a:off x="3485900" y="3028042"/>
              <a:ext cx="0" cy="169862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Connecteur droit 63">
              <a:extLst>
                <a:ext uri="{FF2B5EF4-FFF2-40B4-BE49-F238E27FC236}">
                  <a16:creationId xmlns="" xmlns:a16="http://schemas.microsoft.com/office/drawing/2014/main" id="{AC9C9FF4-38C7-A541-B36C-9498747FD6AA}"/>
                </a:ext>
              </a:extLst>
            </p:cNvPr>
            <p:cNvCxnSpPr>
              <a:cxnSpLocks/>
            </p:cNvCxnSpPr>
            <p:nvPr/>
          </p:nvCxnSpPr>
          <p:spPr>
            <a:xfrm>
              <a:off x="3873178" y="3025975"/>
              <a:ext cx="0" cy="169862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Connecteur droit 64">
              <a:extLst>
                <a:ext uri="{FF2B5EF4-FFF2-40B4-BE49-F238E27FC236}">
                  <a16:creationId xmlns="" xmlns:a16="http://schemas.microsoft.com/office/drawing/2014/main" id="{26F9C1AB-A2BE-3043-BE5A-C0C5A7D5C568}"/>
                </a:ext>
              </a:extLst>
            </p:cNvPr>
            <p:cNvCxnSpPr>
              <a:cxnSpLocks/>
            </p:cNvCxnSpPr>
            <p:nvPr/>
          </p:nvCxnSpPr>
          <p:spPr>
            <a:xfrm>
              <a:off x="4476428" y="3025975"/>
              <a:ext cx="0" cy="169862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Connecteur droit 65">
              <a:extLst>
                <a:ext uri="{FF2B5EF4-FFF2-40B4-BE49-F238E27FC236}">
                  <a16:creationId xmlns="" xmlns:a16="http://schemas.microsoft.com/office/drawing/2014/main" id="{62479B25-3D39-B646-91D1-B62AFE44ED2F}"/>
                </a:ext>
              </a:extLst>
            </p:cNvPr>
            <p:cNvCxnSpPr>
              <a:cxnSpLocks/>
            </p:cNvCxnSpPr>
            <p:nvPr/>
          </p:nvCxnSpPr>
          <p:spPr>
            <a:xfrm>
              <a:off x="4887134" y="3025907"/>
              <a:ext cx="0" cy="172800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Connecteur droit 66">
              <a:extLst>
                <a:ext uri="{FF2B5EF4-FFF2-40B4-BE49-F238E27FC236}">
                  <a16:creationId xmlns="" xmlns:a16="http://schemas.microsoft.com/office/drawing/2014/main" id="{362FE9EB-E61A-CD48-8B69-A6BEA6BE0BA4}"/>
                </a:ext>
              </a:extLst>
            </p:cNvPr>
            <p:cNvCxnSpPr>
              <a:cxnSpLocks/>
            </p:cNvCxnSpPr>
            <p:nvPr/>
          </p:nvCxnSpPr>
          <p:spPr>
            <a:xfrm>
              <a:off x="5312382" y="3020999"/>
              <a:ext cx="0" cy="172800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Connecteur droit 67">
              <a:extLst>
                <a:ext uri="{FF2B5EF4-FFF2-40B4-BE49-F238E27FC236}">
                  <a16:creationId xmlns="" xmlns:a16="http://schemas.microsoft.com/office/drawing/2014/main" id="{3C2BCC94-2554-9D49-AEFE-8EE5C4873226}"/>
                </a:ext>
              </a:extLst>
            </p:cNvPr>
            <p:cNvCxnSpPr>
              <a:cxnSpLocks/>
            </p:cNvCxnSpPr>
            <p:nvPr/>
          </p:nvCxnSpPr>
          <p:spPr>
            <a:xfrm>
              <a:off x="5949102" y="3025907"/>
              <a:ext cx="0" cy="172800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Connecteur droit 68">
              <a:extLst>
                <a:ext uri="{FF2B5EF4-FFF2-40B4-BE49-F238E27FC236}">
                  <a16:creationId xmlns="" xmlns:a16="http://schemas.microsoft.com/office/drawing/2014/main" id="{97229A9F-0238-C248-AD51-9072320D3AF5}"/>
                </a:ext>
              </a:extLst>
            </p:cNvPr>
            <p:cNvCxnSpPr>
              <a:cxnSpLocks/>
            </p:cNvCxnSpPr>
            <p:nvPr/>
          </p:nvCxnSpPr>
          <p:spPr>
            <a:xfrm>
              <a:off x="6580537" y="3024312"/>
              <a:ext cx="0" cy="172800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Connecteur droit 69">
              <a:extLst>
                <a:ext uri="{FF2B5EF4-FFF2-40B4-BE49-F238E27FC236}">
                  <a16:creationId xmlns="" xmlns:a16="http://schemas.microsoft.com/office/drawing/2014/main" id="{3BE34338-A152-BD44-B5EC-D5D4E82E8866}"/>
                </a:ext>
              </a:extLst>
            </p:cNvPr>
            <p:cNvCxnSpPr>
              <a:cxnSpLocks/>
            </p:cNvCxnSpPr>
            <p:nvPr/>
          </p:nvCxnSpPr>
          <p:spPr>
            <a:xfrm>
              <a:off x="6982780" y="3020999"/>
              <a:ext cx="0" cy="172800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Connecteur droit 70">
              <a:extLst>
                <a:ext uri="{FF2B5EF4-FFF2-40B4-BE49-F238E27FC236}">
                  <a16:creationId xmlns="" xmlns:a16="http://schemas.microsoft.com/office/drawing/2014/main" id="{B7D82691-9E27-9845-BF10-BE2C4D4D4057}"/>
                </a:ext>
              </a:extLst>
            </p:cNvPr>
            <p:cNvCxnSpPr>
              <a:cxnSpLocks/>
            </p:cNvCxnSpPr>
            <p:nvPr/>
          </p:nvCxnSpPr>
          <p:spPr>
            <a:xfrm>
              <a:off x="7564759" y="3021416"/>
              <a:ext cx="0" cy="172800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Connecteur droit 71">
              <a:extLst>
                <a:ext uri="{FF2B5EF4-FFF2-40B4-BE49-F238E27FC236}">
                  <a16:creationId xmlns="" xmlns:a16="http://schemas.microsoft.com/office/drawing/2014/main" id="{E5E67382-EA91-8041-AA48-E77B1C894636}"/>
                </a:ext>
              </a:extLst>
            </p:cNvPr>
            <p:cNvCxnSpPr>
              <a:cxnSpLocks/>
            </p:cNvCxnSpPr>
            <p:nvPr/>
          </p:nvCxnSpPr>
          <p:spPr>
            <a:xfrm>
              <a:off x="7960127" y="3020999"/>
              <a:ext cx="0" cy="172800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Connecteur droit 72">
              <a:extLst>
                <a:ext uri="{FF2B5EF4-FFF2-40B4-BE49-F238E27FC236}">
                  <a16:creationId xmlns="" xmlns:a16="http://schemas.microsoft.com/office/drawing/2014/main" id="{AC8F70C5-7C4A-1E49-82B6-F0B84EEE513C}"/>
                </a:ext>
              </a:extLst>
            </p:cNvPr>
            <p:cNvCxnSpPr>
              <a:cxnSpLocks/>
            </p:cNvCxnSpPr>
            <p:nvPr/>
          </p:nvCxnSpPr>
          <p:spPr>
            <a:xfrm>
              <a:off x="8553162" y="3025943"/>
              <a:ext cx="0" cy="172800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Rectangle 73">
                <a:extLst>
                  <a:ext uri="{FF2B5EF4-FFF2-40B4-BE49-F238E27FC236}">
                    <a16:creationId xmlns="" xmlns:a16="http://schemas.microsoft.com/office/drawing/2014/main" id="{C02A6F33-BF92-874B-98EA-1E7ECD1D4BA9}"/>
                  </a:ext>
                </a:extLst>
              </p:cNvPr>
              <p:cNvSpPr/>
              <p:nvPr/>
            </p:nvSpPr>
            <p:spPr>
              <a:xfrm>
                <a:off x="4493623" y="3110209"/>
                <a:ext cx="410690" cy="4479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fr-FR" sz="16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fr-FR" sz="1600" b="1" i="1" smtClean="0">
                            <a:latin typeface="Cambria Math" panose="02040503050406030204" pitchFamily="18" charset="0"/>
                          </a:rPr>
                          <m:t>𝟐𝟎</m:t>
                        </m:r>
                      </m:num>
                      <m:den>
                        <m:r>
                          <a:rPr lang="fr-FR" sz="1600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fr-FR" sz="1600" dirty="0"/>
                  <a:t> </a:t>
                </a:r>
              </a:p>
            </p:txBody>
          </p:sp>
        </mc:Choice>
        <mc:Fallback xmlns=""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C02A6F33-BF92-874B-98EA-1E7ECD1D4B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3623" y="3110209"/>
                <a:ext cx="410690" cy="4479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Rectangle 74">
                <a:extLst>
                  <a:ext uri="{FF2B5EF4-FFF2-40B4-BE49-F238E27FC236}">
                    <a16:creationId xmlns="" xmlns:a16="http://schemas.microsoft.com/office/drawing/2014/main" id="{F613FEF1-1280-BC4F-9D2D-DF0FF000229A}"/>
                  </a:ext>
                </a:extLst>
              </p:cNvPr>
              <p:cNvSpPr/>
              <p:nvPr/>
            </p:nvSpPr>
            <p:spPr>
              <a:xfrm>
                <a:off x="4710292" y="3106106"/>
                <a:ext cx="410690" cy="4479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fr-FR" sz="16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fr-FR" sz="1600" b="1" i="1" smtClean="0">
                            <a:latin typeface="Cambria Math" panose="02040503050406030204" pitchFamily="18" charset="0"/>
                          </a:rPr>
                          <m:t>𝟐𝟏</m:t>
                        </m:r>
                      </m:num>
                      <m:den>
                        <m:r>
                          <a:rPr lang="fr-FR" sz="1600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fr-FR" sz="1600" dirty="0"/>
                  <a:t> </a:t>
                </a:r>
              </a:p>
            </p:txBody>
          </p:sp>
        </mc:Choice>
        <mc:Fallback xmlns=""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F613FEF1-1280-BC4F-9D2D-DF0FF00022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0292" y="3106106"/>
                <a:ext cx="410690" cy="4479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ctangle 75">
                <a:extLst>
                  <a:ext uri="{FF2B5EF4-FFF2-40B4-BE49-F238E27FC236}">
                    <a16:creationId xmlns="" xmlns:a16="http://schemas.microsoft.com/office/drawing/2014/main" id="{934201C7-C0C7-0D49-8A3A-4043B1442AEE}"/>
                  </a:ext>
                </a:extLst>
              </p:cNvPr>
              <p:cNvSpPr/>
              <p:nvPr/>
            </p:nvSpPr>
            <p:spPr>
              <a:xfrm>
                <a:off x="4931481" y="3106286"/>
                <a:ext cx="410690" cy="4479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fr-FR" sz="16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fr-FR" sz="1600" b="1" i="1" smtClean="0">
                            <a:latin typeface="Cambria Math" panose="02040503050406030204" pitchFamily="18" charset="0"/>
                          </a:rPr>
                          <m:t>𝟐𝟐</m:t>
                        </m:r>
                      </m:num>
                      <m:den>
                        <m:r>
                          <a:rPr lang="fr-FR" sz="1600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fr-FR" sz="1600" dirty="0"/>
                  <a:t> </a:t>
                </a:r>
              </a:p>
            </p:txBody>
          </p:sp>
        </mc:Choice>
        <mc:Fallback xmlns=""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934201C7-C0C7-0D49-8A3A-4043B1442A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1481" y="3106286"/>
                <a:ext cx="410690" cy="44794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ctangle 76">
                <a:extLst>
                  <a:ext uri="{FF2B5EF4-FFF2-40B4-BE49-F238E27FC236}">
                    <a16:creationId xmlns="" xmlns:a16="http://schemas.microsoft.com/office/drawing/2014/main" id="{DC8CC311-3209-0640-A83B-31B0C489B20B}"/>
                  </a:ext>
                </a:extLst>
              </p:cNvPr>
              <p:cNvSpPr/>
              <p:nvPr/>
            </p:nvSpPr>
            <p:spPr>
              <a:xfrm>
                <a:off x="5145735" y="3106105"/>
                <a:ext cx="410690" cy="4479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fr-FR" sz="16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fr-FR" sz="1600" b="1" i="1" smtClean="0">
                            <a:latin typeface="Cambria Math" panose="02040503050406030204" pitchFamily="18" charset="0"/>
                          </a:rPr>
                          <m:t>𝟐𝟑</m:t>
                        </m:r>
                      </m:num>
                      <m:den>
                        <m:r>
                          <a:rPr lang="fr-FR" sz="1600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fr-FR" sz="1600" dirty="0"/>
                  <a:t> </a:t>
                </a:r>
              </a:p>
            </p:txBody>
          </p:sp>
        </mc:Choice>
        <mc:Fallback xmlns=""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DC8CC311-3209-0640-A83B-31B0C489B2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5735" y="3106105"/>
                <a:ext cx="410690" cy="44794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ectangle 77">
                <a:extLst>
                  <a:ext uri="{FF2B5EF4-FFF2-40B4-BE49-F238E27FC236}">
                    <a16:creationId xmlns="" xmlns:a16="http://schemas.microsoft.com/office/drawing/2014/main" id="{31AF9DED-4025-B74F-BAF3-F242BA874D56}"/>
                  </a:ext>
                </a:extLst>
              </p:cNvPr>
              <p:cNvSpPr/>
              <p:nvPr/>
            </p:nvSpPr>
            <p:spPr>
              <a:xfrm>
                <a:off x="5364802" y="3104510"/>
                <a:ext cx="410690" cy="4479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fr-FR" sz="16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fr-FR" sz="1600" b="1" i="1" smtClean="0">
                            <a:latin typeface="Cambria Math" panose="02040503050406030204" pitchFamily="18" charset="0"/>
                          </a:rPr>
                          <m:t>𝟐𝟒</m:t>
                        </m:r>
                      </m:num>
                      <m:den>
                        <m:r>
                          <a:rPr lang="fr-FR" sz="1600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fr-FR" sz="1600" dirty="0"/>
                  <a:t> </a:t>
                </a:r>
              </a:p>
            </p:txBody>
          </p:sp>
        </mc:Choice>
        <mc:Fallback xmlns=""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31AF9DED-4025-B74F-BAF3-F242BA874D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4802" y="3104510"/>
                <a:ext cx="410690" cy="44794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Rectangle 78">
                <a:extLst>
                  <a:ext uri="{FF2B5EF4-FFF2-40B4-BE49-F238E27FC236}">
                    <a16:creationId xmlns="" xmlns:a16="http://schemas.microsoft.com/office/drawing/2014/main" id="{CAA01104-01E6-D942-987F-9FB87E1A7406}"/>
                  </a:ext>
                </a:extLst>
              </p:cNvPr>
              <p:cNvSpPr/>
              <p:nvPr/>
            </p:nvSpPr>
            <p:spPr>
              <a:xfrm>
                <a:off x="5582152" y="3103193"/>
                <a:ext cx="410690" cy="4515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fr-FR" sz="16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fr-FR" sz="1600" b="1" i="1" smtClean="0">
                            <a:latin typeface="Cambria Math" panose="02040503050406030204" pitchFamily="18" charset="0"/>
                          </a:rPr>
                          <m:t>𝟐𝟓</m:t>
                        </m:r>
                      </m:num>
                      <m:den>
                        <m:r>
                          <a:rPr lang="fr-FR" sz="1600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fr-FR" sz="1600" dirty="0"/>
                  <a:t> </a:t>
                </a:r>
              </a:p>
            </p:txBody>
          </p:sp>
        </mc:Choice>
        <mc:Fallback xmlns=""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CAA01104-01E6-D942-987F-9FB87E1A74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2152" y="3103193"/>
                <a:ext cx="410690" cy="45159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8208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  <p:bldP spid="75" grpId="0"/>
      <p:bldP spid="76" grpId="0"/>
      <p:bldP spid="77" grpId="0"/>
      <p:bldP spid="78" grpId="0"/>
      <p:bldP spid="79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8" descr="Image vectorielle simple chaise | Vecteurs publiqu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1800"/>
          </a:p>
        </p:txBody>
      </p:sp>
      <p:sp>
        <p:nvSpPr>
          <p:cNvPr id="13" name="AutoShape 10" descr="Image vectorielle simple chaise | Vecteurs publiques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1800"/>
          </a:p>
        </p:txBody>
      </p:sp>
      <p:sp>
        <p:nvSpPr>
          <p:cNvPr id="16" name="AutoShape 12" descr="Image vectorielle simple chaise | Vecteurs publiques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1800"/>
          </a:p>
        </p:txBody>
      </p:sp>
      <p:sp>
        <p:nvSpPr>
          <p:cNvPr id="18" name="Titre 1">
            <a:extLst>
              <a:ext uri="{FF2B5EF4-FFF2-40B4-BE49-F238E27FC236}">
                <a16:creationId xmlns="" xmlns:a16="http://schemas.microsoft.com/office/drawing/2014/main" id="{B9D31151-386D-A34D-BD51-DFE6EBAEB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273844"/>
            <a:ext cx="6457585" cy="800894"/>
          </a:xfrm>
        </p:spPr>
        <p:txBody>
          <a:bodyPr/>
          <a:lstStyle/>
          <a:p>
            <a:pPr algn="ctr"/>
            <a:r>
              <a:rPr lang="fr-FR" dirty="0"/>
              <a:t>Situation pour plus tard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="" xmlns:a16="http://schemas.microsoft.com/office/drawing/2014/main" id="{2EDB9710-3F81-F247-B761-80223094704B}"/>
              </a:ext>
            </a:extLst>
          </p:cNvPr>
          <p:cNvSpPr txBox="1"/>
          <p:nvPr/>
        </p:nvSpPr>
        <p:spPr>
          <a:xfrm>
            <a:off x="362314" y="1053605"/>
            <a:ext cx="84224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Yanis, Yasmine et Youssef font une marche.</a:t>
            </a:r>
          </a:p>
          <a:p>
            <a:r>
              <a:rPr lang="fr-FR" sz="2400" dirty="0"/>
              <a:t>Chacun parcourt 1 km tous les quarts d’heure. Yanis s’arrête après 7 km, Yasmine au bout de 11 km et Youssef va jusqu’à 13 km.</a:t>
            </a:r>
          </a:p>
          <a:p>
            <a:r>
              <a:rPr lang="fr-FR" sz="2400" dirty="0"/>
              <a:t>Parmi eux, qui a marché entre 2 et 3 heures ?</a:t>
            </a:r>
          </a:p>
        </p:txBody>
      </p:sp>
      <p:sp>
        <p:nvSpPr>
          <p:cNvPr id="2" name="AutoShape 6" descr="mobile marcheur téléphone homme promeneur "/>
          <p:cNvSpPr>
            <a:spLocks noChangeAspect="1" noChangeArrowheads="1"/>
          </p:cNvSpPr>
          <p:nvPr/>
        </p:nvSpPr>
        <p:spPr bwMode="auto">
          <a:xfrm>
            <a:off x="116681" y="-108347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fr-FR" sz="105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4343" y="3501190"/>
            <a:ext cx="945748" cy="1642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9067" y="3266968"/>
            <a:ext cx="1080627" cy="1876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339" y="3154293"/>
            <a:ext cx="1162395" cy="2018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4266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584953" y="625636"/>
            <a:ext cx="22652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dirty="0"/>
              <a:t>50 x 26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F7A26458-4CA5-344B-B7F3-75B39A91704D}"/>
              </a:ext>
            </a:extLst>
          </p:cNvPr>
          <p:cNvSpPr/>
          <p:nvPr/>
        </p:nvSpPr>
        <p:spPr>
          <a:xfrm>
            <a:off x="5695815" y="210138"/>
            <a:ext cx="465432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100" b="1" dirty="0">
                <a:solidFill>
                  <a:schemeClr val="accent2">
                    <a:lumMod val="75000"/>
                  </a:schemeClr>
                </a:solidFill>
              </a:rPr>
              <a:t>26</a:t>
            </a:r>
            <a:endParaRPr lang="fr-FR" sz="2100" dirty="0"/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A863368E-6CC3-A54A-8479-834D5A9A5519}"/>
              </a:ext>
            </a:extLst>
          </p:cNvPr>
          <p:cNvSpPr/>
          <p:nvPr/>
        </p:nvSpPr>
        <p:spPr>
          <a:xfrm>
            <a:off x="2713531" y="1598987"/>
            <a:ext cx="682811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100" b="1" dirty="0">
                <a:solidFill>
                  <a:schemeClr val="accent3">
                    <a:lumMod val="50000"/>
                  </a:schemeClr>
                </a:solidFill>
              </a:rPr>
              <a:t>100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="" xmlns:a16="http://schemas.microsoft.com/office/drawing/2014/main" id="{A5437192-7635-0047-A6F5-B5880784321E}"/>
              </a:ext>
            </a:extLst>
          </p:cNvPr>
          <p:cNvSpPr txBox="1"/>
          <p:nvPr/>
        </p:nvSpPr>
        <p:spPr>
          <a:xfrm>
            <a:off x="5149719" y="1516643"/>
            <a:ext cx="1557624" cy="56553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3075" b="1" dirty="0">
                <a:solidFill>
                  <a:schemeClr val="tx1"/>
                </a:solidFill>
              </a:rPr>
              <a:t>10 x 22</a:t>
            </a:r>
          </a:p>
        </p:txBody>
      </p:sp>
      <p:graphicFrame>
        <p:nvGraphicFramePr>
          <p:cNvPr id="9" name="Tableau 8">
            <a:extLst>
              <a:ext uri="{FF2B5EF4-FFF2-40B4-BE49-F238E27FC236}">
                <a16:creationId xmlns="" xmlns:a16="http://schemas.microsoft.com/office/drawing/2014/main" id="{5CA47972-BA33-E94D-861D-4566A16B3A81}"/>
              </a:ext>
            </a:extLst>
          </p:cNvPr>
          <p:cNvGraphicFramePr>
            <a:graphicFrameLocks noGrp="1"/>
          </p:cNvGraphicFramePr>
          <p:nvPr/>
        </p:nvGraphicFramePr>
        <p:xfrm>
          <a:off x="3403747" y="658252"/>
          <a:ext cx="5049568" cy="236220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23019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3019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3019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3019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3019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230199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230199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230199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230199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230199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230199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230199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  <a:gridCol w="230199">
                  <a:extLst>
                    <a:ext uri="{9D8B030D-6E8A-4147-A177-3AD203B41FA5}">
                      <a16:colId xmlns="" xmlns:a16="http://schemas.microsoft.com/office/drawing/2014/main" val="3698706272"/>
                    </a:ext>
                  </a:extLst>
                </a:gridCol>
                <a:gridCol w="230199">
                  <a:extLst>
                    <a:ext uri="{9D8B030D-6E8A-4147-A177-3AD203B41FA5}">
                      <a16:colId xmlns="" xmlns:a16="http://schemas.microsoft.com/office/drawing/2014/main" val="1276555164"/>
                    </a:ext>
                  </a:extLst>
                </a:gridCol>
                <a:gridCol w="230199">
                  <a:extLst>
                    <a:ext uri="{9D8B030D-6E8A-4147-A177-3AD203B41FA5}">
                      <a16:colId xmlns="" xmlns:a16="http://schemas.microsoft.com/office/drawing/2014/main" val="997519246"/>
                    </a:ext>
                  </a:extLst>
                </a:gridCol>
                <a:gridCol w="230199">
                  <a:extLst>
                    <a:ext uri="{9D8B030D-6E8A-4147-A177-3AD203B41FA5}">
                      <a16:colId xmlns="" xmlns:a16="http://schemas.microsoft.com/office/drawing/2014/main" val="2904198922"/>
                    </a:ext>
                  </a:extLst>
                </a:gridCol>
                <a:gridCol w="230199">
                  <a:extLst>
                    <a:ext uri="{9D8B030D-6E8A-4147-A177-3AD203B41FA5}">
                      <a16:colId xmlns="" xmlns:a16="http://schemas.microsoft.com/office/drawing/2014/main" val="186233824"/>
                    </a:ext>
                  </a:extLst>
                </a:gridCol>
                <a:gridCol w="230199">
                  <a:extLst>
                    <a:ext uri="{9D8B030D-6E8A-4147-A177-3AD203B41FA5}">
                      <a16:colId xmlns="" xmlns:a16="http://schemas.microsoft.com/office/drawing/2014/main" val="4255612492"/>
                    </a:ext>
                  </a:extLst>
                </a:gridCol>
                <a:gridCol w="230199">
                  <a:extLst>
                    <a:ext uri="{9D8B030D-6E8A-4147-A177-3AD203B41FA5}">
                      <a16:colId xmlns="" xmlns:a16="http://schemas.microsoft.com/office/drawing/2014/main" val="1223088751"/>
                    </a:ext>
                  </a:extLst>
                </a:gridCol>
                <a:gridCol w="230199">
                  <a:extLst>
                    <a:ext uri="{9D8B030D-6E8A-4147-A177-3AD203B41FA5}">
                      <a16:colId xmlns="" xmlns:a16="http://schemas.microsoft.com/office/drawing/2014/main" val="2866658856"/>
                    </a:ext>
                  </a:extLst>
                </a:gridCol>
                <a:gridCol w="230199">
                  <a:extLst>
                    <a:ext uri="{9D8B030D-6E8A-4147-A177-3AD203B41FA5}">
                      <a16:colId xmlns="" xmlns:a16="http://schemas.microsoft.com/office/drawing/2014/main" val="2542951862"/>
                    </a:ext>
                  </a:extLst>
                </a:gridCol>
                <a:gridCol w="215389">
                  <a:extLst>
                    <a:ext uri="{9D8B030D-6E8A-4147-A177-3AD203B41FA5}">
                      <a16:colId xmlns="" xmlns:a16="http://schemas.microsoft.com/office/drawing/2014/main" val="3486576833"/>
                    </a:ext>
                  </a:extLst>
                </a:gridCol>
              </a:tblGrid>
              <a:tr h="224001"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24001"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24001"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24001"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24001"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24001"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24001"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24001"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24001"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89419382"/>
                  </a:ext>
                </a:extLst>
              </a:tr>
              <a:tr h="224001"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58089027"/>
                  </a:ext>
                </a:extLst>
              </a:tr>
            </a:tbl>
          </a:graphicData>
        </a:graphic>
      </p:graphicFrame>
      <p:sp>
        <p:nvSpPr>
          <p:cNvPr id="12" name="ZoneTexte 11">
            <a:extLst>
              <a:ext uri="{FF2B5EF4-FFF2-40B4-BE49-F238E27FC236}">
                <a16:creationId xmlns="" xmlns:a16="http://schemas.microsoft.com/office/drawing/2014/main" id="{7B34AD57-952D-ED4F-A4B4-DE839DFFC39C}"/>
              </a:ext>
            </a:extLst>
          </p:cNvPr>
          <p:cNvSpPr txBox="1"/>
          <p:nvPr/>
        </p:nvSpPr>
        <p:spPr>
          <a:xfrm>
            <a:off x="4371774" y="980782"/>
            <a:ext cx="3578945" cy="56553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3075" b="1" dirty="0">
                <a:solidFill>
                  <a:schemeClr val="accent2">
                    <a:lumMod val="75000"/>
                  </a:schemeClr>
                </a:solidFill>
              </a:rPr>
              <a:t>la moitié de 100 x 26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="" xmlns:a16="http://schemas.microsoft.com/office/drawing/2014/main" id="{D3F61C06-9040-9E45-887D-D2A9422B5382}"/>
              </a:ext>
            </a:extLst>
          </p:cNvPr>
          <p:cNvSpPr txBox="1"/>
          <p:nvPr/>
        </p:nvSpPr>
        <p:spPr>
          <a:xfrm>
            <a:off x="584953" y="3603611"/>
            <a:ext cx="7288031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/>
              <a:t>Pour multiplier un nombre par 50, on peut le multiplier par 100 et prendre la moitié du résultat.</a:t>
            </a:r>
          </a:p>
        </p:txBody>
      </p:sp>
      <p:sp>
        <p:nvSpPr>
          <p:cNvPr id="15" name="CustomShape 8">
            <a:extLst>
              <a:ext uri="{FF2B5EF4-FFF2-40B4-BE49-F238E27FC236}">
                <a16:creationId xmlns="" xmlns:a16="http://schemas.microsoft.com/office/drawing/2014/main" id="{A561DD6C-5234-F245-BE68-5335C83EF420}"/>
              </a:ext>
            </a:extLst>
          </p:cNvPr>
          <p:cNvSpPr/>
          <p:nvPr/>
        </p:nvSpPr>
        <p:spPr>
          <a:xfrm>
            <a:off x="494040" y="2333001"/>
            <a:ext cx="2219491" cy="717408"/>
          </a:xfrm>
          <a:prstGeom prst="wedgeRoundRectCallout">
            <a:avLst>
              <a:gd name="adj1" fmla="val 43027"/>
              <a:gd name="adj2" fmla="val 110570"/>
              <a:gd name="adj3" fmla="val 16667"/>
            </a:avLst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81635" tIns="40817" rIns="81635" bIns="40817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2540" b="1" spc="-1" dirty="0">
                <a:solidFill>
                  <a:srgbClr val="000000"/>
                </a:solidFill>
                <a:latin typeface="Comic Sans MS"/>
                <a:ea typeface="Calibri"/>
              </a:rPr>
              <a:t>À RETENIR</a:t>
            </a:r>
            <a:endParaRPr lang="fr-FR" sz="2540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379836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78463" y="365942"/>
            <a:ext cx="3531120" cy="602247"/>
          </a:xfrm>
        </p:spPr>
        <p:txBody>
          <a:bodyPr>
            <a:normAutofit/>
          </a:bodyPr>
          <a:lstStyle/>
          <a:p>
            <a:r>
              <a:rPr lang="fr-FR" b="1" dirty="0">
                <a:solidFill>
                  <a:schemeClr val="accent5">
                    <a:lumMod val="75000"/>
                  </a:schemeClr>
                </a:solidFill>
              </a:rPr>
              <a:t>Multiplier par 5</a:t>
            </a:r>
            <a:endParaRPr lang="fr-FR" b="1" dirty="0"/>
          </a:p>
        </p:txBody>
      </p:sp>
      <p:sp>
        <p:nvSpPr>
          <p:cNvPr id="5" name="Espace réservé du contenu 4">
            <a:extLst>
              <a:ext uri="{FF2B5EF4-FFF2-40B4-BE49-F238E27FC236}">
                <a16:creationId xmlns="" xmlns:a16="http://schemas.microsoft.com/office/drawing/2014/main" id="{80A267CB-6B1F-0940-8D5C-9247C04682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4217" y="1534681"/>
            <a:ext cx="3320337" cy="1594417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2700" dirty="0"/>
              <a:t>Calcule  5 x 68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2159859" y="2279927"/>
            <a:ext cx="1011673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150" b="1" dirty="0">
                <a:solidFill>
                  <a:schemeClr val="accent2">
                    <a:lumMod val="50000"/>
                  </a:schemeClr>
                </a:solidFill>
              </a:rPr>
              <a:t>340</a:t>
            </a:r>
          </a:p>
        </p:txBody>
      </p:sp>
    </p:spTree>
    <p:extLst>
      <p:ext uri="{BB962C8B-B14F-4D97-AF65-F5344CB8AC3E}">
        <p14:creationId xmlns:p14="http://schemas.microsoft.com/office/powerpoint/2010/main" val="73481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78463" y="365942"/>
            <a:ext cx="3531120" cy="602247"/>
          </a:xfrm>
        </p:spPr>
        <p:txBody>
          <a:bodyPr>
            <a:normAutofit/>
          </a:bodyPr>
          <a:lstStyle/>
          <a:p>
            <a:r>
              <a:rPr lang="fr-FR" b="1" dirty="0">
                <a:solidFill>
                  <a:schemeClr val="accent5">
                    <a:lumMod val="75000"/>
                  </a:schemeClr>
                </a:solidFill>
              </a:rPr>
              <a:t>Multiplier par 50</a:t>
            </a:r>
            <a:endParaRPr lang="fr-FR" b="1" dirty="0"/>
          </a:p>
        </p:txBody>
      </p:sp>
      <p:sp>
        <p:nvSpPr>
          <p:cNvPr id="5" name="Espace réservé du contenu 4">
            <a:extLst>
              <a:ext uri="{FF2B5EF4-FFF2-40B4-BE49-F238E27FC236}">
                <a16:creationId xmlns="" xmlns:a16="http://schemas.microsoft.com/office/drawing/2014/main" id="{80A267CB-6B1F-0940-8D5C-9247C04682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4217" y="1534681"/>
            <a:ext cx="3320337" cy="1594417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2700" dirty="0"/>
              <a:t>Calcule  50 x 1,8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2187178" y="2279927"/>
            <a:ext cx="840108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150" b="1" dirty="0">
                <a:solidFill>
                  <a:schemeClr val="accent2">
                    <a:lumMod val="50000"/>
                  </a:schemeClr>
                </a:solidFill>
              </a:rPr>
              <a:t>90</a:t>
            </a:r>
          </a:p>
        </p:txBody>
      </p:sp>
    </p:spTree>
    <p:extLst>
      <p:ext uri="{BB962C8B-B14F-4D97-AF65-F5344CB8AC3E}">
        <p14:creationId xmlns:p14="http://schemas.microsoft.com/office/powerpoint/2010/main" val="3679163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78463" y="365942"/>
            <a:ext cx="3531120" cy="602247"/>
          </a:xfrm>
        </p:spPr>
        <p:txBody>
          <a:bodyPr>
            <a:normAutofit/>
          </a:bodyPr>
          <a:lstStyle/>
          <a:p>
            <a:r>
              <a:rPr lang="fr-FR" b="1" dirty="0">
                <a:solidFill>
                  <a:schemeClr val="accent5">
                    <a:lumMod val="75000"/>
                  </a:schemeClr>
                </a:solidFill>
              </a:rPr>
              <a:t>Multiplier par 50</a:t>
            </a:r>
            <a:endParaRPr lang="fr-FR" b="1" dirty="0"/>
          </a:p>
        </p:txBody>
      </p:sp>
      <p:sp>
        <p:nvSpPr>
          <p:cNvPr id="5" name="Espace réservé du contenu 4">
            <a:extLst>
              <a:ext uri="{FF2B5EF4-FFF2-40B4-BE49-F238E27FC236}">
                <a16:creationId xmlns="" xmlns:a16="http://schemas.microsoft.com/office/drawing/2014/main" id="{80A267CB-6B1F-0940-8D5C-9247C04682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4217" y="1534681"/>
            <a:ext cx="3320337" cy="1594417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2700" dirty="0"/>
              <a:t>Calcule  50 x 2,64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2187178" y="2279927"/>
            <a:ext cx="840108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150" b="1" dirty="0">
                <a:solidFill>
                  <a:schemeClr val="accent2">
                    <a:lumMod val="50000"/>
                  </a:schemeClr>
                </a:solidFill>
              </a:rPr>
              <a:t>132</a:t>
            </a:r>
          </a:p>
        </p:txBody>
      </p:sp>
    </p:spTree>
    <p:extLst>
      <p:ext uri="{BB962C8B-B14F-4D97-AF65-F5344CB8AC3E}">
        <p14:creationId xmlns:p14="http://schemas.microsoft.com/office/powerpoint/2010/main" val="1040518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78463" y="365942"/>
            <a:ext cx="3531120" cy="602247"/>
          </a:xfrm>
        </p:spPr>
        <p:txBody>
          <a:bodyPr>
            <a:normAutofit/>
          </a:bodyPr>
          <a:lstStyle/>
          <a:p>
            <a:r>
              <a:rPr lang="fr-FR" b="1" dirty="0">
                <a:solidFill>
                  <a:schemeClr val="accent5">
                    <a:lumMod val="75000"/>
                  </a:schemeClr>
                </a:solidFill>
              </a:rPr>
              <a:t>Multiplier par 5</a:t>
            </a:r>
            <a:endParaRPr lang="fr-FR" b="1" dirty="0"/>
          </a:p>
        </p:txBody>
      </p:sp>
      <p:sp>
        <p:nvSpPr>
          <p:cNvPr id="5" name="Espace réservé du contenu 4">
            <a:extLst>
              <a:ext uri="{FF2B5EF4-FFF2-40B4-BE49-F238E27FC236}">
                <a16:creationId xmlns="" xmlns:a16="http://schemas.microsoft.com/office/drawing/2014/main" id="{80A267CB-6B1F-0940-8D5C-9247C04682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4217" y="1534681"/>
            <a:ext cx="3320337" cy="1594417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2700" dirty="0"/>
              <a:t>Calcule  5 x 6,02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2159859" y="2279927"/>
            <a:ext cx="1011673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150" b="1" dirty="0">
                <a:solidFill>
                  <a:schemeClr val="accent2">
                    <a:lumMod val="50000"/>
                  </a:schemeClr>
                </a:solidFill>
              </a:rPr>
              <a:t>30,1</a:t>
            </a:r>
          </a:p>
        </p:txBody>
      </p:sp>
    </p:spTree>
    <p:extLst>
      <p:ext uri="{BB962C8B-B14F-4D97-AF65-F5344CB8AC3E}">
        <p14:creationId xmlns:p14="http://schemas.microsoft.com/office/powerpoint/2010/main" val="560558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  <p:bldP spid="11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TM02900771[[fn=Secteur]]</Template>
  <TotalTime>12376</TotalTime>
  <Words>1848</Words>
  <Application>Microsoft Office PowerPoint</Application>
  <PresentationFormat>Affichage à l'écran (16:9)</PresentationFormat>
  <Paragraphs>663</Paragraphs>
  <Slides>47</Slides>
  <Notes>24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47</vt:i4>
      </vt:variant>
    </vt:vector>
  </HeadingPairs>
  <TitlesOfParts>
    <vt:vector size="48" baseType="lpstr">
      <vt:lpstr>Thème Office</vt:lpstr>
      <vt:lpstr>Présentation PowerPoint</vt:lpstr>
      <vt:lpstr>Calcul mental</vt:lpstr>
      <vt:lpstr>Présentation PowerPoint</vt:lpstr>
      <vt:lpstr>Présentation PowerPoint</vt:lpstr>
      <vt:lpstr>Présentation PowerPoint</vt:lpstr>
      <vt:lpstr>Multiplier par 5</vt:lpstr>
      <vt:lpstr>Multiplier par 50</vt:lpstr>
      <vt:lpstr>Multiplier par 50</vt:lpstr>
      <vt:lpstr>Multiplier par 5</vt:lpstr>
      <vt:lpstr>Multiplier par 50</vt:lpstr>
      <vt:lpstr>Multiplier par 50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Nombres</vt:lpstr>
      <vt:lpstr>Les fractions</vt:lpstr>
      <vt:lpstr>Les fractions</vt:lpstr>
      <vt:lpstr>Les fractions</vt:lpstr>
      <vt:lpstr>Les fractions</vt:lpstr>
      <vt:lpstr>Les fractions</vt:lpstr>
      <vt:lpstr>Les fractions</vt:lpstr>
      <vt:lpstr>Les fractions</vt:lpstr>
      <vt:lpstr>Les fractions</vt:lpstr>
      <vt:lpstr>Les fractions</vt:lpstr>
      <vt:lpstr>Les fractions</vt:lpstr>
      <vt:lpstr>Les fractions</vt:lpstr>
      <vt:lpstr>Les fractions</vt:lpstr>
      <vt:lpstr>Les fractions</vt:lpstr>
      <vt:lpstr>Problèmes</vt:lpstr>
      <vt:lpstr>Première situation</vt:lpstr>
      <vt:lpstr>Deuxième situation</vt:lpstr>
      <vt:lpstr>Troisième situation</vt:lpstr>
      <vt:lpstr>Quatrième situation</vt:lpstr>
      <vt:lpstr>Quatrième situation</vt:lpstr>
      <vt:lpstr>Quatrième situation</vt:lpstr>
      <vt:lpstr>Situation pour plus tard</vt:lpstr>
    </vt:vector>
  </TitlesOfParts>
  <Company>MEN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maison Lumni (France 4)</dc:title>
  <dc:subject>CM2 Mathématiques, émission du 29 avril 2020</dc:subject>
  <dc:creator>Marie-France BOULET, CPD et Xavier SORBE, IG</dc:creator>
  <cp:keywords>multiplication par 5 ou 50, tables, fractions, ordre de  grandeur d'un résultat</cp:keywords>
  <cp:lastModifiedBy>Xavier SORBE</cp:lastModifiedBy>
  <cp:revision>730</cp:revision>
  <cp:lastPrinted>2020-03-27T09:40:59Z</cp:lastPrinted>
  <dcterms:created xsi:type="dcterms:W3CDTF">2020-03-26T08:38:08Z</dcterms:created>
  <dcterms:modified xsi:type="dcterms:W3CDTF">2020-04-28T15:56:58Z</dcterms:modified>
</cp:coreProperties>
</file>