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4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15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6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03" r:id="rId2"/>
    <p:sldId id="425" r:id="rId3"/>
    <p:sldId id="656" r:id="rId4"/>
    <p:sldId id="648" r:id="rId5"/>
    <p:sldId id="639" r:id="rId6"/>
    <p:sldId id="622" r:id="rId7"/>
    <p:sldId id="623" r:id="rId8"/>
    <p:sldId id="431" r:id="rId9"/>
    <p:sldId id="643" r:id="rId10"/>
    <p:sldId id="474" r:id="rId11"/>
    <p:sldId id="479" r:id="rId12"/>
    <p:sldId id="475" r:id="rId13"/>
    <p:sldId id="476" r:id="rId14"/>
    <p:sldId id="647" r:id="rId15"/>
    <p:sldId id="628" r:id="rId16"/>
    <p:sldId id="653" r:id="rId17"/>
    <p:sldId id="439" r:id="rId18"/>
    <p:sldId id="636" r:id="rId19"/>
    <p:sldId id="649" r:id="rId20"/>
    <p:sldId id="654" r:id="rId21"/>
    <p:sldId id="651" r:id="rId22"/>
    <p:sldId id="655" r:id="rId2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  <p:cmAuthor id="2" name="DARDENNE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C"/>
    <a:srgbClr val="FF5050"/>
    <a:srgbClr val="CC99FF"/>
    <a:srgbClr val="FFCCFF"/>
    <a:srgbClr val="FF00FF"/>
    <a:srgbClr val="E37B4D"/>
    <a:srgbClr val="E76F0B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84678" autoAdjust="0"/>
  </p:normalViewPr>
  <p:slideViewPr>
    <p:cSldViewPr snapToGrid="0">
      <p:cViewPr varScale="1">
        <p:scale>
          <a:sx n="85" d="100"/>
          <a:sy n="85" d="100"/>
        </p:scale>
        <p:origin x="-101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971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6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FAIRE 0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838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597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faire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458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9676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500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1467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606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Poser l’addition 3 termes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04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6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404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179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05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faire à la main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719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6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6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12/05/2020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1.png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30.xml"/><Relationship Id="rId10" Type="http://schemas.openxmlformats.org/officeDocument/2006/relationships/tags" Target="../tags/tag35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tags" Target="../tags/tag61.xml"/><Relationship Id="rId39" Type="http://schemas.openxmlformats.org/officeDocument/2006/relationships/slideLayout" Target="../slideLayouts/slideLayout6.xml"/><Relationship Id="rId3" Type="http://schemas.openxmlformats.org/officeDocument/2006/relationships/tags" Target="../tags/tag38.xml"/><Relationship Id="rId21" Type="http://schemas.openxmlformats.org/officeDocument/2006/relationships/tags" Target="../tags/tag56.xml"/><Relationship Id="rId34" Type="http://schemas.openxmlformats.org/officeDocument/2006/relationships/tags" Target="../tags/tag69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33" Type="http://schemas.openxmlformats.org/officeDocument/2006/relationships/tags" Target="../tags/tag68.xml"/><Relationship Id="rId38" Type="http://schemas.openxmlformats.org/officeDocument/2006/relationships/tags" Target="../tags/tag73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29" Type="http://schemas.openxmlformats.org/officeDocument/2006/relationships/tags" Target="../tags/tag64.xml"/><Relationship Id="rId41" Type="http://schemas.openxmlformats.org/officeDocument/2006/relationships/image" Target="../media/image1.png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tags" Target="../tags/tag67.xml"/><Relationship Id="rId37" Type="http://schemas.openxmlformats.org/officeDocument/2006/relationships/tags" Target="../tags/tag72.xml"/><Relationship Id="rId40" Type="http://schemas.openxmlformats.org/officeDocument/2006/relationships/notesSlide" Target="../notesSlides/notesSlide15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36" Type="http://schemas.openxmlformats.org/officeDocument/2006/relationships/tags" Target="../tags/tag71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tags" Target="../tags/tag66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tags" Target="../tags/tag65.xml"/><Relationship Id="rId35" Type="http://schemas.openxmlformats.org/officeDocument/2006/relationships/tags" Target="../tags/tag7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9" Type="http://schemas.openxmlformats.org/officeDocument/2006/relationships/tags" Target="../tags/tag112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34" Type="http://schemas.openxmlformats.org/officeDocument/2006/relationships/tags" Target="../tags/tag107.xml"/><Relationship Id="rId42" Type="http://schemas.openxmlformats.org/officeDocument/2006/relationships/notesSlide" Target="../notesSlides/notesSlide16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33" Type="http://schemas.openxmlformats.org/officeDocument/2006/relationships/tags" Target="../tags/tag106.xml"/><Relationship Id="rId38" Type="http://schemas.openxmlformats.org/officeDocument/2006/relationships/tags" Target="../tags/tag111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29" Type="http://schemas.openxmlformats.org/officeDocument/2006/relationships/tags" Target="../tags/tag102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32" Type="http://schemas.openxmlformats.org/officeDocument/2006/relationships/tags" Target="../tags/tag105.xml"/><Relationship Id="rId37" Type="http://schemas.openxmlformats.org/officeDocument/2006/relationships/tags" Target="../tags/tag110.xml"/><Relationship Id="rId40" Type="http://schemas.openxmlformats.org/officeDocument/2006/relationships/tags" Target="../tags/tag113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tags" Target="../tags/tag101.xml"/><Relationship Id="rId36" Type="http://schemas.openxmlformats.org/officeDocument/2006/relationships/tags" Target="../tags/tag109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31" Type="http://schemas.openxmlformats.org/officeDocument/2006/relationships/tags" Target="../tags/tag104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tags" Target="../tags/tag100.xml"/><Relationship Id="rId30" Type="http://schemas.openxmlformats.org/officeDocument/2006/relationships/tags" Target="../tags/tag103.xml"/><Relationship Id="rId35" Type="http://schemas.openxmlformats.org/officeDocument/2006/relationships/tags" Target="../tags/tag108.xml"/><Relationship Id="rId4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26" Type="http://schemas.openxmlformats.org/officeDocument/2006/relationships/tags" Target="../tags/tag139.xml"/><Relationship Id="rId39" Type="http://schemas.openxmlformats.org/officeDocument/2006/relationships/tags" Target="../tags/tag152.xml"/><Relationship Id="rId21" Type="http://schemas.openxmlformats.org/officeDocument/2006/relationships/tags" Target="../tags/tag134.xml"/><Relationship Id="rId34" Type="http://schemas.openxmlformats.org/officeDocument/2006/relationships/tags" Target="../tags/tag147.xml"/><Relationship Id="rId42" Type="http://schemas.openxmlformats.org/officeDocument/2006/relationships/tags" Target="../tags/tag155.xml"/><Relationship Id="rId47" Type="http://schemas.openxmlformats.org/officeDocument/2006/relationships/tags" Target="../tags/tag160.xml"/><Relationship Id="rId50" Type="http://schemas.openxmlformats.org/officeDocument/2006/relationships/tags" Target="../tags/tag163.xml"/><Relationship Id="rId55" Type="http://schemas.openxmlformats.org/officeDocument/2006/relationships/tags" Target="../tags/tag168.xml"/><Relationship Id="rId63" Type="http://schemas.openxmlformats.org/officeDocument/2006/relationships/tags" Target="../tags/tag17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9" Type="http://schemas.openxmlformats.org/officeDocument/2006/relationships/tags" Target="../tags/tag142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tags" Target="../tags/tag137.xml"/><Relationship Id="rId32" Type="http://schemas.openxmlformats.org/officeDocument/2006/relationships/tags" Target="../tags/tag145.xml"/><Relationship Id="rId37" Type="http://schemas.openxmlformats.org/officeDocument/2006/relationships/tags" Target="../tags/tag150.xml"/><Relationship Id="rId40" Type="http://schemas.openxmlformats.org/officeDocument/2006/relationships/tags" Target="../tags/tag153.xml"/><Relationship Id="rId45" Type="http://schemas.openxmlformats.org/officeDocument/2006/relationships/tags" Target="../tags/tag158.xml"/><Relationship Id="rId53" Type="http://schemas.openxmlformats.org/officeDocument/2006/relationships/tags" Target="../tags/tag166.xml"/><Relationship Id="rId58" Type="http://schemas.openxmlformats.org/officeDocument/2006/relationships/tags" Target="../tags/tag171.xml"/><Relationship Id="rId66" Type="http://schemas.openxmlformats.org/officeDocument/2006/relationships/notesSlide" Target="../notesSlides/notesSlide17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tags" Target="../tags/tag136.xml"/><Relationship Id="rId28" Type="http://schemas.openxmlformats.org/officeDocument/2006/relationships/tags" Target="../tags/tag141.xml"/><Relationship Id="rId36" Type="http://schemas.openxmlformats.org/officeDocument/2006/relationships/tags" Target="../tags/tag149.xml"/><Relationship Id="rId49" Type="http://schemas.openxmlformats.org/officeDocument/2006/relationships/tags" Target="../tags/tag162.xml"/><Relationship Id="rId57" Type="http://schemas.openxmlformats.org/officeDocument/2006/relationships/tags" Target="../tags/tag170.xml"/><Relationship Id="rId61" Type="http://schemas.openxmlformats.org/officeDocument/2006/relationships/tags" Target="../tags/tag174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31" Type="http://schemas.openxmlformats.org/officeDocument/2006/relationships/tags" Target="../tags/tag144.xml"/><Relationship Id="rId44" Type="http://schemas.openxmlformats.org/officeDocument/2006/relationships/tags" Target="../tags/tag157.xml"/><Relationship Id="rId52" Type="http://schemas.openxmlformats.org/officeDocument/2006/relationships/tags" Target="../tags/tag165.xml"/><Relationship Id="rId60" Type="http://schemas.openxmlformats.org/officeDocument/2006/relationships/tags" Target="../tags/tag173.xml"/><Relationship Id="rId65" Type="http://schemas.openxmlformats.org/officeDocument/2006/relationships/slideLayout" Target="../slideLayouts/slideLayout6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Relationship Id="rId27" Type="http://schemas.openxmlformats.org/officeDocument/2006/relationships/tags" Target="../tags/tag140.xml"/><Relationship Id="rId30" Type="http://schemas.openxmlformats.org/officeDocument/2006/relationships/tags" Target="../tags/tag143.xml"/><Relationship Id="rId35" Type="http://schemas.openxmlformats.org/officeDocument/2006/relationships/tags" Target="../tags/tag148.xml"/><Relationship Id="rId43" Type="http://schemas.openxmlformats.org/officeDocument/2006/relationships/tags" Target="../tags/tag156.xml"/><Relationship Id="rId48" Type="http://schemas.openxmlformats.org/officeDocument/2006/relationships/tags" Target="../tags/tag161.xml"/><Relationship Id="rId56" Type="http://schemas.openxmlformats.org/officeDocument/2006/relationships/tags" Target="../tags/tag169.xml"/><Relationship Id="rId64" Type="http://schemas.openxmlformats.org/officeDocument/2006/relationships/tags" Target="../tags/tag177.xml"/><Relationship Id="rId8" Type="http://schemas.openxmlformats.org/officeDocument/2006/relationships/tags" Target="../tags/tag121.xml"/><Relationship Id="rId51" Type="http://schemas.openxmlformats.org/officeDocument/2006/relationships/tags" Target="../tags/tag164.xml"/><Relationship Id="rId3" Type="http://schemas.openxmlformats.org/officeDocument/2006/relationships/tags" Target="../tags/tag116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5" Type="http://schemas.openxmlformats.org/officeDocument/2006/relationships/tags" Target="../tags/tag138.xml"/><Relationship Id="rId33" Type="http://schemas.openxmlformats.org/officeDocument/2006/relationships/tags" Target="../tags/tag146.xml"/><Relationship Id="rId38" Type="http://schemas.openxmlformats.org/officeDocument/2006/relationships/tags" Target="../tags/tag151.xml"/><Relationship Id="rId46" Type="http://schemas.openxmlformats.org/officeDocument/2006/relationships/tags" Target="../tags/tag159.xml"/><Relationship Id="rId59" Type="http://schemas.openxmlformats.org/officeDocument/2006/relationships/tags" Target="../tags/tag172.xml"/><Relationship Id="rId67" Type="http://schemas.openxmlformats.org/officeDocument/2006/relationships/image" Target="../media/image1.png"/><Relationship Id="rId20" Type="http://schemas.openxmlformats.org/officeDocument/2006/relationships/tags" Target="../tags/tag133.xml"/><Relationship Id="rId41" Type="http://schemas.openxmlformats.org/officeDocument/2006/relationships/tags" Target="../tags/tag154.xml"/><Relationship Id="rId54" Type="http://schemas.openxmlformats.org/officeDocument/2006/relationships/tags" Target="../tags/tag167.xml"/><Relationship Id="rId62" Type="http://schemas.openxmlformats.org/officeDocument/2006/relationships/tags" Target="../tags/tag17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1.pn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Mardi 26 mai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39140" y="135863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38 + 54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4028124" y="2124411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3 8 </a:t>
            </a:r>
          </a:p>
        </p:txBody>
      </p:sp>
      <p:grpSp>
        <p:nvGrpSpPr>
          <p:cNvPr id="584" name="Groupe 583"/>
          <p:cNvGrpSpPr/>
          <p:nvPr/>
        </p:nvGrpSpPr>
        <p:grpSpPr>
          <a:xfrm>
            <a:off x="8754422" y="2107655"/>
            <a:ext cx="63308" cy="679989"/>
            <a:chOff x="7586599" y="1875909"/>
            <a:chExt cx="63308" cy="679989"/>
          </a:xfrm>
        </p:grpSpPr>
        <p:sp>
          <p:nvSpPr>
            <p:cNvPr id="585" name="Rectangle 584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32" name="Rectangle 531"/>
          <p:cNvSpPr/>
          <p:nvPr/>
        </p:nvSpPr>
        <p:spPr>
          <a:xfrm>
            <a:off x="9813192" y="2260287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Rectangle 1029"/>
          <p:cNvSpPr/>
          <p:nvPr/>
        </p:nvSpPr>
        <p:spPr>
          <a:xfrm>
            <a:off x="9945548" y="2255429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Rectangle 1030"/>
          <p:cNvSpPr/>
          <p:nvPr/>
        </p:nvSpPr>
        <p:spPr>
          <a:xfrm>
            <a:off x="9814906" y="2526232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Rectangle 1031"/>
          <p:cNvSpPr/>
          <p:nvPr/>
        </p:nvSpPr>
        <p:spPr>
          <a:xfrm>
            <a:off x="9941238" y="2522836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Rectangle 1032"/>
          <p:cNvSpPr/>
          <p:nvPr/>
        </p:nvSpPr>
        <p:spPr>
          <a:xfrm>
            <a:off x="9876495" y="2387449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Rectangle 1033"/>
          <p:cNvSpPr/>
          <p:nvPr/>
        </p:nvSpPr>
        <p:spPr>
          <a:xfrm>
            <a:off x="10207900" y="2255428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37" name="Groupe 1036"/>
          <p:cNvGrpSpPr/>
          <p:nvPr/>
        </p:nvGrpSpPr>
        <p:grpSpPr>
          <a:xfrm>
            <a:off x="8163872" y="2102469"/>
            <a:ext cx="63308" cy="679989"/>
            <a:chOff x="7586599" y="1875909"/>
            <a:chExt cx="63308" cy="679989"/>
          </a:xfrm>
        </p:grpSpPr>
        <p:sp>
          <p:nvSpPr>
            <p:cNvPr id="1038" name="Rectangle 103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48" name="Groupe 1047"/>
          <p:cNvGrpSpPr/>
          <p:nvPr/>
        </p:nvGrpSpPr>
        <p:grpSpPr>
          <a:xfrm>
            <a:off x="8475022" y="2090121"/>
            <a:ext cx="63308" cy="679989"/>
            <a:chOff x="7586599" y="1875909"/>
            <a:chExt cx="63308" cy="679989"/>
          </a:xfrm>
        </p:grpSpPr>
        <p:sp>
          <p:nvSpPr>
            <p:cNvPr id="1049" name="Rectangle 1048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0" name="Rectangle 1049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2" name="Rectangle 1051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3" name="Rectangle 1052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4" name="Rectangle 1053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5" name="Rectangle 1054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65" name="Rectangle 464"/>
          <p:cNvSpPr/>
          <p:nvPr/>
        </p:nvSpPr>
        <p:spPr>
          <a:xfrm>
            <a:off x="10360300" y="2407828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/>
          <p:cNvSpPr/>
          <p:nvPr/>
        </p:nvSpPr>
        <p:spPr>
          <a:xfrm>
            <a:off x="10512700" y="2560228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1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32" grpId="0" animBg="1"/>
      <p:bldP spid="1030" grpId="0" animBg="1"/>
      <p:bldP spid="1031" grpId="0" animBg="1"/>
      <p:bldP spid="1032" grpId="0" animBg="1"/>
      <p:bldP spid="1033" grpId="0" animBg="1"/>
      <p:bldP spid="1034" grpId="0" animBg="1"/>
      <p:bldP spid="465" grpId="0" animBg="1"/>
      <p:bldP spid="46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38 + 54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4028124" y="2143297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3 8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79DEBE2-65B6-4715-B937-F5E519A615DF}"/>
              </a:ext>
            </a:extLst>
          </p:cNvPr>
          <p:cNvSpPr txBox="1"/>
          <p:nvPr/>
        </p:nvSpPr>
        <p:spPr>
          <a:xfrm>
            <a:off x="3647125" y="3242686"/>
            <a:ext cx="2089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u="sng" dirty="0"/>
              <a:t>+  5 4</a:t>
            </a:r>
          </a:p>
        </p:txBody>
      </p:sp>
      <p:grpSp>
        <p:nvGrpSpPr>
          <p:cNvPr id="584" name="Groupe 583"/>
          <p:cNvGrpSpPr/>
          <p:nvPr/>
        </p:nvGrpSpPr>
        <p:grpSpPr>
          <a:xfrm>
            <a:off x="8754422" y="2107655"/>
            <a:ext cx="63308" cy="679989"/>
            <a:chOff x="7586599" y="1875909"/>
            <a:chExt cx="63308" cy="679989"/>
          </a:xfrm>
        </p:grpSpPr>
        <p:sp>
          <p:nvSpPr>
            <p:cNvPr id="585" name="Rectangle 584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32" name="Rectangle 531"/>
          <p:cNvSpPr/>
          <p:nvPr/>
        </p:nvSpPr>
        <p:spPr>
          <a:xfrm>
            <a:off x="9813192" y="2260287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Rectangle 1029"/>
          <p:cNvSpPr/>
          <p:nvPr/>
        </p:nvSpPr>
        <p:spPr>
          <a:xfrm>
            <a:off x="9945548" y="2255429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Rectangle 1030"/>
          <p:cNvSpPr/>
          <p:nvPr/>
        </p:nvSpPr>
        <p:spPr>
          <a:xfrm>
            <a:off x="9814906" y="2526232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Rectangle 1031"/>
          <p:cNvSpPr/>
          <p:nvPr/>
        </p:nvSpPr>
        <p:spPr>
          <a:xfrm>
            <a:off x="9941238" y="2522836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Rectangle 1032"/>
          <p:cNvSpPr/>
          <p:nvPr/>
        </p:nvSpPr>
        <p:spPr>
          <a:xfrm>
            <a:off x="9876495" y="2387449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Rectangle 1033"/>
          <p:cNvSpPr/>
          <p:nvPr/>
        </p:nvSpPr>
        <p:spPr>
          <a:xfrm>
            <a:off x="10207900" y="2255428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37" name="Groupe 1036"/>
          <p:cNvGrpSpPr/>
          <p:nvPr/>
        </p:nvGrpSpPr>
        <p:grpSpPr>
          <a:xfrm>
            <a:off x="8163872" y="2102469"/>
            <a:ext cx="63308" cy="679989"/>
            <a:chOff x="7586599" y="1875909"/>
            <a:chExt cx="63308" cy="679989"/>
          </a:xfrm>
        </p:grpSpPr>
        <p:sp>
          <p:nvSpPr>
            <p:cNvPr id="1038" name="Rectangle 103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48" name="Groupe 1047"/>
          <p:cNvGrpSpPr/>
          <p:nvPr/>
        </p:nvGrpSpPr>
        <p:grpSpPr>
          <a:xfrm>
            <a:off x="8475022" y="2090121"/>
            <a:ext cx="63308" cy="679989"/>
            <a:chOff x="7586599" y="1875909"/>
            <a:chExt cx="63308" cy="679989"/>
          </a:xfrm>
        </p:grpSpPr>
        <p:sp>
          <p:nvSpPr>
            <p:cNvPr id="1049" name="Rectangle 1048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0" name="Rectangle 1049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2" name="Rectangle 1051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3" name="Rectangle 1052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4" name="Rectangle 1053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5" name="Rectangle 1054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70" name="Groupe 1169"/>
          <p:cNvGrpSpPr/>
          <p:nvPr/>
        </p:nvGrpSpPr>
        <p:grpSpPr>
          <a:xfrm>
            <a:off x="7941622" y="3375330"/>
            <a:ext cx="63308" cy="679989"/>
            <a:chOff x="7586599" y="1875909"/>
            <a:chExt cx="63308" cy="679989"/>
          </a:xfrm>
        </p:grpSpPr>
        <p:sp>
          <p:nvSpPr>
            <p:cNvPr id="1171" name="Rectangle 1170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1" name="Groupe 1180"/>
          <p:cNvGrpSpPr/>
          <p:nvPr/>
        </p:nvGrpSpPr>
        <p:grpSpPr>
          <a:xfrm>
            <a:off x="8132122" y="3366470"/>
            <a:ext cx="63308" cy="679989"/>
            <a:chOff x="7586599" y="1875909"/>
            <a:chExt cx="63308" cy="679989"/>
          </a:xfrm>
        </p:grpSpPr>
        <p:sp>
          <p:nvSpPr>
            <p:cNvPr id="1182" name="Rectangle 1181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8" name="Rectangle 1187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9" name="Rectangle 1188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0" name="Rectangle 1189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1" name="Rectangle 1190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92" name="Groupe 1191"/>
          <p:cNvGrpSpPr/>
          <p:nvPr/>
        </p:nvGrpSpPr>
        <p:grpSpPr>
          <a:xfrm>
            <a:off x="8303253" y="3375897"/>
            <a:ext cx="63308" cy="679989"/>
            <a:chOff x="7586599" y="1875909"/>
            <a:chExt cx="63308" cy="679989"/>
          </a:xfrm>
        </p:grpSpPr>
        <p:sp>
          <p:nvSpPr>
            <p:cNvPr id="1193" name="Rectangle 1192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6" name="Rectangle 1195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7" name="Rectangle 1196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8" name="Rectangle 1197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9" name="Rectangle 1198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0" name="Rectangle 1199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1" name="Rectangle 1200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03" name="Groupe 1202"/>
          <p:cNvGrpSpPr/>
          <p:nvPr/>
        </p:nvGrpSpPr>
        <p:grpSpPr>
          <a:xfrm>
            <a:off x="8544872" y="3364924"/>
            <a:ext cx="63308" cy="679989"/>
            <a:chOff x="7586599" y="1875909"/>
            <a:chExt cx="63308" cy="679989"/>
          </a:xfrm>
        </p:grpSpPr>
        <p:sp>
          <p:nvSpPr>
            <p:cNvPr id="1204" name="Rectangle 1203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5" name="Rectangle 1204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6" name="Rectangle 1205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7" name="Rectangle 1206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8" name="Rectangle 1207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9" name="Rectangle 1208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0" name="Rectangle 1209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1" name="Rectangle 1210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2" name="Rectangle 1211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3" name="Rectangle 1212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14" name="Groupe 1213"/>
          <p:cNvGrpSpPr/>
          <p:nvPr/>
        </p:nvGrpSpPr>
        <p:grpSpPr>
          <a:xfrm>
            <a:off x="8790208" y="3366124"/>
            <a:ext cx="63308" cy="679989"/>
            <a:chOff x="7586599" y="1875909"/>
            <a:chExt cx="63308" cy="679989"/>
          </a:xfrm>
        </p:grpSpPr>
        <p:sp>
          <p:nvSpPr>
            <p:cNvPr id="1215" name="Rectangle 1214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6" name="Rectangle 1215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7" name="Rectangle 1216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8" name="Rectangle 1217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9" name="Rectangle 1218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0" name="Rectangle 1219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1" name="Rectangle 1220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2" name="Rectangle 1221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3" name="Rectangle 1222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4" name="Rectangle 1223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49" name="Groupe 1248"/>
          <p:cNvGrpSpPr/>
          <p:nvPr/>
        </p:nvGrpSpPr>
        <p:grpSpPr>
          <a:xfrm>
            <a:off x="10070000" y="3469038"/>
            <a:ext cx="195659" cy="339383"/>
            <a:chOff x="8422940" y="1873701"/>
            <a:chExt cx="195659" cy="339383"/>
          </a:xfrm>
        </p:grpSpPr>
        <p:sp>
          <p:nvSpPr>
            <p:cNvPr id="1250" name="Rectangle 1249"/>
            <p:cNvSpPr/>
            <p:nvPr/>
          </p:nvSpPr>
          <p:spPr>
            <a:xfrm>
              <a:off x="8422940" y="187855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1" name="Rectangle 1250"/>
            <p:cNvSpPr/>
            <p:nvPr/>
          </p:nvSpPr>
          <p:spPr>
            <a:xfrm>
              <a:off x="8555296" y="187370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2" name="Rectangle 1251"/>
            <p:cNvSpPr/>
            <p:nvPr/>
          </p:nvSpPr>
          <p:spPr>
            <a:xfrm>
              <a:off x="8424654" y="2144504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3" name="Rectangle 1252"/>
            <p:cNvSpPr/>
            <p:nvPr/>
          </p:nvSpPr>
          <p:spPr>
            <a:xfrm>
              <a:off x="8550986" y="214110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65" name="Rectangle 464"/>
          <p:cNvSpPr/>
          <p:nvPr/>
        </p:nvSpPr>
        <p:spPr>
          <a:xfrm>
            <a:off x="10360300" y="2407828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/>
          <p:cNvSpPr/>
          <p:nvPr/>
        </p:nvSpPr>
        <p:spPr>
          <a:xfrm>
            <a:off x="10512700" y="2560228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xmlns="" id="{06A700D4-04D3-49BB-A50C-ABF426CE2687}"/>
              </a:ext>
            </a:extLst>
          </p:cNvPr>
          <p:cNvSpPr txBox="1"/>
          <p:nvPr/>
        </p:nvSpPr>
        <p:spPr>
          <a:xfrm>
            <a:off x="7150609" y="3364924"/>
            <a:ext cx="594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544C2201-E1EE-45F4-AE70-4348D6F67F91}"/>
              </a:ext>
            </a:extLst>
          </p:cNvPr>
          <p:cNvCxnSpPr/>
          <p:nvPr/>
        </p:nvCxnSpPr>
        <p:spPr>
          <a:xfrm>
            <a:off x="7150609" y="4166016"/>
            <a:ext cx="3968021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38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9547166" y="2051538"/>
            <a:ext cx="1456169" cy="1582616"/>
          </a:xfrm>
          <a:custGeom>
            <a:avLst/>
            <a:gdLst>
              <a:gd name="connsiteX0" fmla="*/ 1079803 w 1456169"/>
              <a:gd name="connsiteY0" fmla="*/ 181708 h 1582616"/>
              <a:gd name="connsiteX1" fmla="*/ 1044634 w 1456169"/>
              <a:gd name="connsiteY1" fmla="*/ 175847 h 1582616"/>
              <a:gd name="connsiteX2" fmla="*/ 1021188 w 1456169"/>
              <a:gd name="connsiteY2" fmla="*/ 158262 h 1582616"/>
              <a:gd name="connsiteX3" fmla="*/ 1003603 w 1456169"/>
              <a:gd name="connsiteY3" fmla="*/ 152400 h 1582616"/>
              <a:gd name="connsiteX4" fmla="*/ 944988 w 1456169"/>
              <a:gd name="connsiteY4" fmla="*/ 128954 h 1582616"/>
              <a:gd name="connsiteX5" fmla="*/ 886372 w 1456169"/>
              <a:gd name="connsiteY5" fmla="*/ 99647 h 1582616"/>
              <a:gd name="connsiteX6" fmla="*/ 868788 w 1456169"/>
              <a:gd name="connsiteY6" fmla="*/ 87924 h 1582616"/>
              <a:gd name="connsiteX7" fmla="*/ 839480 w 1456169"/>
              <a:gd name="connsiteY7" fmla="*/ 82062 h 1582616"/>
              <a:gd name="connsiteX8" fmla="*/ 821896 w 1456169"/>
              <a:gd name="connsiteY8" fmla="*/ 76200 h 1582616"/>
              <a:gd name="connsiteX9" fmla="*/ 804311 w 1456169"/>
              <a:gd name="connsiteY9" fmla="*/ 58616 h 1582616"/>
              <a:gd name="connsiteX10" fmla="*/ 763280 w 1456169"/>
              <a:gd name="connsiteY10" fmla="*/ 46893 h 1582616"/>
              <a:gd name="connsiteX11" fmla="*/ 728111 w 1456169"/>
              <a:gd name="connsiteY11" fmla="*/ 35170 h 1582616"/>
              <a:gd name="connsiteX12" fmla="*/ 675357 w 1456169"/>
              <a:gd name="connsiteY12" fmla="*/ 23447 h 1582616"/>
              <a:gd name="connsiteX13" fmla="*/ 651911 w 1456169"/>
              <a:gd name="connsiteY13" fmla="*/ 17585 h 1582616"/>
              <a:gd name="connsiteX14" fmla="*/ 581572 w 1456169"/>
              <a:gd name="connsiteY14" fmla="*/ 11724 h 1582616"/>
              <a:gd name="connsiteX15" fmla="*/ 540542 w 1456169"/>
              <a:gd name="connsiteY15" fmla="*/ 5862 h 1582616"/>
              <a:gd name="connsiteX16" fmla="*/ 446757 w 1456169"/>
              <a:gd name="connsiteY16" fmla="*/ 0 h 1582616"/>
              <a:gd name="connsiteX17" fmla="*/ 247465 w 1456169"/>
              <a:gd name="connsiteY17" fmla="*/ 11724 h 1582616"/>
              <a:gd name="connsiteX18" fmla="*/ 206434 w 1456169"/>
              <a:gd name="connsiteY18" fmla="*/ 41031 h 1582616"/>
              <a:gd name="connsiteX19" fmla="*/ 182988 w 1456169"/>
              <a:gd name="connsiteY19" fmla="*/ 46893 h 1582616"/>
              <a:gd name="connsiteX20" fmla="*/ 147819 w 1456169"/>
              <a:gd name="connsiteY20" fmla="*/ 70339 h 1582616"/>
              <a:gd name="connsiteX21" fmla="*/ 106788 w 1456169"/>
              <a:gd name="connsiteY21" fmla="*/ 99647 h 1582616"/>
              <a:gd name="connsiteX22" fmla="*/ 95065 w 1456169"/>
              <a:gd name="connsiteY22" fmla="*/ 117231 h 1582616"/>
              <a:gd name="connsiteX23" fmla="*/ 77480 w 1456169"/>
              <a:gd name="connsiteY23" fmla="*/ 123093 h 1582616"/>
              <a:gd name="connsiteX24" fmla="*/ 54034 w 1456169"/>
              <a:gd name="connsiteY24" fmla="*/ 158262 h 1582616"/>
              <a:gd name="connsiteX25" fmla="*/ 42311 w 1456169"/>
              <a:gd name="connsiteY25" fmla="*/ 175847 h 1582616"/>
              <a:gd name="connsiteX26" fmla="*/ 36449 w 1456169"/>
              <a:gd name="connsiteY26" fmla="*/ 193431 h 1582616"/>
              <a:gd name="connsiteX27" fmla="*/ 24726 w 1456169"/>
              <a:gd name="connsiteY27" fmla="*/ 211016 h 1582616"/>
              <a:gd name="connsiteX28" fmla="*/ 7142 w 1456169"/>
              <a:gd name="connsiteY28" fmla="*/ 252047 h 1582616"/>
              <a:gd name="connsiteX29" fmla="*/ 7142 w 1456169"/>
              <a:gd name="connsiteY29" fmla="*/ 533400 h 1582616"/>
              <a:gd name="connsiteX30" fmla="*/ 13003 w 1456169"/>
              <a:gd name="connsiteY30" fmla="*/ 556847 h 1582616"/>
              <a:gd name="connsiteX31" fmla="*/ 18865 w 1456169"/>
              <a:gd name="connsiteY31" fmla="*/ 621324 h 1582616"/>
              <a:gd name="connsiteX32" fmla="*/ 36449 w 1456169"/>
              <a:gd name="connsiteY32" fmla="*/ 668216 h 1582616"/>
              <a:gd name="connsiteX33" fmla="*/ 48172 w 1456169"/>
              <a:gd name="connsiteY33" fmla="*/ 720970 h 1582616"/>
              <a:gd name="connsiteX34" fmla="*/ 54034 w 1456169"/>
              <a:gd name="connsiteY34" fmla="*/ 767862 h 1582616"/>
              <a:gd name="connsiteX35" fmla="*/ 59896 w 1456169"/>
              <a:gd name="connsiteY35" fmla="*/ 803031 h 1582616"/>
              <a:gd name="connsiteX36" fmla="*/ 65757 w 1456169"/>
              <a:gd name="connsiteY36" fmla="*/ 849924 h 1582616"/>
              <a:gd name="connsiteX37" fmla="*/ 71619 w 1456169"/>
              <a:gd name="connsiteY37" fmla="*/ 885093 h 1582616"/>
              <a:gd name="connsiteX38" fmla="*/ 83342 w 1456169"/>
              <a:gd name="connsiteY38" fmla="*/ 973016 h 1582616"/>
              <a:gd name="connsiteX39" fmla="*/ 95065 w 1456169"/>
              <a:gd name="connsiteY39" fmla="*/ 1066800 h 1582616"/>
              <a:gd name="connsiteX40" fmla="*/ 112649 w 1456169"/>
              <a:gd name="connsiteY40" fmla="*/ 1131277 h 1582616"/>
              <a:gd name="connsiteX41" fmla="*/ 118511 w 1456169"/>
              <a:gd name="connsiteY41" fmla="*/ 1189893 h 1582616"/>
              <a:gd name="connsiteX42" fmla="*/ 130234 w 1456169"/>
              <a:gd name="connsiteY42" fmla="*/ 1230924 h 1582616"/>
              <a:gd name="connsiteX43" fmla="*/ 141957 w 1456169"/>
              <a:gd name="connsiteY43" fmla="*/ 1277816 h 1582616"/>
              <a:gd name="connsiteX44" fmla="*/ 147819 w 1456169"/>
              <a:gd name="connsiteY44" fmla="*/ 1301262 h 1582616"/>
              <a:gd name="connsiteX45" fmla="*/ 159542 w 1456169"/>
              <a:gd name="connsiteY45" fmla="*/ 1336431 h 1582616"/>
              <a:gd name="connsiteX46" fmla="*/ 171265 w 1456169"/>
              <a:gd name="connsiteY46" fmla="*/ 1359877 h 1582616"/>
              <a:gd name="connsiteX47" fmla="*/ 188849 w 1456169"/>
              <a:gd name="connsiteY47" fmla="*/ 1424354 h 1582616"/>
              <a:gd name="connsiteX48" fmla="*/ 200572 w 1456169"/>
              <a:gd name="connsiteY48" fmla="*/ 1441939 h 1582616"/>
              <a:gd name="connsiteX49" fmla="*/ 229880 w 1456169"/>
              <a:gd name="connsiteY49" fmla="*/ 1494693 h 1582616"/>
              <a:gd name="connsiteX50" fmla="*/ 241603 w 1456169"/>
              <a:gd name="connsiteY50" fmla="*/ 1512277 h 1582616"/>
              <a:gd name="connsiteX51" fmla="*/ 282634 w 1456169"/>
              <a:gd name="connsiteY51" fmla="*/ 1524000 h 1582616"/>
              <a:gd name="connsiteX52" fmla="*/ 306080 w 1456169"/>
              <a:gd name="connsiteY52" fmla="*/ 1535724 h 1582616"/>
              <a:gd name="connsiteX53" fmla="*/ 552265 w 1456169"/>
              <a:gd name="connsiteY53" fmla="*/ 1553308 h 1582616"/>
              <a:gd name="connsiteX54" fmla="*/ 593296 w 1456169"/>
              <a:gd name="connsiteY54" fmla="*/ 1565031 h 1582616"/>
              <a:gd name="connsiteX55" fmla="*/ 610880 w 1456169"/>
              <a:gd name="connsiteY55" fmla="*/ 1570893 h 1582616"/>
              <a:gd name="connsiteX56" fmla="*/ 687080 w 1456169"/>
              <a:gd name="connsiteY56" fmla="*/ 1582616 h 1582616"/>
              <a:gd name="connsiteX57" fmla="*/ 868788 w 1456169"/>
              <a:gd name="connsiteY57" fmla="*/ 1576754 h 1582616"/>
              <a:gd name="connsiteX58" fmla="*/ 915680 w 1456169"/>
              <a:gd name="connsiteY58" fmla="*/ 1559170 h 1582616"/>
              <a:gd name="connsiteX59" fmla="*/ 944988 w 1456169"/>
              <a:gd name="connsiteY59" fmla="*/ 1547447 h 1582616"/>
              <a:gd name="connsiteX60" fmla="*/ 986019 w 1456169"/>
              <a:gd name="connsiteY60" fmla="*/ 1524000 h 1582616"/>
              <a:gd name="connsiteX61" fmla="*/ 1003603 w 1456169"/>
              <a:gd name="connsiteY61" fmla="*/ 1506416 h 1582616"/>
              <a:gd name="connsiteX62" fmla="*/ 1050496 w 1456169"/>
              <a:gd name="connsiteY62" fmla="*/ 1482970 h 1582616"/>
              <a:gd name="connsiteX63" fmla="*/ 1068080 w 1456169"/>
              <a:gd name="connsiteY63" fmla="*/ 1471247 h 1582616"/>
              <a:gd name="connsiteX64" fmla="*/ 1120834 w 1456169"/>
              <a:gd name="connsiteY64" fmla="*/ 1430216 h 1582616"/>
              <a:gd name="connsiteX65" fmla="*/ 1150142 w 1456169"/>
              <a:gd name="connsiteY65" fmla="*/ 1412631 h 1582616"/>
              <a:gd name="connsiteX66" fmla="*/ 1167726 w 1456169"/>
              <a:gd name="connsiteY66" fmla="*/ 1389185 h 1582616"/>
              <a:gd name="connsiteX67" fmla="*/ 1191172 w 1456169"/>
              <a:gd name="connsiteY67" fmla="*/ 1371600 h 1582616"/>
              <a:gd name="connsiteX68" fmla="*/ 1220480 w 1456169"/>
              <a:gd name="connsiteY68" fmla="*/ 1336431 h 1582616"/>
              <a:gd name="connsiteX69" fmla="*/ 1238065 w 1456169"/>
              <a:gd name="connsiteY69" fmla="*/ 1312985 h 1582616"/>
              <a:gd name="connsiteX70" fmla="*/ 1261511 w 1456169"/>
              <a:gd name="connsiteY70" fmla="*/ 1277816 h 1582616"/>
              <a:gd name="connsiteX71" fmla="*/ 1273234 w 1456169"/>
              <a:gd name="connsiteY71" fmla="*/ 1242647 h 1582616"/>
              <a:gd name="connsiteX72" fmla="*/ 1290819 w 1456169"/>
              <a:gd name="connsiteY72" fmla="*/ 1225062 h 1582616"/>
              <a:gd name="connsiteX73" fmla="*/ 1314265 w 1456169"/>
              <a:gd name="connsiteY73" fmla="*/ 1189893 h 1582616"/>
              <a:gd name="connsiteX74" fmla="*/ 1343572 w 1456169"/>
              <a:gd name="connsiteY74" fmla="*/ 1131277 h 1582616"/>
              <a:gd name="connsiteX75" fmla="*/ 1367019 w 1456169"/>
              <a:gd name="connsiteY75" fmla="*/ 1084385 h 1582616"/>
              <a:gd name="connsiteX76" fmla="*/ 1378742 w 1456169"/>
              <a:gd name="connsiteY76" fmla="*/ 1049216 h 1582616"/>
              <a:gd name="connsiteX77" fmla="*/ 1384603 w 1456169"/>
              <a:gd name="connsiteY77" fmla="*/ 1025770 h 1582616"/>
              <a:gd name="connsiteX78" fmla="*/ 1402188 w 1456169"/>
              <a:gd name="connsiteY78" fmla="*/ 961293 h 1582616"/>
              <a:gd name="connsiteX79" fmla="*/ 1408049 w 1456169"/>
              <a:gd name="connsiteY79" fmla="*/ 937847 h 1582616"/>
              <a:gd name="connsiteX80" fmla="*/ 1413911 w 1456169"/>
              <a:gd name="connsiteY80" fmla="*/ 890954 h 1582616"/>
              <a:gd name="connsiteX81" fmla="*/ 1425634 w 1456169"/>
              <a:gd name="connsiteY81" fmla="*/ 861647 h 1582616"/>
              <a:gd name="connsiteX82" fmla="*/ 1431496 w 1456169"/>
              <a:gd name="connsiteY82" fmla="*/ 844062 h 1582616"/>
              <a:gd name="connsiteX83" fmla="*/ 1443219 w 1456169"/>
              <a:gd name="connsiteY83" fmla="*/ 797170 h 1582616"/>
              <a:gd name="connsiteX84" fmla="*/ 1443219 w 1456169"/>
              <a:gd name="connsiteY84" fmla="*/ 480647 h 1582616"/>
              <a:gd name="connsiteX85" fmla="*/ 1413911 w 1456169"/>
              <a:gd name="connsiteY85" fmla="*/ 433754 h 1582616"/>
              <a:gd name="connsiteX86" fmla="*/ 1361157 w 1456169"/>
              <a:gd name="connsiteY86" fmla="*/ 381000 h 1582616"/>
              <a:gd name="connsiteX87" fmla="*/ 1343572 w 1456169"/>
              <a:gd name="connsiteY87" fmla="*/ 363416 h 1582616"/>
              <a:gd name="connsiteX88" fmla="*/ 1325988 w 1456169"/>
              <a:gd name="connsiteY88" fmla="*/ 351693 h 1582616"/>
              <a:gd name="connsiteX89" fmla="*/ 1290819 w 1456169"/>
              <a:gd name="connsiteY89" fmla="*/ 328247 h 1582616"/>
              <a:gd name="connsiteX90" fmla="*/ 1267372 w 1456169"/>
              <a:gd name="connsiteY90" fmla="*/ 310662 h 1582616"/>
              <a:gd name="connsiteX91" fmla="*/ 1238065 w 1456169"/>
              <a:gd name="connsiteY91" fmla="*/ 287216 h 1582616"/>
              <a:gd name="connsiteX92" fmla="*/ 1220480 w 1456169"/>
              <a:gd name="connsiteY92" fmla="*/ 269631 h 1582616"/>
              <a:gd name="connsiteX93" fmla="*/ 1197034 w 1456169"/>
              <a:gd name="connsiteY93" fmla="*/ 263770 h 1582616"/>
              <a:gd name="connsiteX94" fmla="*/ 1150142 w 1456169"/>
              <a:gd name="connsiteY94" fmla="*/ 252047 h 1582616"/>
              <a:gd name="connsiteX95" fmla="*/ 1138419 w 1456169"/>
              <a:gd name="connsiteY95" fmla="*/ 228600 h 1582616"/>
              <a:gd name="connsiteX96" fmla="*/ 1103249 w 1456169"/>
              <a:gd name="connsiteY96" fmla="*/ 205154 h 1582616"/>
              <a:gd name="connsiteX97" fmla="*/ 1097388 w 1456169"/>
              <a:gd name="connsiteY97" fmla="*/ 187570 h 1582616"/>
              <a:gd name="connsiteX98" fmla="*/ 1079803 w 1456169"/>
              <a:gd name="connsiteY98" fmla="*/ 181708 h 1582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456169" h="1582616">
                <a:moveTo>
                  <a:pt x="1079803" y="181708"/>
                </a:moveTo>
                <a:cubicBezTo>
                  <a:pt x="1071011" y="179754"/>
                  <a:pt x="1055669" y="180261"/>
                  <a:pt x="1044634" y="175847"/>
                </a:cubicBezTo>
                <a:cubicBezTo>
                  <a:pt x="1035563" y="172219"/>
                  <a:pt x="1029670" y="163109"/>
                  <a:pt x="1021188" y="158262"/>
                </a:cubicBezTo>
                <a:cubicBezTo>
                  <a:pt x="1015823" y="155196"/>
                  <a:pt x="1009129" y="155163"/>
                  <a:pt x="1003603" y="152400"/>
                </a:cubicBezTo>
                <a:cubicBezTo>
                  <a:pt x="953137" y="127167"/>
                  <a:pt x="996500" y="139257"/>
                  <a:pt x="944988" y="128954"/>
                </a:cubicBezTo>
                <a:cubicBezTo>
                  <a:pt x="863455" y="80037"/>
                  <a:pt x="966157" y="139540"/>
                  <a:pt x="886372" y="99647"/>
                </a:cubicBezTo>
                <a:cubicBezTo>
                  <a:pt x="880071" y="96497"/>
                  <a:pt x="875384" y="90398"/>
                  <a:pt x="868788" y="87924"/>
                </a:cubicBezTo>
                <a:cubicBezTo>
                  <a:pt x="859460" y="84426"/>
                  <a:pt x="849145" y="84479"/>
                  <a:pt x="839480" y="82062"/>
                </a:cubicBezTo>
                <a:cubicBezTo>
                  <a:pt x="833486" y="80563"/>
                  <a:pt x="827757" y="78154"/>
                  <a:pt x="821896" y="76200"/>
                </a:cubicBezTo>
                <a:cubicBezTo>
                  <a:pt x="816034" y="70339"/>
                  <a:pt x="811208" y="63214"/>
                  <a:pt x="804311" y="58616"/>
                </a:cubicBezTo>
                <a:cubicBezTo>
                  <a:pt x="798936" y="55033"/>
                  <a:pt x="766838" y="47960"/>
                  <a:pt x="763280" y="46893"/>
                </a:cubicBezTo>
                <a:cubicBezTo>
                  <a:pt x="751444" y="43342"/>
                  <a:pt x="739834" y="39078"/>
                  <a:pt x="728111" y="35170"/>
                </a:cubicBezTo>
                <a:cubicBezTo>
                  <a:pt x="693883" y="23761"/>
                  <a:pt x="726946" y="33765"/>
                  <a:pt x="675357" y="23447"/>
                </a:cubicBezTo>
                <a:cubicBezTo>
                  <a:pt x="667458" y="21867"/>
                  <a:pt x="659905" y="18584"/>
                  <a:pt x="651911" y="17585"/>
                </a:cubicBezTo>
                <a:cubicBezTo>
                  <a:pt x="628565" y="14667"/>
                  <a:pt x="604970" y="14187"/>
                  <a:pt x="581572" y="11724"/>
                </a:cubicBezTo>
                <a:cubicBezTo>
                  <a:pt x="567832" y="10278"/>
                  <a:pt x="554306" y="7059"/>
                  <a:pt x="540542" y="5862"/>
                </a:cubicBezTo>
                <a:cubicBezTo>
                  <a:pt x="509337" y="3148"/>
                  <a:pt x="478019" y="1954"/>
                  <a:pt x="446757" y="0"/>
                </a:cubicBezTo>
                <a:cubicBezTo>
                  <a:pt x="380326" y="3908"/>
                  <a:pt x="313793" y="6346"/>
                  <a:pt x="247465" y="11724"/>
                </a:cubicBezTo>
                <a:cubicBezTo>
                  <a:pt x="221691" y="13814"/>
                  <a:pt x="230142" y="26213"/>
                  <a:pt x="206434" y="41031"/>
                </a:cubicBezTo>
                <a:cubicBezTo>
                  <a:pt x="199603" y="45301"/>
                  <a:pt x="190803" y="44939"/>
                  <a:pt x="182988" y="46893"/>
                </a:cubicBezTo>
                <a:cubicBezTo>
                  <a:pt x="171265" y="54708"/>
                  <a:pt x="159090" y="61886"/>
                  <a:pt x="147819" y="70339"/>
                </a:cubicBezTo>
                <a:cubicBezTo>
                  <a:pt x="118736" y="92151"/>
                  <a:pt x="132501" y="82505"/>
                  <a:pt x="106788" y="99647"/>
                </a:cubicBezTo>
                <a:cubicBezTo>
                  <a:pt x="102880" y="105508"/>
                  <a:pt x="100566" y="112830"/>
                  <a:pt x="95065" y="117231"/>
                </a:cubicBezTo>
                <a:cubicBezTo>
                  <a:pt x="90240" y="121091"/>
                  <a:pt x="81849" y="118724"/>
                  <a:pt x="77480" y="123093"/>
                </a:cubicBezTo>
                <a:cubicBezTo>
                  <a:pt x="67517" y="133056"/>
                  <a:pt x="61849" y="146539"/>
                  <a:pt x="54034" y="158262"/>
                </a:cubicBezTo>
                <a:cubicBezTo>
                  <a:pt x="50126" y="164124"/>
                  <a:pt x="44539" y="169164"/>
                  <a:pt x="42311" y="175847"/>
                </a:cubicBezTo>
                <a:cubicBezTo>
                  <a:pt x="40357" y="181708"/>
                  <a:pt x="39212" y="187905"/>
                  <a:pt x="36449" y="193431"/>
                </a:cubicBezTo>
                <a:cubicBezTo>
                  <a:pt x="33298" y="199732"/>
                  <a:pt x="28221" y="204899"/>
                  <a:pt x="24726" y="211016"/>
                </a:cubicBezTo>
                <a:cubicBezTo>
                  <a:pt x="13136" y="231299"/>
                  <a:pt x="13718" y="232317"/>
                  <a:pt x="7142" y="252047"/>
                </a:cubicBezTo>
                <a:cubicBezTo>
                  <a:pt x="-2205" y="382893"/>
                  <a:pt x="-2557" y="349121"/>
                  <a:pt x="7142" y="533400"/>
                </a:cubicBezTo>
                <a:cubicBezTo>
                  <a:pt x="7565" y="541445"/>
                  <a:pt x="11049" y="549031"/>
                  <a:pt x="13003" y="556847"/>
                </a:cubicBezTo>
                <a:cubicBezTo>
                  <a:pt x="14957" y="578339"/>
                  <a:pt x="15813" y="599960"/>
                  <a:pt x="18865" y="621324"/>
                </a:cubicBezTo>
                <a:cubicBezTo>
                  <a:pt x="19894" y="628528"/>
                  <a:pt x="36326" y="667848"/>
                  <a:pt x="36449" y="668216"/>
                </a:cubicBezTo>
                <a:cubicBezTo>
                  <a:pt x="39785" y="678225"/>
                  <a:pt x="46843" y="712333"/>
                  <a:pt x="48172" y="720970"/>
                </a:cubicBezTo>
                <a:cubicBezTo>
                  <a:pt x="50567" y="736539"/>
                  <a:pt x="51806" y="752268"/>
                  <a:pt x="54034" y="767862"/>
                </a:cubicBezTo>
                <a:cubicBezTo>
                  <a:pt x="55715" y="779627"/>
                  <a:pt x="58215" y="791266"/>
                  <a:pt x="59896" y="803031"/>
                </a:cubicBezTo>
                <a:cubicBezTo>
                  <a:pt x="62124" y="818625"/>
                  <a:pt x="63529" y="834330"/>
                  <a:pt x="65757" y="849924"/>
                </a:cubicBezTo>
                <a:cubicBezTo>
                  <a:pt x="67438" y="861689"/>
                  <a:pt x="70230" y="873290"/>
                  <a:pt x="71619" y="885093"/>
                </a:cubicBezTo>
                <a:cubicBezTo>
                  <a:pt x="81872" y="972241"/>
                  <a:pt x="70878" y="923165"/>
                  <a:pt x="83342" y="973016"/>
                </a:cubicBezTo>
                <a:cubicBezTo>
                  <a:pt x="87250" y="1004277"/>
                  <a:pt x="85103" y="1036912"/>
                  <a:pt x="95065" y="1066800"/>
                </a:cubicBezTo>
                <a:cubicBezTo>
                  <a:pt x="104230" y="1094296"/>
                  <a:pt x="108967" y="1103659"/>
                  <a:pt x="112649" y="1131277"/>
                </a:cubicBezTo>
                <a:cubicBezTo>
                  <a:pt x="115244" y="1150741"/>
                  <a:pt x="115734" y="1170454"/>
                  <a:pt x="118511" y="1189893"/>
                </a:cubicBezTo>
                <a:cubicBezTo>
                  <a:pt x="121441" y="1210403"/>
                  <a:pt x="125222" y="1212546"/>
                  <a:pt x="130234" y="1230924"/>
                </a:cubicBezTo>
                <a:cubicBezTo>
                  <a:pt x="134473" y="1246468"/>
                  <a:pt x="138049" y="1262185"/>
                  <a:pt x="141957" y="1277816"/>
                </a:cubicBezTo>
                <a:cubicBezTo>
                  <a:pt x="143911" y="1285631"/>
                  <a:pt x="145272" y="1293620"/>
                  <a:pt x="147819" y="1301262"/>
                </a:cubicBezTo>
                <a:cubicBezTo>
                  <a:pt x="151727" y="1312985"/>
                  <a:pt x="154016" y="1325378"/>
                  <a:pt x="159542" y="1336431"/>
                </a:cubicBezTo>
                <a:lnTo>
                  <a:pt x="171265" y="1359877"/>
                </a:lnTo>
                <a:cubicBezTo>
                  <a:pt x="174411" y="1375608"/>
                  <a:pt x="180349" y="1411603"/>
                  <a:pt x="188849" y="1424354"/>
                </a:cubicBezTo>
                <a:cubicBezTo>
                  <a:pt x="192757" y="1430216"/>
                  <a:pt x="197711" y="1435501"/>
                  <a:pt x="200572" y="1441939"/>
                </a:cubicBezTo>
                <a:cubicBezTo>
                  <a:pt x="232636" y="1514081"/>
                  <a:pt x="191673" y="1448843"/>
                  <a:pt x="229880" y="1494693"/>
                </a:cubicBezTo>
                <a:cubicBezTo>
                  <a:pt x="234390" y="1500105"/>
                  <a:pt x="236102" y="1507876"/>
                  <a:pt x="241603" y="1512277"/>
                </a:cubicBezTo>
                <a:cubicBezTo>
                  <a:pt x="245427" y="1515336"/>
                  <a:pt x="281099" y="1523616"/>
                  <a:pt x="282634" y="1524000"/>
                </a:cubicBezTo>
                <a:cubicBezTo>
                  <a:pt x="290449" y="1527908"/>
                  <a:pt x="297967" y="1532479"/>
                  <a:pt x="306080" y="1535724"/>
                </a:cubicBezTo>
                <a:cubicBezTo>
                  <a:pt x="389745" y="1569191"/>
                  <a:pt x="432868" y="1549992"/>
                  <a:pt x="552265" y="1553308"/>
                </a:cubicBezTo>
                <a:cubicBezTo>
                  <a:pt x="594425" y="1567363"/>
                  <a:pt x="541776" y="1550311"/>
                  <a:pt x="593296" y="1565031"/>
                </a:cubicBezTo>
                <a:cubicBezTo>
                  <a:pt x="599237" y="1566728"/>
                  <a:pt x="604886" y="1569395"/>
                  <a:pt x="610880" y="1570893"/>
                </a:cubicBezTo>
                <a:cubicBezTo>
                  <a:pt x="637724" y="1577604"/>
                  <a:pt x="658621" y="1579058"/>
                  <a:pt x="687080" y="1582616"/>
                </a:cubicBezTo>
                <a:cubicBezTo>
                  <a:pt x="747649" y="1580662"/>
                  <a:pt x="808286" y="1580211"/>
                  <a:pt x="868788" y="1576754"/>
                </a:cubicBezTo>
                <a:cubicBezTo>
                  <a:pt x="888870" y="1575606"/>
                  <a:pt x="897872" y="1567085"/>
                  <a:pt x="915680" y="1559170"/>
                </a:cubicBezTo>
                <a:cubicBezTo>
                  <a:pt x="925295" y="1554897"/>
                  <a:pt x="935219" y="1551355"/>
                  <a:pt x="944988" y="1547447"/>
                </a:cubicBezTo>
                <a:cubicBezTo>
                  <a:pt x="992564" y="1499869"/>
                  <a:pt x="930918" y="1555486"/>
                  <a:pt x="986019" y="1524000"/>
                </a:cubicBezTo>
                <a:cubicBezTo>
                  <a:pt x="993216" y="1519887"/>
                  <a:pt x="996972" y="1511390"/>
                  <a:pt x="1003603" y="1506416"/>
                </a:cubicBezTo>
                <a:cubicBezTo>
                  <a:pt x="1025753" y="1489804"/>
                  <a:pt x="1028858" y="1490182"/>
                  <a:pt x="1050496" y="1482970"/>
                </a:cubicBezTo>
                <a:cubicBezTo>
                  <a:pt x="1056357" y="1479062"/>
                  <a:pt x="1062444" y="1475474"/>
                  <a:pt x="1068080" y="1471247"/>
                </a:cubicBezTo>
                <a:cubicBezTo>
                  <a:pt x="1085902" y="1457881"/>
                  <a:pt x="1101731" y="1441678"/>
                  <a:pt x="1120834" y="1430216"/>
                </a:cubicBezTo>
                <a:lnTo>
                  <a:pt x="1150142" y="1412631"/>
                </a:lnTo>
                <a:cubicBezTo>
                  <a:pt x="1156003" y="1404816"/>
                  <a:pt x="1160818" y="1396093"/>
                  <a:pt x="1167726" y="1389185"/>
                </a:cubicBezTo>
                <a:cubicBezTo>
                  <a:pt x="1174634" y="1382277"/>
                  <a:pt x="1183755" y="1377958"/>
                  <a:pt x="1191172" y="1371600"/>
                </a:cubicBezTo>
                <a:cubicBezTo>
                  <a:pt x="1211341" y="1354312"/>
                  <a:pt x="1206196" y="1356428"/>
                  <a:pt x="1220480" y="1336431"/>
                </a:cubicBezTo>
                <a:cubicBezTo>
                  <a:pt x="1226158" y="1328481"/>
                  <a:pt x="1232463" y="1320988"/>
                  <a:pt x="1238065" y="1312985"/>
                </a:cubicBezTo>
                <a:cubicBezTo>
                  <a:pt x="1246145" y="1301443"/>
                  <a:pt x="1261511" y="1277816"/>
                  <a:pt x="1261511" y="1277816"/>
                </a:cubicBezTo>
                <a:cubicBezTo>
                  <a:pt x="1265419" y="1266093"/>
                  <a:pt x="1267233" y="1253449"/>
                  <a:pt x="1273234" y="1242647"/>
                </a:cubicBezTo>
                <a:cubicBezTo>
                  <a:pt x="1277260" y="1235401"/>
                  <a:pt x="1285730" y="1231605"/>
                  <a:pt x="1290819" y="1225062"/>
                </a:cubicBezTo>
                <a:cubicBezTo>
                  <a:pt x="1299469" y="1213941"/>
                  <a:pt x="1307358" y="1202173"/>
                  <a:pt x="1314265" y="1189893"/>
                </a:cubicBezTo>
                <a:cubicBezTo>
                  <a:pt x="1324974" y="1170854"/>
                  <a:pt x="1333803" y="1150816"/>
                  <a:pt x="1343572" y="1131277"/>
                </a:cubicBezTo>
                <a:cubicBezTo>
                  <a:pt x="1351387" y="1115646"/>
                  <a:pt x="1361493" y="1100964"/>
                  <a:pt x="1367019" y="1084385"/>
                </a:cubicBezTo>
                <a:cubicBezTo>
                  <a:pt x="1370927" y="1072662"/>
                  <a:pt x="1375191" y="1061052"/>
                  <a:pt x="1378742" y="1049216"/>
                </a:cubicBezTo>
                <a:cubicBezTo>
                  <a:pt x="1381057" y="1041500"/>
                  <a:pt x="1382288" y="1033486"/>
                  <a:pt x="1384603" y="1025770"/>
                </a:cubicBezTo>
                <a:cubicBezTo>
                  <a:pt x="1408129" y="947347"/>
                  <a:pt x="1386927" y="1029968"/>
                  <a:pt x="1402188" y="961293"/>
                </a:cubicBezTo>
                <a:cubicBezTo>
                  <a:pt x="1403936" y="953429"/>
                  <a:pt x="1406725" y="945793"/>
                  <a:pt x="1408049" y="937847"/>
                </a:cubicBezTo>
                <a:cubicBezTo>
                  <a:pt x="1410639" y="922309"/>
                  <a:pt x="1410369" y="906303"/>
                  <a:pt x="1413911" y="890954"/>
                </a:cubicBezTo>
                <a:cubicBezTo>
                  <a:pt x="1416277" y="880702"/>
                  <a:pt x="1421940" y="871499"/>
                  <a:pt x="1425634" y="861647"/>
                </a:cubicBezTo>
                <a:cubicBezTo>
                  <a:pt x="1427804" y="855862"/>
                  <a:pt x="1429997" y="850056"/>
                  <a:pt x="1431496" y="844062"/>
                </a:cubicBezTo>
                <a:lnTo>
                  <a:pt x="1443219" y="797170"/>
                </a:lnTo>
                <a:cubicBezTo>
                  <a:pt x="1457863" y="680003"/>
                  <a:pt x="1462924" y="657997"/>
                  <a:pt x="1443219" y="480647"/>
                </a:cubicBezTo>
                <a:cubicBezTo>
                  <a:pt x="1441183" y="462327"/>
                  <a:pt x="1426945" y="446788"/>
                  <a:pt x="1413911" y="433754"/>
                </a:cubicBezTo>
                <a:lnTo>
                  <a:pt x="1361157" y="381000"/>
                </a:lnTo>
                <a:cubicBezTo>
                  <a:pt x="1355295" y="375139"/>
                  <a:pt x="1350469" y="368014"/>
                  <a:pt x="1343572" y="363416"/>
                </a:cubicBezTo>
                <a:cubicBezTo>
                  <a:pt x="1337711" y="359508"/>
                  <a:pt x="1331400" y="356203"/>
                  <a:pt x="1325988" y="351693"/>
                </a:cubicBezTo>
                <a:cubicBezTo>
                  <a:pt x="1296717" y="327300"/>
                  <a:pt x="1321721" y="338547"/>
                  <a:pt x="1290819" y="328247"/>
                </a:cubicBezTo>
                <a:cubicBezTo>
                  <a:pt x="1283003" y="322385"/>
                  <a:pt x="1274280" y="317570"/>
                  <a:pt x="1267372" y="310662"/>
                </a:cubicBezTo>
                <a:cubicBezTo>
                  <a:pt x="1240859" y="284149"/>
                  <a:pt x="1272298" y="298626"/>
                  <a:pt x="1238065" y="287216"/>
                </a:cubicBezTo>
                <a:cubicBezTo>
                  <a:pt x="1232203" y="281354"/>
                  <a:pt x="1227677" y="273744"/>
                  <a:pt x="1220480" y="269631"/>
                </a:cubicBezTo>
                <a:cubicBezTo>
                  <a:pt x="1213486" y="265634"/>
                  <a:pt x="1204898" y="265518"/>
                  <a:pt x="1197034" y="263770"/>
                </a:cubicBezTo>
                <a:cubicBezTo>
                  <a:pt x="1154598" y="254340"/>
                  <a:pt x="1181562" y="262520"/>
                  <a:pt x="1150142" y="252047"/>
                </a:cubicBezTo>
                <a:cubicBezTo>
                  <a:pt x="1146234" y="244231"/>
                  <a:pt x="1144598" y="234779"/>
                  <a:pt x="1138419" y="228600"/>
                </a:cubicBezTo>
                <a:cubicBezTo>
                  <a:pt x="1128456" y="218637"/>
                  <a:pt x="1103249" y="205154"/>
                  <a:pt x="1103249" y="205154"/>
                </a:cubicBezTo>
                <a:cubicBezTo>
                  <a:pt x="1101295" y="199293"/>
                  <a:pt x="1101757" y="191939"/>
                  <a:pt x="1097388" y="187570"/>
                </a:cubicBezTo>
                <a:cubicBezTo>
                  <a:pt x="1089672" y="179854"/>
                  <a:pt x="1088595" y="183662"/>
                  <a:pt x="1079803" y="181708"/>
                </a:cubicBezTo>
                <a:close/>
              </a:path>
            </a:pathLst>
          </a:custGeom>
          <a:solidFill>
            <a:srgbClr val="FF99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38 + 54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4028124" y="2143297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3 8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79DEBE2-65B6-4715-B937-F5E519A615DF}"/>
              </a:ext>
            </a:extLst>
          </p:cNvPr>
          <p:cNvSpPr txBox="1"/>
          <p:nvPr/>
        </p:nvSpPr>
        <p:spPr>
          <a:xfrm>
            <a:off x="3647125" y="3242686"/>
            <a:ext cx="2089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u="sng" dirty="0"/>
              <a:t>+  5 4</a:t>
            </a:r>
          </a:p>
        </p:txBody>
      </p:sp>
      <p:grpSp>
        <p:nvGrpSpPr>
          <p:cNvPr id="584" name="Groupe 583"/>
          <p:cNvGrpSpPr/>
          <p:nvPr/>
        </p:nvGrpSpPr>
        <p:grpSpPr>
          <a:xfrm>
            <a:off x="8754422" y="2107655"/>
            <a:ext cx="63308" cy="679989"/>
            <a:chOff x="7586599" y="1875909"/>
            <a:chExt cx="63308" cy="679989"/>
          </a:xfrm>
        </p:grpSpPr>
        <p:sp>
          <p:nvSpPr>
            <p:cNvPr id="585" name="Rectangle 584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32" name="Rectangle 531"/>
          <p:cNvSpPr/>
          <p:nvPr/>
        </p:nvSpPr>
        <p:spPr>
          <a:xfrm>
            <a:off x="9813192" y="2260287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0" name="Rectangle 1029"/>
          <p:cNvSpPr/>
          <p:nvPr/>
        </p:nvSpPr>
        <p:spPr>
          <a:xfrm>
            <a:off x="9945548" y="2255429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1" name="Rectangle 1030"/>
          <p:cNvSpPr/>
          <p:nvPr/>
        </p:nvSpPr>
        <p:spPr>
          <a:xfrm>
            <a:off x="9814906" y="2526232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2" name="Rectangle 1031"/>
          <p:cNvSpPr/>
          <p:nvPr/>
        </p:nvSpPr>
        <p:spPr>
          <a:xfrm>
            <a:off x="9941238" y="2522836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3" name="Rectangle 1032"/>
          <p:cNvSpPr/>
          <p:nvPr/>
        </p:nvSpPr>
        <p:spPr>
          <a:xfrm>
            <a:off x="9876495" y="2387449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4" name="Rectangle 1033"/>
          <p:cNvSpPr/>
          <p:nvPr/>
        </p:nvSpPr>
        <p:spPr>
          <a:xfrm>
            <a:off x="10207900" y="2260191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37" name="Groupe 1036"/>
          <p:cNvGrpSpPr/>
          <p:nvPr/>
        </p:nvGrpSpPr>
        <p:grpSpPr>
          <a:xfrm>
            <a:off x="8163872" y="2102469"/>
            <a:ext cx="63308" cy="679989"/>
            <a:chOff x="7586599" y="1875909"/>
            <a:chExt cx="63308" cy="679989"/>
          </a:xfrm>
        </p:grpSpPr>
        <p:sp>
          <p:nvSpPr>
            <p:cNvPr id="1038" name="Rectangle 103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48" name="Groupe 1047"/>
          <p:cNvGrpSpPr/>
          <p:nvPr/>
        </p:nvGrpSpPr>
        <p:grpSpPr>
          <a:xfrm>
            <a:off x="8475022" y="2090121"/>
            <a:ext cx="63308" cy="679989"/>
            <a:chOff x="7586599" y="1875909"/>
            <a:chExt cx="63308" cy="679989"/>
          </a:xfrm>
        </p:grpSpPr>
        <p:sp>
          <p:nvSpPr>
            <p:cNvPr id="1049" name="Rectangle 1048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0" name="Rectangle 1049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2" name="Rectangle 1051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3" name="Rectangle 1052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4" name="Rectangle 1053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5" name="Rectangle 1054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70" name="Groupe 1169"/>
          <p:cNvGrpSpPr/>
          <p:nvPr/>
        </p:nvGrpSpPr>
        <p:grpSpPr>
          <a:xfrm>
            <a:off x="7941622" y="3375330"/>
            <a:ext cx="63308" cy="679989"/>
            <a:chOff x="7586599" y="1875909"/>
            <a:chExt cx="63308" cy="679989"/>
          </a:xfrm>
        </p:grpSpPr>
        <p:sp>
          <p:nvSpPr>
            <p:cNvPr id="1171" name="Rectangle 1170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1" name="Groupe 1180"/>
          <p:cNvGrpSpPr/>
          <p:nvPr/>
        </p:nvGrpSpPr>
        <p:grpSpPr>
          <a:xfrm>
            <a:off x="8132122" y="3366470"/>
            <a:ext cx="63308" cy="679989"/>
            <a:chOff x="7586599" y="1875909"/>
            <a:chExt cx="63308" cy="679989"/>
          </a:xfrm>
        </p:grpSpPr>
        <p:sp>
          <p:nvSpPr>
            <p:cNvPr id="1182" name="Rectangle 1181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8" name="Rectangle 1187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9" name="Rectangle 1188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0" name="Rectangle 1189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1" name="Rectangle 1190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92" name="Groupe 1191"/>
          <p:cNvGrpSpPr/>
          <p:nvPr/>
        </p:nvGrpSpPr>
        <p:grpSpPr>
          <a:xfrm>
            <a:off x="8303253" y="3375897"/>
            <a:ext cx="63308" cy="679989"/>
            <a:chOff x="7586599" y="1875909"/>
            <a:chExt cx="63308" cy="679989"/>
          </a:xfrm>
        </p:grpSpPr>
        <p:sp>
          <p:nvSpPr>
            <p:cNvPr id="1193" name="Rectangle 1192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6" name="Rectangle 1195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7" name="Rectangle 1196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8" name="Rectangle 1197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9" name="Rectangle 1198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0" name="Rectangle 1199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1" name="Rectangle 1200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03" name="Groupe 1202"/>
          <p:cNvGrpSpPr/>
          <p:nvPr/>
        </p:nvGrpSpPr>
        <p:grpSpPr>
          <a:xfrm>
            <a:off x="8544872" y="3364924"/>
            <a:ext cx="63308" cy="679989"/>
            <a:chOff x="7586599" y="1875909"/>
            <a:chExt cx="63308" cy="679989"/>
          </a:xfrm>
        </p:grpSpPr>
        <p:sp>
          <p:nvSpPr>
            <p:cNvPr id="1204" name="Rectangle 1203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5" name="Rectangle 1204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6" name="Rectangle 1205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7" name="Rectangle 1206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8" name="Rectangle 1207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9" name="Rectangle 1208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0" name="Rectangle 1209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1" name="Rectangle 1210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2" name="Rectangle 1211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3" name="Rectangle 1212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14" name="Groupe 1213"/>
          <p:cNvGrpSpPr/>
          <p:nvPr/>
        </p:nvGrpSpPr>
        <p:grpSpPr>
          <a:xfrm>
            <a:off x="8790208" y="3366124"/>
            <a:ext cx="63308" cy="679989"/>
            <a:chOff x="7586599" y="1875909"/>
            <a:chExt cx="63308" cy="679989"/>
          </a:xfrm>
        </p:grpSpPr>
        <p:sp>
          <p:nvSpPr>
            <p:cNvPr id="1215" name="Rectangle 1214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6" name="Rectangle 1215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7" name="Rectangle 1216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8" name="Rectangle 1217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9" name="Rectangle 1218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0" name="Rectangle 1219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1" name="Rectangle 1220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2" name="Rectangle 1221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3" name="Rectangle 1222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4" name="Rectangle 1223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50" name="Rectangle 1249"/>
          <p:cNvSpPr/>
          <p:nvPr/>
        </p:nvSpPr>
        <p:spPr>
          <a:xfrm>
            <a:off x="10070000" y="3473896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1" name="Rectangle 1250"/>
          <p:cNvSpPr/>
          <p:nvPr/>
        </p:nvSpPr>
        <p:spPr>
          <a:xfrm>
            <a:off x="10202356" y="3469038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2" name="Rectangle 1251"/>
          <p:cNvSpPr/>
          <p:nvPr/>
        </p:nvSpPr>
        <p:spPr>
          <a:xfrm>
            <a:off x="10071714" y="3739841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3" name="Rectangle 1252"/>
          <p:cNvSpPr/>
          <p:nvPr/>
        </p:nvSpPr>
        <p:spPr>
          <a:xfrm>
            <a:off x="10198046" y="3736445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5" name="Rectangle 464"/>
          <p:cNvSpPr/>
          <p:nvPr/>
        </p:nvSpPr>
        <p:spPr>
          <a:xfrm>
            <a:off x="10360300" y="2422117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/>
          <p:cNvSpPr/>
          <p:nvPr/>
        </p:nvSpPr>
        <p:spPr>
          <a:xfrm>
            <a:off x="10512700" y="2560228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39" name="Connecteur droit 438">
            <a:extLst>
              <a:ext uri="{FF2B5EF4-FFF2-40B4-BE49-F238E27FC236}">
                <a16:creationId xmlns:a16="http://schemas.microsoft.com/office/drawing/2014/main" xmlns="" id="{DD240190-624F-4B57-B989-85F516B9C944}"/>
              </a:ext>
            </a:extLst>
          </p:cNvPr>
          <p:cNvCxnSpPr>
            <a:cxnSpLocks/>
          </p:cNvCxnSpPr>
          <p:nvPr/>
        </p:nvCxnSpPr>
        <p:spPr>
          <a:xfrm>
            <a:off x="7849590" y="4343400"/>
            <a:ext cx="305463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ZoneTexte 106">
            <a:extLst>
              <a:ext uri="{FF2B5EF4-FFF2-40B4-BE49-F238E27FC236}">
                <a16:creationId xmlns:a16="http://schemas.microsoft.com/office/drawing/2014/main" xmlns="" id="{FA67B8A0-91A1-42AA-AFFC-C78AA1F2276B}"/>
              </a:ext>
            </a:extLst>
          </p:cNvPr>
          <p:cNvSpPr txBox="1"/>
          <p:nvPr/>
        </p:nvSpPr>
        <p:spPr>
          <a:xfrm>
            <a:off x="7150609" y="3364924"/>
            <a:ext cx="594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1444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0.00023 C 0.0013 0.00695 0.00052 0.0044 0.00209 0.00857 C 0.00287 0.01389 0.003 0.01921 0.00404 0.02431 C 0.00456 0.03264 0.00521 0.04051 0.00599 0.04861 C 0.00625 0.06366 0.00638 0.0787 0.00834 0.09329 C 0.00899 0.10324 0.00938 0.11111 0.01081 0.1206 C 0.0112 0.12732 0.01172 0.1331 0.01263 0.13958 C 0.01315 0.1507 0.01263 0.15463 0.01706 0.16111 C 0.01836 0.1632 0.01901 0.16528 0.02084 0.16528 " pathEditMode="relative" rAng="0" ptsTypes="ffffffffA">
                                      <p:cBhvr>
                                        <p:cTn id="6" dur="100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" y="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2 0.00046 C 0.0056 0.00439 0.00378 0.01319 0.00521 0.0199 C 0.00599 0.02338 0.00716 0.02639 0.00807 0.03009 C 0.00859 0.03171 0.0095 0.03518 0.0095 0.03541 C 0.01068 0.04629 0.0095 0.04236 0.01146 0.04791 C 0.0125 0.05439 0.01367 0.06273 0.01575 0.06851 C 0.01667 0.07708 0.01732 0.07916 0.01875 0.08657 C 0.01979 0.10671 0.01862 0.12754 0.01289 0.14514 C 0.01211 0.15046 0.01003 0.15231 0.01003 0.15856 " pathEditMode="relative" rAng="0" ptsTypes="ffffffffA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8" y="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0046 C 0.00052 0.00116 0.00208 0.00301 0.0026 0.00417 C 0.00326 0.00532 0.00313 0.00741 0.00378 0.00856 C 0.00443 0.00995 0.00612 0.01157 0.00612 0.0118 C 0.00677 0.01435 0.00742 0.01713 0.00807 0.01991 C 0.00898 0.02847 0.00807 0.02546 0.00964 0.02963 C 0.01003 0.03912 0.01159 0.0456 0.01315 0.0544 C 0.01328 0.0662 0.01328 0.07801 0.01354 0.08981 C 0.01367 0.09514 0.01536 0.10046 0.0155 0.10555 C 0.01563 0.11319 0.0155 0.1206 0.0155 0.12824 " pathEditMode="relative" rAng="0" ptsTypes="fffffffffA">
                                      <p:cBhvr>
                                        <p:cTn id="1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046 C -0.00039 0.00718 -0.00286 0.04537 0.00378 0.05718 C 0.00495 0.06574 0.00521 0.07315 0.01081 0.07454 C 0.01198 0.07523 0.01315 0.075 0.01433 0.07593 C 0.01654 0.07755 0.01706 0.08056 0.0194 0.08148 C 0.01979 0.08796 0.02058 0.09028 0.02058 0.09676 " pathEditMode="relative" rAng="0" ptsTypes="fffffA">
                                      <p:cBhvr>
                                        <p:cTn id="1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81481E-6 C 0.00221 0.0037 0.00312 0.00972 0.00508 0.01435 C 0.00586 0.01944 0.00703 0.02523 0.00859 0.02962 C 0.00989 0.04097 0.0082 0.05416 0.01211 0.06435 C 0.01185 0.06944 0.01185 0.07407 0.01159 0.07893 C 0.01146 0.08217 0.00989 0.08217 0.00989 0.0868 " pathEditMode="relative" rAng="0" ptsTypes="fffffA">
                                      <p:cBhvr>
                                        <p:cTn id="1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9" y="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26 -7.40741E-7 C -3.75E-6 0.00139 -0.00026 0.00278 -0.00026 0.0044 C -0.00039 0.00532 -0.00065 0.00695 -0.00065 0.00718 C -0.00156 0.0213 -0.00377 0.03866 0.00352 0.04445 C 0.0043 0.04583 0.00521 0.04676 0.0056 0.04815 C 0.00586 0.04884 0.00586 0.05046 0.00599 0.05139 C 0.00677 0.05625 0.00808 0.06088 0.00925 0.06505 C 0.00977 0.07037 0.0112 0.07477 0.01172 0.08032 C 0.01159 0.09769 0.01407 0.10532 0.00743 0.10903 C 0.00495 0.1169 -0.00169 0.1125 -0.00494 0.11273 C -0.00533 0.11296 -0.00573 0.11366 -0.00612 0.11366 C -0.00729 0.11412 -0.00859 0.11366 -0.00976 0.11458 C -0.01445 0.11829 -0.01015 0.11736 -0.0125 0.11736 " pathEditMode="relative" rAng="0" ptsTypes="ffffffffffffA">
                                      <p:cBhvr>
                                        <p:cTn id="2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C -0.00468 0.00347 -0.00989 0.00463 -0.01484 0.00579 C -0.01653 0.00857 -0.01575 0.00648 -0.01666 0.01227 C -0.01679 0.0132 -0.01705 0.01482 -0.01705 0.01505 C -0.01679 0.02454 -0.01731 0.03426 -0.01484 0.04259 C -0.01497 0.04537 -0.01497 0.04815 -0.01523 0.05093 C -0.01549 0.0544 -0.02213 0.06134 -0.02369 0.06273 C -0.02591 0.0706 -0.02435 0.06389 -0.02435 0.08472 " pathEditMode="relative" rAng="0" ptsTypes="fffffffA">
                                      <p:cBhvr>
                                        <p:cTn id="24" dur="5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046 C -0.00599 0.0007 -0.01067 0.00463 -0.01601 0.00787 C -0.02239 0.00741 -0.0263 0.00718 -0.03203 0.0037 C -0.03385 0.00394 -0.03606 0.00301 -0.0375 0.00509 C -0.04023 0.0088 -0.03906 0.01829 -0.04257 0.02037 C -0.0457 0.0287 -0.0457 0.03588 -0.03984 0.03843 C -0.03854 0.04005 -0.03802 0.0412 -0.0375 0.04398 C -0.03763 0.04745 -0.03789 0.0544 -0.03789 0.0544 " pathEditMode="relative" ptsTypes="fffffffA">
                                      <p:cBhvr>
                                        <p:cTn id="27" dur="500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2.59259E-6 C 0.00365 -0.00209 0.00742 -0.00325 0.01094 -0.00625 C 0.01237 -0.00973 0.01407 -0.00996 0.01563 -0.0132 C 0.01745 -0.0169 0.01732 -0.02107 0.01914 -0.02431 C 0.01979 -0.02778 0.02071 -0.03241 0.02188 -0.03542 C 0.0224 -0.04445 0.0237 -0.05371 0.02539 -0.0625 C 0.02578 -0.06783 0.02604 -0.07338 0.02696 -0.07848 C 0.02683 -0.08519 0.02696 -0.0919 0.02657 -0.09862 C 0.02643 -0.10047 0.02526 -0.10116 0.02461 -0.10209 C 0.02084 -0.10811 0.01862 -0.11459 0.01446 -0.11945 C 0.01211 -0.1257 0.00638 -0.12593 0.00274 -0.12917 C -0.00351 -0.12894 -0.00976 -0.1294 -0.01601 -0.12848 C -0.01823 -0.12825 -0.01875 -0.11806 -0.01875 -0.11806 C -0.01862 -0.11366 -0.01966 -0.10394 -0.01758 -0.09862 C -0.0164 -0.09584 -0.0125 -0.09375 -0.0125 -0.09375 C -0.01224 -0.09306 -0.01172 -0.0926 -0.01172 -0.09167 C -0.01172 -0.09028 -0.0125 -0.0875 -0.0125 -0.0875 " pathEditMode="relative" ptsTypes="ffffffffffffffffA">
                                      <p:cBhvr>
                                        <p:cTn id="30" dur="500" fill="hold"/>
                                        <p:tgtEl>
                                          <p:spTgt spid="1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" grpId="0" animBg="1"/>
      <p:bldP spid="1030" grpId="0" animBg="1"/>
      <p:bldP spid="1031" grpId="0" animBg="1"/>
      <p:bldP spid="1032" grpId="0" animBg="1"/>
      <p:bldP spid="1033" grpId="0" animBg="1"/>
      <p:bldP spid="1034" grpId="0" animBg="1"/>
      <p:bldP spid="1251" grpId="0" animBg="1"/>
      <p:bldP spid="465" grpId="0" animBg="1"/>
      <p:bldP spid="4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38 + 54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4028124" y="2164380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3 8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79DEBE2-65B6-4715-B937-F5E519A615DF}"/>
              </a:ext>
            </a:extLst>
          </p:cNvPr>
          <p:cNvSpPr txBox="1"/>
          <p:nvPr/>
        </p:nvSpPr>
        <p:spPr>
          <a:xfrm>
            <a:off x="3679375" y="3301118"/>
            <a:ext cx="2089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u="sng" dirty="0"/>
              <a:t>+  5 4</a:t>
            </a:r>
          </a:p>
        </p:txBody>
      </p:sp>
      <p:grpSp>
        <p:nvGrpSpPr>
          <p:cNvPr id="584" name="Groupe 583"/>
          <p:cNvGrpSpPr/>
          <p:nvPr/>
        </p:nvGrpSpPr>
        <p:grpSpPr>
          <a:xfrm>
            <a:off x="8754422" y="2107655"/>
            <a:ext cx="63308" cy="679989"/>
            <a:chOff x="7586599" y="1875909"/>
            <a:chExt cx="63308" cy="679989"/>
          </a:xfrm>
        </p:grpSpPr>
        <p:sp>
          <p:nvSpPr>
            <p:cNvPr id="585" name="Rectangle 584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6" name="Rectangle 585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7" name="Rectangle 586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8" name="Rectangle 587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9" name="Rectangle 588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0" name="Rectangle 589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1" name="Rectangle 590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2" name="Rectangle 591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3" name="Rectangle 592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4" name="Rectangle 593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37" name="Groupe 1036"/>
          <p:cNvGrpSpPr/>
          <p:nvPr/>
        </p:nvGrpSpPr>
        <p:grpSpPr>
          <a:xfrm>
            <a:off x="8163872" y="2102469"/>
            <a:ext cx="63308" cy="679989"/>
            <a:chOff x="7586599" y="1875909"/>
            <a:chExt cx="63308" cy="679989"/>
          </a:xfrm>
        </p:grpSpPr>
        <p:sp>
          <p:nvSpPr>
            <p:cNvPr id="1038" name="Rectangle 103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9" name="Rectangle 103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0" name="Rectangle 103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1" name="Rectangle 104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2" name="Rectangle 104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3" name="Rectangle 104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4" name="Rectangle 104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5" name="Rectangle 104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6" name="Rectangle 104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7" name="Rectangle 104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48" name="Groupe 1047"/>
          <p:cNvGrpSpPr/>
          <p:nvPr/>
        </p:nvGrpSpPr>
        <p:grpSpPr>
          <a:xfrm>
            <a:off x="8475022" y="2090121"/>
            <a:ext cx="63308" cy="679989"/>
            <a:chOff x="7586599" y="1875909"/>
            <a:chExt cx="63308" cy="679989"/>
          </a:xfrm>
        </p:grpSpPr>
        <p:sp>
          <p:nvSpPr>
            <p:cNvPr id="1049" name="Rectangle 1048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0" name="Rectangle 1049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1" name="Rectangle 1050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2" name="Rectangle 1051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3" name="Rectangle 1052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4" name="Rectangle 1053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5" name="Rectangle 1054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6" name="Rectangle 1055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7" name="Rectangle 1056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8" name="Rectangle 1057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70" name="Groupe 1169"/>
          <p:cNvGrpSpPr/>
          <p:nvPr/>
        </p:nvGrpSpPr>
        <p:grpSpPr>
          <a:xfrm>
            <a:off x="7941622" y="3375330"/>
            <a:ext cx="63308" cy="679989"/>
            <a:chOff x="7586599" y="1875909"/>
            <a:chExt cx="63308" cy="679989"/>
          </a:xfrm>
        </p:grpSpPr>
        <p:sp>
          <p:nvSpPr>
            <p:cNvPr id="1171" name="Rectangle 1170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2" name="Rectangle 1171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3" name="Rectangle 1172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4" name="Rectangle 1173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5" name="Rectangle 1174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6" name="Rectangle 1175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7" name="Rectangle 1176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8" name="Rectangle 1177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9" name="Rectangle 1178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0" name="Rectangle 1179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81" name="Groupe 1180"/>
          <p:cNvGrpSpPr/>
          <p:nvPr/>
        </p:nvGrpSpPr>
        <p:grpSpPr>
          <a:xfrm>
            <a:off x="8132122" y="3366470"/>
            <a:ext cx="63308" cy="679989"/>
            <a:chOff x="7586599" y="1875909"/>
            <a:chExt cx="63308" cy="679989"/>
          </a:xfrm>
        </p:grpSpPr>
        <p:sp>
          <p:nvSpPr>
            <p:cNvPr id="1182" name="Rectangle 1181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3" name="Rectangle 1182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4" name="Rectangle 1183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5" name="Rectangle 1184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6" name="Rectangle 1185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7" name="Rectangle 1186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8" name="Rectangle 1187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9" name="Rectangle 1188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0" name="Rectangle 1189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1" name="Rectangle 1190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92" name="Groupe 1191"/>
          <p:cNvGrpSpPr/>
          <p:nvPr/>
        </p:nvGrpSpPr>
        <p:grpSpPr>
          <a:xfrm>
            <a:off x="8303253" y="3375897"/>
            <a:ext cx="63308" cy="679989"/>
            <a:chOff x="7586599" y="1875909"/>
            <a:chExt cx="63308" cy="679989"/>
          </a:xfrm>
        </p:grpSpPr>
        <p:sp>
          <p:nvSpPr>
            <p:cNvPr id="1193" name="Rectangle 1192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4" name="Rectangle 1193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5" name="Rectangle 1194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6" name="Rectangle 1195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7" name="Rectangle 1196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8" name="Rectangle 1197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9" name="Rectangle 1198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0" name="Rectangle 1199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1" name="Rectangle 1200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2" name="Rectangle 1201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03" name="Groupe 1202"/>
          <p:cNvGrpSpPr/>
          <p:nvPr/>
        </p:nvGrpSpPr>
        <p:grpSpPr>
          <a:xfrm>
            <a:off x="8544872" y="3364924"/>
            <a:ext cx="63308" cy="679989"/>
            <a:chOff x="7586599" y="1875909"/>
            <a:chExt cx="63308" cy="679989"/>
          </a:xfrm>
        </p:grpSpPr>
        <p:sp>
          <p:nvSpPr>
            <p:cNvPr id="1204" name="Rectangle 1203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5" name="Rectangle 1204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6" name="Rectangle 1205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7" name="Rectangle 1206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8" name="Rectangle 1207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9" name="Rectangle 1208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0" name="Rectangle 1209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1" name="Rectangle 1210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2" name="Rectangle 1211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3" name="Rectangle 1212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14" name="Groupe 1213"/>
          <p:cNvGrpSpPr/>
          <p:nvPr/>
        </p:nvGrpSpPr>
        <p:grpSpPr>
          <a:xfrm>
            <a:off x="8790208" y="3366124"/>
            <a:ext cx="63308" cy="679989"/>
            <a:chOff x="7586599" y="1875909"/>
            <a:chExt cx="63308" cy="679989"/>
          </a:xfrm>
        </p:grpSpPr>
        <p:sp>
          <p:nvSpPr>
            <p:cNvPr id="1215" name="Rectangle 1214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6" name="Rectangle 1215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7" name="Rectangle 1216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8" name="Rectangle 1217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9" name="Rectangle 1218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0" name="Rectangle 1219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1" name="Rectangle 1220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2" name="Rectangle 1221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3" name="Rectangle 1222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4" name="Rectangle 1223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52" name="Rectangle 1251"/>
          <p:cNvSpPr/>
          <p:nvPr/>
        </p:nvSpPr>
        <p:spPr>
          <a:xfrm>
            <a:off x="10071714" y="3739841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3" name="Rectangle 1252"/>
          <p:cNvSpPr/>
          <p:nvPr/>
        </p:nvSpPr>
        <p:spPr>
          <a:xfrm>
            <a:off x="10198046" y="3736445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9547167" y="2090120"/>
            <a:ext cx="1292283" cy="1544033"/>
            <a:chOff x="9547167" y="2090120"/>
            <a:chExt cx="1292283" cy="1544033"/>
          </a:xfrm>
        </p:grpSpPr>
        <p:sp>
          <p:nvSpPr>
            <p:cNvPr id="3" name="Forme libre 2"/>
            <p:cNvSpPr/>
            <p:nvPr/>
          </p:nvSpPr>
          <p:spPr>
            <a:xfrm>
              <a:off x="9547167" y="2090120"/>
              <a:ext cx="1292283" cy="1544033"/>
            </a:xfrm>
            <a:custGeom>
              <a:avLst/>
              <a:gdLst>
                <a:gd name="connsiteX0" fmla="*/ 1079803 w 1456169"/>
                <a:gd name="connsiteY0" fmla="*/ 181708 h 1582616"/>
                <a:gd name="connsiteX1" fmla="*/ 1044634 w 1456169"/>
                <a:gd name="connsiteY1" fmla="*/ 175847 h 1582616"/>
                <a:gd name="connsiteX2" fmla="*/ 1021188 w 1456169"/>
                <a:gd name="connsiteY2" fmla="*/ 158262 h 1582616"/>
                <a:gd name="connsiteX3" fmla="*/ 1003603 w 1456169"/>
                <a:gd name="connsiteY3" fmla="*/ 152400 h 1582616"/>
                <a:gd name="connsiteX4" fmla="*/ 944988 w 1456169"/>
                <a:gd name="connsiteY4" fmla="*/ 128954 h 1582616"/>
                <a:gd name="connsiteX5" fmla="*/ 886372 w 1456169"/>
                <a:gd name="connsiteY5" fmla="*/ 99647 h 1582616"/>
                <a:gd name="connsiteX6" fmla="*/ 868788 w 1456169"/>
                <a:gd name="connsiteY6" fmla="*/ 87924 h 1582616"/>
                <a:gd name="connsiteX7" fmla="*/ 839480 w 1456169"/>
                <a:gd name="connsiteY7" fmla="*/ 82062 h 1582616"/>
                <a:gd name="connsiteX8" fmla="*/ 821896 w 1456169"/>
                <a:gd name="connsiteY8" fmla="*/ 76200 h 1582616"/>
                <a:gd name="connsiteX9" fmla="*/ 804311 w 1456169"/>
                <a:gd name="connsiteY9" fmla="*/ 58616 h 1582616"/>
                <a:gd name="connsiteX10" fmla="*/ 763280 w 1456169"/>
                <a:gd name="connsiteY10" fmla="*/ 46893 h 1582616"/>
                <a:gd name="connsiteX11" fmla="*/ 728111 w 1456169"/>
                <a:gd name="connsiteY11" fmla="*/ 35170 h 1582616"/>
                <a:gd name="connsiteX12" fmla="*/ 675357 w 1456169"/>
                <a:gd name="connsiteY12" fmla="*/ 23447 h 1582616"/>
                <a:gd name="connsiteX13" fmla="*/ 651911 w 1456169"/>
                <a:gd name="connsiteY13" fmla="*/ 17585 h 1582616"/>
                <a:gd name="connsiteX14" fmla="*/ 581572 w 1456169"/>
                <a:gd name="connsiteY14" fmla="*/ 11724 h 1582616"/>
                <a:gd name="connsiteX15" fmla="*/ 540542 w 1456169"/>
                <a:gd name="connsiteY15" fmla="*/ 5862 h 1582616"/>
                <a:gd name="connsiteX16" fmla="*/ 446757 w 1456169"/>
                <a:gd name="connsiteY16" fmla="*/ 0 h 1582616"/>
                <a:gd name="connsiteX17" fmla="*/ 247465 w 1456169"/>
                <a:gd name="connsiteY17" fmla="*/ 11724 h 1582616"/>
                <a:gd name="connsiteX18" fmla="*/ 206434 w 1456169"/>
                <a:gd name="connsiteY18" fmla="*/ 41031 h 1582616"/>
                <a:gd name="connsiteX19" fmla="*/ 182988 w 1456169"/>
                <a:gd name="connsiteY19" fmla="*/ 46893 h 1582616"/>
                <a:gd name="connsiteX20" fmla="*/ 147819 w 1456169"/>
                <a:gd name="connsiteY20" fmla="*/ 70339 h 1582616"/>
                <a:gd name="connsiteX21" fmla="*/ 106788 w 1456169"/>
                <a:gd name="connsiteY21" fmla="*/ 99647 h 1582616"/>
                <a:gd name="connsiteX22" fmla="*/ 95065 w 1456169"/>
                <a:gd name="connsiteY22" fmla="*/ 117231 h 1582616"/>
                <a:gd name="connsiteX23" fmla="*/ 77480 w 1456169"/>
                <a:gd name="connsiteY23" fmla="*/ 123093 h 1582616"/>
                <a:gd name="connsiteX24" fmla="*/ 54034 w 1456169"/>
                <a:gd name="connsiteY24" fmla="*/ 158262 h 1582616"/>
                <a:gd name="connsiteX25" fmla="*/ 42311 w 1456169"/>
                <a:gd name="connsiteY25" fmla="*/ 175847 h 1582616"/>
                <a:gd name="connsiteX26" fmla="*/ 36449 w 1456169"/>
                <a:gd name="connsiteY26" fmla="*/ 193431 h 1582616"/>
                <a:gd name="connsiteX27" fmla="*/ 24726 w 1456169"/>
                <a:gd name="connsiteY27" fmla="*/ 211016 h 1582616"/>
                <a:gd name="connsiteX28" fmla="*/ 7142 w 1456169"/>
                <a:gd name="connsiteY28" fmla="*/ 252047 h 1582616"/>
                <a:gd name="connsiteX29" fmla="*/ 7142 w 1456169"/>
                <a:gd name="connsiteY29" fmla="*/ 533400 h 1582616"/>
                <a:gd name="connsiteX30" fmla="*/ 13003 w 1456169"/>
                <a:gd name="connsiteY30" fmla="*/ 556847 h 1582616"/>
                <a:gd name="connsiteX31" fmla="*/ 18865 w 1456169"/>
                <a:gd name="connsiteY31" fmla="*/ 621324 h 1582616"/>
                <a:gd name="connsiteX32" fmla="*/ 36449 w 1456169"/>
                <a:gd name="connsiteY32" fmla="*/ 668216 h 1582616"/>
                <a:gd name="connsiteX33" fmla="*/ 48172 w 1456169"/>
                <a:gd name="connsiteY33" fmla="*/ 720970 h 1582616"/>
                <a:gd name="connsiteX34" fmla="*/ 54034 w 1456169"/>
                <a:gd name="connsiteY34" fmla="*/ 767862 h 1582616"/>
                <a:gd name="connsiteX35" fmla="*/ 59896 w 1456169"/>
                <a:gd name="connsiteY35" fmla="*/ 803031 h 1582616"/>
                <a:gd name="connsiteX36" fmla="*/ 65757 w 1456169"/>
                <a:gd name="connsiteY36" fmla="*/ 849924 h 1582616"/>
                <a:gd name="connsiteX37" fmla="*/ 71619 w 1456169"/>
                <a:gd name="connsiteY37" fmla="*/ 885093 h 1582616"/>
                <a:gd name="connsiteX38" fmla="*/ 83342 w 1456169"/>
                <a:gd name="connsiteY38" fmla="*/ 973016 h 1582616"/>
                <a:gd name="connsiteX39" fmla="*/ 95065 w 1456169"/>
                <a:gd name="connsiteY39" fmla="*/ 1066800 h 1582616"/>
                <a:gd name="connsiteX40" fmla="*/ 112649 w 1456169"/>
                <a:gd name="connsiteY40" fmla="*/ 1131277 h 1582616"/>
                <a:gd name="connsiteX41" fmla="*/ 118511 w 1456169"/>
                <a:gd name="connsiteY41" fmla="*/ 1189893 h 1582616"/>
                <a:gd name="connsiteX42" fmla="*/ 130234 w 1456169"/>
                <a:gd name="connsiteY42" fmla="*/ 1230924 h 1582616"/>
                <a:gd name="connsiteX43" fmla="*/ 141957 w 1456169"/>
                <a:gd name="connsiteY43" fmla="*/ 1277816 h 1582616"/>
                <a:gd name="connsiteX44" fmla="*/ 147819 w 1456169"/>
                <a:gd name="connsiteY44" fmla="*/ 1301262 h 1582616"/>
                <a:gd name="connsiteX45" fmla="*/ 159542 w 1456169"/>
                <a:gd name="connsiteY45" fmla="*/ 1336431 h 1582616"/>
                <a:gd name="connsiteX46" fmla="*/ 171265 w 1456169"/>
                <a:gd name="connsiteY46" fmla="*/ 1359877 h 1582616"/>
                <a:gd name="connsiteX47" fmla="*/ 188849 w 1456169"/>
                <a:gd name="connsiteY47" fmla="*/ 1424354 h 1582616"/>
                <a:gd name="connsiteX48" fmla="*/ 200572 w 1456169"/>
                <a:gd name="connsiteY48" fmla="*/ 1441939 h 1582616"/>
                <a:gd name="connsiteX49" fmla="*/ 229880 w 1456169"/>
                <a:gd name="connsiteY49" fmla="*/ 1494693 h 1582616"/>
                <a:gd name="connsiteX50" fmla="*/ 241603 w 1456169"/>
                <a:gd name="connsiteY50" fmla="*/ 1512277 h 1582616"/>
                <a:gd name="connsiteX51" fmla="*/ 282634 w 1456169"/>
                <a:gd name="connsiteY51" fmla="*/ 1524000 h 1582616"/>
                <a:gd name="connsiteX52" fmla="*/ 306080 w 1456169"/>
                <a:gd name="connsiteY52" fmla="*/ 1535724 h 1582616"/>
                <a:gd name="connsiteX53" fmla="*/ 552265 w 1456169"/>
                <a:gd name="connsiteY53" fmla="*/ 1553308 h 1582616"/>
                <a:gd name="connsiteX54" fmla="*/ 593296 w 1456169"/>
                <a:gd name="connsiteY54" fmla="*/ 1565031 h 1582616"/>
                <a:gd name="connsiteX55" fmla="*/ 610880 w 1456169"/>
                <a:gd name="connsiteY55" fmla="*/ 1570893 h 1582616"/>
                <a:gd name="connsiteX56" fmla="*/ 687080 w 1456169"/>
                <a:gd name="connsiteY56" fmla="*/ 1582616 h 1582616"/>
                <a:gd name="connsiteX57" fmla="*/ 868788 w 1456169"/>
                <a:gd name="connsiteY57" fmla="*/ 1576754 h 1582616"/>
                <a:gd name="connsiteX58" fmla="*/ 915680 w 1456169"/>
                <a:gd name="connsiteY58" fmla="*/ 1559170 h 1582616"/>
                <a:gd name="connsiteX59" fmla="*/ 944988 w 1456169"/>
                <a:gd name="connsiteY59" fmla="*/ 1547447 h 1582616"/>
                <a:gd name="connsiteX60" fmla="*/ 986019 w 1456169"/>
                <a:gd name="connsiteY60" fmla="*/ 1524000 h 1582616"/>
                <a:gd name="connsiteX61" fmla="*/ 1003603 w 1456169"/>
                <a:gd name="connsiteY61" fmla="*/ 1506416 h 1582616"/>
                <a:gd name="connsiteX62" fmla="*/ 1050496 w 1456169"/>
                <a:gd name="connsiteY62" fmla="*/ 1482970 h 1582616"/>
                <a:gd name="connsiteX63" fmla="*/ 1068080 w 1456169"/>
                <a:gd name="connsiteY63" fmla="*/ 1471247 h 1582616"/>
                <a:gd name="connsiteX64" fmla="*/ 1120834 w 1456169"/>
                <a:gd name="connsiteY64" fmla="*/ 1430216 h 1582616"/>
                <a:gd name="connsiteX65" fmla="*/ 1150142 w 1456169"/>
                <a:gd name="connsiteY65" fmla="*/ 1412631 h 1582616"/>
                <a:gd name="connsiteX66" fmla="*/ 1167726 w 1456169"/>
                <a:gd name="connsiteY66" fmla="*/ 1389185 h 1582616"/>
                <a:gd name="connsiteX67" fmla="*/ 1191172 w 1456169"/>
                <a:gd name="connsiteY67" fmla="*/ 1371600 h 1582616"/>
                <a:gd name="connsiteX68" fmla="*/ 1220480 w 1456169"/>
                <a:gd name="connsiteY68" fmla="*/ 1336431 h 1582616"/>
                <a:gd name="connsiteX69" fmla="*/ 1238065 w 1456169"/>
                <a:gd name="connsiteY69" fmla="*/ 1312985 h 1582616"/>
                <a:gd name="connsiteX70" fmla="*/ 1261511 w 1456169"/>
                <a:gd name="connsiteY70" fmla="*/ 1277816 h 1582616"/>
                <a:gd name="connsiteX71" fmla="*/ 1273234 w 1456169"/>
                <a:gd name="connsiteY71" fmla="*/ 1242647 h 1582616"/>
                <a:gd name="connsiteX72" fmla="*/ 1290819 w 1456169"/>
                <a:gd name="connsiteY72" fmla="*/ 1225062 h 1582616"/>
                <a:gd name="connsiteX73" fmla="*/ 1314265 w 1456169"/>
                <a:gd name="connsiteY73" fmla="*/ 1189893 h 1582616"/>
                <a:gd name="connsiteX74" fmla="*/ 1343572 w 1456169"/>
                <a:gd name="connsiteY74" fmla="*/ 1131277 h 1582616"/>
                <a:gd name="connsiteX75" fmla="*/ 1367019 w 1456169"/>
                <a:gd name="connsiteY75" fmla="*/ 1084385 h 1582616"/>
                <a:gd name="connsiteX76" fmla="*/ 1378742 w 1456169"/>
                <a:gd name="connsiteY76" fmla="*/ 1049216 h 1582616"/>
                <a:gd name="connsiteX77" fmla="*/ 1384603 w 1456169"/>
                <a:gd name="connsiteY77" fmla="*/ 1025770 h 1582616"/>
                <a:gd name="connsiteX78" fmla="*/ 1402188 w 1456169"/>
                <a:gd name="connsiteY78" fmla="*/ 961293 h 1582616"/>
                <a:gd name="connsiteX79" fmla="*/ 1408049 w 1456169"/>
                <a:gd name="connsiteY79" fmla="*/ 937847 h 1582616"/>
                <a:gd name="connsiteX80" fmla="*/ 1413911 w 1456169"/>
                <a:gd name="connsiteY80" fmla="*/ 890954 h 1582616"/>
                <a:gd name="connsiteX81" fmla="*/ 1425634 w 1456169"/>
                <a:gd name="connsiteY81" fmla="*/ 861647 h 1582616"/>
                <a:gd name="connsiteX82" fmla="*/ 1431496 w 1456169"/>
                <a:gd name="connsiteY82" fmla="*/ 844062 h 1582616"/>
                <a:gd name="connsiteX83" fmla="*/ 1443219 w 1456169"/>
                <a:gd name="connsiteY83" fmla="*/ 797170 h 1582616"/>
                <a:gd name="connsiteX84" fmla="*/ 1443219 w 1456169"/>
                <a:gd name="connsiteY84" fmla="*/ 480647 h 1582616"/>
                <a:gd name="connsiteX85" fmla="*/ 1413911 w 1456169"/>
                <a:gd name="connsiteY85" fmla="*/ 433754 h 1582616"/>
                <a:gd name="connsiteX86" fmla="*/ 1361157 w 1456169"/>
                <a:gd name="connsiteY86" fmla="*/ 381000 h 1582616"/>
                <a:gd name="connsiteX87" fmla="*/ 1343572 w 1456169"/>
                <a:gd name="connsiteY87" fmla="*/ 363416 h 1582616"/>
                <a:gd name="connsiteX88" fmla="*/ 1325988 w 1456169"/>
                <a:gd name="connsiteY88" fmla="*/ 351693 h 1582616"/>
                <a:gd name="connsiteX89" fmla="*/ 1290819 w 1456169"/>
                <a:gd name="connsiteY89" fmla="*/ 328247 h 1582616"/>
                <a:gd name="connsiteX90" fmla="*/ 1267372 w 1456169"/>
                <a:gd name="connsiteY90" fmla="*/ 310662 h 1582616"/>
                <a:gd name="connsiteX91" fmla="*/ 1238065 w 1456169"/>
                <a:gd name="connsiteY91" fmla="*/ 287216 h 1582616"/>
                <a:gd name="connsiteX92" fmla="*/ 1220480 w 1456169"/>
                <a:gd name="connsiteY92" fmla="*/ 269631 h 1582616"/>
                <a:gd name="connsiteX93" fmla="*/ 1197034 w 1456169"/>
                <a:gd name="connsiteY93" fmla="*/ 263770 h 1582616"/>
                <a:gd name="connsiteX94" fmla="*/ 1150142 w 1456169"/>
                <a:gd name="connsiteY94" fmla="*/ 252047 h 1582616"/>
                <a:gd name="connsiteX95" fmla="*/ 1138419 w 1456169"/>
                <a:gd name="connsiteY95" fmla="*/ 228600 h 1582616"/>
                <a:gd name="connsiteX96" fmla="*/ 1103249 w 1456169"/>
                <a:gd name="connsiteY96" fmla="*/ 205154 h 1582616"/>
                <a:gd name="connsiteX97" fmla="*/ 1097388 w 1456169"/>
                <a:gd name="connsiteY97" fmla="*/ 187570 h 1582616"/>
                <a:gd name="connsiteX98" fmla="*/ 1079803 w 1456169"/>
                <a:gd name="connsiteY98" fmla="*/ 181708 h 158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1456169" h="1582616">
                  <a:moveTo>
                    <a:pt x="1079803" y="181708"/>
                  </a:moveTo>
                  <a:cubicBezTo>
                    <a:pt x="1071011" y="179754"/>
                    <a:pt x="1055669" y="180261"/>
                    <a:pt x="1044634" y="175847"/>
                  </a:cubicBezTo>
                  <a:cubicBezTo>
                    <a:pt x="1035563" y="172219"/>
                    <a:pt x="1029670" y="163109"/>
                    <a:pt x="1021188" y="158262"/>
                  </a:cubicBezTo>
                  <a:cubicBezTo>
                    <a:pt x="1015823" y="155196"/>
                    <a:pt x="1009129" y="155163"/>
                    <a:pt x="1003603" y="152400"/>
                  </a:cubicBezTo>
                  <a:cubicBezTo>
                    <a:pt x="953137" y="127167"/>
                    <a:pt x="996500" y="139257"/>
                    <a:pt x="944988" y="128954"/>
                  </a:cubicBezTo>
                  <a:cubicBezTo>
                    <a:pt x="863455" y="80037"/>
                    <a:pt x="966157" y="139540"/>
                    <a:pt x="886372" y="99647"/>
                  </a:cubicBezTo>
                  <a:cubicBezTo>
                    <a:pt x="880071" y="96497"/>
                    <a:pt x="875384" y="90398"/>
                    <a:pt x="868788" y="87924"/>
                  </a:cubicBezTo>
                  <a:cubicBezTo>
                    <a:pt x="859460" y="84426"/>
                    <a:pt x="849145" y="84479"/>
                    <a:pt x="839480" y="82062"/>
                  </a:cubicBezTo>
                  <a:cubicBezTo>
                    <a:pt x="833486" y="80563"/>
                    <a:pt x="827757" y="78154"/>
                    <a:pt x="821896" y="76200"/>
                  </a:cubicBezTo>
                  <a:cubicBezTo>
                    <a:pt x="816034" y="70339"/>
                    <a:pt x="811208" y="63214"/>
                    <a:pt x="804311" y="58616"/>
                  </a:cubicBezTo>
                  <a:cubicBezTo>
                    <a:pt x="798936" y="55033"/>
                    <a:pt x="766838" y="47960"/>
                    <a:pt x="763280" y="46893"/>
                  </a:cubicBezTo>
                  <a:cubicBezTo>
                    <a:pt x="751444" y="43342"/>
                    <a:pt x="739834" y="39078"/>
                    <a:pt x="728111" y="35170"/>
                  </a:cubicBezTo>
                  <a:cubicBezTo>
                    <a:pt x="693883" y="23761"/>
                    <a:pt x="726946" y="33765"/>
                    <a:pt x="675357" y="23447"/>
                  </a:cubicBezTo>
                  <a:cubicBezTo>
                    <a:pt x="667458" y="21867"/>
                    <a:pt x="659905" y="18584"/>
                    <a:pt x="651911" y="17585"/>
                  </a:cubicBezTo>
                  <a:cubicBezTo>
                    <a:pt x="628565" y="14667"/>
                    <a:pt x="604970" y="14187"/>
                    <a:pt x="581572" y="11724"/>
                  </a:cubicBezTo>
                  <a:cubicBezTo>
                    <a:pt x="567832" y="10278"/>
                    <a:pt x="554306" y="7059"/>
                    <a:pt x="540542" y="5862"/>
                  </a:cubicBezTo>
                  <a:cubicBezTo>
                    <a:pt x="509337" y="3148"/>
                    <a:pt x="478019" y="1954"/>
                    <a:pt x="446757" y="0"/>
                  </a:cubicBezTo>
                  <a:cubicBezTo>
                    <a:pt x="380326" y="3908"/>
                    <a:pt x="313793" y="6346"/>
                    <a:pt x="247465" y="11724"/>
                  </a:cubicBezTo>
                  <a:cubicBezTo>
                    <a:pt x="221691" y="13814"/>
                    <a:pt x="230142" y="26213"/>
                    <a:pt x="206434" y="41031"/>
                  </a:cubicBezTo>
                  <a:cubicBezTo>
                    <a:pt x="199603" y="45301"/>
                    <a:pt x="190803" y="44939"/>
                    <a:pt x="182988" y="46893"/>
                  </a:cubicBezTo>
                  <a:cubicBezTo>
                    <a:pt x="171265" y="54708"/>
                    <a:pt x="159090" y="61886"/>
                    <a:pt x="147819" y="70339"/>
                  </a:cubicBezTo>
                  <a:cubicBezTo>
                    <a:pt x="118736" y="92151"/>
                    <a:pt x="132501" y="82505"/>
                    <a:pt x="106788" y="99647"/>
                  </a:cubicBezTo>
                  <a:cubicBezTo>
                    <a:pt x="102880" y="105508"/>
                    <a:pt x="100566" y="112830"/>
                    <a:pt x="95065" y="117231"/>
                  </a:cubicBezTo>
                  <a:cubicBezTo>
                    <a:pt x="90240" y="121091"/>
                    <a:pt x="81849" y="118724"/>
                    <a:pt x="77480" y="123093"/>
                  </a:cubicBezTo>
                  <a:cubicBezTo>
                    <a:pt x="67517" y="133056"/>
                    <a:pt x="61849" y="146539"/>
                    <a:pt x="54034" y="158262"/>
                  </a:cubicBezTo>
                  <a:cubicBezTo>
                    <a:pt x="50126" y="164124"/>
                    <a:pt x="44539" y="169164"/>
                    <a:pt x="42311" y="175847"/>
                  </a:cubicBezTo>
                  <a:cubicBezTo>
                    <a:pt x="40357" y="181708"/>
                    <a:pt x="39212" y="187905"/>
                    <a:pt x="36449" y="193431"/>
                  </a:cubicBezTo>
                  <a:cubicBezTo>
                    <a:pt x="33298" y="199732"/>
                    <a:pt x="28221" y="204899"/>
                    <a:pt x="24726" y="211016"/>
                  </a:cubicBezTo>
                  <a:cubicBezTo>
                    <a:pt x="13136" y="231299"/>
                    <a:pt x="13718" y="232317"/>
                    <a:pt x="7142" y="252047"/>
                  </a:cubicBezTo>
                  <a:cubicBezTo>
                    <a:pt x="-2205" y="382893"/>
                    <a:pt x="-2557" y="349121"/>
                    <a:pt x="7142" y="533400"/>
                  </a:cubicBezTo>
                  <a:cubicBezTo>
                    <a:pt x="7565" y="541445"/>
                    <a:pt x="11049" y="549031"/>
                    <a:pt x="13003" y="556847"/>
                  </a:cubicBezTo>
                  <a:cubicBezTo>
                    <a:pt x="14957" y="578339"/>
                    <a:pt x="15813" y="599960"/>
                    <a:pt x="18865" y="621324"/>
                  </a:cubicBezTo>
                  <a:cubicBezTo>
                    <a:pt x="19894" y="628528"/>
                    <a:pt x="36326" y="667848"/>
                    <a:pt x="36449" y="668216"/>
                  </a:cubicBezTo>
                  <a:cubicBezTo>
                    <a:pt x="39785" y="678225"/>
                    <a:pt x="46843" y="712333"/>
                    <a:pt x="48172" y="720970"/>
                  </a:cubicBezTo>
                  <a:cubicBezTo>
                    <a:pt x="50567" y="736539"/>
                    <a:pt x="51806" y="752268"/>
                    <a:pt x="54034" y="767862"/>
                  </a:cubicBezTo>
                  <a:cubicBezTo>
                    <a:pt x="55715" y="779627"/>
                    <a:pt x="58215" y="791266"/>
                    <a:pt x="59896" y="803031"/>
                  </a:cubicBezTo>
                  <a:cubicBezTo>
                    <a:pt x="62124" y="818625"/>
                    <a:pt x="63529" y="834330"/>
                    <a:pt x="65757" y="849924"/>
                  </a:cubicBezTo>
                  <a:cubicBezTo>
                    <a:pt x="67438" y="861689"/>
                    <a:pt x="70230" y="873290"/>
                    <a:pt x="71619" y="885093"/>
                  </a:cubicBezTo>
                  <a:cubicBezTo>
                    <a:pt x="81872" y="972241"/>
                    <a:pt x="70878" y="923165"/>
                    <a:pt x="83342" y="973016"/>
                  </a:cubicBezTo>
                  <a:cubicBezTo>
                    <a:pt x="87250" y="1004277"/>
                    <a:pt x="85103" y="1036912"/>
                    <a:pt x="95065" y="1066800"/>
                  </a:cubicBezTo>
                  <a:cubicBezTo>
                    <a:pt x="104230" y="1094296"/>
                    <a:pt x="108967" y="1103659"/>
                    <a:pt x="112649" y="1131277"/>
                  </a:cubicBezTo>
                  <a:cubicBezTo>
                    <a:pt x="115244" y="1150741"/>
                    <a:pt x="115734" y="1170454"/>
                    <a:pt x="118511" y="1189893"/>
                  </a:cubicBezTo>
                  <a:cubicBezTo>
                    <a:pt x="121441" y="1210403"/>
                    <a:pt x="125222" y="1212546"/>
                    <a:pt x="130234" y="1230924"/>
                  </a:cubicBezTo>
                  <a:cubicBezTo>
                    <a:pt x="134473" y="1246468"/>
                    <a:pt x="138049" y="1262185"/>
                    <a:pt x="141957" y="1277816"/>
                  </a:cubicBezTo>
                  <a:cubicBezTo>
                    <a:pt x="143911" y="1285631"/>
                    <a:pt x="145272" y="1293620"/>
                    <a:pt x="147819" y="1301262"/>
                  </a:cubicBezTo>
                  <a:cubicBezTo>
                    <a:pt x="151727" y="1312985"/>
                    <a:pt x="154016" y="1325378"/>
                    <a:pt x="159542" y="1336431"/>
                  </a:cubicBezTo>
                  <a:lnTo>
                    <a:pt x="171265" y="1359877"/>
                  </a:lnTo>
                  <a:cubicBezTo>
                    <a:pt x="174411" y="1375608"/>
                    <a:pt x="180349" y="1411603"/>
                    <a:pt x="188849" y="1424354"/>
                  </a:cubicBezTo>
                  <a:cubicBezTo>
                    <a:pt x="192757" y="1430216"/>
                    <a:pt x="197711" y="1435501"/>
                    <a:pt x="200572" y="1441939"/>
                  </a:cubicBezTo>
                  <a:cubicBezTo>
                    <a:pt x="232636" y="1514081"/>
                    <a:pt x="191673" y="1448843"/>
                    <a:pt x="229880" y="1494693"/>
                  </a:cubicBezTo>
                  <a:cubicBezTo>
                    <a:pt x="234390" y="1500105"/>
                    <a:pt x="236102" y="1507876"/>
                    <a:pt x="241603" y="1512277"/>
                  </a:cubicBezTo>
                  <a:cubicBezTo>
                    <a:pt x="245427" y="1515336"/>
                    <a:pt x="281099" y="1523616"/>
                    <a:pt x="282634" y="1524000"/>
                  </a:cubicBezTo>
                  <a:cubicBezTo>
                    <a:pt x="290449" y="1527908"/>
                    <a:pt x="297967" y="1532479"/>
                    <a:pt x="306080" y="1535724"/>
                  </a:cubicBezTo>
                  <a:cubicBezTo>
                    <a:pt x="389745" y="1569191"/>
                    <a:pt x="432868" y="1549992"/>
                    <a:pt x="552265" y="1553308"/>
                  </a:cubicBezTo>
                  <a:cubicBezTo>
                    <a:pt x="594425" y="1567363"/>
                    <a:pt x="541776" y="1550311"/>
                    <a:pt x="593296" y="1565031"/>
                  </a:cubicBezTo>
                  <a:cubicBezTo>
                    <a:pt x="599237" y="1566728"/>
                    <a:pt x="604886" y="1569395"/>
                    <a:pt x="610880" y="1570893"/>
                  </a:cubicBezTo>
                  <a:cubicBezTo>
                    <a:pt x="637724" y="1577604"/>
                    <a:pt x="658621" y="1579058"/>
                    <a:pt x="687080" y="1582616"/>
                  </a:cubicBezTo>
                  <a:cubicBezTo>
                    <a:pt x="747649" y="1580662"/>
                    <a:pt x="808286" y="1580211"/>
                    <a:pt x="868788" y="1576754"/>
                  </a:cubicBezTo>
                  <a:cubicBezTo>
                    <a:pt x="888870" y="1575606"/>
                    <a:pt x="897872" y="1567085"/>
                    <a:pt x="915680" y="1559170"/>
                  </a:cubicBezTo>
                  <a:cubicBezTo>
                    <a:pt x="925295" y="1554897"/>
                    <a:pt x="935219" y="1551355"/>
                    <a:pt x="944988" y="1547447"/>
                  </a:cubicBezTo>
                  <a:cubicBezTo>
                    <a:pt x="992564" y="1499869"/>
                    <a:pt x="930918" y="1555486"/>
                    <a:pt x="986019" y="1524000"/>
                  </a:cubicBezTo>
                  <a:cubicBezTo>
                    <a:pt x="993216" y="1519887"/>
                    <a:pt x="996972" y="1511390"/>
                    <a:pt x="1003603" y="1506416"/>
                  </a:cubicBezTo>
                  <a:cubicBezTo>
                    <a:pt x="1025753" y="1489804"/>
                    <a:pt x="1028858" y="1490182"/>
                    <a:pt x="1050496" y="1482970"/>
                  </a:cubicBezTo>
                  <a:cubicBezTo>
                    <a:pt x="1056357" y="1479062"/>
                    <a:pt x="1062444" y="1475474"/>
                    <a:pt x="1068080" y="1471247"/>
                  </a:cubicBezTo>
                  <a:cubicBezTo>
                    <a:pt x="1085902" y="1457881"/>
                    <a:pt x="1101731" y="1441678"/>
                    <a:pt x="1120834" y="1430216"/>
                  </a:cubicBezTo>
                  <a:lnTo>
                    <a:pt x="1150142" y="1412631"/>
                  </a:lnTo>
                  <a:cubicBezTo>
                    <a:pt x="1156003" y="1404816"/>
                    <a:pt x="1160818" y="1396093"/>
                    <a:pt x="1167726" y="1389185"/>
                  </a:cubicBezTo>
                  <a:cubicBezTo>
                    <a:pt x="1174634" y="1382277"/>
                    <a:pt x="1183755" y="1377958"/>
                    <a:pt x="1191172" y="1371600"/>
                  </a:cubicBezTo>
                  <a:cubicBezTo>
                    <a:pt x="1211341" y="1354312"/>
                    <a:pt x="1206196" y="1356428"/>
                    <a:pt x="1220480" y="1336431"/>
                  </a:cubicBezTo>
                  <a:cubicBezTo>
                    <a:pt x="1226158" y="1328481"/>
                    <a:pt x="1232463" y="1320988"/>
                    <a:pt x="1238065" y="1312985"/>
                  </a:cubicBezTo>
                  <a:cubicBezTo>
                    <a:pt x="1246145" y="1301443"/>
                    <a:pt x="1261511" y="1277816"/>
                    <a:pt x="1261511" y="1277816"/>
                  </a:cubicBezTo>
                  <a:cubicBezTo>
                    <a:pt x="1265419" y="1266093"/>
                    <a:pt x="1267233" y="1253449"/>
                    <a:pt x="1273234" y="1242647"/>
                  </a:cubicBezTo>
                  <a:cubicBezTo>
                    <a:pt x="1277260" y="1235401"/>
                    <a:pt x="1285730" y="1231605"/>
                    <a:pt x="1290819" y="1225062"/>
                  </a:cubicBezTo>
                  <a:cubicBezTo>
                    <a:pt x="1299469" y="1213941"/>
                    <a:pt x="1307358" y="1202173"/>
                    <a:pt x="1314265" y="1189893"/>
                  </a:cubicBezTo>
                  <a:cubicBezTo>
                    <a:pt x="1324974" y="1170854"/>
                    <a:pt x="1333803" y="1150816"/>
                    <a:pt x="1343572" y="1131277"/>
                  </a:cubicBezTo>
                  <a:cubicBezTo>
                    <a:pt x="1351387" y="1115646"/>
                    <a:pt x="1361493" y="1100964"/>
                    <a:pt x="1367019" y="1084385"/>
                  </a:cubicBezTo>
                  <a:cubicBezTo>
                    <a:pt x="1370927" y="1072662"/>
                    <a:pt x="1375191" y="1061052"/>
                    <a:pt x="1378742" y="1049216"/>
                  </a:cubicBezTo>
                  <a:cubicBezTo>
                    <a:pt x="1381057" y="1041500"/>
                    <a:pt x="1382288" y="1033486"/>
                    <a:pt x="1384603" y="1025770"/>
                  </a:cubicBezTo>
                  <a:cubicBezTo>
                    <a:pt x="1408129" y="947347"/>
                    <a:pt x="1386927" y="1029968"/>
                    <a:pt x="1402188" y="961293"/>
                  </a:cubicBezTo>
                  <a:cubicBezTo>
                    <a:pt x="1403936" y="953429"/>
                    <a:pt x="1406725" y="945793"/>
                    <a:pt x="1408049" y="937847"/>
                  </a:cubicBezTo>
                  <a:cubicBezTo>
                    <a:pt x="1410639" y="922309"/>
                    <a:pt x="1410369" y="906303"/>
                    <a:pt x="1413911" y="890954"/>
                  </a:cubicBezTo>
                  <a:cubicBezTo>
                    <a:pt x="1416277" y="880702"/>
                    <a:pt x="1421940" y="871499"/>
                    <a:pt x="1425634" y="861647"/>
                  </a:cubicBezTo>
                  <a:cubicBezTo>
                    <a:pt x="1427804" y="855862"/>
                    <a:pt x="1429997" y="850056"/>
                    <a:pt x="1431496" y="844062"/>
                  </a:cubicBezTo>
                  <a:lnTo>
                    <a:pt x="1443219" y="797170"/>
                  </a:lnTo>
                  <a:cubicBezTo>
                    <a:pt x="1457863" y="680003"/>
                    <a:pt x="1462924" y="657997"/>
                    <a:pt x="1443219" y="480647"/>
                  </a:cubicBezTo>
                  <a:cubicBezTo>
                    <a:pt x="1441183" y="462327"/>
                    <a:pt x="1426945" y="446788"/>
                    <a:pt x="1413911" y="433754"/>
                  </a:cubicBezTo>
                  <a:lnTo>
                    <a:pt x="1361157" y="381000"/>
                  </a:lnTo>
                  <a:cubicBezTo>
                    <a:pt x="1355295" y="375139"/>
                    <a:pt x="1350469" y="368014"/>
                    <a:pt x="1343572" y="363416"/>
                  </a:cubicBezTo>
                  <a:cubicBezTo>
                    <a:pt x="1337711" y="359508"/>
                    <a:pt x="1331400" y="356203"/>
                    <a:pt x="1325988" y="351693"/>
                  </a:cubicBezTo>
                  <a:cubicBezTo>
                    <a:pt x="1296717" y="327300"/>
                    <a:pt x="1321721" y="338547"/>
                    <a:pt x="1290819" y="328247"/>
                  </a:cubicBezTo>
                  <a:cubicBezTo>
                    <a:pt x="1283003" y="322385"/>
                    <a:pt x="1274280" y="317570"/>
                    <a:pt x="1267372" y="310662"/>
                  </a:cubicBezTo>
                  <a:cubicBezTo>
                    <a:pt x="1240859" y="284149"/>
                    <a:pt x="1272298" y="298626"/>
                    <a:pt x="1238065" y="287216"/>
                  </a:cubicBezTo>
                  <a:cubicBezTo>
                    <a:pt x="1232203" y="281354"/>
                    <a:pt x="1227677" y="273744"/>
                    <a:pt x="1220480" y="269631"/>
                  </a:cubicBezTo>
                  <a:cubicBezTo>
                    <a:pt x="1213486" y="265634"/>
                    <a:pt x="1204898" y="265518"/>
                    <a:pt x="1197034" y="263770"/>
                  </a:cubicBezTo>
                  <a:cubicBezTo>
                    <a:pt x="1154598" y="254340"/>
                    <a:pt x="1181562" y="262520"/>
                    <a:pt x="1150142" y="252047"/>
                  </a:cubicBezTo>
                  <a:cubicBezTo>
                    <a:pt x="1146234" y="244231"/>
                    <a:pt x="1144598" y="234779"/>
                    <a:pt x="1138419" y="228600"/>
                  </a:cubicBezTo>
                  <a:cubicBezTo>
                    <a:pt x="1128456" y="218637"/>
                    <a:pt x="1103249" y="205154"/>
                    <a:pt x="1103249" y="205154"/>
                  </a:cubicBezTo>
                  <a:cubicBezTo>
                    <a:pt x="1101295" y="199293"/>
                    <a:pt x="1101757" y="191939"/>
                    <a:pt x="1097388" y="187570"/>
                  </a:cubicBezTo>
                  <a:cubicBezTo>
                    <a:pt x="1089672" y="179854"/>
                    <a:pt x="1088595" y="183662"/>
                    <a:pt x="1079803" y="181708"/>
                  </a:cubicBezTo>
                  <a:close/>
                </a:path>
              </a:pathLst>
            </a:custGeom>
            <a:solidFill>
              <a:srgbClr val="FF9999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461" name="Groupe 460"/>
            <p:cNvGrpSpPr/>
            <p:nvPr/>
          </p:nvGrpSpPr>
          <p:grpSpPr>
            <a:xfrm>
              <a:off x="10067575" y="2858821"/>
              <a:ext cx="63308" cy="679989"/>
              <a:chOff x="7586599" y="1875909"/>
              <a:chExt cx="63308" cy="679989"/>
            </a:xfrm>
          </p:grpSpPr>
          <p:sp>
            <p:nvSpPr>
              <p:cNvPr id="462" name="Rectangle 461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3" name="Rectangle 462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4" name="Rectangle 463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7" name="Rectangle 466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8" name="Rectangle 467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9" name="Rectangle 468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0" name="Rectangle 469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1" name="Rectangle 470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2" name="Rectangle 471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3" name="Rectangle 472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cxnSp>
        <p:nvCxnSpPr>
          <p:cNvPr id="8" name="Connecteur droit 7"/>
          <p:cNvCxnSpPr>
            <a:cxnSpLocks/>
          </p:cNvCxnSpPr>
          <p:nvPr/>
        </p:nvCxnSpPr>
        <p:spPr>
          <a:xfrm>
            <a:off x="7849590" y="4343400"/>
            <a:ext cx="3054630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ZoneTexte 108">
            <a:extLst>
              <a:ext uri="{FF2B5EF4-FFF2-40B4-BE49-F238E27FC236}">
                <a16:creationId xmlns:a16="http://schemas.microsoft.com/office/drawing/2014/main" xmlns="" id="{047D0865-EE30-4291-8636-69B9692B4778}"/>
              </a:ext>
            </a:extLst>
          </p:cNvPr>
          <p:cNvSpPr txBox="1"/>
          <p:nvPr/>
        </p:nvSpPr>
        <p:spPr>
          <a:xfrm>
            <a:off x="7150609" y="3364924"/>
            <a:ext cx="5949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+</a:t>
            </a:r>
          </a:p>
        </p:txBody>
      </p:sp>
      <p:grpSp>
        <p:nvGrpSpPr>
          <p:cNvPr id="13" name="SMARTInkShape-Group629">
            <a:extLst>
              <a:ext uri="{FF2B5EF4-FFF2-40B4-BE49-F238E27FC236}">
                <a16:creationId xmlns:a16="http://schemas.microsoft.com/office/drawing/2014/main" xmlns="" id="{35A2A4B7-610C-44D0-A546-6E452E78DD78}"/>
              </a:ext>
            </a:extLst>
          </p:cNvPr>
          <p:cNvGrpSpPr/>
          <p:nvPr/>
        </p:nvGrpSpPr>
        <p:grpSpPr>
          <a:xfrm>
            <a:off x="4277822" y="1891593"/>
            <a:ext cx="407435" cy="373907"/>
            <a:chOff x="4277822" y="1891593"/>
            <a:chExt cx="407435" cy="373907"/>
          </a:xfrm>
        </p:grpSpPr>
        <p:sp>
          <p:nvSpPr>
            <p:cNvPr id="11" name="SMARTInkShape-1133">
              <a:extLst>
                <a:ext uri="{FF2B5EF4-FFF2-40B4-BE49-F238E27FC236}">
                  <a16:creationId xmlns:a16="http://schemas.microsoft.com/office/drawing/2014/main" xmlns="" id="{BA217D1A-0DB1-4FC8-BC30-2B4F6C3D11BA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365625" y="1965337"/>
              <a:ext cx="117476" cy="215889"/>
            </a:xfrm>
            <a:custGeom>
              <a:avLst/>
              <a:gdLst/>
              <a:ahLst/>
              <a:cxnLst/>
              <a:rect l="0" t="0" r="0" b="0"/>
              <a:pathLst>
                <a:path w="117476" h="215889">
                  <a:moveTo>
                    <a:pt x="0" y="98413"/>
                  </a:moveTo>
                  <a:lnTo>
                    <a:pt x="0" y="98413"/>
                  </a:lnTo>
                  <a:lnTo>
                    <a:pt x="9717" y="98413"/>
                  </a:lnTo>
                  <a:lnTo>
                    <a:pt x="28091" y="91162"/>
                  </a:lnTo>
                  <a:lnTo>
                    <a:pt x="58525" y="71222"/>
                  </a:lnTo>
                  <a:lnTo>
                    <a:pt x="104756" y="26967"/>
                  </a:lnTo>
                  <a:lnTo>
                    <a:pt x="109238" y="20447"/>
                  </a:lnTo>
                  <a:lnTo>
                    <a:pt x="111506" y="16280"/>
                  </a:lnTo>
                  <a:lnTo>
                    <a:pt x="116114" y="10626"/>
                  </a:lnTo>
                  <a:lnTo>
                    <a:pt x="117072" y="7413"/>
                  </a:lnTo>
                  <a:lnTo>
                    <a:pt x="117475" y="0"/>
                  </a:lnTo>
                  <a:lnTo>
                    <a:pt x="117122" y="8991"/>
                  </a:lnTo>
                  <a:lnTo>
                    <a:pt x="111506" y="38921"/>
                  </a:lnTo>
                  <a:lnTo>
                    <a:pt x="111140" y="85459"/>
                  </a:lnTo>
                  <a:lnTo>
                    <a:pt x="108944" y="131034"/>
                  </a:lnTo>
                  <a:lnTo>
                    <a:pt x="108009" y="178335"/>
                  </a:lnTo>
                  <a:lnTo>
                    <a:pt x="111186" y="208776"/>
                  </a:lnTo>
                  <a:lnTo>
                    <a:pt x="114300" y="215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SMARTInkShape-1134">
              <a:extLst>
                <a:ext uri="{FF2B5EF4-FFF2-40B4-BE49-F238E27FC236}">
                  <a16:creationId xmlns:a16="http://schemas.microsoft.com/office/drawing/2014/main" xmlns="" id="{C37108D4-E789-420A-AFD1-A0D611F8E3EA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4277822" y="1891593"/>
              <a:ext cx="407435" cy="373907"/>
            </a:xfrm>
            <a:custGeom>
              <a:avLst/>
              <a:gdLst/>
              <a:ahLst/>
              <a:cxnLst/>
              <a:rect l="0" t="0" r="0" b="0"/>
              <a:pathLst>
                <a:path w="407435" h="373907">
                  <a:moveTo>
                    <a:pt x="233853" y="19757"/>
                  </a:moveTo>
                  <a:lnTo>
                    <a:pt x="233853" y="19757"/>
                  </a:lnTo>
                  <a:lnTo>
                    <a:pt x="233853" y="18071"/>
                  </a:lnTo>
                  <a:lnTo>
                    <a:pt x="231971" y="16303"/>
                  </a:lnTo>
                  <a:lnTo>
                    <a:pt x="208403" y="5426"/>
                  </a:lnTo>
                  <a:lnTo>
                    <a:pt x="171770" y="0"/>
                  </a:lnTo>
                  <a:lnTo>
                    <a:pt x="127103" y="6612"/>
                  </a:lnTo>
                  <a:lnTo>
                    <a:pt x="81161" y="19445"/>
                  </a:lnTo>
                  <a:lnTo>
                    <a:pt x="52103" y="35521"/>
                  </a:lnTo>
                  <a:lnTo>
                    <a:pt x="25396" y="57406"/>
                  </a:lnTo>
                  <a:lnTo>
                    <a:pt x="8720" y="83383"/>
                  </a:lnTo>
                  <a:lnTo>
                    <a:pt x="684" y="109201"/>
                  </a:lnTo>
                  <a:lnTo>
                    <a:pt x="0" y="149492"/>
                  </a:lnTo>
                  <a:lnTo>
                    <a:pt x="6375" y="190830"/>
                  </a:lnTo>
                  <a:lnTo>
                    <a:pt x="22553" y="232418"/>
                  </a:lnTo>
                  <a:lnTo>
                    <a:pt x="53792" y="276609"/>
                  </a:lnTo>
                  <a:lnTo>
                    <a:pt x="99234" y="322315"/>
                  </a:lnTo>
                  <a:lnTo>
                    <a:pt x="136153" y="348436"/>
                  </a:lnTo>
                  <a:lnTo>
                    <a:pt x="171089" y="362744"/>
                  </a:lnTo>
                  <a:lnTo>
                    <a:pt x="211947" y="371483"/>
                  </a:lnTo>
                  <a:lnTo>
                    <a:pt x="247118" y="373906"/>
                  </a:lnTo>
                  <a:lnTo>
                    <a:pt x="292625" y="367939"/>
                  </a:lnTo>
                  <a:lnTo>
                    <a:pt x="317586" y="358644"/>
                  </a:lnTo>
                  <a:lnTo>
                    <a:pt x="346817" y="340358"/>
                  </a:lnTo>
                  <a:lnTo>
                    <a:pt x="375287" y="311489"/>
                  </a:lnTo>
                  <a:lnTo>
                    <a:pt x="386256" y="291820"/>
                  </a:lnTo>
                  <a:lnTo>
                    <a:pt x="403193" y="245736"/>
                  </a:lnTo>
                  <a:lnTo>
                    <a:pt x="407434" y="219029"/>
                  </a:lnTo>
                  <a:lnTo>
                    <a:pt x="401433" y="179762"/>
                  </a:lnTo>
                  <a:lnTo>
                    <a:pt x="387271" y="134386"/>
                  </a:lnTo>
                  <a:lnTo>
                    <a:pt x="366180" y="97445"/>
                  </a:lnTo>
                  <a:lnTo>
                    <a:pt x="328288" y="52050"/>
                  </a:lnTo>
                  <a:lnTo>
                    <a:pt x="304405" y="32996"/>
                  </a:lnTo>
                  <a:lnTo>
                    <a:pt x="275201" y="22032"/>
                  </a:lnTo>
                  <a:lnTo>
                    <a:pt x="242413" y="16261"/>
                  </a:lnTo>
                  <a:lnTo>
                    <a:pt x="225310" y="18203"/>
                  </a:lnTo>
                  <a:lnTo>
                    <a:pt x="151303" y="45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45484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22222E-6 C -0.00299 -0.0125 -0.00182 -0.02662 -0.0026 -0.04005 C -0.00377 -0.05972 -0.00651 -0.0794 -0.0082 -0.09884 C -0.0095 -0.1132 -0.00976 -0.12778 -0.01315 -0.1412 C -0.0138 -0.15417 -0.01471 -0.16574 -0.01758 -0.17778 C -0.01797 -0.18542 -0.01914 -0.2044 -0.02135 -0.20995 C -0.02226 -0.21574 -0.02383 -0.22199 -0.02448 -0.22778 C -0.02513 -0.23333 -0.025 -0.23866 -0.02695 -0.24329 C -0.02786 -0.25093 -0.02995 -0.26065 -0.03437 -0.26343 C -0.03581 -0.2706 -0.03385 -0.26343 -0.03698 -0.26783 C -0.0375 -0.26852 -0.03763 -0.27014 -0.03815 -0.27107 C -0.03932 -0.27292 -0.04192 -0.27546 -0.04192 -0.27546 C -0.04531 -0.28449 -0.05247 -0.28773 -0.0582 -0.28889 C -0.07565 -0.28843 -0.09349 -0.29259 -0.11067 -0.28658 C -0.11484 -0.28519 -0.1194 -0.28171 -0.12383 -0.28009 C -0.12461 -0.27894 -0.12565 -0.27801 -0.1263 -0.27662 C -0.12747 -0.27431 -0.12942 -0.26898 -0.12942 -0.26898 C -0.13047 -0.26366 -0.1332 -0.26158 -0.13437 -0.25671 " pathEditMode="relative" ptsTypes="fffffffffffffffffA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15475"/>
            <a:ext cx="10515600" cy="1035621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48 + 27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79DEBE2-65B6-4715-B937-F5E519A615DF}"/>
              </a:ext>
            </a:extLst>
          </p:cNvPr>
          <p:cNvSpPr txBox="1"/>
          <p:nvPr/>
        </p:nvSpPr>
        <p:spPr>
          <a:xfrm>
            <a:off x="1859681" y="3972782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u="sng" dirty="0"/>
              <a:t>+ 2 7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2072826" y="2747046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4 8</a:t>
            </a:r>
          </a:p>
        </p:txBody>
      </p:sp>
      <p:grpSp>
        <p:nvGrpSpPr>
          <p:cNvPr id="218" name="Groupe 217">
            <a:extLst>
              <a:ext uri="{FF2B5EF4-FFF2-40B4-BE49-F238E27FC236}">
                <a16:creationId xmlns:a16="http://schemas.microsoft.com/office/drawing/2014/main" xmlns="" id="{8FA7C200-D51F-41B6-B527-34631700D773}"/>
              </a:ext>
            </a:extLst>
          </p:cNvPr>
          <p:cNvGrpSpPr/>
          <p:nvPr/>
        </p:nvGrpSpPr>
        <p:grpSpPr>
          <a:xfrm>
            <a:off x="5185070" y="2247278"/>
            <a:ext cx="1939307" cy="1079802"/>
            <a:chOff x="5453132" y="1266093"/>
            <a:chExt cx="2186846" cy="1325075"/>
          </a:xfrm>
        </p:grpSpPr>
        <p:grpSp>
          <p:nvGrpSpPr>
            <p:cNvPr id="220" name="Groupe 219">
              <a:extLst>
                <a:ext uri="{FF2B5EF4-FFF2-40B4-BE49-F238E27FC236}">
                  <a16:creationId xmlns:a16="http://schemas.microsoft.com/office/drawing/2014/main" xmlns="" id="{DBF74A87-4280-4564-99F7-DBC4CDADC7BF}"/>
                </a:ext>
              </a:extLst>
            </p:cNvPr>
            <p:cNvGrpSpPr/>
            <p:nvPr/>
          </p:nvGrpSpPr>
          <p:grpSpPr>
            <a:xfrm>
              <a:off x="5838397" y="1280816"/>
              <a:ext cx="115633" cy="1309450"/>
              <a:chOff x="7586599" y="1875909"/>
              <a:chExt cx="63308" cy="679989"/>
            </a:xfrm>
            <a:solidFill>
              <a:srgbClr val="00B0F0"/>
            </a:solidFill>
          </p:grpSpPr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xmlns="" id="{4A206FED-1539-457F-8D44-466A573ABEE7}"/>
                  </a:ext>
                </a:extLst>
              </p:cNvPr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3" name="Rectangle 262">
                <a:extLst>
                  <a:ext uri="{FF2B5EF4-FFF2-40B4-BE49-F238E27FC236}">
                    <a16:creationId xmlns:a16="http://schemas.microsoft.com/office/drawing/2014/main" xmlns="" id="{889DB9CC-BC93-46FF-835D-721EBA298D5C}"/>
                  </a:ext>
                </a:extLst>
              </p:cNvPr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xmlns="" id="{2918C408-88CA-4CCB-B230-872189DB02BE}"/>
                  </a:ext>
                </a:extLst>
              </p:cNvPr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5" name="Rectangle 264">
                <a:extLst>
                  <a:ext uri="{FF2B5EF4-FFF2-40B4-BE49-F238E27FC236}">
                    <a16:creationId xmlns:a16="http://schemas.microsoft.com/office/drawing/2014/main" xmlns="" id="{4761588F-02C6-43BC-AD5B-5DB4DB0CFB17}"/>
                  </a:ext>
                </a:extLst>
              </p:cNvPr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xmlns="" id="{C89536A3-3CC5-4197-955A-9FE34421553B}"/>
                  </a:ext>
                </a:extLst>
              </p:cNvPr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xmlns="" id="{DBF33DAD-C917-4A7C-9BA1-A0035218F119}"/>
                  </a:ext>
                </a:extLst>
              </p:cNvPr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8" name="Rectangle 267">
                <a:extLst>
                  <a:ext uri="{FF2B5EF4-FFF2-40B4-BE49-F238E27FC236}">
                    <a16:creationId xmlns:a16="http://schemas.microsoft.com/office/drawing/2014/main" xmlns="" id="{E739EA40-960E-4FDE-B080-AA1BE513E9E0}"/>
                  </a:ext>
                </a:extLst>
              </p:cNvPr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xmlns="" id="{EAF2A9FD-62F8-4DE0-8DD6-BD46C4FA0609}"/>
                  </a:ext>
                </a:extLst>
              </p:cNvPr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xmlns="" id="{661326CD-C289-43E2-B051-CC81BB575CA5}"/>
                  </a:ext>
                </a:extLst>
              </p:cNvPr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1" name="Rectangle 270">
                <a:extLst>
                  <a:ext uri="{FF2B5EF4-FFF2-40B4-BE49-F238E27FC236}">
                    <a16:creationId xmlns:a16="http://schemas.microsoft.com/office/drawing/2014/main" xmlns="" id="{62FB3EB2-7870-4E4C-BEAD-070F45FC8C9E}"/>
                  </a:ext>
                </a:extLst>
              </p:cNvPr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1" name="Groupe 220">
              <a:extLst>
                <a:ext uri="{FF2B5EF4-FFF2-40B4-BE49-F238E27FC236}">
                  <a16:creationId xmlns:a16="http://schemas.microsoft.com/office/drawing/2014/main" xmlns="" id="{C0B48348-E734-4905-8B54-CC24AD5726C8}"/>
                </a:ext>
              </a:extLst>
            </p:cNvPr>
            <p:cNvGrpSpPr/>
            <p:nvPr/>
          </p:nvGrpSpPr>
          <p:grpSpPr>
            <a:xfrm>
              <a:off x="6143806" y="1281718"/>
              <a:ext cx="115633" cy="1309450"/>
              <a:chOff x="7586599" y="1875909"/>
              <a:chExt cx="63308" cy="679989"/>
            </a:xfrm>
            <a:solidFill>
              <a:srgbClr val="00B0F0"/>
            </a:solidFill>
          </p:grpSpPr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xmlns="" id="{0FC2B325-1CD8-4249-B837-0BE139B54C58}"/>
                  </a:ext>
                </a:extLst>
              </p:cNvPr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xmlns="" id="{DE9F376D-5B25-4AEF-8005-27839421DAC1}"/>
                  </a:ext>
                </a:extLst>
              </p:cNvPr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xmlns="" id="{E0372DFD-17FE-47D9-9AFD-623CFBD528F1}"/>
                  </a:ext>
                </a:extLst>
              </p:cNvPr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xmlns="" id="{A9A78204-38D5-4A6C-A99F-A0EC9CE74F6C}"/>
                  </a:ext>
                </a:extLst>
              </p:cNvPr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6" name="Rectangle 255">
                <a:extLst>
                  <a:ext uri="{FF2B5EF4-FFF2-40B4-BE49-F238E27FC236}">
                    <a16:creationId xmlns:a16="http://schemas.microsoft.com/office/drawing/2014/main" xmlns="" id="{DA3A2C7A-9861-4019-B50B-A89325BC0821}"/>
                  </a:ext>
                </a:extLst>
              </p:cNvPr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xmlns="" id="{FCDB6B7D-024F-4651-B079-588CC80B6987}"/>
                  </a:ext>
                </a:extLst>
              </p:cNvPr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8" name="Rectangle 257">
                <a:extLst>
                  <a:ext uri="{FF2B5EF4-FFF2-40B4-BE49-F238E27FC236}">
                    <a16:creationId xmlns:a16="http://schemas.microsoft.com/office/drawing/2014/main" xmlns="" id="{086A73F4-50EC-48B2-8AF2-6AFB6A47111B}"/>
                  </a:ext>
                </a:extLst>
              </p:cNvPr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9" name="Rectangle 258">
                <a:extLst>
                  <a:ext uri="{FF2B5EF4-FFF2-40B4-BE49-F238E27FC236}">
                    <a16:creationId xmlns:a16="http://schemas.microsoft.com/office/drawing/2014/main" xmlns="" id="{9FAAC764-7EA1-460F-8AB3-19704E4AF04B}"/>
                  </a:ext>
                </a:extLst>
              </p:cNvPr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0" name="Rectangle 259">
                <a:extLst>
                  <a:ext uri="{FF2B5EF4-FFF2-40B4-BE49-F238E27FC236}">
                    <a16:creationId xmlns:a16="http://schemas.microsoft.com/office/drawing/2014/main" xmlns="" id="{3920F0D2-3D5B-42DA-A1C7-6C56F332E5DD}"/>
                  </a:ext>
                </a:extLst>
              </p:cNvPr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" name="Rectangle 260">
                <a:extLst>
                  <a:ext uri="{FF2B5EF4-FFF2-40B4-BE49-F238E27FC236}">
                    <a16:creationId xmlns:a16="http://schemas.microsoft.com/office/drawing/2014/main" xmlns="" id="{1DFCA93F-8617-46E3-9CC3-2DDAC9BAB17C}"/>
                  </a:ext>
                </a:extLst>
              </p:cNvPr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2" name="Groupe 221">
              <a:extLst>
                <a:ext uri="{FF2B5EF4-FFF2-40B4-BE49-F238E27FC236}">
                  <a16:creationId xmlns:a16="http://schemas.microsoft.com/office/drawing/2014/main" xmlns="" id="{7F04B07D-0198-498C-BBDA-E1846D046AF6}"/>
                </a:ext>
              </a:extLst>
            </p:cNvPr>
            <p:cNvGrpSpPr/>
            <p:nvPr/>
          </p:nvGrpSpPr>
          <p:grpSpPr>
            <a:xfrm>
              <a:off x="6449211" y="1269812"/>
              <a:ext cx="115633" cy="1309450"/>
              <a:chOff x="7586599" y="1875909"/>
              <a:chExt cx="63308" cy="679989"/>
            </a:xfrm>
            <a:solidFill>
              <a:srgbClr val="00B0F0"/>
            </a:solidFill>
          </p:grpSpPr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xmlns="" id="{27DD4787-FE46-4DA0-A6F6-ABA5851C0B59}"/>
                  </a:ext>
                </a:extLst>
              </p:cNvPr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xmlns="" id="{CC6F3372-532E-43F2-B4B8-B87A6B49F1DE}"/>
                  </a:ext>
                </a:extLst>
              </p:cNvPr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xmlns="" id="{DB6D6701-A7B0-4358-B267-5FEAAF3B8D32}"/>
                  </a:ext>
                </a:extLst>
              </p:cNvPr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xmlns="" id="{1E0FC3C9-0045-4CA6-BCCD-331CA1766EF1}"/>
                  </a:ext>
                </a:extLst>
              </p:cNvPr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xmlns="" id="{40C6DE86-A8EA-47E9-AF5F-1C28A3090FBE}"/>
                  </a:ext>
                </a:extLst>
              </p:cNvPr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xmlns="" id="{8AC7E95F-315E-40D0-A39D-1AEE3C28FD3B}"/>
                  </a:ext>
                </a:extLst>
              </p:cNvPr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xmlns="" id="{53B6B1A5-6BF4-42C7-A0C1-EEA8D48ED826}"/>
                  </a:ext>
                </a:extLst>
              </p:cNvPr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xmlns="" id="{9265B03E-BD9B-45D2-926D-62C000CDA43F}"/>
                  </a:ext>
                </a:extLst>
              </p:cNvPr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xmlns="" id="{7974AF2D-B66B-448B-B57D-B8D63905A804}"/>
                  </a:ext>
                </a:extLst>
              </p:cNvPr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Rectangle 250">
                <a:extLst>
                  <a:ext uri="{FF2B5EF4-FFF2-40B4-BE49-F238E27FC236}">
                    <a16:creationId xmlns:a16="http://schemas.microsoft.com/office/drawing/2014/main" xmlns="" id="{179F1909-48AF-4881-8301-666242E4617B}"/>
                  </a:ext>
                </a:extLst>
              </p:cNvPr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xmlns="" id="{DCCAEF49-0202-40EA-AF83-E07B51BFC7DE}"/>
                </a:ext>
              </a:extLst>
            </p:cNvPr>
            <p:cNvSpPr/>
            <p:nvPr/>
          </p:nvSpPr>
          <p:spPr>
            <a:xfrm>
              <a:off x="7024268" y="1269812"/>
              <a:ext cx="115624" cy="132064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xmlns="" id="{9CC14E14-307C-4DEC-A5E8-D6288B563BA0}"/>
                </a:ext>
              </a:extLst>
            </p:cNvPr>
            <p:cNvSpPr/>
            <p:nvPr/>
          </p:nvSpPr>
          <p:spPr>
            <a:xfrm>
              <a:off x="7524354" y="1266093"/>
              <a:ext cx="115624" cy="132064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xmlns="" id="{48D9B248-BE3B-4CFE-8CD1-1FD943D8C581}"/>
                </a:ext>
              </a:extLst>
            </p:cNvPr>
            <p:cNvSpPr/>
            <p:nvPr/>
          </p:nvSpPr>
          <p:spPr>
            <a:xfrm>
              <a:off x="7037153" y="1660612"/>
              <a:ext cx="115624" cy="132064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xmlns="" id="{C6BBC388-34A5-4CDE-ADFE-3F0B55C30C15}"/>
                </a:ext>
              </a:extLst>
            </p:cNvPr>
            <p:cNvSpPr/>
            <p:nvPr/>
          </p:nvSpPr>
          <p:spPr>
            <a:xfrm>
              <a:off x="7524354" y="1661502"/>
              <a:ext cx="115624" cy="132064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xmlns="" id="{5C784F27-CCDC-4039-AD18-1D26A9888842}"/>
                </a:ext>
              </a:extLst>
            </p:cNvPr>
            <p:cNvSpPr/>
            <p:nvPr/>
          </p:nvSpPr>
          <p:spPr>
            <a:xfrm>
              <a:off x="7524354" y="2012555"/>
              <a:ext cx="115624" cy="132064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xmlns="" id="{E18D0502-13D0-4A2D-8664-47B10D4E507F}"/>
                </a:ext>
              </a:extLst>
            </p:cNvPr>
            <p:cNvSpPr/>
            <p:nvPr/>
          </p:nvSpPr>
          <p:spPr>
            <a:xfrm>
              <a:off x="7042644" y="2012373"/>
              <a:ext cx="115624" cy="132064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29" name="Groupe 228">
              <a:extLst>
                <a:ext uri="{FF2B5EF4-FFF2-40B4-BE49-F238E27FC236}">
                  <a16:creationId xmlns:a16="http://schemas.microsoft.com/office/drawing/2014/main" xmlns="" id="{77391265-1B87-4C1D-BE32-E6BBC5FCC716}"/>
                </a:ext>
              </a:extLst>
            </p:cNvPr>
            <p:cNvGrpSpPr/>
            <p:nvPr/>
          </p:nvGrpSpPr>
          <p:grpSpPr>
            <a:xfrm>
              <a:off x="5453132" y="1278679"/>
              <a:ext cx="115633" cy="1309450"/>
              <a:chOff x="7586599" y="1875909"/>
              <a:chExt cx="63308" cy="679989"/>
            </a:xfrm>
            <a:solidFill>
              <a:srgbClr val="00B0F0"/>
            </a:solidFill>
          </p:grpSpPr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xmlns="" id="{7C640B20-F365-45A5-A271-AB73EB6D10A0}"/>
                  </a:ext>
                </a:extLst>
              </p:cNvPr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xmlns="" id="{2504B1FE-255E-4B98-B95A-886AFA2B0D40}"/>
                  </a:ext>
                </a:extLst>
              </p:cNvPr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xmlns="" id="{10C90A8E-BD8E-45E6-8695-F66E90E1F4F2}"/>
                  </a:ext>
                </a:extLst>
              </p:cNvPr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xmlns="" id="{23FB7FFD-EF05-43A3-AE64-7AE54923D646}"/>
                  </a:ext>
                </a:extLst>
              </p:cNvPr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xmlns="" id="{DE4D1455-8361-426A-9EB4-254413E8912E}"/>
                  </a:ext>
                </a:extLst>
              </p:cNvPr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xmlns="" id="{0535D3F1-529B-48F8-8BD7-86D368841235}"/>
                  </a:ext>
                </a:extLst>
              </p:cNvPr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xmlns="" id="{CE5A3E61-0027-452B-94DC-F17419459912}"/>
                  </a:ext>
                </a:extLst>
              </p:cNvPr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xmlns="" id="{44B8208B-4C87-49E4-8972-890FC6D8D92E}"/>
                  </a:ext>
                </a:extLst>
              </p:cNvPr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xmlns="" id="{181A0E2E-AA96-4C9D-8ED8-DE78109A5D27}"/>
                  </a:ext>
                </a:extLst>
              </p:cNvPr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" name="Rectangle 240">
                <a:extLst>
                  <a:ext uri="{FF2B5EF4-FFF2-40B4-BE49-F238E27FC236}">
                    <a16:creationId xmlns:a16="http://schemas.microsoft.com/office/drawing/2014/main" xmlns="" id="{A505595D-C790-4971-89B8-4568F8188005}"/>
                  </a:ext>
                </a:extLst>
              </p:cNvPr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grp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xmlns="" id="{36EA11E4-A807-402E-9EF1-86A5B8807B96}"/>
                </a:ext>
              </a:extLst>
            </p:cNvPr>
            <p:cNvSpPr/>
            <p:nvPr/>
          </p:nvSpPr>
          <p:spPr>
            <a:xfrm>
              <a:off x="7045513" y="2403173"/>
              <a:ext cx="115624" cy="132064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xmlns="" id="{79BE0E0D-6A97-42A0-920F-2601B9D936E3}"/>
                </a:ext>
              </a:extLst>
            </p:cNvPr>
            <p:cNvSpPr/>
            <p:nvPr/>
          </p:nvSpPr>
          <p:spPr>
            <a:xfrm>
              <a:off x="7524354" y="2403723"/>
              <a:ext cx="115624" cy="132064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4D032467-37E3-4600-BF3E-3FB780AD2718}"/>
              </a:ext>
            </a:extLst>
          </p:cNvPr>
          <p:cNvGrpSpPr/>
          <p:nvPr/>
        </p:nvGrpSpPr>
        <p:grpSpPr>
          <a:xfrm>
            <a:off x="4361432" y="3553634"/>
            <a:ext cx="3676120" cy="1330662"/>
            <a:chOff x="4361432" y="3553634"/>
            <a:chExt cx="3676120" cy="1330662"/>
          </a:xfrm>
        </p:grpSpPr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xmlns="" id="{E76EFE8F-441E-4F2E-947E-89936A6BD54A}"/>
                </a:ext>
              </a:extLst>
            </p:cNvPr>
            <p:cNvCxnSpPr/>
            <p:nvPr/>
          </p:nvCxnSpPr>
          <p:spPr>
            <a:xfrm>
              <a:off x="4628146" y="4856982"/>
              <a:ext cx="340940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xmlns="" id="{A0508AA2-FA5B-4721-8169-5919FD0E30DC}"/>
                </a:ext>
              </a:extLst>
            </p:cNvPr>
            <p:cNvGrpSpPr/>
            <p:nvPr/>
          </p:nvGrpSpPr>
          <p:grpSpPr>
            <a:xfrm>
              <a:off x="4361432" y="3553634"/>
              <a:ext cx="2771202" cy="1330662"/>
              <a:chOff x="4361432" y="3553634"/>
              <a:chExt cx="2771202" cy="133066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1297DC65-5DBC-4185-91F3-5ECDD37BD0D7}"/>
                  </a:ext>
                </a:extLst>
              </p:cNvPr>
              <p:cNvSpPr/>
              <p:nvPr/>
            </p:nvSpPr>
            <p:spPr>
              <a:xfrm>
                <a:off x="4361432" y="3960966"/>
                <a:ext cx="529312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5400" dirty="0"/>
                  <a:t>+</a:t>
                </a:r>
              </a:p>
            </p:txBody>
          </p:sp>
          <p:grpSp>
            <p:nvGrpSpPr>
              <p:cNvPr id="91" name="Groupe 90">
                <a:extLst>
                  <a:ext uri="{FF2B5EF4-FFF2-40B4-BE49-F238E27FC236}">
                    <a16:creationId xmlns:a16="http://schemas.microsoft.com/office/drawing/2014/main" xmlns="" id="{24484CCA-BB6B-4A4E-B5AE-A4AFA3ADC0A2}"/>
                  </a:ext>
                </a:extLst>
              </p:cNvPr>
              <p:cNvGrpSpPr/>
              <p:nvPr/>
            </p:nvGrpSpPr>
            <p:grpSpPr>
              <a:xfrm>
                <a:off x="5114108" y="3553634"/>
                <a:ext cx="2018526" cy="1099012"/>
                <a:chOff x="5114108" y="3553634"/>
                <a:chExt cx="2018526" cy="1099012"/>
              </a:xfrm>
            </p:grpSpPr>
            <p:grpSp>
              <p:nvGrpSpPr>
                <p:cNvPr id="92" name="Groupe 91">
                  <a:extLst>
                    <a:ext uri="{FF2B5EF4-FFF2-40B4-BE49-F238E27FC236}">
                      <a16:creationId xmlns:a16="http://schemas.microsoft.com/office/drawing/2014/main" xmlns="" id="{9CD139CF-65AA-42F4-9CC4-5A071B242EF5}"/>
                    </a:ext>
                  </a:extLst>
                </p:cNvPr>
                <p:cNvGrpSpPr/>
                <p:nvPr/>
              </p:nvGrpSpPr>
              <p:grpSpPr>
                <a:xfrm>
                  <a:off x="5114108" y="3553634"/>
                  <a:ext cx="2018526" cy="1099012"/>
                  <a:chOff x="5510944" y="2768322"/>
                  <a:chExt cx="2127242" cy="1345659"/>
                </a:xfrm>
              </p:grpSpPr>
              <p:grpSp>
                <p:nvGrpSpPr>
                  <p:cNvPr id="95" name="Groupe 94">
                    <a:extLst>
                      <a:ext uri="{FF2B5EF4-FFF2-40B4-BE49-F238E27FC236}">
                        <a16:creationId xmlns:a16="http://schemas.microsoft.com/office/drawing/2014/main" xmlns="" id="{BC9D429B-A882-4061-BD60-5A54EB334F68}"/>
                      </a:ext>
                    </a:extLst>
                  </p:cNvPr>
                  <p:cNvGrpSpPr/>
                  <p:nvPr/>
                </p:nvGrpSpPr>
                <p:grpSpPr>
                  <a:xfrm>
                    <a:off x="5510944" y="2768322"/>
                    <a:ext cx="2111147" cy="1345659"/>
                    <a:chOff x="5814959" y="2808952"/>
                    <a:chExt cx="2111147" cy="1345659"/>
                  </a:xfrm>
                </p:grpSpPr>
                <p:grpSp>
                  <p:nvGrpSpPr>
                    <p:cNvPr id="97" name="Groupe 96">
                      <a:extLst>
                        <a:ext uri="{FF2B5EF4-FFF2-40B4-BE49-F238E27FC236}">
                          <a16:creationId xmlns:a16="http://schemas.microsoft.com/office/drawing/2014/main" xmlns="" id="{8E02761E-E876-46D8-9F25-1E3ADE71FF9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14959" y="2820858"/>
                      <a:ext cx="115633" cy="1309450"/>
                      <a:chOff x="7586599" y="1875909"/>
                      <a:chExt cx="63308" cy="679989"/>
                    </a:xfrm>
                    <a:solidFill>
                      <a:srgbClr val="00B0F0"/>
                    </a:solidFill>
                  </p:grpSpPr>
                  <p:sp>
                    <p:nvSpPr>
                      <p:cNvPr id="115" name="Rectangle 114">
                        <a:extLst>
                          <a:ext uri="{FF2B5EF4-FFF2-40B4-BE49-F238E27FC236}">
                            <a16:creationId xmlns:a16="http://schemas.microsoft.com/office/drawing/2014/main" xmlns="" id="{A6E55473-E7C3-4C8B-B876-E81A403FE5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4" y="2011680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6" name="Rectangle 115">
                        <a:extLst>
                          <a:ext uri="{FF2B5EF4-FFF2-40B4-BE49-F238E27FC236}">
                            <a16:creationId xmlns:a16="http://schemas.microsoft.com/office/drawing/2014/main" xmlns="" id="{349A06E8-F74D-4CDD-9A7E-4836762FF6E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4" y="1944489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7" name="Rectangle 116">
                        <a:extLst>
                          <a:ext uri="{FF2B5EF4-FFF2-40B4-BE49-F238E27FC236}">
                            <a16:creationId xmlns:a16="http://schemas.microsoft.com/office/drawing/2014/main" xmlns="" id="{8659B048-0CC9-4E51-8250-0F0A3EE3E31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3" y="1875909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8" name="Rectangle 117">
                        <a:extLst>
                          <a:ext uri="{FF2B5EF4-FFF2-40B4-BE49-F238E27FC236}">
                            <a16:creationId xmlns:a16="http://schemas.microsoft.com/office/drawing/2014/main" xmlns="" id="{E04E97FC-351B-4DB5-8F3C-413BE0E6F55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4" y="2080260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9" name="Rectangle 118">
                        <a:extLst>
                          <a:ext uri="{FF2B5EF4-FFF2-40B4-BE49-F238E27FC236}">
                            <a16:creationId xmlns:a16="http://schemas.microsoft.com/office/drawing/2014/main" xmlns="" id="{6F10F2BE-D38E-4D65-B502-76147B55457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2" y="2147891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20" name="Rectangle 119">
                        <a:extLst>
                          <a:ext uri="{FF2B5EF4-FFF2-40B4-BE49-F238E27FC236}">
                            <a16:creationId xmlns:a16="http://schemas.microsoft.com/office/drawing/2014/main" xmlns="" id="{3BB8EED3-D15E-4B39-B40B-A57E4706DA9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1" y="2351107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21" name="Rectangle 120">
                        <a:extLst>
                          <a:ext uri="{FF2B5EF4-FFF2-40B4-BE49-F238E27FC236}">
                            <a16:creationId xmlns:a16="http://schemas.microsoft.com/office/drawing/2014/main" xmlns="" id="{6AA48F2E-D0E9-4721-A8D8-F00DF905B6B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1" y="2283916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22" name="Rectangle 121">
                        <a:extLst>
                          <a:ext uri="{FF2B5EF4-FFF2-40B4-BE49-F238E27FC236}">
                            <a16:creationId xmlns:a16="http://schemas.microsoft.com/office/drawing/2014/main" xmlns="" id="{3A32C88C-C294-4D51-94A2-55A9455C609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0" y="2215336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23" name="Rectangle 122">
                        <a:extLst>
                          <a:ext uri="{FF2B5EF4-FFF2-40B4-BE49-F238E27FC236}">
                            <a16:creationId xmlns:a16="http://schemas.microsoft.com/office/drawing/2014/main" xmlns="" id="{6CA1DA8D-3B7B-4593-9A52-6500B8D25DB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1" y="2419687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24" name="Rectangle 123">
                        <a:extLst>
                          <a:ext uri="{FF2B5EF4-FFF2-40B4-BE49-F238E27FC236}">
                            <a16:creationId xmlns:a16="http://schemas.microsoft.com/office/drawing/2014/main" xmlns="" id="{3134969E-2F5A-4F82-A1D8-8DF6B74FD41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599" y="2487318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98" name="Groupe 97">
                      <a:extLst>
                        <a:ext uri="{FF2B5EF4-FFF2-40B4-BE49-F238E27FC236}">
                          <a16:creationId xmlns:a16="http://schemas.microsoft.com/office/drawing/2014/main" xmlns="" id="{20BFCFA7-EA7C-48E7-925B-6B45A5E2B08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20364" y="2808952"/>
                      <a:ext cx="115633" cy="1309450"/>
                      <a:chOff x="7586599" y="1875909"/>
                      <a:chExt cx="63308" cy="679989"/>
                    </a:xfrm>
                    <a:solidFill>
                      <a:srgbClr val="00B0F0"/>
                    </a:solidFill>
                  </p:grpSpPr>
                  <p:sp>
                    <p:nvSpPr>
                      <p:cNvPr id="105" name="Rectangle 104">
                        <a:extLst>
                          <a:ext uri="{FF2B5EF4-FFF2-40B4-BE49-F238E27FC236}">
                            <a16:creationId xmlns:a16="http://schemas.microsoft.com/office/drawing/2014/main" xmlns="" id="{2577C9B0-FB12-401A-A677-22032DF7E83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4" y="2011680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06" name="Rectangle 105">
                        <a:extLst>
                          <a:ext uri="{FF2B5EF4-FFF2-40B4-BE49-F238E27FC236}">
                            <a16:creationId xmlns:a16="http://schemas.microsoft.com/office/drawing/2014/main" xmlns="" id="{A35E9293-3AFB-4FC5-ADEB-63B397A26D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4" y="1944489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07" name="Rectangle 106">
                        <a:extLst>
                          <a:ext uri="{FF2B5EF4-FFF2-40B4-BE49-F238E27FC236}">
                            <a16:creationId xmlns:a16="http://schemas.microsoft.com/office/drawing/2014/main" xmlns="" id="{EC5D838C-2E2D-409A-A2F7-9A9A4771BA2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3" y="1875909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08" name="Rectangle 107">
                        <a:extLst>
                          <a:ext uri="{FF2B5EF4-FFF2-40B4-BE49-F238E27FC236}">
                            <a16:creationId xmlns:a16="http://schemas.microsoft.com/office/drawing/2014/main" xmlns="" id="{F94A6933-AA76-4778-8069-6F8ABAF801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4" y="2080260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09" name="Rectangle 108">
                        <a:extLst>
                          <a:ext uri="{FF2B5EF4-FFF2-40B4-BE49-F238E27FC236}">
                            <a16:creationId xmlns:a16="http://schemas.microsoft.com/office/drawing/2014/main" xmlns="" id="{15CA2454-F316-494A-AB25-52401255207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2" y="2147891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0" name="Rectangle 109">
                        <a:extLst>
                          <a:ext uri="{FF2B5EF4-FFF2-40B4-BE49-F238E27FC236}">
                            <a16:creationId xmlns:a16="http://schemas.microsoft.com/office/drawing/2014/main" xmlns="" id="{3EAB4E0F-2AE1-41A5-8FD5-B7FFA6E76F8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1" y="2351107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1" name="Rectangle 110">
                        <a:extLst>
                          <a:ext uri="{FF2B5EF4-FFF2-40B4-BE49-F238E27FC236}">
                            <a16:creationId xmlns:a16="http://schemas.microsoft.com/office/drawing/2014/main" xmlns="" id="{E487C8E0-11FB-47DB-9996-84AA34565BB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1" y="2283916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2" name="Rectangle 111">
                        <a:extLst>
                          <a:ext uri="{FF2B5EF4-FFF2-40B4-BE49-F238E27FC236}">
                            <a16:creationId xmlns:a16="http://schemas.microsoft.com/office/drawing/2014/main" xmlns="" id="{1279C5B8-1CC8-4C1B-9F5D-C0E1244BA10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0" y="2215336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3" name="Rectangle 112">
                        <a:extLst>
                          <a:ext uri="{FF2B5EF4-FFF2-40B4-BE49-F238E27FC236}">
                            <a16:creationId xmlns:a16="http://schemas.microsoft.com/office/drawing/2014/main" xmlns="" id="{953007EC-5F18-49C2-94BA-78240D9989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601" y="2419687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114" name="Rectangle 113">
                        <a:extLst>
                          <a:ext uri="{FF2B5EF4-FFF2-40B4-BE49-F238E27FC236}">
                            <a16:creationId xmlns:a16="http://schemas.microsoft.com/office/drawing/2014/main" xmlns="" id="{2A19BC30-D689-460F-BCE7-02006314D7B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7586599" y="2487318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</p:grpSp>
                <p:grpSp>
                  <p:nvGrpSpPr>
                    <p:cNvPr id="99" name="Groupe 98">
                      <a:extLst>
                        <a:ext uri="{FF2B5EF4-FFF2-40B4-BE49-F238E27FC236}">
                          <a16:creationId xmlns:a16="http://schemas.microsoft.com/office/drawing/2014/main" xmlns="" id="{38B743AD-6B34-4A87-A830-5A39C562799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7346672" y="3372573"/>
                      <a:ext cx="579434" cy="782038"/>
                      <a:chOff x="8076174" y="2169158"/>
                      <a:chExt cx="317235" cy="406107"/>
                    </a:xfrm>
                    <a:solidFill>
                      <a:srgbClr val="00B0F0"/>
                    </a:solidFill>
                  </p:grpSpPr>
                  <p:sp>
                    <p:nvSpPr>
                      <p:cNvPr id="101" name="Rectangle 100">
                        <a:extLst>
                          <a:ext uri="{FF2B5EF4-FFF2-40B4-BE49-F238E27FC236}">
                            <a16:creationId xmlns:a16="http://schemas.microsoft.com/office/drawing/2014/main" xmlns="" id="{C1CDB0CC-772D-496C-9E4D-0067CDA9484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211152" y="2506685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  <p:sp>
                    <p:nvSpPr>
                      <p:cNvPr id="102" name="Rectangle 101">
                        <a:extLst>
                          <a:ext uri="{FF2B5EF4-FFF2-40B4-BE49-F238E27FC236}">
                            <a16:creationId xmlns:a16="http://schemas.microsoft.com/office/drawing/2014/main" xmlns="" id="{A48819B6-538D-4F95-99E3-F7D46A47A92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330106" y="2169158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  <p:sp>
                    <p:nvSpPr>
                      <p:cNvPr id="103" name="Rectangle 102">
                        <a:extLst>
                          <a:ext uri="{FF2B5EF4-FFF2-40B4-BE49-F238E27FC236}">
                            <a16:creationId xmlns:a16="http://schemas.microsoft.com/office/drawing/2014/main" xmlns="" id="{1E28C222-C0A2-48A4-91DD-C49171495A5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8076174" y="2337678"/>
                        <a:ext cx="63303" cy="68580"/>
                      </a:xfrm>
                      <a:prstGeom prst="rect">
                        <a:avLst/>
                      </a:prstGeom>
                      <a:grpFill/>
                      <a:ln w="31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</p:grpSp>
                <p:sp>
                  <p:nvSpPr>
                    <p:cNvPr id="100" name="Rectangle 99">
                      <a:extLst>
                        <a:ext uri="{FF2B5EF4-FFF2-40B4-BE49-F238E27FC236}">
                          <a16:creationId xmlns:a16="http://schemas.microsoft.com/office/drawing/2014/main" xmlns="" id="{85E05290-E322-4215-BAA3-4B2C3B9F60E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337522" y="3384369"/>
                      <a:ext cx="115624" cy="132064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dirty="0"/>
                    </a:p>
                  </p:txBody>
                </p:sp>
              </p:grpSp>
              <p:sp>
                <p:nvSpPr>
                  <p:cNvPr id="96" name="Rectangle 95">
                    <a:extLst>
                      <a:ext uri="{FF2B5EF4-FFF2-40B4-BE49-F238E27FC236}">
                        <a16:creationId xmlns:a16="http://schemas.microsoft.com/office/drawing/2014/main" xmlns="" id="{0C092AA9-4A19-4EF3-BD33-3A3FEA8F1329}"/>
                      </a:ext>
                    </a:extLst>
                  </p:cNvPr>
                  <p:cNvSpPr/>
                  <p:nvPr/>
                </p:nvSpPr>
                <p:spPr>
                  <a:xfrm>
                    <a:off x="7522562" y="3656459"/>
                    <a:ext cx="115624" cy="132064"/>
                  </a:xfrm>
                  <a:prstGeom prst="rect">
                    <a:avLst/>
                  </a:prstGeom>
                  <a:solidFill>
                    <a:srgbClr val="00B0F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xmlns="" id="{5E0E0A29-3E43-4A1E-8FB9-8F9FDE57BB80}"/>
                    </a:ext>
                  </a:extLst>
                </p:cNvPr>
                <p:cNvSpPr/>
                <p:nvPr/>
              </p:nvSpPr>
              <p:spPr>
                <a:xfrm>
                  <a:off x="6557387" y="3754298"/>
                  <a:ext cx="102536" cy="107619"/>
                </a:xfrm>
                <a:prstGeom prst="rect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xmlns="" id="{6F159305-9875-4DFA-ACA5-02F3C55F2C7C}"/>
                    </a:ext>
                  </a:extLst>
                </p:cNvPr>
                <p:cNvSpPr/>
                <p:nvPr/>
              </p:nvSpPr>
              <p:spPr>
                <a:xfrm>
                  <a:off x="6991187" y="3741555"/>
                  <a:ext cx="102536" cy="107619"/>
                </a:xfrm>
                <a:prstGeom prst="rect">
                  <a:avLst/>
                </a:prstGeom>
                <a:solidFill>
                  <a:srgbClr val="00B0F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</p:grpSp>
      <p:sp>
        <p:nvSpPr>
          <p:cNvPr id="7" name="SMARTInkShape-1136">
            <a:extLst>
              <a:ext uri="{FF2B5EF4-FFF2-40B4-BE49-F238E27FC236}">
                <a16:creationId xmlns:a16="http://schemas.microsoft.com/office/drawing/2014/main" xmlns="" id="{BD03443F-2AA6-48B9-9412-98D427753C4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300820" y="2041597"/>
            <a:ext cx="1182592" cy="1856845"/>
          </a:xfrm>
          <a:custGeom>
            <a:avLst/>
            <a:gdLst/>
            <a:ahLst/>
            <a:cxnLst/>
            <a:rect l="0" t="0" r="0" b="0"/>
            <a:pathLst>
              <a:path w="1182592" h="1856845">
                <a:moveTo>
                  <a:pt x="246030" y="25328"/>
                </a:moveTo>
                <a:lnTo>
                  <a:pt x="246030" y="25328"/>
                </a:lnTo>
                <a:lnTo>
                  <a:pt x="251497" y="22594"/>
                </a:lnTo>
                <a:lnTo>
                  <a:pt x="296904" y="22240"/>
                </a:lnTo>
                <a:lnTo>
                  <a:pt x="344453" y="25048"/>
                </a:lnTo>
                <a:lnTo>
                  <a:pt x="390642" y="30665"/>
                </a:lnTo>
                <a:lnTo>
                  <a:pt x="433692" y="34058"/>
                </a:lnTo>
                <a:lnTo>
                  <a:pt x="478224" y="38067"/>
                </a:lnTo>
                <a:lnTo>
                  <a:pt x="515962" y="40583"/>
                </a:lnTo>
                <a:lnTo>
                  <a:pt x="562561" y="42021"/>
                </a:lnTo>
                <a:lnTo>
                  <a:pt x="609082" y="42227"/>
                </a:lnTo>
                <a:lnTo>
                  <a:pt x="647543" y="41506"/>
                </a:lnTo>
                <a:lnTo>
                  <a:pt x="686272" y="41263"/>
                </a:lnTo>
                <a:lnTo>
                  <a:pt x="725698" y="41215"/>
                </a:lnTo>
                <a:lnTo>
                  <a:pt x="764426" y="41205"/>
                </a:lnTo>
                <a:lnTo>
                  <a:pt x="805145" y="41556"/>
                </a:lnTo>
                <a:lnTo>
                  <a:pt x="849561" y="43937"/>
                </a:lnTo>
                <a:lnTo>
                  <a:pt x="892311" y="44339"/>
                </a:lnTo>
                <a:lnTo>
                  <a:pt x="937110" y="48296"/>
                </a:lnTo>
                <a:lnTo>
                  <a:pt x="981208" y="52371"/>
                </a:lnTo>
                <a:lnTo>
                  <a:pt x="1026764" y="56907"/>
                </a:lnTo>
                <a:lnTo>
                  <a:pt x="1046265" y="58748"/>
                </a:lnTo>
                <a:lnTo>
                  <a:pt x="1060141" y="63509"/>
                </a:lnTo>
                <a:lnTo>
                  <a:pt x="1072038" y="73575"/>
                </a:lnTo>
                <a:lnTo>
                  <a:pt x="1084357" y="87476"/>
                </a:lnTo>
                <a:lnTo>
                  <a:pt x="1094291" y="109282"/>
                </a:lnTo>
                <a:lnTo>
                  <a:pt x="1106446" y="153385"/>
                </a:lnTo>
                <a:lnTo>
                  <a:pt x="1122682" y="198195"/>
                </a:lnTo>
                <a:lnTo>
                  <a:pt x="1131700" y="243478"/>
                </a:lnTo>
                <a:lnTo>
                  <a:pt x="1144624" y="285892"/>
                </a:lnTo>
                <a:lnTo>
                  <a:pt x="1154016" y="329601"/>
                </a:lnTo>
                <a:lnTo>
                  <a:pt x="1162506" y="373253"/>
                </a:lnTo>
                <a:lnTo>
                  <a:pt x="1165642" y="417508"/>
                </a:lnTo>
                <a:lnTo>
                  <a:pt x="1171397" y="463272"/>
                </a:lnTo>
                <a:lnTo>
                  <a:pt x="1175589" y="505701"/>
                </a:lnTo>
                <a:lnTo>
                  <a:pt x="1177778" y="545407"/>
                </a:lnTo>
                <a:lnTo>
                  <a:pt x="1179496" y="585456"/>
                </a:lnTo>
                <a:lnTo>
                  <a:pt x="1182170" y="629558"/>
                </a:lnTo>
                <a:lnTo>
                  <a:pt x="1180730" y="675587"/>
                </a:lnTo>
                <a:lnTo>
                  <a:pt x="1182332" y="722449"/>
                </a:lnTo>
                <a:lnTo>
                  <a:pt x="1182591" y="760924"/>
                </a:lnTo>
                <a:lnTo>
                  <a:pt x="1181702" y="802652"/>
                </a:lnTo>
                <a:lnTo>
                  <a:pt x="1178234" y="841233"/>
                </a:lnTo>
                <a:lnTo>
                  <a:pt x="1176876" y="879422"/>
                </a:lnTo>
                <a:lnTo>
                  <a:pt x="1176474" y="919743"/>
                </a:lnTo>
                <a:lnTo>
                  <a:pt x="1175986" y="960383"/>
                </a:lnTo>
                <a:lnTo>
                  <a:pt x="1174739" y="1004525"/>
                </a:lnTo>
                <a:lnTo>
                  <a:pt x="1174311" y="1050874"/>
                </a:lnTo>
                <a:lnTo>
                  <a:pt x="1169832" y="1097087"/>
                </a:lnTo>
                <a:lnTo>
                  <a:pt x="1165697" y="1137949"/>
                </a:lnTo>
                <a:lnTo>
                  <a:pt x="1164018" y="1181521"/>
                </a:lnTo>
                <a:lnTo>
                  <a:pt x="1163686" y="1220650"/>
                </a:lnTo>
                <a:lnTo>
                  <a:pt x="1161935" y="1265172"/>
                </a:lnTo>
                <a:lnTo>
                  <a:pt x="1158192" y="1312563"/>
                </a:lnTo>
                <a:lnTo>
                  <a:pt x="1154997" y="1353543"/>
                </a:lnTo>
                <a:lnTo>
                  <a:pt x="1152470" y="1393716"/>
                </a:lnTo>
                <a:lnTo>
                  <a:pt x="1146980" y="1439529"/>
                </a:lnTo>
                <a:lnTo>
                  <a:pt x="1142052" y="1480345"/>
                </a:lnTo>
                <a:lnTo>
                  <a:pt x="1134732" y="1527039"/>
                </a:lnTo>
                <a:lnTo>
                  <a:pt x="1131293" y="1570181"/>
                </a:lnTo>
                <a:lnTo>
                  <a:pt x="1128671" y="1611877"/>
                </a:lnTo>
                <a:lnTo>
                  <a:pt x="1122621" y="1655885"/>
                </a:lnTo>
                <a:lnTo>
                  <a:pt x="1108935" y="1697741"/>
                </a:lnTo>
                <a:lnTo>
                  <a:pt x="1087452" y="1744896"/>
                </a:lnTo>
                <a:lnTo>
                  <a:pt x="1076468" y="1778800"/>
                </a:lnTo>
                <a:lnTo>
                  <a:pt x="1069308" y="1788221"/>
                </a:lnTo>
                <a:lnTo>
                  <a:pt x="1032311" y="1819104"/>
                </a:lnTo>
                <a:lnTo>
                  <a:pt x="989157" y="1839535"/>
                </a:lnTo>
                <a:lnTo>
                  <a:pt x="946328" y="1853109"/>
                </a:lnTo>
                <a:lnTo>
                  <a:pt x="901742" y="1856844"/>
                </a:lnTo>
                <a:lnTo>
                  <a:pt x="859917" y="1854772"/>
                </a:lnTo>
                <a:lnTo>
                  <a:pt x="814575" y="1855214"/>
                </a:lnTo>
                <a:lnTo>
                  <a:pt x="769758" y="1853230"/>
                </a:lnTo>
                <a:lnTo>
                  <a:pt x="724272" y="1848353"/>
                </a:lnTo>
                <a:lnTo>
                  <a:pt x="678566" y="1845630"/>
                </a:lnTo>
                <a:lnTo>
                  <a:pt x="634778" y="1842150"/>
                </a:lnTo>
                <a:lnTo>
                  <a:pt x="588878" y="1841491"/>
                </a:lnTo>
                <a:lnTo>
                  <a:pt x="543329" y="1841432"/>
                </a:lnTo>
                <a:lnTo>
                  <a:pt x="495910" y="1838915"/>
                </a:lnTo>
                <a:lnTo>
                  <a:pt x="450509" y="1838292"/>
                </a:lnTo>
                <a:lnTo>
                  <a:pt x="406985" y="1833837"/>
                </a:lnTo>
                <a:lnTo>
                  <a:pt x="361518" y="1829834"/>
                </a:lnTo>
                <a:lnTo>
                  <a:pt x="316571" y="1827086"/>
                </a:lnTo>
                <a:lnTo>
                  <a:pt x="273480" y="1825643"/>
                </a:lnTo>
                <a:lnTo>
                  <a:pt x="232028" y="1825565"/>
                </a:lnTo>
                <a:lnTo>
                  <a:pt x="187267" y="1822574"/>
                </a:lnTo>
                <a:lnTo>
                  <a:pt x="140738" y="1816891"/>
                </a:lnTo>
                <a:lnTo>
                  <a:pt x="122993" y="1814402"/>
                </a:lnTo>
                <a:lnTo>
                  <a:pt x="96491" y="1807270"/>
                </a:lnTo>
                <a:lnTo>
                  <a:pt x="58331" y="1783175"/>
                </a:lnTo>
                <a:lnTo>
                  <a:pt x="40189" y="1758360"/>
                </a:lnTo>
                <a:lnTo>
                  <a:pt x="24147" y="1723162"/>
                </a:lnTo>
                <a:lnTo>
                  <a:pt x="12754" y="1681081"/>
                </a:lnTo>
                <a:lnTo>
                  <a:pt x="8412" y="1635187"/>
                </a:lnTo>
                <a:lnTo>
                  <a:pt x="6984" y="1591861"/>
                </a:lnTo>
                <a:lnTo>
                  <a:pt x="4862" y="1548323"/>
                </a:lnTo>
                <a:lnTo>
                  <a:pt x="3794" y="1502959"/>
                </a:lnTo>
                <a:lnTo>
                  <a:pt x="0" y="1459804"/>
                </a:lnTo>
                <a:lnTo>
                  <a:pt x="956" y="1416337"/>
                </a:lnTo>
                <a:lnTo>
                  <a:pt x="1532" y="1372771"/>
                </a:lnTo>
                <a:lnTo>
                  <a:pt x="1553" y="1329610"/>
                </a:lnTo>
                <a:lnTo>
                  <a:pt x="1555" y="1288202"/>
                </a:lnTo>
                <a:lnTo>
                  <a:pt x="3240" y="1241334"/>
                </a:lnTo>
                <a:lnTo>
                  <a:pt x="4643" y="1198090"/>
                </a:lnTo>
                <a:lnTo>
                  <a:pt x="7238" y="1152781"/>
                </a:lnTo>
                <a:lnTo>
                  <a:pt x="12942" y="1108375"/>
                </a:lnTo>
                <a:lnTo>
                  <a:pt x="14140" y="1065656"/>
                </a:lnTo>
                <a:lnTo>
                  <a:pt x="15189" y="1020426"/>
                </a:lnTo>
                <a:lnTo>
                  <a:pt x="17342" y="975241"/>
                </a:lnTo>
                <a:lnTo>
                  <a:pt x="21819" y="931977"/>
                </a:lnTo>
                <a:lnTo>
                  <a:pt x="28108" y="885856"/>
                </a:lnTo>
                <a:lnTo>
                  <a:pt x="29285" y="843417"/>
                </a:lnTo>
                <a:lnTo>
                  <a:pt x="32238" y="801019"/>
                </a:lnTo>
                <a:lnTo>
                  <a:pt x="35746" y="759043"/>
                </a:lnTo>
                <a:lnTo>
                  <a:pt x="39971" y="712585"/>
                </a:lnTo>
                <a:lnTo>
                  <a:pt x="45735" y="672638"/>
                </a:lnTo>
                <a:lnTo>
                  <a:pt x="48831" y="629344"/>
                </a:lnTo>
                <a:lnTo>
                  <a:pt x="49502" y="584642"/>
                </a:lnTo>
                <a:lnTo>
                  <a:pt x="52628" y="546339"/>
                </a:lnTo>
                <a:lnTo>
                  <a:pt x="55360" y="499782"/>
                </a:lnTo>
                <a:lnTo>
                  <a:pt x="59902" y="454204"/>
                </a:lnTo>
                <a:lnTo>
                  <a:pt x="66911" y="414384"/>
                </a:lnTo>
                <a:lnTo>
                  <a:pt x="72429" y="367102"/>
                </a:lnTo>
                <a:lnTo>
                  <a:pt x="74391" y="321914"/>
                </a:lnTo>
                <a:lnTo>
                  <a:pt x="77803" y="278224"/>
                </a:lnTo>
                <a:lnTo>
                  <a:pt x="83144" y="231901"/>
                </a:lnTo>
                <a:lnTo>
                  <a:pt x="85041" y="191660"/>
                </a:lnTo>
                <a:lnTo>
                  <a:pt x="91512" y="144664"/>
                </a:lnTo>
                <a:lnTo>
                  <a:pt x="106378" y="99947"/>
                </a:lnTo>
                <a:lnTo>
                  <a:pt x="126567" y="57152"/>
                </a:lnTo>
                <a:lnTo>
                  <a:pt x="147675" y="31682"/>
                </a:lnTo>
                <a:lnTo>
                  <a:pt x="181983" y="9183"/>
                </a:lnTo>
                <a:lnTo>
                  <a:pt x="215757" y="1773"/>
                </a:lnTo>
                <a:lnTo>
                  <a:pt x="260577" y="0"/>
                </a:lnTo>
                <a:lnTo>
                  <a:pt x="303926" y="1618"/>
                </a:lnTo>
                <a:lnTo>
                  <a:pt x="347658" y="7440"/>
                </a:lnTo>
                <a:lnTo>
                  <a:pt x="392080" y="1580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MARTInkShape-1137">
            <a:extLst>
              <a:ext uri="{FF2B5EF4-FFF2-40B4-BE49-F238E27FC236}">
                <a16:creationId xmlns:a16="http://schemas.microsoft.com/office/drawing/2014/main" xmlns="" id="{CFFA2FB6-387F-4652-9174-F039ED01BF3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403850" y="850900"/>
            <a:ext cx="311041" cy="1238116"/>
          </a:xfrm>
          <a:custGeom>
            <a:avLst/>
            <a:gdLst/>
            <a:ahLst/>
            <a:cxnLst/>
            <a:rect l="0" t="0" r="0" b="0"/>
            <a:pathLst>
              <a:path w="311041" h="1238116">
                <a:moveTo>
                  <a:pt x="0" y="101600"/>
                </a:moveTo>
                <a:lnTo>
                  <a:pt x="0" y="101600"/>
                </a:lnTo>
                <a:lnTo>
                  <a:pt x="7153" y="114857"/>
                </a:lnTo>
                <a:lnTo>
                  <a:pt x="12019" y="159840"/>
                </a:lnTo>
                <a:lnTo>
                  <a:pt x="18378" y="202368"/>
                </a:lnTo>
                <a:lnTo>
                  <a:pt x="24336" y="244588"/>
                </a:lnTo>
                <a:lnTo>
                  <a:pt x="28713" y="291562"/>
                </a:lnTo>
                <a:lnTo>
                  <a:pt x="34521" y="333425"/>
                </a:lnTo>
                <a:lnTo>
                  <a:pt x="40281" y="373628"/>
                </a:lnTo>
                <a:lnTo>
                  <a:pt x="45965" y="417892"/>
                </a:lnTo>
                <a:lnTo>
                  <a:pt x="49014" y="452609"/>
                </a:lnTo>
                <a:lnTo>
                  <a:pt x="53446" y="491470"/>
                </a:lnTo>
                <a:lnTo>
                  <a:pt x="56052" y="526150"/>
                </a:lnTo>
                <a:lnTo>
                  <a:pt x="58706" y="572762"/>
                </a:lnTo>
                <a:lnTo>
                  <a:pt x="62080" y="617382"/>
                </a:lnTo>
                <a:lnTo>
                  <a:pt x="64961" y="655062"/>
                </a:lnTo>
                <a:lnTo>
                  <a:pt x="68402" y="693155"/>
                </a:lnTo>
                <a:lnTo>
                  <a:pt x="70362" y="732665"/>
                </a:lnTo>
                <a:lnTo>
                  <a:pt x="71841" y="766954"/>
                </a:lnTo>
                <a:lnTo>
                  <a:pt x="72499" y="801008"/>
                </a:lnTo>
                <a:lnTo>
                  <a:pt x="72921" y="847813"/>
                </a:lnTo>
                <a:lnTo>
                  <a:pt x="73004" y="891291"/>
                </a:lnTo>
                <a:lnTo>
                  <a:pt x="73022" y="934326"/>
                </a:lnTo>
                <a:lnTo>
                  <a:pt x="73025" y="979510"/>
                </a:lnTo>
                <a:lnTo>
                  <a:pt x="74710" y="1026431"/>
                </a:lnTo>
                <a:lnTo>
                  <a:pt x="77444" y="1066128"/>
                </a:lnTo>
                <a:lnTo>
                  <a:pt x="79346" y="1104022"/>
                </a:lnTo>
                <a:lnTo>
                  <a:pt x="82059" y="1146600"/>
                </a:lnTo>
                <a:lnTo>
                  <a:pt x="85510" y="1193063"/>
                </a:lnTo>
                <a:lnTo>
                  <a:pt x="86602" y="1204400"/>
                </a:lnTo>
                <a:lnTo>
                  <a:pt x="88584" y="1209800"/>
                </a:lnTo>
                <a:lnTo>
                  <a:pt x="97107" y="1222646"/>
                </a:lnTo>
                <a:lnTo>
                  <a:pt x="103694" y="1227477"/>
                </a:lnTo>
                <a:lnTo>
                  <a:pt x="105823" y="1228170"/>
                </a:lnTo>
                <a:lnTo>
                  <a:pt x="138550" y="1228369"/>
                </a:lnTo>
                <a:lnTo>
                  <a:pt x="181576" y="1225589"/>
                </a:lnTo>
                <a:lnTo>
                  <a:pt x="228045" y="1225552"/>
                </a:lnTo>
                <a:lnTo>
                  <a:pt x="272478" y="1229470"/>
                </a:lnTo>
                <a:lnTo>
                  <a:pt x="308331" y="1235312"/>
                </a:lnTo>
                <a:lnTo>
                  <a:pt x="309271" y="1235939"/>
                </a:lnTo>
                <a:lnTo>
                  <a:pt x="311040" y="1238115"/>
                </a:lnTo>
                <a:lnTo>
                  <a:pt x="310797" y="1208805"/>
                </a:lnTo>
                <a:lnTo>
                  <a:pt x="307092" y="1167107"/>
                </a:lnTo>
                <a:lnTo>
                  <a:pt x="303249" y="1123208"/>
                </a:lnTo>
                <a:lnTo>
                  <a:pt x="301768" y="1076698"/>
                </a:lnTo>
                <a:lnTo>
                  <a:pt x="301644" y="1032691"/>
                </a:lnTo>
                <a:lnTo>
                  <a:pt x="301629" y="993113"/>
                </a:lnTo>
                <a:lnTo>
                  <a:pt x="299112" y="948654"/>
                </a:lnTo>
                <a:lnTo>
                  <a:pt x="298646" y="911026"/>
                </a:lnTo>
                <a:lnTo>
                  <a:pt x="298489" y="870499"/>
                </a:lnTo>
                <a:lnTo>
                  <a:pt x="298458" y="827960"/>
                </a:lnTo>
                <a:lnTo>
                  <a:pt x="297511" y="785064"/>
                </a:lnTo>
                <a:lnTo>
                  <a:pt x="295717" y="746251"/>
                </a:lnTo>
                <a:lnTo>
                  <a:pt x="295406" y="709709"/>
                </a:lnTo>
                <a:lnTo>
                  <a:pt x="295314" y="668738"/>
                </a:lnTo>
                <a:lnTo>
                  <a:pt x="295280" y="626747"/>
                </a:lnTo>
                <a:lnTo>
                  <a:pt x="293591" y="583471"/>
                </a:lnTo>
                <a:lnTo>
                  <a:pt x="290856" y="543650"/>
                </a:lnTo>
                <a:lnTo>
                  <a:pt x="286772" y="504655"/>
                </a:lnTo>
                <a:lnTo>
                  <a:pt x="283270" y="466988"/>
                </a:lnTo>
                <a:lnTo>
                  <a:pt x="277825" y="421621"/>
                </a:lnTo>
                <a:lnTo>
                  <a:pt x="276541" y="379852"/>
                </a:lnTo>
                <a:lnTo>
                  <a:pt x="275326" y="335881"/>
                </a:lnTo>
                <a:lnTo>
                  <a:pt x="272997" y="293397"/>
                </a:lnTo>
                <a:lnTo>
                  <a:pt x="268670" y="246153"/>
                </a:lnTo>
                <a:lnTo>
                  <a:pt x="266019" y="200703"/>
                </a:lnTo>
                <a:lnTo>
                  <a:pt x="263744" y="153544"/>
                </a:lnTo>
                <a:lnTo>
                  <a:pt x="263544" y="110563"/>
                </a:lnTo>
                <a:lnTo>
                  <a:pt x="263527" y="66935"/>
                </a:lnTo>
                <a:lnTo>
                  <a:pt x="260644" y="21690"/>
                </a:lnTo>
                <a:lnTo>
                  <a:pt x="260361" y="5642"/>
                </a:lnTo>
                <a:lnTo>
                  <a:pt x="259414" y="3331"/>
                </a:lnTo>
                <a:lnTo>
                  <a:pt x="258668" y="2221"/>
                </a:lnTo>
                <a:lnTo>
                  <a:pt x="258523" y="1480"/>
                </a:lnTo>
                <a:lnTo>
                  <a:pt x="258779" y="987"/>
                </a:lnTo>
                <a:lnTo>
                  <a:pt x="260040" y="195"/>
                </a:lnTo>
                <a:lnTo>
                  <a:pt x="257297" y="5"/>
                </a:lnTo>
                <a:lnTo>
                  <a:pt x="252767" y="0"/>
                </a:lnTo>
                <a:lnTo>
                  <a:pt x="248029" y="1686"/>
                </a:lnTo>
                <a:lnTo>
                  <a:pt x="243842" y="4419"/>
                </a:lnTo>
                <a:lnTo>
                  <a:pt x="198785" y="14952"/>
                </a:lnTo>
                <a:lnTo>
                  <a:pt x="151753" y="18381"/>
                </a:lnTo>
                <a:lnTo>
                  <a:pt x="106716" y="18104"/>
                </a:lnTo>
                <a:lnTo>
                  <a:pt x="92650" y="17476"/>
                </a:lnTo>
                <a:lnTo>
                  <a:pt x="50045" y="19038"/>
                </a:lnTo>
                <a:lnTo>
                  <a:pt x="26448" y="19990"/>
                </a:lnTo>
                <a:lnTo>
                  <a:pt x="16246" y="22970"/>
                </a:lnTo>
                <a:lnTo>
                  <a:pt x="8342" y="29777"/>
                </a:lnTo>
                <a:lnTo>
                  <a:pt x="7235" y="32755"/>
                </a:lnTo>
                <a:lnTo>
                  <a:pt x="6402" y="42206"/>
                </a:lnTo>
                <a:lnTo>
                  <a:pt x="9499" y="71123"/>
                </a:lnTo>
                <a:lnTo>
                  <a:pt x="14587" y="117352"/>
                </a:lnTo>
                <a:lnTo>
                  <a:pt x="15875" y="1428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MARTInkShape-1138">
            <a:extLst>
              <a:ext uri="{FF2B5EF4-FFF2-40B4-BE49-F238E27FC236}">
                <a16:creationId xmlns:a16="http://schemas.microsoft.com/office/drawing/2014/main" xmlns="" id="{CA49D141-C57E-484A-8650-B7E8CC28C89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72225" y="2197100"/>
            <a:ext cx="866776" cy="1482726"/>
          </a:xfrm>
          <a:custGeom>
            <a:avLst/>
            <a:gdLst/>
            <a:ahLst/>
            <a:cxnLst/>
            <a:rect l="0" t="0" r="0" b="0"/>
            <a:pathLst>
              <a:path w="866776" h="1482726">
                <a:moveTo>
                  <a:pt x="866775" y="0"/>
                </a:moveTo>
                <a:lnTo>
                  <a:pt x="866775" y="0"/>
                </a:lnTo>
                <a:lnTo>
                  <a:pt x="852831" y="43542"/>
                </a:lnTo>
                <a:lnTo>
                  <a:pt x="840883" y="85367"/>
                </a:lnTo>
                <a:lnTo>
                  <a:pt x="828294" y="121602"/>
                </a:lnTo>
                <a:lnTo>
                  <a:pt x="814394" y="158468"/>
                </a:lnTo>
                <a:lnTo>
                  <a:pt x="797358" y="199981"/>
                </a:lnTo>
                <a:lnTo>
                  <a:pt x="777059" y="247354"/>
                </a:lnTo>
                <a:lnTo>
                  <a:pt x="757289" y="286368"/>
                </a:lnTo>
                <a:lnTo>
                  <a:pt x="733122" y="331576"/>
                </a:lnTo>
                <a:lnTo>
                  <a:pt x="712682" y="371133"/>
                </a:lnTo>
                <a:lnTo>
                  <a:pt x="689202" y="414590"/>
                </a:lnTo>
                <a:lnTo>
                  <a:pt x="669640" y="455276"/>
                </a:lnTo>
                <a:lnTo>
                  <a:pt x="648701" y="497468"/>
                </a:lnTo>
                <a:lnTo>
                  <a:pt x="631181" y="535179"/>
                </a:lnTo>
                <a:lnTo>
                  <a:pt x="608480" y="579142"/>
                </a:lnTo>
                <a:lnTo>
                  <a:pt x="581074" y="625715"/>
                </a:lnTo>
                <a:lnTo>
                  <a:pt x="549808" y="672350"/>
                </a:lnTo>
                <a:lnTo>
                  <a:pt x="523876" y="712659"/>
                </a:lnTo>
                <a:lnTo>
                  <a:pt x="492478" y="759017"/>
                </a:lnTo>
                <a:lnTo>
                  <a:pt x="463109" y="806475"/>
                </a:lnTo>
                <a:lnTo>
                  <a:pt x="435881" y="853283"/>
                </a:lnTo>
                <a:lnTo>
                  <a:pt x="408401" y="895925"/>
                </a:lnTo>
                <a:lnTo>
                  <a:pt x="374460" y="942563"/>
                </a:lnTo>
                <a:lnTo>
                  <a:pt x="345784" y="981776"/>
                </a:lnTo>
                <a:lnTo>
                  <a:pt x="314474" y="1026791"/>
                </a:lnTo>
                <a:lnTo>
                  <a:pt x="288382" y="1064588"/>
                </a:lnTo>
                <a:lnTo>
                  <a:pt x="258283" y="1111283"/>
                </a:lnTo>
                <a:lnTo>
                  <a:pt x="228889" y="1156690"/>
                </a:lnTo>
                <a:lnTo>
                  <a:pt x="196384" y="1203782"/>
                </a:lnTo>
                <a:lnTo>
                  <a:pt x="167941" y="1242109"/>
                </a:lnTo>
                <a:lnTo>
                  <a:pt x="139288" y="1281766"/>
                </a:lnTo>
                <a:lnTo>
                  <a:pt x="106071" y="1329340"/>
                </a:lnTo>
                <a:lnTo>
                  <a:pt x="79794" y="1369650"/>
                </a:lnTo>
                <a:lnTo>
                  <a:pt x="51364" y="1416645"/>
                </a:lnTo>
                <a:lnTo>
                  <a:pt x="17837" y="1460576"/>
                </a:lnTo>
                <a:lnTo>
                  <a:pt x="0" y="14827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MARTInkShape-1139">
            <a:extLst>
              <a:ext uri="{FF2B5EF4-FFF2-40B4-BE49-F238E27FC236}">
                <a16:creationId xmlns:a16="http://schemas.microsoft.com/office/drawing/2014/main" xmlns="" id="{7C502D1C-5D33-4365-87FA-C11D28DA43E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905699" y="4975666"/>
            <a:ext cx="306923" cy="602630"/>
          </a:xfrm>
          <a:custGeom>
            <a:avLst/>
            <a:gdLst/>
            <a:ahLst/>
            <a:cxnLst/>
            <a:rect l="0" t="0" r="0" b="0"/>
            <a:pathLst>
              <a:path w="306923" h="602630">
                <a:moveTo>
                  <a:pt x="285676" y="2734"/>
                </a:moveTo>
                <a:lnTo>
                  <a:pt x="285676" y="2734"/>
                </a:lnTo>
                <a:lnTo>
                  <a:pt x="283991" y="1048"/>
                </a:lnTo>
                <a:lnTo>
                  <a:pt x="282223" y="221"/>
                </a:lnTo>
                <a:lnTo>
                  <a:pt x="281257" y="0"/>
                </a:lnTo>
                <a:lnTo>
                  <a:pt x="280614" y="206"/>
                </a:lnTo>
                <a:lnTo>
                  <a:pt x="280184" y="696"/>
                </a:lnTo>
                <a:lnTo>
                  <a:pt x="279898" y="1375"/>
                </a:lnTo>
                <a:lnTo>
                  <a:pt x="236460" y="11453"/>
                </a:lnTo>
                <a:lnTo>
                  <a:pt x="191917" y="20617"/>
                </a:lnTo>
                <a:lnTo>
                  <a:pt x="152131" y="27689"/>
                </a:lnTo>
                <a:lnTo>
                  <a:pt x="110010" y="34286"/>
                </a:lnTo>
                <a:lnTo>
                  <a:pt x="62734" y="40817"/>
                </a:lnTo>
                <a:lnTo>
                  <a:pt x="18969" y="50352"/>
                </a:lnTo>
                <a:lnTo>
                  <a:pt x="6353" y="54865"/>
                </a:lnTo>
                <a:lnTo>
                  <a:pt x="2782" y="57418"/>
                </a:lnTo>
                <a:lnTo>
                  <a:pt x="1196" y="59729"/>
                </a:lnTo>
                <a:lnTo>
                  <a:pt x="490" y="62285"/>
                </a:lnTo>
                <a:lnTo>
                  <a:pt x="0" y="70017"/>
                </a:lnTo>
                <a:lnTo>
                  <a:pt x="3319" y="76880"/>
                </a:lnTo>
                <a:lnTo>
                  <a:pt x="9340" y="87696"/>
                </a:lnTo>
                <a:lnTo>
                  <a:pt x="17364" y="122198"/>
                </a:lnTo>
                <a:lnTo>
                  <a:pt x="18881" y="168657"/>
                </a:lnTo>
                <a:lnTo>
                  <a:pt x="18967" y="212273"/>
                </a:lnTo>
                <a:lnTo>
                  <a:pt x="16095" y="257267"/>
                </a:lnTo>
                <a:lnTo>
                  <a:pt x="15803" y="289445"/>
                </a:lnTo>
                <a:lnTo>
                  <a:pt x="15801" y="288674"/>
                </a:lnTo>
                <a:lnTo>
                  <a:pt x="17983" y="285987"/>
                </a:lnTo>
                <a:lnTo>
                  <a:pt x="22216" y="277655"/>
                </a:lnTo>
                <a:lnTo>
                  <a:pt x="29782" y="268889"/>
                </a:lnTo>
                <a:lnTo>
                  <a:pt x="47146" y="255651"/>
                </a:lnTo>
                <a:lnTo>
                  <a:pt x="84032" y="248925"/>
                </a:lnTo>
                <a:lnTo>
                  <a:pt x="128776" y="251195"/>
                </a:lnTo>
                <a:lnTo>
                  <a:pt x="159222" y="256174"/>
                </a:lnTo>
                <a:lnTo>
                  <a:pt x="172831" y="261036"/>
                </a:lnTo>
                <a:lnTo>
                  <a:pt x="186388" y="265299"/>
                </a:lnTo>
                <a:lnTo>
                  <a:pt x="216041" y="279971"/>
                </a:lnTo>
                <a:lnTo>
                  <a:pt x="257285" y="317330"/>
                </a:lnTo>
                <a:lnTo>
                  <a:pt x="286684" y="353318"/>
                </a:lnTo>
                <a:lnTo>
                  <a:pt x="300978" y="383335"/>
                </a:lnTo>
                <a:lnTo>
                  <a:pt x="306920" y="412061"/>
                </a:lnTo>
                <a:lnTo>
                  <a:pt x="306922" y="457369"/>
                </a:lnTo>
                <a:lnTo>
                  <a:pt x="297301" y="503422"/>
                </a:lnTo>
                <a:lnTo>
                  <a:pt x="277866" y="541828"/>
                </a:lnTo>
                <a:lnTo>
                  <a:pt x="255869" y="568387"/>
                </a:lnTo>
                <a:lnTo>
                  <a:pt x="239810" y="583738"/>
                </a:lnTo>
                <a:lnTo>
                  <a:pt x="201021" y="600760"/>
                </a:lnTo>
                <a:lnTo>
                  <a:pt x="180358" y="602629"/>
                </a:lnTo>
                <a:lnTo>
                  <a:pt x="158270" y="598374"/>
                </a:lnTo>
                <a:lnTo>
                  <a:pt x="119995" y="583065"/>
                </a:lnTo>
                <a:lnTo>
                  <a:pt x="74669" y="552033"/>
                </a:lnTo>
                <a:lnTo>
                  <a:pt x="31489" y="512709"/>
                </a:lnTo>
                <a:lnTo>
                  <a:pt x="20529" y="497326"/>
                </a:lnTo>
                <a:lnTo>
                  <a:pt x="15801" y="49485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SMARTInkShape-Group643">
            <a:extLst>
              <a:ext uri="{FF2B5EF4-FFF2-40B4-BE49-F238E27FC236}">
                <a16:creationId xmlns:a16="http://schemas.microsoft.com/office/drawing/2014/main" xmlns="" id="{0DB087D6-B540-4132-BC1B-858B3564319A}"/>
              </a:ext>
            </a:extLst>
          </p:cNvPr>
          <p:cNvGrpSpPr/>
          <p:nvPr/>
        </p:nvGrpSpPr>
        <p:grpSpPr>
          <a:xfrm>
            <a:off x="5683250" y="5068424"/>
            <a:ext cx="333376" cy="475127"/>
            <a:chOff x="5683250" y="5068424"/>
            <a:chExt cx="333376" cy="475127"/>
          </a:xfrm>
        </p:grpSpPr>
        <p:sp>
          <p:nvSpPr>
            <p:cNvPr id="13" name="SMARTInkShape-1140">
              <a:extLst>
                <a:ext uri="{FF2B5EF4-FFF2-40B4-BE49-F238E27FC236}">
                  <a16:creationId xmlns:a16="http://schemas.microsoft.com/office/drawing/2014/main" xmlns="" id="{C954780C-9B7B-4EF8-B0AF-9B4492032B2A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753253" y="5302250"/>
              <a:ext cx="263373" cy="50801"/>
            </a:xfrm>
            <a:custGeom>
              <a:avLst/>
              <a:gdLst/>
              <a:ahLst/>
              <a:cxnLst/>
              <a:rect l="0" t="0" r="0" b="0"/>
              <a:pathLst>
                <a:path w="263373" h="50801">
                  <a:moveTo>
                    <a:pt x="9372" y="0"/>
                  </a:moveTo>
                  <a:lnTo>
                    <a:pt x="9372" y="0"/>
                  </a:lnTo>
                  <a:lnTo>
                    <a:pt x="1598" y="0"/>
                  </a:lnTo>
                  <a:lnTo>
                    <a:pt x="1014" y="353"/>
                  </a:lnTo>
                  <a:lnTo>
                    <a:pt x="625" y="941"/>
                  </a:lnTo>
                  <a:lnTo>
                    <a:pt x="0" y="2734"/>
                  </a:lnTo>
                  <a:lnTo>
                    <a:pt x="302" y="2881"/>
                  </a:lnTo>
                  <a:lnTo>
                    <a:pt x="1578" y="3044"/>
                  </a:lnTo>
                  <a:lnTo>
                    <a:pt x="48334" y="17607"/>
                  </a:lnTo>
                  <a:lnTo>
                    <a:pt x="94609" y="26334"/>
                  </a:lnTo>
                  <a:lnTo>
                    <a:pt x="133963" y="32457"/>
                  </a:lnTo>
                  <a:lnTo>
                    <a:pt x="172817" y="38309"/>
                  </a:lnTo>
                  <a:lnTo>
                    <a:pt x="219018" y="46176"/>
                  </a:lnTo>
                  <a:lnTo>
                    <a:pt x="263372" y="50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SMARTInkShape-1141">
              <a:extLst>
                <a:ext uri="{FF2B5EF4-FFF2-40B4-BE49-F238E27FC236}">
                  <a16:creationId xmlns:a16="http://schemas.microsoft.com/office/drawing/2014/main" xmlns="" id="{DF627279-12AC-457B-BD01-92BDED83F66A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683250" y="5068424"/>
              <a:ext cx="290400" cy="475127"/>
            </a:xfrm>
            <a:custGeom>
              <a:avLst/>
              <a:gdLst/>
              <a:ahLst/>
              <a:cxnLst/>
              <a:rect l="0" t="0" r="0" b="0"/>
              <a:pathLst>
                <a:path w="290400" h="475127">
                  <a:moveTo>
                    <a:pt x="0" y="52851"/>
                  </a:moveTo>
                  <a:lnTo>
                    <a:pt x="0" y="52851"/>
                  </a:lnTo>
                  <a:lnTo>
                    <a:pt x="5467" y="55585"/>
                  </a:lnTo>
                  <a:lnTo>
                    <a:pt x="18497" y="57768"/>
                  </a:lnTo>
                  <a:lnTo>
                    <a:pt x="65817" y="55097"/>
                  </a:lnTo>
                  <a:lnTo>
                    <a:pt x="108754" y="52575"/>
                  </a:lnTo>
                  <a:lnTo>
                    <a:pt x="152128" y="46878"/>
                  </a:lnTo>
                  <a:lnTo>
                    <a:pt x="192063" y="35945"/>
                  </a:lnTo>
                  <a:lnTo>
                    <a:pt x="237494" y="23500"/>
                  </a:lnTo>
                  <a:lnTo>
                    <a:pt x="259742" y="14807"/>
                  </a:lnTo>
                  <a:lnTo>
                    <a:pt x="270636" y="9358"/>
                  </a:lnTo>
                  <a:lnTo>
                    <a:pt x="290077" y="0"/>
                  </a:lnTo>
                  <a:lnTo>
                    <a:pt x="290399" y="331"/>
                  </a:lnTo>
                  <a:lnTo>
                    <a:pt x="285588" y="16811"/>
                  </a:lnTo>
                  <a:lnTo>
                    <a:pt x="270810" y="58934"/>
                  </a:lnTo>
                  <a:lnTo>
                    <a:pt x="256880" y="97906"/>
                  </a:lnTo>
                  <a:lnTo>
                    <a:pt x="237176" y="143512"/>
                  </a:lnTo>
                  <a:lnTo>
                    <a:pt x="223552" y="181845"/>
                  </a:lnTo>
                  <a:lnTo>
                    <a:pt x="205796" y="226746"/>
                  </a:lnTo>
                  <a:lnTo>
                    <a:pt x="192515" y="264413"/>
                  </a:lnTo>
                  <a:lnTo>
                    <a:pt x="176719" y="311597"/>
                  </a:lnTo>
                  <a:lnTo>
                    <a:pt x="164325" y="354342"/>
                  </a:lnTo>
                  <a:lnTo>
                    <a:pt x="150404" y="400228"/>
                  </a:lnTo>
                  <a:lnTo>
                    <a:pt x="142251" y="442419"/>
                  </a:lnTo>
                  <a:lnTo>
                    <a:pt x="139700" y="475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SMARTInkShape-1142">
            <a:extLst>
              <a:ext uri="{FF2B5EF4-FFF2-40B4-BE49-F238E27FC236}">
                <a16:creationId xmlns:a16="http://schemas.microsoft.com/office/drawing/2014/main" xmlns="" id="{8C59D398-AAA4-496C-B056-E00F4F8884F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048001" y="4937566"/>
            <a:ext cx="190482" cy="498030"/>
          </a:xfrm>
          <a:custGeom>
            <a:avLst/>
            <a:gdLst/>
            <a:ahLst/>
            <a:cxnLst/>
            <a:rect l="0" t="0" r="0" b="0"/>
            <a:pathLst>
              <a:path w="190482" h="498030">
                <a:moveTo>
                  <a:pt x="136524" y="2734"/>
                </a:moveTo>
                <a:lnTo>
                  <a:pt x="136524" y="2734"/>
                </a:lnTo>
                <a:lnTo>
                  <a:pt x="133790" y="2734"/>
                </a:lnTo>
                <a:lnTo>
                  <a:pt x="136405" y="2734"/>
                </a:lnTo>
                <a:lnTo>
                  <a:pt x="134803" y="2734"/>
                </a:lnTo>
                <a:lnTo>
                  <a:pt x="133054" y="1793"/>
                </a:lnTo>
                <a:lnTo>
                  <a:pt x="132094" y="1048"/>
                </a:lnTo>
                <a:lnTo>
                  <a:pt x="124001" y="0"/>
                </a:lnTo>
                <a:lnTo>
                  <a:pt x="78102" y="3063"/>
                </a:lnTo>
                <a:lnTo>
                  <a:pt x="51969" y="8147"/>
                </a:lnTo>
                <a:lnTo>
                  <a:pt x="40773" y="11342"/>
                </a:lnTo>
                <a:lnTo>
                  <a:pt x="32541" y="12928"/>
                </a:lnTo>
                <a:lnTo>
                  <a:pt x="15293" y="21392"/>
                </a:lnTo>
                <a:lnTo>
                  <a:pt x="12088" y="24314"/>
                </a:lnTo>
                <a:lnTo>
                  <a:pt x="9958" y="26789"/>
                </a:lnTo>
                <a:lnTo>
                  <a:pt x="5145" y="30519"/>
                </a:lnTo>
                <a:lnTo>
                  <a:pt x="1680" y="35582"/>
                </a:lnTo>
                <a:lnTo>
                  <a:pt x="497" y="39827"/>
                </a:lnTo>
                <a:lnTo>
                  <a:pt x="0" y="62597"/>
                </a:lnTo>
                <a:lnTo>
                  <a:pt x="352" y="63809"/>
                </a:lnTo>
                <a:lnTo>
                  <a:pt x="940" y="64617"/>
                </a:lnTo>
                <a:lnTo>
                  <a:pt x="1685" y="65156"/>
                </a:lnTo>
                <a:lnTo>
                  <a:pt x="2181" y="65868"/>
                </a:lnTo>
                <a:lnTo>
                  <a:pt x="2733" y="67600"/>
                </a:lnTo>
                <a:lnTo>
                  <a:pt x="3501" y="79782"/>
                </a:lnTo>
                <a:lnTo>
                  <a:pt x="5348" y="84555"/>
                </a:lnTo>
                <a:lnTo>
                  <a:pt x="8523" y="129448"/>
                </a:lnTo>
                <a:lnTo>
                  <a:pt x="12486" y="176358"/>
                </a:lnTo>
                <a:lnTo>
                  <a:pt x="14372" y="208237"/>
                </a:lnTo>
                <a:lnTo>
                  <a:pt x="18999" y="224409"/>
                </a:lnTo>
                <a:lnTo>
                  <a:pt x="19368" y="224248"/>
                </a:lnTo>
                <a:lnTo>
                  <a:pt x="20720" y="223128"/>
                </a:lnTo>
                <a:lnTo>
                  <a:pt x="21555" y="221454"/>
                </a:lnTo>
                <a:lnTo>
                  <a:pt x="22551" y="213329"/>
                </a:lnTo>
                <a:lnTo>
                  <a:pt x="23898" y="211219"/>
                </a:lnTo>
                <a:lnTo>
                  <a:pt x="28325" y="208049"/>
                </a:lnTo>
                <a:lnTo>
                  <a:pt x="32420" y="206561"/>
                </a:lnTo>
                <a:lnTo>
                  <a:pt x="39146" y="205705"/>
                </a:lnTo>
                <a:lnTo>
                  <a:pt x="43779" y="203788"/>
                </a:lnTo>
                <a:lnTo>
                  <a:pt x="71391" y="200258"/>
                </a:lnTo>
                <a:lnTo>
                  <a:pt x="78263" y="202567"/>
                </a:lnTo>
                <a:lnTo>
                  <a:pt x="99622" y="214631"/>
                </a:lnTo>
                <a:lnTo>
                  <a:pt x="134852" y="242770"/>
                </a:lnTo>
                <a:lnTo>
                  <a:pt x="154168" y="270888"/>
                </a:lnTo>
                <a:lnTo>
                  <a:pt x="178327" y="316259"/>
                </a:lnTo>
                <a:lnTo>
                  <a:pt x="188227" y="342864"/>
                </a:lnTo>
                <a:lnTo>
                  <a:pt x="190481" y="389037"/>
                </a:lnTo>
                <a:lnTo>
                  <a:pt x="188813" y="420579"/>
                </a:lnTo>
                <a:lnTo>
                  <a:pt x="180484" y="440277"/>
                </a:lnTo>
                <a:lnTo>
                  <a:pt x="144319" y="485355"/>
                </a:lnTo>
                <a:lnTo>
                  <a:pt x="126078" y="496569"/>
                </a:lnTo>
                <a:lnTo>
                  <a:pt x="121709" y="497600"/>
                </a:lnTo>
                <a:lnTo>
                  <a:pt x="101466" y="498029"/>
                </a:lnTo>
                <a:lnTo>
                  <a:pt x="97895" y="495209"/>
                </a:lnTo>
                <a:lnTo>
                  <a:pt x="85677" y="483131"/>
                </a:lnTo>
                <a:lnTo>
                  <a:pt x="52337" y="459802"/>
                </a:lnTo>
                <a:lnTo>
                  <a:pt x="48778" y="455289"/>
                </a:lnTo>
                <a:lnTo>
                  <a:pt x="42909" y="446798"/>
                </a:lnTo>
                <a:lnTo>
                  <a:pt x="36349" y="440402"/>
                </a:lnTo>
                <a:lnTo>
                  <a:pt x="34816" y="439505"/>
                </a:lnTo>
                <a:lnTo>
                  <a:pt x="32171" y="435685"/>
                </a:lnTo>
                <a:lnTo>
                  <a:pt x="29285" y="427980"/>
                </a:lnTo>
                <a:lnTo>
                  <a:pt x="28636" y="420851"/>
                </a:lnTo>
                <a:lnTo>
                  <a:pt x="28263" y="420120"/>
                </a:lnTo>
                <a:lnTo>
                  <a:pt x="27661" y="419633"/>
                </a:lnTo>
                <a:lnTo>
                  <a:pt x="25399" y="41865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SMARTInkShape-Group645">
            <a:extLst>
              <a:ext uri="{FF2B5EF4-FFF2-40B4-BE49-F238E27FC236}">
                <a16:creationId xmlns:a16="http://schemas.microsoft.com/office/drawing/2014/main" xmlns="" id="{E5325910-109F-4BAD-8E8E-A78A874E62C0}"/>
              </a:ext>
            </a:extLst>
          </p:cNvPr>
          <p:cNvGrpSpPr/>
          <p:nvPr/>
        </p:nvGrpSpPr>
        <p:grpSpPr>
          <a:xfrm>
            <a:off x="2394426" y="2381526"/>
            <a:ext cx="477658" cy="504009"/>
            <a:chOff x="2394426" y="2381526"/>
            <a:chExt cx="477658" cy="504009"/>
          </a:xfrm>
        </p:grpSpPr>
        <p:sp>
          <p:nvSpPr>
            <p:cNvPr id="17" name="SMARTInkShape-1143">
              <a:extLst>
                <a:ext uri="{FF2B5EF4-FFF2-40B4-BE49-F238E27FC236}">
                  <a16:creationId xmlns:a16="http://schemas.microsoft.com/office/drawing/2014/main" xmlns="" id="{841E0332-173C-4BD6-A816-63384EBA1B5E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394426" y="2381526"/>
              <a:ext cx="477658" cy="504009"/>
            </a:xfrm>
            <a:custGeom>
              <a:avLst/>
              <a:gdLst/>
              <a:ahLst/>
              <a:cxnLst/>
              <a:rect l="0" t="0" r="0" b="0"/>
              <a:pathLst>
                <a:path w="477658" h="504009">
                  <a:moveTo>
                    <a:pt x="237649" y="60049"/>
                  </a:moveTo>
                  <a:lnTo>
                    <a:pt x="237649" y="60049"/>
                  </a:lnTo>
                  <a:lnTo>
                    <a:pt x="230496" y="55630"/>
                  </a:lnTo>
                  <a:lnTo>
                    <a:pt x="223356" y="49855"/>
                  </a:lnTo>
                  <a:lnTo>
                    <a:pt x="177623" y="29532"/>
                  </a:lnTo>
                  <a:lnTo>
                    <a:pt x="139281" y="20586"/>
                  </a:lnTo>
                  <a:lnTo>
                    <a:pt x="92001" y="22857"/>
                  </a:lnTo>
                  <a:lnTo>
                    <a:pt x="76130" y="27713"/>
                  </a:lnTo>
                  <a:lnTo>
                    <a:pt x="51274" y="44224"/>
                  </a:lnTo>
                  <a:lnTo>
                    <a:pt x="40712" y="57224"/>
                  </a:lnTo>
                  <a:lnTo>
                    <a:pt x="18465" y="104583"/>
                  </a:lnTo>
                  <a:lnTo>
                    <a:pt x="8015" y="145596"/>
                  </a:lnTo>
                  <a:lnTo>
                    <a:pt x="0" y="192007"/>
                  </a:lnTo>
                  <a:lnTo>
                    <a:pt x="1724" y="239337"/>
                  </a:lnTo>
                  <a:lnTo>
                    <a:pt x="9814" y="284763"/>
                  </a:lnTo>
                  <a:lnTo>
                    <a:pt x="30487" y="332254"/>
                  </a:lnTo>
                  <a:lnTo>
                    <a:pt x="44642" y="355784"/>
                  </a:lnTo>
                  <a:lnTo>
                    <a:pt x="88909" y="399582"/>
                  </a:lnTo>
                  <a:lnTo>
                    <a:pt x="136016" y="434502"/>
                  </a:lnTo>
                  <a:lnTo>
                    <a:pt x="175177" y="459629"/>
                  </a:lnTo>
                  <a:lnTo>
                    <a:pt x="220794" y="482319"/>
                  </a:lnTo>
                  <a:lnTo>
                    <a:pt x="262173" y="493807"/>
                  </a:lnTo>
                  <a:lnTo>
                    <a:pt x="307048" y="500238"/>
                  </a:lnTo>
                  <a:lnTo>
                    <a:pt x="352464" y="504008"/>
                  </a:lnTo>
                  <a:lnTo>
                    <a:pt x="378535" y="501202"/>
                  </a:lnTo>
                  <a:lnTo>
                    <a:pt x="424073" y="485123"/>
                  </a:lnTo>
                  <a:lnTo>
                    <a:pt x="444055" y="475625"/>
                  </a:lnTo>
                  <a:lnTo>
                    <a:pt x="450623" y="470998"/>
                  </a:lnTo>
                  <a:lnTo>
                    <a:pt x="466075" y="447075"/>
                  </a:lnTo>
                  <a:lnTo>
                    <a:pt x="476283" y="418434"/>
                  </a:lnTo>
                  <a:lnTo>
                    <a:pt x="477657" y="387266"/>
                  </a:lnTo>
                  <a:lnTo>
                    <a:pt x="468250" y="340919"/>
                  </a:lnTo>
                  <a:lnTo>
                    <a:pt x="454458" y="294653"/>
                  </a:lnTo>
                  <a:lnTo>
                    <a:pt x="436196" y="250363"/>
                  </a:lnTo>
                  <a:lnTo>
                    <a:pt x="418179" y="206009"/>
                  </a:lnTo>
                  <a:lnTo>
                    <a:pt x="392455" y="162270"/>
                  </a:lnTo>
                  <a:lnTo>
                    <a:pt x="360637" y="119179"/>
                  </a:lnTo>
                  <a:lnTo>
                    <a:pt x="318709" y="73044"/>
                  </a:lnTo>
                  <a:lnTo>
                    <a:pt x="275285" y="39259"/>
                  </a:lnTo>
                  <a:lnTo>
                    <a:pt x="233018" y="16148"/>
                  </a:lnTo>
                  <a:lnTo>
                    <a:pt x="193007" y="1817"/>
                  </a:lnTo>
                  <a:lnTo>
                    <a:pt x="150379" y="0"/>
                  </a:lnTo>
                  <a:lnTo>
                    <a:pt x="110649" y="28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SMARTInkShape-1144">
              <a:extLst>
                <a:ext uri="{FF2B5EF4-FFF2-40B4-BE49-F238E27FC236}">
                  <a16:creationId xmlns:a16="http://schemas.microsoft.com/office/drawing/2014/main" xmlns="" id="{BCAA231E-D1BB-4EFE-93CC-A9F6DCFEB84E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495550" y="2511431"/>
              <a:ext cx="110550" cy="244470"/>
            </a:xfrm>
            <a:custGeom>
              <a:avLst/>
              <a:gdLst/>
              <a:ahLst/>
              <a:cxnLst/>
              <a:rect l="0" t="0" r="0" b="0"/>
              <a:pathLst>
                <a:path w="110550" h="244470">
                  <a:moveTo>
                    <a:pt x="0" y="165094"/>
                  </a:moveTo>
                  <a:lnTo>
                    <a:pt x="0" y="165094"/>
                  </a:lnTo>
                  <a:lnTo>
                    <a:pt x="0" y="163408"/>
                  </a:lnTo>
                  <a:lnTo>
                    <a:pt x="353" y="162912"/>
                  </a:lnTo>
                  <a:lnTo>
                    <a:pt x="941" y="162581"/>
                  </a:lnTo>
                  <a:lnTo>
                    <a:pt x="1686" y="162360"/>
                  </a:lnTo>
                  <a:lnTo>
                    <a:pt x="6180" y="158886"/>
                  </a:lnTo>
                  <a:lnTo>
                    <a:pt x="7985" y="158786"/>
                  </a:lnTo>
                  <a:lnTo>
                    <a:pt x="29960" y="140749"/>
                  </a:lnTo>
                  <a:lnTo>
                    <a:pt x="69055" y="95776"/>
                  </a:lnTo>
                  <a:lnTo>
                    <a:pt x="75024" y="84936"/>
                  </a:lnTo>
                  <a:lnTo>
                    <a:pt x="91220" y="39847"/>
                  </a:lnTo>
                  <a:lnTo>
                    <a:pt x="94850" y="23608"/>
                  </a:lnTo>
                  <a:lnTo>
                    <a:pt x="95568" y="10904"/>
                  </a:lnTo>
                  <a:lnTo>
                    <a:pt x="98422" y="15"/>
                  </a:lnTo>
                  <a:lnTo>
                    <a:pt x="96738" y="0"/>
                  </a:lnTo>
                  <a:lnTo>
                    <a:pt x="96595" y="351"/>
                  </a:lnTo>
                  <a:lnTo>
                    <a:pt x="97726" y="3235"/>
                  </a:lnTo>
                  <a:lnTo>
                    <a:pt x="98424" y="48785"/>
                  </a:lnTo>
                  <a:lnTo>
                    <a:pt x="98425" y="94957"/>
                  </a:lnTo>
                  <a:lnTo>
                    <a:pt x="98425" y="141757"/>
                  </a:lnTo>
                  <a:lnTo>
                    <a:pt x="100938" y="186549"/>
                  </a:lnTo>
                  <a:lnTo>
                    <a:pt x="105652" y="228055"/>
                  </a:lnTo>
                  <a:lnTo>
                    <a:pt x="108210" y="233843"/>
                  </a:lnTo>
                  <a:lnTo>
                    <a:pt x="109182" y="235269"/>
                  </a:lnTo>
                  <a:lnTo>
                    <a:pt x="110549" y="240645"/>
                  </a:lnTo>
                  <a:lnTo>
                    <a:pt x="110388" y="241920"/>
                  </a:lnTo>
                  <a:lnTo>
                    <a:pt x="109928" y="242770"/>
                  </a:lnTo>
                  <a:lnTo>
                    <a:pt x="107950" y="244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SMARTInkShape-Group646">
            <a:extLst>
              <a:ext uri="{FF2B5EF4-FFF2-40B4-BE49-F238E27FC236}">
                <a16:creationId xmlns:a16="http://schemas.microsoft.com/office/drawing/2014/main" xmlns="" id="{BC93BE99-AC44-40EF-876F-00139D33747C}"/>
              </a:ext>
            </a:extLst>
          </p:cNvPr>
          <p:cNvGrpSpPr/>
          <p:nvPr/>
        </p:nvGrpSpPr>
        <p:grpSpPr>
          <a:xfrm>
            <a:off x="2581275" y="4910436"/>
            <a:ext cx="228601" cy="426740"/>
            <a:chOff x="2581275" y="4910436"/>
            <a:chExt cx="228601" cy="426740"/>
          </a:xfrm>
        </p:grpSpPr>
        <p:sp>
          <p:nvSpPr>
            <p:cNvPr id="20" name="SMARTInkShape-1145">
              <a:extLst>
                <a:ext uri="{FF2B5EF4-FFF2-40B4-BE49-F238E27FC236}">
                  <a16:creationId xmlns:a16="http://schemas.microsoft.com/office/drawing/2014/main" xmlns="" id="{FCFBD92C-EC77-4E49-9A2D-84D5430E826D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581275" y="4910436"/>
              <a:ext cx="192650" cy="426740"/>
            </a:xfrm>
            <a:custGeom>
              <a:avLst/>
              <a:gdLst/>
              <a:ahLst/>
              <a:cxnLst/>
              <a:rect l="0" t="0" r="0" b="0"/>
              <a:pathLst>
                <a:path w="192650" h="426740">
                  <a:moveTo>
                    <a:pt x="0" y="42564"/>
                  </a:moveTo>
                  <a:lnTo>
                    <a:pt x="0" y="42564"/>
                  </a:lnTo>
                  <a:lnTo>
                    <a:pt x="1686" y="44249"/>
                  </a:lnTo>
                  <a:lnTo>
                    <a:pt x="3454" y="45077"/>
                  </a:lnTo>
                  <a:lnTo>
                    <a:pt x="27829" y="45736"/>
                  </a:lnTo>
                  <a:lnTo>
                    <a:pt x="71816" y="39772"/>
                  </a:lnTo>
                  <a:lnTo>
                    <a:pt x="115042" y="29784"/>
                  </a:lnTo>
                  <a:lnTo>
                    <a:pt x="161503" y="14941"/>
                  </a:lnTo>
                  <a:lnTo>
                    <a:pt x="191365" y="0"/>
                  </a:lnTo>
                  <a:lnTo>
                    <a:pt x="192135" y="77"/>
                  </a:lnTo>
                  <a:lnTo>
                    <a:pt x="192649" y="481"/>
                  </a:lnTo>
                  <a:lnTo>
                    <a:pt x="192278" y="3752"/>
                  </a:lnTo>
                  <a:lnTo>
                    <a:pt x="181871" y="48271"/>
                  </a:lnTo>
                  <a:lnTo>
                    <a:pt x="167291" y="90623"/>
                  </a:lnTo>
                  <a:lnTo>
                    <a:pt x="152027" y="132458"/>
                  </a:lnTo>
                  <a:lnTo>
                    <a:pt x="139011" y="173249"/>
                  </a:lnTo>
                  <a:lnTo>
                    <a:pt x="127451" y="219015"/>
                  </a:lnTo>
                  <a:lnTo>
                    <a:pt x="116311" y="260930"/>
                  </a:lnTo>
                  <a:lnTo>
                    <a:pt x="105144" y="305229"/>
                  </a:lnTo>
                  <a:lnTo>
                    <a:pt x="93680" y="348643"/>
                  </a:lnTo>
                  <a:lnTo>
                    <a:pt x="82970" y="392062"/>
                  </a:lnTo>
                  <a:lnTo>
                    <a:pt x="80201" y="416789"/>
                  </a:lnTo>
                  <a:lnTo>
                    <a:pt x="82550" y="4267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SMARTInkShape-1146">
              <a:extLst>
                <a:ext uri="{FF2B5EF4-FFF2-40B4-BE49-F238E27FC236}">
                  <a16:creationId xmlns:a16="http://schemas.microsoft.com/office/drawing/2014/main" xmlns="" id="{C6A451E4-A41B-4365-9928-4BC37AE03079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2603631" y="5089525"/>
              <a:ext cx="206245" cy="76201"/>
            </a:xfrm>
            <a:custGeom>
              <a:avLst/>
              <a:gdLst/>
              <a:ahLst/>
              <a:cxnLst/>
              <a:rect l="0" t="0" r="0" b="0"/>
              <a:pathLst>
                <a:path w="206245" h="76201">
                  <a:moveTo>
                    <a:pt x="3044" y="0"/>
                  </a:moveTo>
                  <a:lnTo>
                    <a:pt x="3044" y="0"/>
                  </a:lnTo>
                  <a:lnTo>
                    <a:pt x="1358" y="0"/>
                  </a:lnTo>
                  <a:lnTo>
                    <a:pt x="862" y="353"/>
                  </a:lnTo>
                  <a:lnTo>
                    <a:pt x="531" y="941"/>
                  </a:lnTo>
                  <a:lnTo>
                    <a:pt x="65" y="4395"/>
                  </a:lnTo>
                  <a:lnTo>
                    <a:pt x="0" y="6105"/>
                  </a:lnTo>
                  <a:lnTo>
                    <a:pt x="1014" y="7950"/>
                  </a:lnTo>
                  <a:lnTo>
                    <a:pt x="7146" y="13566"/>
                  </a:lnTo>
                  <a:lnTo>
                    <a:pt x="31180" y="26755"/>
                  </a:lnTo>
                  <a:lnTo>
                    <a:pt x="70804" y="38148"/>
                  </a:lnTo>
                  <a:lnTo>
                    <a:pt x="113158" y="49874"/>
                  </a:lnTo>
                  <a:lnTo>
                    <a:pt x="155401" y="62611"/>
                  </a:lnTo>
                  <a:lnTo>
                    <a:pt x="206244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1916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56+35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:a16="http://schemas.microsoft.com/office/drawing/2014/main" xmlns="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:a16="http://schemas.microsoft.com/office/drawing/2014/main" xmlns="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:a16="http://schemas.microsoft.com/office/drawing/2014/main" xmlns="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:a16="http://schemas.microsoft.com/office/drawing/2014/main" xmlns="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:a16="http://schemas.microsoft.com/office/drawing/2014/main" xmlns="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:a16="http://schemas.microsoft.com/office/drawing/2014/main" xmlns="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69530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49 + 28  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:a16="http://schemas.microsoft.com/office/drawing/2014/main" xmlns="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:a16="http://schemas.microsoft.com/office/drawing/2014/main" xmlns="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:a16="http://schemas.microsoft.com/office/drawing/2014/main" xmlns="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:a16="http://schemas.microsoft.com/office/drawing/2014/main" xmlns="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:a16="http://schemas.microsoft.com/office/drawing/2014/main" xmlns="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:a16="http://schemas.microsoft.com/office/drawing/2014/main" xmlns="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  <p:sp>
        <p:nvSpPr>
          <p:cNvPr id="10" name="Titre 1">
            <a:extLst>
              <a:ext uri="{FF2B5EF4-FFF2-40B4-BE49-F238E27FC236}">
                <a16:creationId xmlns:a16="http://schemas.microsoft.com/office/drawing/2014/main" xmlns="" id="{BCA5BD9C-E8F1-412B-B45B-4F33E920E225}"/>
              </a:ext>
            </a:extLst>
          </p:cNvPr>
          <p:cNvSpPr txBox="1">
            <a:spLocks/>
          </p:cNvSpPr>
          <p:nvPr/>
        </p:nvSpPr>
        <p:spPr>
          <a:xfrm>
            <a:off x="763166" y="156412"/>
            <a:ext cx="10515600" cy="446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/>
              <a:t>Pour t’entraîner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864226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lèche : courbe vers le bas 72">
            <a:extLst>
              <a:ext uri="{FF2B5EF4-FFF2-40B4-BE49-F238E27FC236}">
                <a16:creationId xmlns:a16="http://schemas.microsoft.com/office/drawing/2014/main" xmlns="" id="{82FA8F55-C2C3-4CB5-A4AC-FD96F5B80B5C}"/>
              </a:ext>
            </a:extLst>
          </p:cNvPr>
          <p:cNvSpPr/>
          <p:nvPr/>
        </p:nvSpPr>
        <p:spPr>
          <a:xfrm rot="21240468">
            <a:off x="3397429" y="2836215"/>
            <a:ext cx="2774129" cy="4201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Pour t’entraîner</a:t>
            </a: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xmlns="" id="{3729021F-4C76-4528-8173-F07C473F75CD}"/>
              </a:ext>
            </a:extLst>
          </p:cNvPr>
          <p:cNvSpPr/>
          <p:nvPr/>
        </p:nvSpPr>
        <p:spPr>
          <a:xfrm>
            <a:off x="580572" y="662478"/>
            <a:ext cx="10987314" cy="1384995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Emma joue à un jeu de l'oie. Son pion est sur la case        . Elle doit l’avancer de onze cases. Elle rejoue et doit encore l’avancer de onze cases. </a:t>
            </a:r>
            <a:r>
              <a:rPr lang="fr-FR" sz="2800" b="1" dirty="0">
                <a:latin typeface="Arial" panose="020B0604020202020204" pitchFamily="34" charset="0"/>
              </a:rPr>
              <a:t>Sur quelle case va-t-elle poser son pion ? </a:t>
            </a:r>
            <a:endParaRPr lang="fr-FR" sz="2800" b="1" dirty="0"/>
          </a:p>
        </p:txBody>
      </p:sp>
      <p:sp>
        <p:nvSpPr>
          <p:cNvPr id="1027" name="Rectangle 1026">
            <a:extLst>
              <a:ext uri="{FF2B5EF4-FFF2-40B4-BE49-F238E27FC236}">
                <a16:creationId xmlns:a16="http://schemas.microsoft.com/office/drawing/2014/main" xmlns="" id="{A6AD01E5-804E-4B20-BA37-EDFA2766A475}"/>
              </a:ext>
            </a:extLst>
          </p:cNvPr>
          <p:cNvSpPr/>
          <p:nvPr/>
        </p:nvSpPr>
        <p:spPr>
          <a:xfrm>
            <a:off x="9182097" y="625811"/>
            <a:ext cx="540127" cy="44670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51</a:t>
            </a:r>
            <a:endParaRPr lang="fr-F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350A8230-6F39-43BF-AD1A-3FC7035D1904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BE7AA21-16FB-4F9F-B577-C920D5C2ADE3}"/>
              </a:ext>
            </a:extLst>
          </p:cNvPr>
          <p:cNvSpPr/>
          <p:nvPr/>
        </p:nvSpPr>
        <p:spPr>
          <a:xfrm>
            <a:off x="955651" y="3133714"/>
            <a:ext cx="653142" cy="53860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51</a:t>
            </a:r>
            <a:endParaRPr lang="fr-F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xmlns="" id="{7171B6C4-83F1-4F66-A64E-0E1658943BB6}"/>
              </a:ext>
            </a:extLst>
          </p:cNvPr>
          <p:cNvSpPr txBox="1"/>
          <p:nvPr/>
        </p:nvSpPr>
        <p:spPr>
          <a:xfrm>
            <a:off x="3073839" y="5223548"/>
            <a:ext cx="8150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B0F0"/>
                </a:solidFill>
              </a:rPr>
              <a:t>Emma pose son pion sur la case 75.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xmlns="" id="{C9408FBE-A0BD-4FBF-A723-6AF11D23DD98}"/>
              </a:ext>
            </a:extLst>
          </p:cNvPr>
          <p:cNvSpPr txBox="1"/>
          <p:nvPr/>
        </p:nvSpPr>
        <p:spPr>
          <a:xfrm>
            <a:off x="7878602" y="2047473"/>
            <a:ext cx="11869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</a:t>
            </a:r>
            <a:r>
              <a:rPr lang="fr-FR" sz="4400" dirty="0"/>
              <a:t>51 </a:t>
            </a:r>
          </a:p>
          <a:p>
            <a:r>
              <a:rPr lang="fr-FR" sz="4400" dirty="0"/>
              <a:t>+ 11 </a:t>
            </a:r>
          </a:p>
          <a:p>
            <a:r>
              <a:rPr lang="fr-FR" sz="4400" u="sng" dirty="0"/>
              <a:t>+ 13 </a:t>
            </a:r>
          </a:p>
          <a:p>
            <a:r>
              <a:rPr lang="fr-FR" sz="4400" dirty="0"/>
              <a:t>   </a:t>
            </a:r>
            <a:endParaRPr lang="fr-FR" dirty="0"/>
          </a:p>
        </p:txBody>
      </p:sp>
      <p:pic>
        <p:nvPicPr>
          <p:cNvPr id="89" name="Image 88">
            <a:extLst>
              <a:ext uri="{FF2B5EF4-FFF2-40B4-BE49-F238E27FC236}">
                <a16:creationId xmlns:a16="http://schemas.microsoft.com/office/drawing/2014/main" xmlns="" id="{7332335C-A49B-4479-80BB-BDE65933632B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8124" t="35185" r="67189" b="25000"/>
          <a:stretch/>
        </p:blipFill>
        <p:spPr>
          <a:xfrm>
            <a:off x="955651" y="91792"/>
            <a:ext cx="408113" cy="622300"/>
          </a:xfrm>
          <a:prstGeom prst="rect">
            <a:avLst/>
          </a:prstGeom>
        </p:spPr>
      </p:pic>
      <p:pic>
        <p:nvPicPr>
          <p:cNvPr id="90" name="Image 89">
            <a:extLst>
              <a:ext uri="{FF2B5EF4-FFF2-40B4-BE49-F238E27FC236}">
                <a16:creationId xmlns:a16="http://schemas.microsoft.com/office/drawing/2014/main" xmlns="" id="{469FE93D-7CB6-4C6B-8583-57E69A0F009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8124" t="35185" r="67189" b="25000"/>
          <a:stretch/>
        </p:blipFill>
        <p:spPr>
          <a:xfrm flipH="1">
            <a:off x="8089717" y="156920"/>
            <a:ext cx="408113" cy="622300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xmlns="" id="{237DCD7E-5572-4DE0-9C50-55F2D14995A0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8124" t="35185" r="67189" b="25000"/>
          <a:stretch/>
        </p:blipFill>
        <p:spPr>
          <a:xfrm>
            <a:off x="2584685" y="126965"/>
            <a:ext cx="408113" cy="622300"/>
          </a:xfrm>
          <a:prstGeom prst="rect">
            <a:avLst/>
          </a:prstGeom>
        </p:spPr>
      </p:pic>
      <p:sp>
        <p:nvSpPr>
          <p:cNvPr id="8" name="Flèche : courbe vers le bas 7">
            <a:extLst>
              <a:ext uri="{FF2B5EF4-FFF2-40B4-BE49-F238E27FC236}">
                <a16:creationId xmlns:a16="http://schemas.microsoft.com/office/drawing/2014/main" xmlns="" id="{410C272C-F8A0-4302-9B41-8C5AA3E50FE5}"/>
              </a:ext>
            </a:extLst>
          </p:cNvPr>
          <p:cNvSpPr/>
          <p:nvPr/>
        </p:nvSpPr>
        <p:spPr>
          <a:xfrm rot="474975">
            <a:off x="1300097" y="2871375"/>
            <a:ext cx="2321144" cy="42017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21077F5-25CC-452E-A09D-EEE62A4F20C2}"/>
              </a:ext>
            </a:extLst>
          </p:cNvPr>
          <p:cNvSpPr/>
          <p:nvPr/>
        </p:nvSpPr>
        <p:spPr>
          <a:xfrm>
            <a:off x="1776170" y="2823509"/>
            <a:ext cx="1090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+ 11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4850C5F5-6443-41E5-A900-B36C2CF6F9AA}"/>
              </a:ext>
            </a:extLst>
          </p:cNvPr>
          <p:cNvSpPr/>
          <p:nvPr/>
        </p:nvSpPr>
        <p:spPr>
          <a:xfrm>
            <a:off x="4198516" y="2845501"/>
            <a:ext cx="1090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/>
              <a:t>+ 13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5AD44403-129C-40C7-B64A-4E62C70DC6BB}"/>
              </a:ext>
            </a:extLst>
          </p:cNvPr>
          <p:cNvSpPr/>
          <p:nvPr/>
        </p:nvSpPr>
        <p:spPr>
          <a:xfrm>
            <a:off x="5859340" y="3135736"/>
            <a:ext cx="653142" cy="53860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</a:rPr>
              <a:t>75</a:t>
            </a:r>
            <a:endParaRPr lang="fr-F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MARTInkShape-1159">
            <a:extLst>
              <a:ext uri="{FF2B5EF4-FFF2-40B4-BE49-F238E27FC236}">
                <a16:creationId xmlns:a16="http://schemas.microsoft.com/office/drawing/2014/main" xmlns="" id="{C0283E3B-F2E8-4A15-A216-638AA28F73F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714379" y="1597025"/>
            <a:ext cx="727072" cy="345635"/>
          </a:xfrm>
          <a:custGeom>
            <a:avLst/>
            <a:gdLst/>
            <a:ahLst/>
            <a:cxnLst/>
            <a:rect l="0" t="0" r="0" b="0"/>
            <a:pathLst>
              <a:path w="727072" h="345635">
                <a:moveTo>
                  <a:pt x="6346" y="342900"/>
                </a:moveTo>
                <a:lnTo>
                  <a:pt x="6346" y="342900"/>
                </a:lnTo>
                <a:lnTo>
                  <a:pt x="4661" y="342900"/>
                </a:lnTo>
                <a:lnTo>
                  <a:pt x="2892" y="343841"/>
                </a:lnTo>
                <a:lnTo>
                  <a:pt x="568" y="345634"/>
                </a:lnTo>
                <a:lnTo>
                  <a:pt x="377" y="345428"/>
                </a:lnTo>
                <a:lnTo>
                  <a:pt x="0" y="342935"/>
                </a:lnTo>
                <a:lnTo>
                  <a:pt x="1683" y="342910"/>
                </a:lnTo>
                <a:lnTo>
                  <a:pt x="45776" y="327997"/>
                </a:lnTo>
                <a:lnTo>
                  <a:pt x="90173" y="312039"/>
                </a:lnTo>
                <a:lnTo>
                  <a:pt x="132369" y="297029"/>
                </a:lnTo>
                <a:lnTo>
                  <a:pt x="170708" y="279017"/>
                </a:lnTo>
                <a:lnTo>
                  <a:pt x="218033" y="254751"/>
                </a:lnTo>
                <a:lnTo>
                  <a:pt x="257789" y="235529"/>
                </a:lnTo>
                <a:lnTo>
                  <a:pt x="299705" y="214394"/>
                </a:lnTo>
                <a:lnTo>
                  <a:pt x="337781" y="196757"/>
                </a:lnTo>
                <a:lnTo>
                  <a:pt x="381867" y="175756"/>
                </a:lnTo>
                <a:lnTo>
                  <a:pt x="424364" y="157915"/>
                </a:lnTo>
                <a:lnTo>
                  <a:pt x="462128" y="141687"/>
                </a:lnTo>
                <a:lnTo>
                  <a:pt x="506109" y="122310"/>
                </a:lnTo>
                <a:lnTo>
                  <a:pt x="551000" y="102306"/>
                </a:lnTo>
                <a:lnTo>
                  <a:pt x="595242" y="77338"/>
                </a:lnTo>
                <a:lnTo>
                  <a:pt x="639819" y="53786"/>
                </a:lnTo>
                <a:lnTo>
                  <a:pt x="684206" y="28804"/>
                </a:lnTo>
                <a:lnTo>
                  <a:pt x="727071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SMARTInkShape-Group657">
            <a:extLst>
              <a:ext uri="{FF2B5EF4-FFF2-40B4-BE49-F238E27FC236}">
                <a16:creationId xmlns:a16="http://schemas.microsoft.com/office/drawing/2014/main" xmlns="" id="{3A7EE30A-D544-430E-8BE8-9968C00FCB43}"/>
              </a:ext>
            </a:extLst>
          </p:cNvPr>
          <p:cNvGrpSpPr/>
          <p:nvPr/>
        </p:nvGrpSpPr>
        <p:grpSpPr>
          <a:xfrm>
            <a:off x="654050" y="1988054"/>
            <a:ext cx="1244601" cy="497303"/>
            <a:chOff x="654050" y="1988054"/>
            <a:chExt cx="1244601" cy="497303"/>
          </a:xfrm>
        </p:grpSpPr>
        <p:sp>
          <p:nvSpPr>
            <p:cNvPr id="4" name="SMARTInkShape-1160">
              <a:extLst>
                <a:ext uri="{FF2B5EF4-FFF2-40B4-BE49-F238E27FC236}">
                  <a16:creationId xmlns:a16="http://schemas.microsoft.com/office/drawing/2014/main" xmlns="" id="{BB1398A3-AB28-4F39-B9BF-EF993FEC94B9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765175" y="2032000"/>
              <a:ext cx="152401" cy="9526"/>
            </a:xfrm>
            <a:custGeom>
              <a:avLst/>
              <a:gdLst/>
              <a:ahLst/>
              <a:cxnLst/>
              <a:rect l="0" t="0" r="0" b="0"/>
              <a:pathLst>
                <a:path w="152401" h="9526">
                  <a:moveTo>
                    <a:pt x="0" y="9525"/>
                  </a:moveTo>
                  <a:lnTo>
                    <a:pt x="0" y="9525"/>
                  </a:lnTo>
                  <a:lnTo>
                    <a:pt x="31756" y="8819"/>
                  </a:lnTo>
                  <a:lnTo>
                    <a:pt x="69265" y="6154"/>
                  </a:lnTo>
                  <a:lnTo>
                    <a:pt x="110520" y="237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SMARTInkShape-1161">
              <a:extLst>
                <a:ext uri="{FF2B5EF4-FFF2-40B4-BE49-F238E27FC236}">
                  <a16:creationId xmlns:a16="http://schemas.microsoft.com/office/drawing/2014/main" xmlns="" id="{4DC8EAAD-772F-4141-BED8-C3EEFB56AA52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1314450" y="1990725"/>
              <a:ext cx="6351" cy="1830"/>
            </a:xfrm>
            <a:custGeom>
              <a:avLst/>
              <a:gdLst/>
              <a:ahLst/>
              <a:cxnLst/>
              <a:rect l="0" t="0" r="0" b="0"/>
              <a:pathLst>
                <a:path w="6351" h="1830">
                  <a:moveTo>
                    <a:pt x="0" y="0"/>
                  </a:moveTo>
                  <a:lnTo>
                    <a:pt x="0" y="0"/>
                  </a:lnTo>
                  <a:lnTo>
                    <a:pt x="1686" y="1686"/>
                  </a:lnTo>
                  <a:lnTo>
                    <a:pt x="2535" y="1829"/>
                  </a:lnTo>
                  <a:lnTo>
                    <a:pt x="3454" y="1572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SMARTInkShape-1162">
              <a:extLst>
                <a:ext uri="{FF2B5EF4-FFF2-40B4-BE49-F238E27FC236}">
                  <a16:creationId xmlns:a16="http://schemas.microsoft.com/office/drawing/2014/main" xmlns="" id="{393F4D26-0AD8-4380-A0B7-8EBC311A787F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54050" y="1988054"/>
              <a:ext cx="1244601" cy="497303"/>
            </a:xfrm>
            <a:custGeom>
              <a:avLst/>
              <a:gdLst/>
              <a:ahLst/>
              <a:cxnLst/>
              <a:rect l="0" t="0" r="0" b="0"/>
              <a:pathLst>
                <a:path w="1244601" h="497303">
                  <a:moveTo>
                    <a:pt x="0" y="231271"/>
                  </a:moveTo>
                  <a:lnTo>
                    <a:pt x="0" y="231271"/>
                  </a:lnTo>
                  <a:lnTo>
                    <a:pt x="11391" y="230918"/>
                  </a:lnTo>
                  <a:lnTo>
                    <a:pt x="36659" y="224949"/>
                  </a:lnTo>
                  <a:lnTo>
                    <a:pt x="83840" y="200009"/>
                  </a:lnTo>
                  <a:lnTo>
                    <a:pt x="86585" y="197730"/>
                  </a:lnTo>
                  <a:lnTo>
                    <a:pt x="112638" y="152015"/>
                  </a:lnTo>
                  <a:lnTo>
                    <a:pt x="133575" y="107479"/>
                  </a:lnTo>
                  <a:lnTo>
                    <a:pt x="153340" y="63135"/>
                  </a:lnTo>
                  <a:lnTo>
                    <a:pt x="168710" y="19808"/>
                  </a:lnTo>
                  <a:lnTo>
                    <a:pt x="170909" y="5233"/>
                  </a:lnTo>
                  <a:lnTo>
                    <a:pt x="170736" y="3321"/>
                  </a:lnTo>
                  <a:lnTo>
                    <a:pt x="170269" y="2046"/>
                  </a:lnTo>
                  <a:lnTo>
                    <a:pt x="168669" y="0"/>
                  </a:lnTo>
                  <a:lnTo>
                    <a:pt x="168538" y="185"/>
                  </a:lnTo>
                  <a:lnTo>
                    <a:pt x="165301" y="46075"/>
                  </a:lnTo>
                  <a:lnTo>
                    <a:pt x="166058" y="93038"/>
                  </a:lnTo>
                  <a:lnTo>
                    <a:pt x="170871" y="139285"/>
                  </a:lnTo>
                  <a:lnTo>
                    <a:pt x="180119" y="185078"/>
                  </a:lnTo>
                  <a:lnTo>
                    <a:pt x="198102" y="229760"/>
                  </a:lnTo>
                  <a:lnTo>
                    <a:pt x="213488" y="249325"/>
                  </a:lnTo>
                  <a:lnTo>
                    <a:pt x="227646" y="258815"/>
                  </a:lnTo>
                  <a:lnTo>
                    <a:pt x="249601" y="266243"/>
                  </a:lnTo>
                  <a:lnTo>
                    <a:pt x="256359" y="267286"/>
                  </a:lnTo>
                  <a:lnTo>
                    <a:pt x="281040" y="262011"/>
                  </a:lnTo>
                  <a:lnTo>
                    <a:pt x="298348" y="253197"/>
                  </a:lnTo>
                  <a:lnTo>
                    <a:pt x="323667" y="221563"/>
                  </a:lnTo>
                  <a:lnTo>
                    <a:pt x="332380" y="202994"/>
                  </a:lnTo>
                  <a:lnTo>
                    <a:pt x="335755" y="186954"/>
                  </a:lnTo>
                  <a:lnTo>
                    <a:pt x="332142" y="147711"/>
                  </a:lnTo>
                  <a:lnTo>
                    <a:pt x="321150" y="124533"/>
                  </a:lnTo>
                  <a:lnTo>
                    <a:pt x="316065" y="117274"/>
                  </a:lnTo>
                  <a:lnTo>
                    <a:pt x="308631" y="112637"/>
                  </a:lnTo>
                  <a:lnTo>
                    <a:pt x="304179" y="110907"/>
                  </a:lnTo>
                  <a:lnTo>
                    <a:pt x="294529" y="110866"/>
                  </a:lnTo>
                  <a:lnTo>
                    <a:pt x="275646" y="116588"/>
                  </a:lnTo>
                  <a:lnTo>
                    <a:pt x="270676" y="120446"/>
                  </a:lnTo>
                  <a:lnTo>
                    <a:pt x="269351" y="122463"/>
                  </a:lnTo>
                  <a:lnTo>
                    <a:pt x="269526" y="125218"/>
                  </a:lnTo>
                  <a:lnTo>
                    <a:pt x="272542" y="132043"/>
                  </a:lnTo>
                  <a:lnTo>
                    <a:pt x="282114" y="137898"/>
                  </a:lnTo>
                  <a:lnTo>
                    <a:pt x="300548" y="143280"/>
                  </a:lnTo>
                  <a:lnTo>
                    <a:pt x="345398" y="147430"/>
                  </a:lnTo>
                  <a:lnTo>
                    <a:pt x="390364" y="146426"/>
                  </a:lnTo>
                  <a:lnTo>
                    <a:pt x="411893" y="143976"/>
                  </a:lnTo>
                  <a:lnTo>
                    <a:pt x="417778" y="140262"/>
                  </a:lnTo>
                  <a:lnTo>
                    <a:pt x="423177" y="134103"/>
                  </a:lnTo>
                  <a:lnTo>
                    <a:pt x="424776" y="130043"/>
                  </a:lnTo>
                  <a:lnTo>
                    <a:pt x="426191" y="125666"/>
                  </a:lnTo>
                  <a:lnTo>
                    <a:pt x="427191" y="122952"/>
                  </a:lnTo>
                  <a:lnTo>
                    <a:pt x="426963" y="122722"/>
                  </a:lnTo>
                  <a:lnTo>
                    <a:pt x="426459" y="122922"/>
                  </a:lnTo>
                  <a:lnTo>
                    <a:pt x="426123" y="123408"/>
                  </a:lnTo>
                  <a:lnTo>
                    <a:pt x="406439" y="166505"/>
                  </a:lnTo>
                  <a:lnTo>
                    <a:pt x="404213" y="194031"/>
                  </a:lnTo>
                  <a:lnTo>
                    <a:pt x="411099" y="227473"/>
                  </a:lnTo>
                  <a:lnTo>
                    <a:pt x="416602" y="238520"/>
                  </a:lnTo>
                  <a:lnTo>
                    <a:pt x="433815" y="256417"/>
                  </a:lnTo>
                  <a:lnTo>
                    <a:pt x="443514" y="261850"/>
                  </a:lnTo>
                  <a:lnTo>
                    <a:pt x="461612" y="264908"/>
                  </a:lnTo>
                  <a:lnTo>
                    <a:pt x="477858" y="264213"/>
                  </a:lnTo>
                  <a:lnTo>
                    <a:pt x="501107" y="256240"/>
                  </a:lnTo>
                  <a:lnTo>
                    <a:pt x="511287" y="250129"/>
                  </a:lnTo>
                  <a:lnTo>
                    <a:pt x="524653" y="235683"/>
                  </a:lnTo>
                  <a:lnTo>
                    <a:pt x="536036" y="215078"/>
                  </a:lnTo>
                  <a:lnTo>
                    <a:pt x="539016" y="199145"/>
                  </a:lnTo>
                  <a:lnTo>
                    <a:pt x="538718" y="191240"/>
                  </a:lnTo>
                  <a:lnTo>
                    <a:pt x="536234" y="184199"/>
                  </a:lnTo>
                  <a:lnTo>
                    <a:pt x="531837" y="179423"/>
                  </a:lnTo>
                  <a:lnTo>
                    <a:pt x="526708" y="176478"/>
                  </a:lnTo>
                  <a:lnTo>
                    <a:pt x="515191" y="174213"/>
                  </a:lnTo>
                  <a:lnTo>
                    <a:pt x="560176" y="168017"/>
                  </a:lnTo>
                  <a:lnTo>
                    <a:pt x="580879" y="157667"/>
                  </a:lnTo>
                  <a:lnTo>
                    <a:pt x="596950" y="142295"/>
                  </a:lnTo>
                  <a:lnTo>
                    <a:pt x="603069" y="131138"/>
                  </a:lnTo>
                  <a:lnTo>
                    <a:pt x="603052" y="122091"/>
                  </a:lnTo>
                  <a:lnTo>
                    <a:pt x="598978" y="106968"/>
                  </a:lnTo>
                  <a:lnTo>
                    <a:pt x="590774" y="96094"/>
                  </a:lnTo>
                  <a:lnTo>
                    <a:pt x="584299" y="91817"/>
                  </a:lnTo>
                  <a:lnTo>
                    <a:pt x="581091" y="90677"/>
                  </a:lnTo>
                  <a:lnTo>
                    <a:pt x="568149" y="90757"/>
                  </a:lnTo>
                  <a:lnTo>
                    <a:pt x="549772" y="96386"/>
                  </a:lnTo>
                  <a:lnTo>
                    <a:pt x="514179" y="129705"/>
                  </a:lnTo>
                  <a:lnTo>
                    <a:pt x="509831" y="135835"/>
                  </a:lnTo>
                  <a:lnTo>
                    <a:pt x="502693" y="170246"/>
                  </a:lnTo>
                  <a:lnTo>
                    <a:pt x="508701" y="189240"/>
                  </a:lnTo>
                  <a:lnTo>
                    <a:pt x="538046" y="228441"/>
                  </a:lnTo>
                  <a:lnTo>
                    <a:pt x="574810" y="256910"/>
                  </a:lnTo>
                  <a:lnTo>
                    <a:pt x="597175" y="266596"/>
                  </a:lnTo>
                  <a:lnTo>
                    <a:pt x="601317" y="267521"/>
                  </a:lnTo>
                  <a:lnTo>
                    <a:pt x="620630" y="265452"/>
                  </a:lnTo>
                  <a:lnTo>
                    <a:pt x="648495" y="253921"/>
                  </a:lnTo>
                  <a:lnTo>
                    <a:pt x="652463" y="251663"/>
                  </a:lnTo>
                  <a:lnTo>
                    <a:pt x="664790" y="235000"/>
                  </a:lnTo>
                  <a:lnTo>
                    <a:pt x="673641" y="214578"/>
                  </a:lnTo>
                  <a:lnTo>
                    <a:pt x="678634" y="167839"/>
                  </a:lnTo>
                  <a:lnTo>
                    <a:pt x="679402" y="122814"/>
                  </a:lnTo>
                  <a:lnTo>
                    <a:pt x="679448" y="100588"/>
                  </a:lnTo>
                  <a:lnTo>
                    <a:pt x="680391" y="147162"/>
                  </a:lnTo>
                  <a:lnTo>
                    <a:pt x="685883" y="191784"/>
                  </a:lnTo>
                  <a:lnTo>
                    <a:pt x="692762" y="210164"/>
                  </a:lnTo>
                  <a:lnTo>
                    <a:pt x="709386" y="237376"/>
                  </a:lnTo>
                  <a:lnTo>
                    <a:pt x="722814" y="250523"/>
                  </a:lnTo>
                  <a:lnTo>
                    <a:pt x="732825" y="255467"/>
                  </a:lnTo>
                  <a:lnTo>
                    <a:pt x="759112" y="258628"/>
                  </a:lnTo>
                  <a:lnTo>
                    <a:pt x="767301" y="257776"/>
                  </a:lnTo>
                  <a:lnTo>
                    <a:pt x="785992" y="246885"/>
                  </a:lnTo>
                  <a:lnTo>
                    <a:pt x="802662" y="226882"/>
                  </a:lnTo>
                  <a:lnTo>
                    <a:pt x="815514" y="199203"/>
                  </a:lnTo>
                  <a:lnTo>
                    <a:pt x="823510" y="159352"/>
                  </a:lnTo>
                  <a:lnTo>
                    <a:pt x="820706" y="116051"/>
                  </a:lnTo>
                  <a:lnTo>
                    <a:pt x="817020" y="109389"/>
                  </a:lnTo>
                  <a:lnTo>
                    <a:pt x="809400" y="101049"/>
                  </a:lnTo>
                  <a:lnTo>
                    <a:pt x="808417" y="100359"/>
                  </a:lnTo>
                  <a:lnTo>
                    <a:pt x="807761" y="100252"/>
                  </a:lnTo>
                  <a:lnTo>
                    <a:pt x="807324" y="100533"/>
                  </a:lnTo>
                  <a:lnTo>
                    <a:pt x="807386" y="100721"/>
                  </a:lnTo>
                  <a:lnTo>
                    <a:pt x="853476" y="115572"/>
                  </a:lnTo>
                  <a:lnTo>
                    <a:pt x="899834" y="143664"/>
                  </a:lnTo>
                  <a:lnTo>
                    <a:pt x="913847" y="157336"/>
                  </a:lnTo>
                  <a:lnTo>
                    <a:pt x="925055" y="174792"/>
                  </a:lnTo>
                  <a:lnTo>
                    <a:pt x="931792" y="192912"/>
                  </a:lnTo>
                  <a:lnTo>
                    <a:pt x="931286" y="196173"/>
                  </a:lnTo>
                  <a:lnTo>
                    <a:pt x="921732" y="212198"/>
                  </a:lnTo>
                  <a:lnTo>
                    <a:pt x="912065" y="220054"/>
                  </a:lnTo>
                  <a:lnTo>
                    <a:pt x="879788" y="236075"/>
                  </a:lnTo>
                  <a:lnTo>
                    <a:pt x="879331" y="236590"/>
                  </a:lnTo>
                  <a:lnTo>
                    <a:pt x="879379" y="236934"/>
                  </a:lnTo>
                  <a:lnTo>
                    <a:pt x="888890" y="239667"/>
                  </a:lnTo>
                  <a:lnTo>
                    <a:pt x="897826" y="240109"/>
                  </a:lnTo>
                  <a:lnTo>
                    <a:pt x="939710" y="239424"/>
                  </a:lnTo>
                  <a:lnTo>
                    <a:pt x="960466" y="245947"/>
                  </a:lnTo>
                  <a:lnTo>
                    <a:pt x="975596" y="254787"/>
                  </a:lnTo>
                  <a:lnTo>
                    <a:pt x="989878" y="270028"/>
                  </a:lnTo>
                  <a:lnTo>
                    <a:pt x="1012369" y="307771"/>
                  </a:lnTo>
                  <a:lnTo>
                    <a:pt x="1029437" y="351921"/>
                  </a:lnTo>
                  <a:lnTo>
                    <a:pt x="1038614" y="391733"/>
                  </a:lnTo>
                  <a:lnTo>
                    <a:pt x="1038889" y="420240"/>
                  </a:lnTo>
                  <a:lnTo>
                    <a:pt x="1028570" y="458157"/>
                  </a:lnTo>
                  <a:lnTo>
                    <a:pt x="1018431" y="477864"/>
                  </a:lnTo>
                  <a:lnTo>
                    <a:pt x="1004922" y="491739"/>
                  </a:lnTo>
                  <a:lnTo>
                    <a:pt x="996142" y="496730"/>
                  </a:lnTo>
                  <a:lnTo>
                    <a:pt x="983773" y="497302"/>
                  </a:lnTo>
                  <a:lnTo>
                    <a:pt x="970280" y="494851"/>
                  </a:lnTo>
                  <a:lnTo>
                    <a:pt x="959579" y="490234"/>
                  </a:lnTo>
                  <a:lnTo>
                    <a:pt x="937553" y="469566"/>
                  </a:lnTo>
                  <a:lnTo>
                    <a:pt x="927924" y="454551"/>
                  </a:lnTo>
                  <a:lnTo>
                    <a:pt x="924174" y="443043"/>
                  </a:lnTo>
                  <a:lnTo>
                    <a:pt x="925135" y="419607"/>
                  </a:lnTo>
                  <a:lnTo>
                    <a:pt x="945682" y="374170"/>
                  </a:lnTo>
                  <a:lnTo>
                    <a:pt x="970568" y="330007"/>
                  </a:lnTo>
                  <a:lnTo>
                    <a:pt x="998994" y="283527"/>
                  </a:lnTo>
                  <a:lnTo>
                    <a:pt x="1011549" y="264981"/>
                  </a:lnTo>
                  <a:lnTo>
                    <a:pt x="1058742" y="218164"/>
                  </a:lnTo>
                  <a:lnTo>
                    <a:pt x="1106024" y="171070"/>
                  </a:lnTo>
                  <a:lnTo>
                    <a:pt x="1118035" y="147614"/>
                  </a:lnTo>
                  <a:lnTo>
                    <a:pt x="1121688" y="133851"/>
                  </a:lnTo>
                  <a:lnTo>
                    <a:pt x="1120119" y="116399"/>
                  </a:lnTo>
                  <a:lnTo>
                    <a:pt x="1113041" y="100787"/>
                  </a:lnTo>
                  <a:lnTo>
                    <a:pt x="1107861" y="92616"/>
                  </a:lnTo>
                  <a:lnTo>
                    <a:pt x="1099631" y="89331"/>
                  </a:lnTo>
                  <a:lnTo>
                    <a:pt x="1093979" y="87961"/>
                  </a:lnTo>
                  <a:lnTo>
                    <a:pt x="1081114" y="90202"/>
                  </a:lnTo>
                  <a:lnTo>
                    <a:pt x="1067870" y="96254"/>
                  </a:lnTo>
                  <a:lnTo>
                    <a:pt x="1044620" y="114509"/>
                  </a:lnTo>
                  <a:lnTo>
                    <a:pt x="1036749" y="128589"/>
                  </a:lnTo>
                  <a:lnTo>
                    <a:pt x="1033319" y="142795"/>
                  </a:lnTo>
                  <a:lnTo>
                    <a:pt x="1035048" y="166431"/>
                  </a:lnTo>
                  <a:lnTo>
                    <a:pt x="1038106" y="175289"/>
                  </a:lnTo>
                  <a:lnTo>
                    <a:pt x="1065940" y="214894"/>
                  </a:lnTo>
                  <a:lnTo>
                    <a:pt x="1090188" y="235628"/>
                  </a:lnTo>
                  <a:lnTo>
                    <a:pt x="1124617" y="252550"/>
                  </a:lnTo>
                  <a:lnTo>
                    <a:pt x="1170866" y="256128"/>
                  </a:lnTo>
                  <a:lnTo>
                    <a:pt x="1197353" y="253688"/>
                  </a:lnTo>
                  <a:lnTo>
                    <a:pt x="1244600" y="2376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SMARTInkShape-1163">
            <a:extLst>
              <a:ext uri="{FF2B5EF4-FFF2-40B4-BE49-F238E27FC236}">
                <a16:creationId xmlns:a16="http://schemas.microsoft.com/office/drawing/2014/main" xmlns="" id="{A2F7FBE1-461E-4039-8E22-2034D2AFEBE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721725" y="4286250"/>
            <a:ext cx="247077" cy="455921"/>
          </a:xfrm>
          <a:custGeom>
            <a:avLst/>
            <a:gdLst/>
            <a:ahLst/>
            <a:cxnLst/>
            <a:rect l="0" t="0" r="0" b="0"/>
            <a:pathLst>
              <a:path w="247077" h="455921">
                <a:moveTo>
                  <a:pt x="196850" y="0"/>
                </a:moveTo>
                <a:lnTo>
                  <a:pt x="196850" y="0"/>
                </a:lnTo>
                <a:lnTo>
                  <a:pt x="150877" y="5980"/>
                </a:lnTo>
                <a:lnTo>
                  <a:pt x="107140" y="13058"/>
                </a:lnTo>
                <a:lnTo>
                  <a:pt x="63351" y="23661"/>
                </a:lnTo>
                <a:lnTo>
                  <a:pt x="40851" y="33079"/>
                </a:lnTo>
                <a:lnTo>
                  <a:pt x="39322" y="35045"/>
                </a:lnTo>
                <a:lnTo>
                  <a:pt x="38915" y="36063"/>
                </a:lnTo>
                <a:lnTo>
                  <a:pt x="38996" y="36390"/>
                </a:lnTo>
                <a:lnTo>
                  <a:pt x="39403" y="36254"/>
                </a:lnTo>
                <a:lnTo>
                  <a:pt x="41166" y="35003"/>
                </a:lnTo>
                <a:lnTo>
                  <a:pt x="41621" y="43579"/>
                </a:lnTo>
                <a:lnTo>
                  <a:pt x="43786" y="51046"/>
                </a:lnTo>
                <a:lnTo>
                  <a:pt x="44795" y="98053"/>
                </a:lnTo>
                <a:lnTo>
                  <a:pt x="47429" y="139450"/>
                </a:lnTo>
                <a:lnTo>
                  <a:pt x="47975" y="184936"/>
                </a:lnTo>
                <a:lnTo>
                  <a:pt x="49309" y="187792"/>
                </a:lnTo>
                <a:lnTo>
                  <a:pt x="49806" y="188342"/>
                </a:lnTo>
                <a:lnTo>
                  <a:pt x="50137" y="188356"/>
                </a:lnTo>
                <a:lnTo>
                  <a:pt x="50669" y="187528"/>
                </a:lnTo>
                <a:lnTo>
                  <a:pt x="51127" y="178284"/>
                </a:lnTo>
                <a:lnTo>
                  <a:pt x="52474" y="174723"/>
                </a:lnTo>
                <a:lnTo>
                  <a:pt x="56130" y="171964"/>
                </a:lnTo>
                <a:lnTo>
                  <a:pt x="68786" y="167318"/>
                </a:lnTo>
                <a:lnTo>
                  <a:pt x="94273" y="165295"/>
                </a:lnTo>
                <a:lnTo>
                  <a:pt x="114598" y="170214"/>
                </a:lnTo>
                <a:lnTo>
                  <a:pt x="157419" y="194011"/>
                </a:lnTo>
                <a:lnTo>
                  <a:pt x="204497" y="235407"/>
                </a:lnTo>
                <a:lnTo>
                  <a:pt x="234524" y="277628"/>
                </a:lnTo>
                <a:lnTo>
                  <a:pt x="244744" y="302464"/>
                </a:lnTo>
                <a:lnTo>
                  <a:pt x="247076" y="331385"/>
                </a:lnTo>
                <a:lnTo>
                  <a:pt x="244109" y="357441"/>
                </a:lnTo>
                <a:lnTo>
                  <a:pt x="223770" y="401277"/>
                </a:lnTo>
                <a:lnTo>
                  <a:pt x="205164" y="427245"/>
                </a:lnTo>
                <a:lnTo>
                  <a:pt x="182721" y="444058"/>
                </a:lnTo>
                <a:lnTo>
                  <a:pt x="151310" y="454320"/>
                </a:lnTo>
                <a:lnTo>
                  <a:pt x="140509" y="455920"/>
                </a:lnTo>
                <a:lnTo>
                  <a:pt x="107574" y="448990"/>
                </a:lnTo>
                <a:lnTo>
                  <a:pt x="74101" y="432517"/>
                </a:lnTo>
                <a:lnTo>
                  <a:pt x="29920" y="394455"/>
                </a:lnTo>
                <a:lnTo>
                  <a:pt x="4077" y="365385"/>
                </a:lnTo>
                <a:lnTo>
                  <a:pt x="2718" y="364593"/>
                </a:lnTo>
                <a:lnTo>
                  <a:pt x="1812" y="364418"/>
                </a:lnTo>
                <a:lnTo>
                  <a:pt x="1208" y="364653"/>
                </a:lnTo>
                <a:lnTo>
                  <a:pt x="1158" y="364811"/>
                </a:lnTo>
                <a:lnTo>
                  <a:pt x="2043" y="364985"/>
                </a:lnTo>
                <a:lnTo>
                  <a:pt x="2068" y="364679"/>
                </a:lnTo>
                <a:lnTo>
                  <a:pt x="0" y="3619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SMARTInkShape-Group659">
            <a:extLst>
              <a:ext uri="{FF2B5EF4-FFF2-40B4-BE49-F238E27FC236}">
                <a16:creationId xmlns:a16="http://schemas.microsoft.com/office/drawing/2014/main" xmlns="" id="{0B6041D3-BCFB-4018-99C5-0993FB08B6E0}"/>
              </a:ext>
            </a:extLst>
          </p:cNvPr>
          <p:cNvGrpSpPr/>
          <p:nvPr/>
        </p:nvGrpSpPr>
        <p:grpSpPr>
          <a:xfrm>
            <a:off x="8306241" y="4226270"/>
            <a:ext cx="218634" cy="418756"/>
            <a:chOff x="8306241" y="4226270"/>
            <a:chExt cx="218634" cy="418756"/>
          </a:xfrm>
        </p:grpSpPr>
        <p:sp>
          <p:nvSpPr>
            <p:cNvPr id="13" name="SMARTInkShape-1164">
              <a:extLst>
                <a:ext uri="{FF2B5EF4-FFF2-40B4-BE49-F238E27FC236}">
                  <a16:creationId xmlns:a16="http://schemas.microsoft.com/office/drawing/2014/main" xmlns="" id="{EC9EC26A-9591-4803-AF1C-FA5952111350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8335287" y="4386945"/>
              <a:ext cx="189588" cy="26306"/>
            </a:xfrm>
            <a:custGeom>
              <a:avLst/>
              <a:gdLst/>
              <a:ahLst/>
              <a:cxnLst/>
              <a:rect l="0" t="0" r="0" b="0"/>
              <a:pathLst>
                <a:path w="189588" h="26306">
                  <a:moveTo>
                    <a:pt x="186413" y="26305"/>
                  </a:moveTo>
                  <a:lnTo>
                    <a:pt x="186413" y="26305"/>
                  </a:lnTo>
                  <a:lnTo>
                    <a:pt x="186766" y="19406"/>
                  </a:lnTo>
                  <a:lnTo>
                    <a:pt x="188926" y="12974"/>
                  </a:lnTo>
                  <a:lnTo>
                    <a:pt x="189587" y="1175"/>
                  </a:lnTo>
                  <a:lnTo>
                    <a:pt x="187053" y="958"/>
                  </a:lnTo>
                  <a:lnTo>
                    <a:pt x="141733" y="0"/>
                  </a:lnTo>
                  <a:lnTo>
                    <a:pt x="98608" y="3008"/>
                  </a:lnTo>
                  <a:lnTo>
                    <a:pt x="52168" y="4339"/>
                  </a:lnTo>
                  <a:lnTo>
                    <a:pt x="5485" y="10399"/>
                  </a:lnTo>
                  <a:lnTo>
                    <a:pt x="0" y="13113"/>
                  </a:lnTo>
                  <a:lnTo>
                    <a:pt x="48" y="12924"/>
                  </a:lnTo>
                  <a:lnTo>
                    <a:pt x="2263" y="10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SMARTInkShape-1165">
              <a:extLst>
                <a:ext uri="{FF2B5EF4-FFF2-40B4-BE49-F238E27FC236}">
                  <a16:creationId xmlns:a16="http://schemas.microsoft.com/office/drawing/2014/main" xmlns="" id="{FFEE2D3F-9633-45B0-B5C5-80A563F73B3C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8306241" y="4226270"/>
              <a:ext cx="211408" cy="418756"/>
            </a:xfrm>
            <a:custGeom>
              <a:avLst/>
              <a:gdLst/>
              <a:ahLst/>
              <a:cxnLst/>
              <a:rect l="0" t="0" r="0" b="0"/>
              <a:pathLst>
                <a:path w="211408" h="418756">
                  <a:moveTo>
                    <a:pt x="2734" y="50455"/>
                  </a:moveTo>
                  <a:lnTo>
                    <a:pt x="2734" y="50455"/>
                  </a:lnTo>
                  <a:lnTo>
                    <a:pt x="0" y="50455"/>
                  </a:lnTo>
                  <a:lnTo>
                    <a:pt x="1375" y="50455"/>
                  </a:lnTo>
                  <a:lnTo>
                    <a:pt x="15503" y="53591"/>
                  </a:lnTo>
                  <a:lnTo>
                    <a:pt x="59568" y="49207"/>
                  </a:lnTo>
                  <a:lnTo>
                    <a:pt x="103538" y="36209"/>
                  </a:lnTo>
                  <a:lnTo>
                    <a:pt x="144044" y="20751"/>
                  </a:lnTo>
                  <a:lnTo>
                    <a:pt x="188314" y="5556"/>
                  </a:lnTo>
                  <a:lnTo>
                    <a:pt x="209322" y="0"/>
                  </a:lnTo>
                  <a:lnTo>
                    <a:pt x="210309" y="238"/>
                  </a:lnTo>
                  <a:lnTo>
                    <a:pt x="210967" y="749"/>
                  </a:lnTo>
                  <a:lnTo>
                    <a:pt x="211407" y="1443"/>
                  </a:lnTo>
                  <a:lnTo>
                    <a:pt x="211346" y="2258"/>
                  </a:lnTo>
                  <a:lnTo>
                    <a:pt x="198307" y="48966"/>
                  </a:lnTo>
                  <a:lnTo>
                    <a:pt x="187626" y="88838"/>
                  </a:lnTo>
                  <a:lnTo>
                    <a:pt x="172645" y="133492"/>
                  </a:lnTo>
                  <a:lnTo>
                    <a:pt x="154836" y="175418"/>
                  </a:lnTo>
                  <a:lnTo>
                    <a:pt x="139429" y="220681"/>
                  </a:lnTo>
                  <a:lnTo>
                    <a:pt x="126958" y="265578"/>
                  </a:lnTo>
                  <a:lnTo>
                    <a:pt x="112057" y="308731"/>
                  </a:lnTo>
                  <a:lnTo>
                    <a:pt x="94415" y="352891"/>
                  </a:lnTo>
                  <a:lnTo>
                    <a:pt x="83938" y="397373"/>
                  </a:lnTo>
                  <a:lnTo>
                    <a:pt x="82109" y="418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SMARTInkShape-Group660">
            <a:extLst>
              <a:ext uri="{FF2B5EF4-FFF2-40B4-BE49-F238E27FC236}">
                <a16:creationId xmlns:a16="http://schemas.microsoft.com/office/drawing/2014/main" xmlns="" id="{E088BEE5-398B-4555-A27D-84CB72927555}"/>
              </a:ext>
            </a:extLst>
          </p:cNvPr>
          <p:cNvGrpSpPr/>
          <p:nvPr/>
        </p:nvGrpSpPr>
        <p:grpSpPr>
          <a:xfrm>
            <a:off x="6197600" y="3022600"/>
            <a:ext cx="694124" cy="678181"/>
            <a:chOff x="6197600" y="3022600"/>
            <a:chExt cx="694124" cy="678181"/>
          </a:xfrm>
        </p:grpSpPr>
        <p:sp>
          <p:nvSpPr>
            <p:cNvPr id="16" name="SMARTInkShape-1166">
              <a:extLst>
                <a:ext uri="{FF2B5EF4-FFF2-40B4-BE49-F238E27FC236}">
                  <a16:creationId xmlns:a16="http://schemas.microsoft.com/office/drawing/2014/main" xmlns="" id="{CC39B10C-B06E-4B73-904A-CBE7CFE62B42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6791074" y="3689959"/>
              <a:ext cx="100650" cy="10822"/>
            </a:xfrm>
            <a:custGeom>
              <a:avLst/>
              <a:gdLst/>
              <a:ahLst/>
              <a:cxnLst/>
              <a:rect l="0" t="0" r="0" b="0"/>
              <a:pathLst>
                <a:path w="100650" h="10822">
                  <a:moveTo>
                    <a:pt x="0" y="0"/>
                  </a:moveTo>
                  <a:lnTo>
                    <a:pt x="0" y="0"/>
                  </a:lnTo>
                  <a:lnTo>
                    <a:pt x="10269" y="911"/>
                  </a:lnTo>
                  <a:lnTo>
                    <a:pt x="56449" y="5446"/>
                  </a:lnTo>
                  <a:lnTo>
                    <a:pt x="92946" y="9573"/>
                  </a:lnTo>
                  <a:lnTo>
                    <a:pt x="100649" y="10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SMARTInkShape-1167">
              <a:extLst>
                <a:ext uri="{FF2B5EF4-FFF2-40B4-BE49-F238E27FC236}">
                  <a16:creationId xmlns:a16="http://schemas.microsoft.com/office/drawing/2014/main" xmlns="" id="{F23D213F-AA4D-4CAC-BC0F-790BE8D8E67B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6197600" y="3022600"/>
              <a:ext cx="112822" cy="14344"/>
            </a:xfrm>
            <a:custGeom>
              <a:avLst/>
              <a:gdLst/>
              <a:ahLst/>
              <a:cxnLst/>
              <a:rect l="0" t="0" r="0" b="0"/>
              <a:pathLst>
                <a:path w="112822" h="14344">
                  <a:moveTo>
                    <a:pt x="0" y="0"/>
                  </a:moveTo>
                  <a:lnTo>
                    <a:pt x="0" y="0"/>
                  </a:lnTo>
                  <a:lnTo>
                    <a:pt x="2734" y="0"/>
                  </a:lnTo>
                  <a:lnTo>
                    <a:pt x="5623" y="2182"/>
                  </a:lnTo>
                  <a:lnTo>
                    <a:pt x="14819" y="5870"/>
                  </a:lnTo>
                  <a:lnTo>
                    <a:pt x="17248" y="7893"/>
                  </a:lnTo>
                  <a:lnTo>
                    <a:pt x="61211" y="11823"/>
                  </a:lnTo>
                  <a:lnTo>
                    <a:pt x="103899" y="13564"/>
                  </a:lnTo>
                  <a:lnTo>
                    <a:pt x="112821" y="143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SMARTInkShape-1168">
              <a:extLst>
                <a:ext uri="{FF2B5EF4-FFF2-40B4-BE49-F238E27FC236}">
                  <a16:creationId xmlns:a16="http://schemas.microsoft.com/office/drawing/2014/main" xmlns="" id="{F1830804-5DF2-4B97-B39C-AA1CC9F701BE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6216650" y="3089275"/>
              <a:ext cx="12314" cy="36875"/>
            </a:xfrm>
            <a:custGeom>
              <a:avLst/>
              <a:gdLst/>
              <a:ahLst/>
              <a:cxnLst/>
              <a:rect l="0" t="0" r="0" b="0"/>
              <a:pathLst>
                <a:path w="12314" h="36875">
                  <a:moveTo>
                    <a:pt x="0" y="0"/>
                  </a:moveTo>
                  <a:lnTo>
                    <a:pt x="0" y="0"/>
                  </a:lnTo>
                  <a:lnTo>
                    <a:pt x="2182" y="5069"/>
                  </a:lnTo>
                  <a:lnTo>
                    <a:pt x="3234" y="10478"/>
                  </a:lnTo>
                  <a:lnTo>
                    <a:pt x="12313" y="368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2363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" grpId="0" animBg="1"/>
      <p:bldP spid="70" grpId="0"/>
      <p:bldP spid="58" grpId="0"/>
      <p:bldP spid="8" grpId="0" animBg="1"/>
      <p:bldP spid="9" grpId="0"/>
      <p:bldP spid="74" grpId="0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Première situation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B03BA0A-8FA9-4D69-8804-5956AFB6445A}"/>
              </a:ext>
            </a:extLst>
          </p:cNvPr>
          <p:cNvSpPr/>
          <p:nvPr/>
        </p:nvSpPr>
        <p:spPr>
          <a:xfrm>
            <a:off x="751204" y="610041"/>
            <a:ext cx="106727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Mia fait un collier avec cinq perles bleues, six perles rouges et sept perles noires.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y a-t-il de perles sur le collier de Mia ?</a:t>
            </a:r>
            <a:endParaRPr lang="fr-FR" sz="3200" b="1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DC85CB07-95D1-4801-BBBA-5E52B999D535}"/>
              </a:ext>
            </a:extLst>
          </p:cNvPr>
          <p:cNvGrpSpPr/>
          <p:nvPr/>
        </p:nvGrpSpPr>
        <p:grpSpPr>
          <a:xfrm>
            <a:off x="1781300" y="132700"/>
            <a:ext cx="712518" cy="405420"/>
            <a:chOff x="641268" y="3771825"/>
            <a:chExt cx="3415672" cy="1940206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xmlns="" id="{2BFC421C-42C8-4C07-B2D7-C726F055B9E3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xmlns="" id="{13A8F5BD-74E9-442E-B987-6704142C23B0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xmlns="" id="{7AEB9454-3E41-402B-8675-8E52D6B98F48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xmlns="" id="{D979FA2B-1262-4AE1-B097-3E1ED0444A09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xmlns="" id="{0D314ADB-AFA8-4FF6-AC3F-1EA79713AC5D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xmlns="" id="{876DA03E-CDFE-4CDC-9F37-F2AD5D417EC3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>
                <a:extLst>
                  <a:ext uri="{FF2B5EF4-FFF2-40B4-BE49-F238E27FC236}">
                    <a16:creationId xmlns:a16="http://schemas.microsoft.com/office/drawing/2014/main" xmlns="" id="{B571DAF2-C835-41EB-B69E-6A21D30C4C0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>
                <a:extLst>
                  <a:ext uri="{FF2B5EF4-FFF2-40B4-BE49-F238E27FC236}">
                    <a16:creationId xmlns:a16="http://schemas.microsoft.com/office/drawing/2014/main" xmlns="" id="{0318F2BC-2A85-4C6A-B8DF-895ACD68D0FD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xmlns="" id="{644ABF5A-CD7C-4B40-BA91-2F0874F8A2EE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xmlns="" id="{7914CD37-17DF-420A-86C4-23747CCC6605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xmlns="" id="{9E91D780-4BD3-467F-8E01-BFD2ADFB0D1B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xmlns="" id="{385E02AB-3F57-4EC7-93EF-A3537971ED9F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xmlns="" id="{800F01E6-919B-4822-93EF-8CC93FB116EC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 87">
            <a:extLst>
              <a:ext uri="{FF2B5EF4-FFF2-40B4-BE49-F238E27FC236}">
                <a16:creationId xmlns:a16="http://schemas.microsoft.com/office/drawing/2014/main" xmlns="" id="{42DFBB67-08EC-4E78-9D25-83B3CE9F5EC0}"/>
              </a:ext>
            </a:extLst>
          </p:cNvPr>
          <p:cNvGrpSpPr/>
          <p:nvPr/>
        </p:nvGrpSpPr>
        <p:grpSpPr>
          <a:xfrm>
            <a:off x="8762011" y="156413"/>
            <a:ext cx="583870" cy="371088"/>
            <a:chOff x="641268" y="3771825"/>
            <a:chExt cx="3415672" cy="194020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xmlns="" id="{FF7B48D2-79E8-4463-91DE-DBC45BC3A42D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91" name="Ellipse 90">
                <a:extLst>
                  <a:ext uri="{FF2B5EF4-FFF2-40B4-BE49-F238E27FC236}">
                    <a16:creationId xmlns:a16="http://schemas.microsoft.com/office/drawing/2014/main" xmlns="" id="{B5038941-5ADF-4AD0-91A9-DA98D1F7781B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:a16="http://schemas.microsoft.com/office/drawing/2014/main" xmlns="" id="{37ABA8CC-4F77-49DE-8938-2C743034C453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xmlns="" id="{5616AD6A-3D19-40C7-AB96-CC5ECC113B06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xmlns="" id="{32D2F464-9680-4D04-A0A4-068AFF5589AB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94">
                <a:extLst>
                  <a:ext uri="{FF2B5EF4-FFF2-40B4-BE49-F238E27FC236}">
                    <a16:creationId xmlns:a16="http://schemas.microsoft.com/office/drawing/2014/main" xmlns="" id="{50A1C361-CD12-42E3-B9BC-97408C0AB1F9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xmlns="" id="{C55FAA47-CFA3-4B06-97A0-B434376A48B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xmlns="" id="{5155AF97-BED1-46A3-B6F9-2A8F02A9050F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xmlns="" id="{A0FFADE3-AD34-4750-AC07-1D0645B6C4C3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98">
                <a:extLst>
                  <a:ext uri="{FF2B5EF4-FFF2-40B4-BE49-F238E27FC236}">
                    <a16:creationId xmlns:a16="http://schemas.microsoft.com/office/drawing/2014/main" xmlns="" id="{CCE56CBB-FC47-4506-87A7-E03800DE1317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99">
                <a:extLst>
                  <a:ext uri="{FF2B5EF4-FFF2-40B4-BE49-F238E27FC236}">
                    <a16:creationId xmlns:a16="http://schemas.microsoft.com/office/drawing/2014/main" xmlns="" id="{E49A2E78-0564-4C38-BBB1-2DAB6C3493B2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1" name="Ellipse 100">
                <a:extLst>
                  <a:ext uri="{FF2B5EF4-FFF2-40B4-BE49-F238E27FC236}">
                    <a16:creationId xmlns:a16="http://schemas.microsoft.com/office/drawing/2014/main" xmlns="" id="{C90104A5-C4C2-4CD0-8E1A-9B37CC8FCA6C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xmlns="" id="{18957C13-302F-40AA-A9A2-C9D92487C0CD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4" name="Groupe 1023">
            <a:extLst>
              <a:ext uri="{FF2B5EF4-FFF2-40B4-BE49-F238E27FC236}">
                <a16:creationId xmlns:a16="http://schemas.microsoft.com/office/drawing/2014/main" xmlns="" id="{0A9F1733-E789-4E76-8815-5F8F9764F761}"/>
              </a:ext>
            </a:extLst>
          </p:cNvPr>
          <p:cNvGrpSpPr/>
          <p:nvPr/>
        </p:nvGrpSpPr>
        <p:grpSpPr>
          <a:xfrm rot="12426863">
            <a:off x="10029782" y="146896"/>
            <a:ext cx="747466" cy="426548"/>
            <a:chOff x="2762562" y="3428999"/>
            <a:chExt cx="4956398" cy="2532413"/>
          </a:xfrm>
        </p:grpSpPr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xmlns="" id="{23F6B294-A404-40E2-BACF-840812E43427}"/>
                </a:ext>
              </a:extLst>
            </p:cNvPr>
            <p:cNvGrpSpPr/>
            <p:nvPr/>
          </p:nvGrpSpPr>
          <p:grpSpPr>
            <a:xfrm>
              <a:off x="2762562" y="3428999"/>
              <a:ext cx="4956398" cy="2532413"/>
              <a:chOff x="2762562" y="3428999"/>
              <a:chExt cx="4956398" cy="2532413"/>
            </a:xfrm>
          </p:grpSpPr>
          <p:grpSp>
            <p:nvGrpSpPr>
              <p:cNvPr id="102" name="Groupe 101">
                <a:extLst>
                  <a:ext uri="{FF2B5EF4-FFF2-40B4-BE49-F238E27FC236}">
                    <a16:creationId xmlns:a16="http://schemas.microsoft.com/office/drawing/2014/main" xmlns="" id="{9AB53DE9-6497-45A0-B936-D1B66BE6CB4E}"/>
                  </a:ext>
                </a:extLst>
              </p:cNvPr>
              <p:cNvGrpSpPr/>
              <p:nvPr/>
            </p:nvGrpSpPr>
            <p:grpSpPr>
              <a:xfrm>
                <a:off x="2900988" y="3428999"/>
                <a:ext cx="4817972" cy="2532413"/>
                <a:chOff x="702888" y="3771825"/>
                <a:chExt cx="3354052" cy="1940206"/>
              </a:xfrm>
            </p:grpSpPr>
            <p:grpSp>
              <p:nvGrpSpPr>
                <p:cNvPr id="103" name="Groupe 102">
                  <a:extLst>
                    <a:ext uri="{FF2B5EF4-FFF2-40B4-BE49-F238E27FC236}">
                      <a16:creationId xmlns:a16="http://schemas.microsoft.com/office/drawing/2014/main" xmlns="" id="{8CEB256A-6CD7-4BFF-B846-93389D1E3400}"/>
                    </a:ext>
                  </a:extLst>
                </p:cNvPr>
                <p:cNvGrpSpPr/>
                <p:nvPr/>
              </p:nvGrpSpPr>
              <p:grpSpPr>
                <a:xfrm>
                  <a:off x="702888" y="3771825"/>
                  <a:ext cx="3192219" cy="1940206"/>
                  <a:chOff x="1045200" y="2039438"/>
                  <a:chExt cx="3139830" cy="2348494"/>
                </a:xfrm>
              </p:grpSpPr>
              <p:sp>
                <p:nvSpPr>
                  <p:cNvPr id="106" name="Ellipse 105">
                    <a:extLst>
                      <a:ext uri="{FF2B5EF4-FFF2-40B4-BE49-F238E27FC236}">
                        <a16:creationId xmlns:a16="http://schemas.microsoft.com/office/drawing/2014/main" xmlns="" id="{EF0B5AD2-D3CF-4D1B-9618-0DAB882F854F}"/>
                      </a:ext>
                    </a:extLst>
                  </p:cNvPr>
                  <p:cNvSpPr/>
                  <p:nvPr/>
                </p:nvSpPr>
                <p:spPr>
                  <a:xfrm rot="20008179">
                    <a:off x="1045200" y="2492149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>
                    <a:extLst>
                      <a:ext uri="{FF2B5EF4-FFF2-40B4-BE49-F238E27FC236}">
                        <a16:creationId xmlns:a16="http://schemas.microsoft.com/office/drawing/2014/main" xmlns="" id="{B0EE7F1E-DBF1-41E3-8AC8-31598327D147}"/>
                      </a:ext>
                    </a:extLst>
                  </p:cNvPr>
                  <p:cNvSpPr/>
                  <p:nvPr/>
                </p:nvSpPr>
                <p:spPr>
                  <a:xfrm rot="21041843">
                    <a:off x="2291602" y="2039438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8" name="Ellipse 107">
                    <a:extLst>
                      <a:ext uri="{FF2B5EF4-FFF2-40B4-BE49-F238E27FC236}">
                        <a16:creationId xmlns:a16="http://schemas.microsoft.com/office/drawing/2014/main" xmlns="" id="{3F96C0AE-81CB-47AB-905F-683077109235}"/>
                      </a:ext>
                    </a:extLst>
                  </p:cNvPr>
                  <p:cNvSpPr/>
                  <p:nvPr/>
                </p:nvSpPr>
                <p:spPr>
                  <a:xfrm rot="18914505">
                    <a:off x="3530579" y="3254372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>
                    <a:extLst>
                      <a:ext uri="{FF2B5EF4-FFF2-40B4-BE49-F238E27FC236}">
                        <a16:creationId xmlns:a16="http://schemas.microsoft.com/office/drawing/2014/main" xmlns="" id="{D8593BB3-EA4B-4D99-9050-B3ED4D2AB7C8}"/>
                      </a:ext>
                    </a:extLst>
                  </p:cNvPr>
                  <p:cNvSpPr/>
                  <p:nvPr/>
                </p:nvSpPr>
                <p:spPr>
                  <a:xfrm rot="20627552">
                    <a:off x="2413988" y="3905002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0" name="Ellipse 109">
                    <a:extLst>
                      <a:ext uri="{FF2B5EF4-FFF2-40B4-BE49-F238E27FC236}">
                        <a16:creationId xmlns:a16="http://schemas.microsoft.com/office/drawing/2014/main" xmlns="" id="{DD28EB54-1588-4F5A-B9F4-44BC0546DA03}"/>
                      </a:ext>
                    </a:extLst>
                  </p:cNvPr>
                  <p:cNvSpPr/>
                  <p:nvPr/>
                </p:nvSpPr>
                <p:spPr>
                  <a:xfrm>
                    <a:off x="1759537" y="3912919"/>
                    <a:ext cx="654451" cy="475013"/>
                  </a:xfrm>
                  <a:prstGeom prst="ellipse">
                    <a:avLst/>
                  </a:prstGeom>
                  <a:solidFill>
                    <a:srgbClr val="CC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1" name="Ellipse 110">
                    <a:extLst>
                      <a:ext uri="{FF2B5EF4-FFF2-40B4-BE49-F238E27FC236}">
                        <a16:creationId xmlns:a16="http://schemas.microsoft.com/office/drawing/2014/main" xmlns="" id="{73E55ABB-F303-433A-935A-EC19F3E56FAD}"/>
                      </a:ext>
                    </a:extLst>
                  </p:cNvPr>
                  <p:cNvSpPr/>
                  <p:nvPr/>
                </p:nvSpPr>
                <p:spPr>
                  <a:xfrm rot="19856601">
                    <a:off x="3024955" y="3686050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>
                    <a:extLst>
                      <a:ext uri="{FF2B5EF4-FFF2-40B4-BE49-F238E27FC236}">
                        <a16:creationId xmlns:a16="http://schemas.microsoft.com/office/drawing/2014/main" xmlns="" id="{FD491498-FFF5-4CED-96C5-1CE8304523A6}"/>
                      </a:ext>
                    </a:extLst>
                  </p:cNvPr>
                  <p:cNvSpPr/>
                  <p:nvPr/>
                </p:nvSpPr>
                <p:spPr>
                  <a:xfrm rot="20903929">
                    <a:off x="1676544" y="2209527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4" name="Ellipse 113">
                    <a:extLst>
                      <a:ext uri="{FF2B5EF4-FFF2-40B4-BE49-F238E27FC236}">
                        <a16:creationId xmlns:a16="http://schemas.microsoft.com/office/drawing/2014/main" xmlns="" id="{A1A1AB78-A073-430B-8B95-44100807BF29}"/>
                      </a:ext>
                    </a:extLst>
                  </p:cNvPr>
                  <p:cNvSpPr/>
                  <p:nvPr/>
                </p:nvSpPr>
                <p:spPr>
                  <a:xfrm rot="454928">
                    <a:off x="2894628" y="2050404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5" name="Ellipse 114">
                    <a:extLst>
                      <a:ext uri="{FF2B5EF4-FFF2-40B4-BE49-F238E27FC236}">
                        <a16:creationId xmlns:a16="http://schemas.microsoft.com/office/drawing/2014/main" xmlns="" id="{87752078-C900-4223-83E2-A01B295505EB}"/>
                      </a:ext>
                    </a:extLst>
                  </p:cNvPr>
                  <p:cNvSpPr/>
                  <p:nvPr/>
                </p:nvSpPr>
                <p:spPr>
                  <a:xfrm rot="969525">
                    <a:off x="3522544" y="2129244"/>
                    <a:ext cx="654451" cy="475013"/>
                  </a:xfrm>
                  <a:prstGeom prst="ellipse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04" name="Ellipse 103">
                  <a:extLst>
                    <a:ext uri="{FF2B5EF4-FFF2-40B4-BE49-F238E27FC236}">
                      <a16:creationId xmlns:a16="http://schemas.microsoft.com/office/drawing/2014/main" xmlns="" id="{E2062337-3C21-425A-8D30-D1FBF84665DD}"/>
                    </a:ext>
                  </a:extLst>
                </p:cNvPr>
                <p:cNvSpPr/>
                <p:nvPr/>
              </p:nvSpPr>
              <p:spPr>
                <a:xfrm rot="17082824">
                  <a:off x="3522779" y="4212388"/>
                  <a:ext cx="649404" cy="418918"/>
                </a:xfrm>
                <a:prstGeom prst="ellipse">
                  <a:avLst/>
                </a:prstGeom>
                <a:solidFill>
                  <a:srgbClr val="FF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xmlns="" id="{1CCE40B8-7CCB-4EE6-9C36-DB7C9838DA4D}"/>
                  </a:ext>
                </a:extLst>
              </p:cNvPr>
              <p:cNvSpPr/>
              <p:nvPr/>
            </p:nvSpPr>
            <p:spPr>
              <a:xfrm rot="5105721">
                <a:off x="2540778" y="4610983"/>
                <a:ext cx="955781" cy="512213"/>
              </a:xfrm>
              <a:prstGeom prst="ellipse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xmlns="" id="{5DBB6BE6-8402-4474-9DCA-7831A63A83B4}"/>
                </a:ext>
              </a:extLst>
            </p:cNvPr>
            <p:cNvSpPr/>
            <p:nvPr/>
          </p:nvSpPr>
          <p:spPr>
            <a:xfrm rot="1647207">
              <a:off x="3029958" y="5257719"/>
              <a:ext cx="955781" cy="51221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2EA76E2F-7753-4DB9-9182-9DD5FCDF88AB}"/>
              </a:ext>
            </a:extLst>
          </p:cNvPr>
          <p:cNvPicPr>
            <a:picLocks noChangeAspect="1"/>
          </p:cNvPicPr>
          <p:nvPr/>
        </p:nvPicPr>
        <p:blipFill rotWithShape="1"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grpSp>
        <p:nvGrpSpPr>
          <p:cNvPr id="10" name="SMARTInkShape-Group661">
            <a:extLst>
              <a:ext uri="{FF2B5EF4-FFF2-40B4-BE49-F238E27FC236}">
                <a16:creationId xmlns:a16="http://schemas.microsoft.com/office/drawing/2014/main" xmlns="" id="{3855D570-1152-4827-AF3A-6F50BD02984B}"/>
              </a:ext>
            </a:extLst>
          </p:cNvPr>
          <p:cNvGrpSpPr/>
          <p:nvPr/>
        </p:nvGrpSpPr>
        <p:grpSpPr>
          <a:xfrm>
            <a:off x="2079625" y="2425700"/>
            <a:ext cx="1116643" cy="794798"/>
            <a:chOff x="2079625" y="2425700"/>
            <a:chExt cx="1116643" cy="794798"/>
          </a:xfrm>
        </p:grpSpPr>
        <p:sp>
          <p:nvSpPr>
            <p:cNvPr id="7" name="SMARTInkShape-1169">
              <a:extLst>
                <a:ext uri="{FF2B5EF4-FFF2-40B4-BE49-F238E27FC236}">
                  <a16:creationId xmlns:a16="http://schemas.microsoft.com/office/drawing/2014/main" xmlns="" id="{DDB28777-E7F8-40E2-AAE0-28424784E8C9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2089150" y="2473325"/>
              <a:ext cx="1101726" cy="747173"/>
            </a:xfrm>
            <a:custGeom>
              <a:avLst/>
              <a:gdLst/>
              <a:ahLst/>
              <a:cxnLst/>
              <a:rect l="0" t="0" r="0" b="0"/>
              <a:pathLst>
                <a:path w="1101726" h="747173">
                  <a:moveTo>
                    <a:pt x="0" y="0"/>
                  </a:moveTo>
                  <a:lnTo>
                    <a:pt x="0" y="0"/>
                  </a:lnTo>
                  <a:lnTo>
                    <a:pt x="1686" y="0"/>
                  </a:lnTo>
                  <a:lnTo>
                    <a:pt x="2182" y="353"/>
                  </a:lnTo>
                  <a:lnTo>
                    <a:pt x="2513" y="941"/>
                  </a:lnTo>
                  <a:lnTo>
                    <a:pt x="2979" y="4394"/>
                  </a:lnTo>
                  <a:lnTo>
                    <a:pt x="6546" y="46789"/>
                  </a:lnTo>
                  <a:lnTo>
                    <a:pt x="11922" y="91948"/>
                  </a:lnTo>
                  <a:lnTo>
                    <a:pt x="12632" y="137132"/>
                  </a:lnTo>
                  <a:lnTo>
                    <a:pt x="12691" y="183903"/>
                  </a:lnTo>
                  <a:lnTo>
                    <a:pt x="12698" y="224540"/>
                  </a:lnTo>
                  <a:lnTo>
                    <a:pt x="12700" y="266721"/>
                  </a:lnTo>
                  <a:lnTo>
                    <a:pt x="11014" y="307628"/>
                  </a:lnTo>
                  <a:lnTo>
                    <a:pt x="9819" y="347810"/>
                  </a:lnTo>
                  <a:lnTo>
                    <a:pt x="9583" y="388464"/>
                  </a:lnTo>
                  <a:lnTo>
                    <a:pt x="7851" y="429041"/>
                  </a:lnTo>
                  <a:lnTo>
                    <a:pt x="6548" y="472463"/>
                  </a:lnTo>
                  <a:lnTo>
                    <a:pt x="6389" y="514425"/>
                  </a:lnTo>
                  <a:lnTo>
                    <a:pt x="6355" y="554058"/>
                  </a:lnTo>
                  <a:lnTo>
                    <a:pt x="6351" y="599132"/>
                  </a:lnTo>
                  <a:lnTo>
                    <a:pt x="7291" y="643508"/>
                  </a:lnTo>
                  <a:lnTo>
                    <a:pt x="10769" y="655339"/>
                  </a:lnTo>
                  <a:lnTo>
                    <a:pt x="19353" y="669154"/>
                  </a:lnTo>
                  <a:lnTo>
                    <a:pt x="21369" y="671528"/>
                  </a:lnTo>
                  <a:lnTo>
                    <a:pt x="32633" y="678239"/>
                  </a:lnTo>
                  <a:lnTo>
                    <a:pt x="64796" y="687480"/>
                  </a:lnTo>
                  <a:lnTo>
                    <a:pt x="106878" y="697088"/>
                  </a:lnTo>
                  <a:lnTo>
                    <a:pt x="149045" y="705221"/>
                  </a:lnTo>
                  <a:lnTo>
                    <a:pt x="192972" y="710766"/>
                  </a:lnTo>
                  <a:lnTo>
                    <a:pt x="239319" y="713557"/>
                  </a:lnTo>
                  <a:lnTo>
                    <a:pt x="281517" y="717584"/>
                  </a:lnTo>
                  <a:lnTo>
                    <a:pt x="326960" y="720457"/>
                  </a:lnTo>
                  <a:lnTo>
                    <a:pt x="368437" y="723076"/>
                  </a:lnTo>
                  <a:lnTo>
                    <a:pt x="414751" y="725733"/>
                  </a:lnTo>
                  <a:lnTo>
                    <a:pt x="456970" y="727030"/>
                  </a:lnTo>
                  <a:lnTo>
                    <a:pt x="500053" y="729492"/>
                  </a:lnTo>
                  <a:lnTo>
                    <a:pt x="536023" y="732103"/>
                  </a:lnTo>
                  <a:lnTo>
                    <a:pt x="570432" y="732837"/>
                  </a:lnTo>
                  <a:lnTo>
                    <a:pt x="609244" y="734936"/>
                  </a:lnTo>
                  <a:lnTo>
                    <a:pt x="639663" y="736801"/>
                  </a:lnTo>
                  <a:lnTo>
                    <a:pt x="683184" y="739835"/>
                  </a:lnTo>
                  <a:lnTo>
                    <a:pt x="720185" y="742027"/>
                  </a:lnTo>
                  <a:lnTo>
                    <a:pt x="763133" y="743617"/>
                  </a:lnTo>
                  <a:lnTo>
                    <a:pt x="807144" y="745629"/>
                  </a:lnTo>
                  <a:lnTo>
                    <a:pt x="845680" y="746027"/>
                  </a:lnTo>
                  <a:lnTo>
                    <a:pt x="888865" y="746096"/>
                  </a:lnTo>
                  <a:lnTo>
                    <a:pt x="932090" y="747060"/>
                  </a:lnTo>
                  <a:lnTo>
                    <a:pt x="975554" y="747172"/>
                  </a:lnTo>
                  <a:lnTo>
                    <a:pt x="1021364" y="745979"/>
                  </a:lnTo>
                  <a:lnTo>
                    <a:pt x="1063173" y="743419"/>
                  </a:lnTo>
                  <a:lnTo>
                    <a:pt x="1098667" y="739918"/>
                  </a:lnTo>
                  <a:lnTo>
                    <a:pt x="1099687" y="740223"/>
                  </a:lnTo>
                  <a:lnTo>
                    <a:pt x="1100366" y="740779"/>
                  </a:lnTo>
                  <a:lnTo>
                    <a:pt x="1100819" y="741503"/>
                  </a:lnTo>
                  <a:lnTo>
                    <a:pt x="1101121" y="741632"/>
                  </a:lnTo>
                  <a:lnTo>
                    <a:pt x="1101725" y="739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SMARTInkShape-1170">
              <a:extLst>
                <a:ext uri="{FF2B5EF4-FFF2-40B4-BE49-F238E27FC236}">
                  <a16:creationId xmlns:a16="http://schemas.microsoft.com/office/drawing/2014/main" xmlns="" id="{C1930362-FE77-4F7B-A99F-DA5408B720D1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2428875" y="2603500"/>
              <a:ext cx="273036" cy="451839"/>
            </a:xfrm>
            <a:custGeom>
              <a:avLst/>
              <a:gdLst/>
              <a:ahLst/>
              <a:cxnLst/>
              <a:rect l="0" t="0" r="0" b="0"/>
              <a:pathLst>
                <a:path w="273036" h="451839">
                  <a:moveTo>
                    <a:pt x="266700" y="9525"/>
                  </a:moveTo>
                  <a:lnTo>
                    <a:pt x="266700" y="9525"/>
                  </a:lnTo>
                  <a:lnTo>
                    <a:pt x="268386" y="7839"/>
                  </a:lnTo>
                  <a:lnTo>
                    <a:pt x="270154" y="7012"/>
                  </a:lnTo>
                  <a:lnTo>
                    <a:pt x="272880" y="6389"/>
                  </a:lnTo>
                  <a:lnTo>
                    <a:pt x="273035" y="3620"/>
                  </a:lnTo>
                  <a:lnTo>
                    <a:pt x="272687" y="3471"/>
                  </a:lnTo>
                  <a:lnTo>
                    <a:pt x="231757" y="3192"/>
                  </a:lnTo>
                  <a:lnTo>
                    <a:pt x="186431" y="3176"/>
                  </a:lnTo>
                  <a:lnTo>
                    <a:pt x="146424" y="3175"/>
                  </a:lnTo>
                  <a:lnTo>
                    <a:pt x="106497" y="2822"/>
                  </a:lnTo>
                  <a:lnTo>
                    <a:pt x="60887" y="441"/>
                  </a:lnTo>
                  <a:lnTo>
                    <a:pt x="13510" y="1"/>
                  </a:lnTo>
                  <a:lnTo>
                    <a:pt x="12940" y="0"/>
                  </a:lnTo>
                  <a:lnTo>
                    <a:pt x="3617" y="43299"/>
                  </a:lnTo>
                  <a:lnTo>
                    <a:pt x="318" y="89047"/>
                  </a:lnTo>
                  <a:lnTo>
                    <a:pt x="42" y="132285"/>
                  </a:lnTo>
                  <a:lnTo>
                    <a:pt x="4" y="173759"/>
                  </a:lnTo>
                  <a:lnTo>
                    <a:pt x="0" y="206294"/>
                  </a:lnTo>
                  <a:lnTo>
                    <a:pt x="0" y="204666"/>
                  </a:lnTo>
                  <a:lnTo>
                    <a:pt x="1881" y="202911"/>
                  </a:lnTo>
                  <a:lnTo>
                    <a:pt x="5070" y="201307"/>
                  </a:lnTo>
                  <a:lnTo>
                    <a:pt x="47820" y="193951"/>
                  </a:lnTo>
                  <a:lnTo>
                    <a:pt x="93576" y="198761"/>
                  </a:lnTo>
                  <a:lnTo>
                    <a:pt x="133415" y="209559"/>
                  </a:lnTo>
                  <a:lnTo>
                    <a:pt x="172745" y="230281"/>
                  </a:lnTo>
                  <a:lnTo>
                    <a:pt x="218580" y="273001"/>
                  </a:lnTo>
                  <a:lnTo>
                    <a:pt x="236640" y="296732"/>
                  </a:lnTo>
                  <a:lnTo>
                    <a:pt x="250940" y="338333"/>
                  </a:lnTo>
                  <a:lnTo>
                    <a:pt x="249722" y="357814"/>
                  </a:lnTo>
                  <a:lnTo>
                    <a:pt x="246579" y="374169"/>
                  </a:lnTo>
                  <a:lnTo>
                    <a:pt x="232922" y="398531"/>
                  </a:lnTo>
                  <a:lnTo>
                    <a:pt x="214598" y="417820"/>
                  </a:lnTo>
                  <a:lnTo>
                    <a:pt x="176175" y="446591"/>
                  </a:lnTo>
                  <a:lnTo>
                    <a:pt x="150968" y="451838"/>
                  </a:lnTo>
                  <a:lnTo>
                    <a:pt x="118022" y="447679"/>
                  </a:lnTo>
                  <a:lnTo>
                    <a:pt x="79277" y="438011"/>
                  </a:lnTo>
                  <a:lnTo>
                    <a:pt x="32887" y="422293"/>
                  </a:lnTo>
                  <a:lnTo>
                    <a:pt x="18412" y="418045"/>
                  </a:lnTo>
                  <a:lnTo>
                    <a:pt x="15239" y="415927"/>
                  </a:lnTo>
                  <a:lnTo>
                    <a:pt x="14392" y="414868"/>
                  </a:lnTo>
                  <a:lnTo>
                    <a:pt x="14181" y="414162"/>
                  </a:lnTo>
                  <a:lnTo>
                    <a:pt x="14393" y="413691"/>
                  </a:lnTo>
                  <a:lnTo>
                    <a:pt x="14887" y="413377"/>
                  </a:lnTo>
                  <a:lnTo>
                    <a:pt x="18215" y="412521"/>
                  </a:lnTo>
                  <a:lnTo>
                    <a:pt x="22225" y="40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SMARTInkShape-1171">
              <a:extLst>
                <a:ext uri="{FF2B5EF4-FFF2-40B4-BE49-F238E27FC236}">
                  <a16:creationId xmlns:a16="http://schemas.microsoft.com/office/drawing/2014/main" xmlns="" id="{5185243F-1950-43E6-BE2A-69F4A84E8AF7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2079625" y="2425700"/>
              <a:ext cx="1116643" cy="790576"/>
            </a:xfrm>
            <a:custGeom>
              <a:avLst/>
              <a:gdLst/>
              <a:ahLst/>
              <a:cxnLst/>
              <a:rect l="0" t="0" r="0" b="0"/>
              <a:pathLst>
                <a:path w="1116643" h="790576">
                  <a:moveTo>
                    <a:pt x="0" y="0"/>
                  </a:moveTo>
                  <a:lnTo>
                    <a:pt x="0" y="0"/>
                  </a:lnTo>
                  <a:lnTo>
                    <a:pt x="1686" y="0"/>
                  </a:lnTo>
                  <a:lnTo>
                    <a:pt x="2182" y="353"/>
                  </a:lnTo>
                  <a:lnTo>
                    <a:pt x="2513" y="941"/>
                  </a:lnTo>
                  <a:lnTo>
                    <a:pt x="2734" y="1686"/>
                  </a:lnTo>
                  <a:lnTo>
                    <a:pt x="5801" y="2513"/>
                  </a:lnTo>
                  <a:lnTo>
                    <a:pt x="23826" y="3163"/>
                  </a:lnTo>
                  <a:lnTo>
                    <a:pt x="25641" y="2229"/>
                  </a:lnTo>
                  <a:lnTo>
                    <a:pt x="26619" y="1486"/>
                  </a:lnTo>
                  <a:lnTo>
                    <a:pt x="72822" y="2828"/>
                  </a:lnTo>
                  <a:lnTo>
                    <a:pt x="115240" y="5550"/>
                  </a:lnTo>
                  <a:lnTo>
                    <a:pt x="155437" y="8779"/>
                  </a:lnTo>
                  <a:lnTo>
                    <a:pt x="201331" y="12762"/>
                  </a:lnTo>
                  <a:lnTo>
                    <a:pt x="246633" y="15818"/>
                  </a:lnTo>
                  <a:lnTo>
                    <a:pt x="289800" y="17936"/>
                  </a:lnTo>
                  <a:lnTo>
                    <a:pt x="337102" y="19771"/>
                  </a:lnTo>
                  <a:lnTo>
                    <a:pt x="377048" y="22438"/>
                  </a:lnTo>
                  <a:lnTo>
                    <a:pt x="419458" y="25463"/>
                  </a:lnTo>
                  <a:lnTo>
                    <a:pt x="453126" y="27545"/>
                  </a:lnTo>
                  <a:lnTo>
                    <a:pt x="492783" y="29646"/>
                  </a:lnTo>
                  <a:lnTo>
                    <a:pt x="533164" y="31127"/>
                  </a:lnTo>
                  <a:lnTo>
                    <a:pt x="577623" y="33251"/>
                  </a:lnTo>
                  <a:lnTo>
                    <a:pt x="620351" y="34429"/>
                  </a:lnTo>
                  <a:lnTo>
                    <a:pt x="664879" y="36463"/>
                  </a:lnTo>
                  <a:lnTo>
                    <a:pt x="711706" y="38129"/>
                  </a:lnTo>
                  <a:lnTo>
                    <a:pt x="753487" y="40539"/>
                  </a:lnTo>
                  <a:lnTo>
                    <a:pt x="787497" y="42477"/>
                  </a:lnTo>
                  <a:lnTo>
                    <a:pt x="832065" y="44413"/>
                  </a:lnTo>
                  <a:lnTo>
                    <a:pt x="873377" y="46886"/>
                  </a:lnTo>
                  <a:lnTo>
                    <a:pt x="917193" y="49164"/>
                  </a:lnTo>
                  <a:lnTo>
                    <a:pt x="960549" y="52342"/>
                  </a:lnTo>
                  <a:lnTo>
                    <a:pt x="1004984" y="51697"/>
                  </a:lnTo>
                  <a:lnTo>
                    <a:pt x="1052465" y="50807"/>
                  </a:lnTo>
                  <a:lnTo>
                    <a:pt x="1070630" y="50800"/>
                  </a:lnTo>
                  <a:lnTo>
                    <a:pt x="1072971" y="51741"/>
                  </a:lnTo>
                  <a:lnTo>
                    <a:pt x="1074089" y="52486"/>
                  </a:lnTo>
                  <a:lnTo>
                    <a:pt x="1074834" y="53688"/>
                  </a:lnTo>
                  <a:lnTo>
                    <a:pt x="1076971" y="59746"/>
                  </a:lnTo>
                  <a:lnTo>
                    <a:pt x="1078376" y="62184"/>
                  </a:lnTo>
                  <a:lnTo>
                    <a:pt x="1079000" y="64444"/>
                  </a:lnTo>
                  <a:lnTo>
                    <a:pt x="1079049" y="74191"/>
                  </a:lnTo>
                  <a:lnTo>
                    <a:pt x="1077642" y="84620"/>
                  </a:lnTo>
                  <a:lnTo>
                    <a:pt x="1081158" y="130746"/>
                  </a:lnTo>
                  <a:lnTo>
                    <a:pt x="1087055" y="177732"/>
                  </a:lnTo>
                  <a:lnTo>
                    <a:pt x="1091092" y="223736"/>
                  </a:lnTo>
                  <a:lnTo>
                    <a:pt x="1094637" y="265771"/>
                  </a:lnTo>
                  <a:lnTo>
                    <a:pt x="1098290" y="312896"/>
                  </a:lnTo>
                  <a:lnTo>
                    <a:pt x="1101421" y="360359"/>
                  </a:lnTo>
                  <a:lnTo>
                    <a:pt x="1106062" y="407886"/>
                  </a:lnTo>
                  <a:lnTo>
                    <a:pt x="1110080" y="451622"/>
                  </a:lnTo>
                  <a:lnTo>
                    <a:pt x="1112122" y="498148"/>
                  </a:lnTo>
                  <a:lnTo>
                    <a:pt x="1114290" y="542750"/>
                  </a:lnTo>
                  <a:lnTo>
                    <a:pt x="1114417" y="584514"/>
                  </a:lnTo>
                  <a:lnTo>
                    <a:pt x="1116607" y="629660"/>
                  </a:lnTo>
                  <a:lnTo>
                    <a:pt x="1116642" y="671377"/>
                  </a:lnTo>
                  <a:lnTo>
                    <a:pt x="1111325" y="718086"/>
                  </a:lnTo>
                  <a:lnTo>
                    <a:pt x="1111250" y="763952"/>
                  </a:lnTo>
                  <a:lnTo>
                    <a:pt x="1111250" y="790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SMARTInkShape-Group662">
            <a:extLst>
              <a:ext uri="{FF2B5EF4-FFF2-40B4-BE49-F238E27FC236}">
                <a16:creationId xmlns:a16="http://schemas.microsoft.com/office/drawing/2014/main" xmlns="" id="{C25EF3C2-2DCA-4885-AEB5-82759F11B9FB}"/>
              </a:ext>
            </a:extLst>
          </p:cNvPr>
          <p:cNvGrpSpPr/>
          <p:nvPr/>
        </p:nvGrpSpPr>
        <p:grpSpPr>
          <a:xfrm>
            <a:off x="3108325" y="2447925"/>
            <a:ext cx="1201970" cy="809626"/>
            <a:chOff x="3108325" y="2447925"/>
            <a:chExt cx="1201970" cy="809626"/>
          </a:xfrm>
        </p:grpSpPr>
        <p:sp>
          <p:nvSpPr>
            <p:cNvPr id="11" name="SMARTInkShape-1172">
              <a:extLst>
                <a:ext uri="{FF2B5EF4-FFF2-40B4-BE49-F238E27FC236}">
                  <a16:creationId xmlns:a16="http://schemas.microsoft.com/office/drawing/2014/main" xmlns="" id="{F1BC7970-AAB2-4F00-81FC-9BD0EE779EC7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3553456" y="2651378"/>
              <a:ext cx="278770" cy="399367"/>
            </a:xfrm>
            <a:custGeom>
              <a:avLst/>
              <a:gdLst/>
              <a:ahLst/>
              <a:cxnLst/>
              <a:rect l="0" t="0" r="0" b="0"/>
              <a:pathLst>
                <a:path w="278770" h="399367">
                  <a:moveTo>
                    <a:pt x="278769" y="21972"/>
                  </a:moveTo>
                  <a:lnTo>
                    <a:pt x="278769" y="21972"/>
                  </a:lnTo>
                  <a:lnTo>
                    <a:pt x="278769" y="20286"/>
                  </a:lnTo>
                  <a:lnTo>
                    <a:pt x="277828" y="18518"/>
                  </a:lnTo>
                  <a:lnTo>
                    <a:pt x="276035" y="16194"/>
                  </a:lnTo>
                  <a:lnTo>
                    <a:pt x="274849" y="15876"/>
                  </a:lnTo>
                  <a:lnTo>
                    <a:pt x="272461" y="15626"/>
                  </a:lnTo>
                  <a:lnTo>
                    <a:pt x="270746" y="13938"/>
                  </a:lnTo>
                  <a:lnTo>
                    <a:pt x="252482" y="5104"/>
                  </a:lnTo>
                  <a:lnTo>
                    <a:pt x="219745" y="0"/>
                  </a:lnTo>
                  <a:lnTo>
                    <a:pt x="172522" y="1434"/>
                  </a:lnTo>
                  <a:lnTo>
                    <a:pt x="149022" y="4477"/>
                  </a:lnTo>
                  <a:lnTo>
                    <a:pt x="101583" y="21506"/>
                  </a:lnTo>
                  <a:lnTo>
                    <a:pt x="75144" y="36935"/>
                  </a:lnTo>
                  <a:lnTo>
                    <a:pt x="38024" y="79776"/>
                  </a:lnTo>
                  <a:lnTo>
                    <a:pt x="25702" y="99595"/>
                  </a:lnTo>
                  <a:lnTo>
                    <a:pt x="14237" y="144426"/>
                  </a:lnTo>
                  <a:lnTo>
                    <a:pt x="5784" y="187840"/>
                  </a:lnTo>
                  <a:lnTo>
                    <a:pt x="0" y="227940"/>
                  </a:lnTo>
                  <a:lnTo>
                    <a:pt x="4821" y="272233"/>
                  </a:lnTo>
                  <a:lnTo>
                    <a:pt x="15742" y="314107"/>
                  </a:lnTo>
                  <a:lnTo>
                    <a:pt x="23897" y="329134"/>
                  </a:lnTo>
                  <a:lnTo>
                    <a:pt x="64763" y="373528"/>
                  </a:lnTo>
                  <a:lnTo>
                    <a:pt x="73942" y="380361"/>
                  </a:lnTo>
                  <a:lnTo>
                    <a:pt x="115577" y="396523"/>
                  </a:lnTo>
                  <a:lnTo>
                    <a:pt x="146424" y="399366"/>
                  </a:lnTo>
                  <a:lnTo>
                    <a:pt x="171150" y="395340"/>
                  </a:lnTo>
                  <a:lnTo>
                    <a:pt x="182676" y="388951"/>
                  </a:lnTo>
                  <a:lnTo>
                    <a:pt x="191109" y="378670"/>
                  </a:lnTo>
                  <a:lnTo>
                    <a:pt x="196390" y="359945"/>
                  </a:lnTo>
                  <a:lnTo>
                    <a:pt x="195133" y="341579"/>
                  </a:lnTo>
                  <a:lnTo>
                    <a:pt x="183752" y="309283"/>
                  </a:lnTo>
                  <a:lnTo>
                    <a:pt x="170159" y="287700"/>
                  </a:lnTo>
                  <a:lnTo>
                    <a:pt x="149483" y="268910"/>
                  </a:lnTo>
                  <a:lnTo>
                    <a:pt x="121214" y="255305"/>
                  </a:lnTo>
                  <a:lnTo>
                    <a:pt x="75380" y="245378"/>
                  </a:lnTo>
                  <a:lnTo>
                    <a:pt x="36320" y="248709"/>
                  </a:lnTo>
                  <a:lnTo>
                    <a:pt x="24821" y="251705"/>
                  </a:lnTo>
                  <a:lnTo>
                    <a:pt x="19383" y="256603"/>
                  </a:lnTo>
                  <a:lnTo>
                    <a:pt x="11828" y="269559"/>
                  </a:lnTo>
                  <a:lnTo>
                    <a:pt x="8894" y="2823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SMARTInkShape-1173">
              <a:extLst>
                <a:ext uri="{FF2B5EF4-FFF2-40B4-BE49-F238E27FC236}">
                  <a16:creationId xmlns:a16="http://schemas.microsoft.com/office/drawing/2014/main" xmlns="" id="{1032B117-E264-4348-A647-B4C08E1592E3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108325" y="2447925"/>
              <a:ext cx="1201970" cy="809626"/>
            </a:xfrm>
            <a:custGeom>
              <a:avLst/>
              <a:gdLst/>
              <a:ahLst/>
              <a:cxnLst/>
              <a:rect l="0" t="0" r="0" b="0"/>
              <a:pathLst>
                <a:path w="1201970" h="809626">
                  <a:moveTo>
                    <a:pt x="0" y="0"/>
                  </a:moveTo>
                  <a:lnTo>
                    <a:pt x="0" y="0"/>
                  </a:lnTo>
                  <a:lnTo>
                    <a:pt x="8942" y="8941"/>
                  </a:lnTo>
                  <a:lnTo>
                    <a:pt x="10206" y="9266"/>
                  </a:lnTo>
                  <a:lnTo>
                    <a:pt x="11038" y="9352"/>
                  </a:lnTo>
                  <a:lnTo>
                    <a:pt x="24126" y="6776"/>
                  </a:lnTo>
                  <a:lnTo>
                    <a:pt x="36778" y="7978"/>
                  </a:lnTo>
                  <a:lnTo>
                    <a:pt x="52325" y="6917"/>
                  </a:lnTo>
                  <a:lnTo>
                    <a:pt x="97893" y="14160"/>
                  </a:lnTo>
                  <a:lnTo>
                    <a:pt x="143907" y="23127"/>
                  </a:lnTo>
                  <a:lnTo>
                    <a:pt x="189816" y="29038"/>
                  </a:lnTo>
                  <a:lnTo>
                    <a:pt x="234376" y="33222"/>
                  </a:lnTo>
                  <a:lnTo>
                    <a:pt x="281746" y="32014"/>
                  </a:lnTo>
                  <a:lnTo>
                    <a:pt x="318783" y="31828"/>
                  </a:lnTo>
                  <a:lnTo>
                    <a:pt x="356529" y="31773"/>
                  </a:lnTo>
                  <a:lnTo>
                    <a:pt x="396379" y="31402"/>
                  </a:lnTo>
                  <a:lnTo>
                    <a:pt x="433809" y="29569"/>
                  </a:lnTo>
                  <a:lnTo>
                    <a:pt x="469280" y="28870"/>
                  </a:lnTo>
                  <a:lnTo>
                    <a:pt x="507973" y="28662"/>
                  </a:lnTo>
                  <a:lnTo>
                    <a:pt x="553830" y="28592"/>
                  </a:lnTo>
                  <a:lnTo>
                    <a:pt x="598602" y="28580"/>
                  </a:lnTo>
                  <a:lnTo>
                    <a:pt x="644704" y="28576"/>
                  </a:lnTo>
                  <a:lnTo>
                    <a:pt x="686637" y="28575"/>
                  </a:lnTo>
                  <a:lnTo>
                    <a:pt x="730951" y="28575"/>
                  </a:lnTo>
                  <a:lnTo>
                    <a:pt x="772996" y="29516"/>
                  </a:lnTo>
                  <a:lnTo>
                    <a:pt x="812424" y="31309"/>
                  </a:lnTo>
                  <a:lnTo>
                    <a:pt x="850240" y="33305"/>
                  </a:lnTo>
                  <a:lnTo>
                    <a:pt x="897663" y="34712"/>
                  </a:lnTo>
                  <a:lnTo>
                    <a:pt x="940640" y="35250"/>
                  </a:lnTo>
                  <a:lnTo>
                    <a:pt x="987229" y="38156"/>
                  </a:lnTo>
                  <a:lnTo>
                    <a:pt x="1032754" y="41062"/>
                  </a:lnTo>
                  <a:lnTo>
                    <a:pt x="1077109" y="39586"/>
                  </a:lnTo>
                  <a:lnTo>
                    <a:pt x="1120761" y="34925"/>
                  </a:lnTo>
                  <a:lnTo>
                    <a:pt x="1122456" y="36611"/>
                  </a:lnTo>
                  <a:lnTo>
                    <a:pt x="1123286" y="38379"/>
                  </a:lnTo>
                  <a:lnTo>
                    <a:pt x="1127181" y="54540"/>
                  </a:lnTo>
                  <a:lnTo>
                    <a:pt x="1127868" y="55410"/>
                  </a:lnTo>
                  <a:lnTo>
                    <a:pt x="1128679" y="55990"/>
                  </a:lnTo>
                  <a:lnTo>
                    <a:pt x="1129580" y="59457"/>
                  </a:lnTo>
                  <a:lnTo>
                    <a:pt x="1130977" y="76878"/>
                  </a:lnTo>
                  <a:lnTo>
                    <a:pt x="1139046" y="99016"/>
                  </a:lnTo>
                  <a:lnTo>
                    <a:pt x="1143210" y="120288"/>
                  </a:lnTo>
                  <a:lnTo>
                    <a:pt x="1144857" y="125428"/>
                  </a:lnTo>
                  <a:lnTo>
                    <a:pt x="1147670" y="148471"/>
                  </a:lnTo>
                  <a:lnTo>
                    <a:pt x="1146725" y="165928"/>
                  </a:lnTo>
                  <a:lnTo>
                    <a:pt x="1149295" y="208755"/>
                  </a:lnTo>
                  <a:lnTo>
                    <a:pt x="1149349" y="252993"/>
                  </a:lnTo>
                  <a:lnTo>
                    <a:pt x="1149350" y="299756"/>
                  </a:lnTo>
                  <a:lnTo>
                    <a:pt x="1152084" y="343132"/>
                  </a:lnTo>
                  <a:lnTo>
                    <a:pt x="1155921" y="384476"/>
                  </a:lnTo>
                  <a:lnTo>
                    <a:pt x="1159977" y="428292"/>
                  </a:lnTo>
                  <a:lnTo>
                    <a:pt x="1167973" y="474400"/>
                  </a:lnTo>
                  <a:lnTo>
                    <a:pt x="1175678" y="517884"/>
                  </a:lnTo>
                  <a:lnTo>
                    <a:pt x="1179413" y="564657"/>
                  </a:lnTo>
                  <a:lnTo>
                    <a:pt x="1182638" y="609063"/>
                  </a:lnTo>
                  <a:lnTo>
                    <a:pt x="1186572" y="654964"/>
                  </a:lnTo>
                  <a:lnTo>
                    <a:pt x="1192399" y="698828"/>
                  </a:lnTo>
                  <a:lnTo>
                    <a:pt x="1198137" y="742332"/>
                  </a:lnTo>
                  <a:lnTo>
                    <a:pt x="1200098" y="788774"/>
                  </a:lnTo>
                  <a:lnTo>
                    <a:pt x="1201969" y="804043"/>
                  </a:lnTo>
                  <a:lnTo>
                    <a:pt x="1200150" y="809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SMARTInkShape-1174">
            <a:extLst>
              <a:ext uri="{FF2B5EF4-FFF2-40B4-BE49-F238E27FC236}">
                <a16:creationId xmlns:a16="http://schemas.microsoft.com/office/drawing/2014/main" xmlns="" id="{E19AE105-37EC-4236-AD97-A208699FD2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146425" y="2466975"/>
            <a:ext cx="1163681" cy="793746"/>
          </a:xfrm>
          <a:custGeom>
            <a:avLst/>
            <a:gdLst/>
            <a:ahLst/>
            <a:cxnLst/>
            <a:rect l="0" t="0" r="0" b="0"/>
            <a:pathLst>
              <a:path w="1163681" h="793746">
                <a:moveTo>
                  <a:pt x="0" y="0"/>
                </a:moveTo>
                <a:lnTo>
                  <a:pt x="0" y="0"/>
                </a:lnTo>
                <a:lnTo>
                  <a:pt x="8822" y="8822"/>
                </a:lnTo>
                <a:lnTo>
                  <a:pt x="10153" y="9213"/>
                </a:lnTo>
                <a:lnTo>
                  <a:pt x="11002" y="9317"/>
                </a:lnTo>
                <a:lnTo>
                  <a:pt x="27011" y="30743"/>
                </a:lnTo>
                <a:lnTo>
                  <a:pt x="33153" y="45649"/>
                </a:lnTo>
                <a:lnTo>
                  <a:pt x="38028" y="90061"/>
                </a:lnTo>
                <a:lnTo>
                  <a:pt x="35586" y="137196"/>
                </a:lnTo>
                <a:lnTo>
                  <a:pt x="34937" y="181930"/>
                </a:lnTo>
                <a:lnTo>
                  <a:pt x="32887" y="225476"/>
                </a:lnTo>
                <a:lnTo>
                  <a:pt x="34872" y="270547"/>
                </a:lnTo>
                <a:lnTo>
                  <a:pt x="33239" y="315843"/>
                </a:lnTo>
                <a:lnTo>
                  <a:pt x="31808" y="358514"/>
                </a:lnTo>
                <a:lnTo>
                  <a:pt x="36173" y="401524"/>
                </a:lnTo>
                <a:lnTo>
                  <a:pt x="38025" y="445250"/>
                </a:lnTo>
                <a:lnTo>
                  <a:pt x="39781" y="491572"/>
                </a:lnTo>
                <a:lnTo>
                  <a:pt x="43730" y="537959"/>
                </a:lnTo>
                <a:lnTo>
                  <a:pt x="44431" y="584154"/>
                </a:lnTo>
                <a:lnTo>
                  <a:pt x="45389" y="609844"/>
                </a:lnTo>
                <a:lnTo>
                  <a:pt x="47494" y="640678"/>
                </a:lnTo>
                <a:lnTo>
                  <a:pt x="46667" y="659893"/>
                </a:lnTo>
                <a:lnTo>
                  <a:pt x="42628" y="703590"/>
                </a:lnTo>
                <a:lnTo>
                  <a:pt x="48369" y="749278"/>
                </a:lnTo>
                <a:lnTo>
                  <a:pt x="51020" y="754703"/>
                </a:lnTo>
                <a:lnTo>
                  <a:pt x="52005" y="756077"/>
                </a:lnTo>
                <a:lnTo>
                  <a:pt x="58448" y="759696"/>
                </a:lnTo>
                <a:lnTo>
                  <a:pt x="65374" y="761317"/>
                </a:lnTo>
                <a:lnTo>
                  <a:pt x="112152" y="764531"/>
                </a:lnTo>
                <a:lnTo>
                  <a:pt x="130576" y="767777"/>
                </a:lnTo>
                <a:lnTo>
                  <a:pt x="172922" y="770841"/>
                </a:lnTo>
                <a:lnTo>
                  <a:pt x="215398" y="771465"/>
                </a:lnTo>
                <a:lnTo>
                  <a:pt x="260998" y="771520"/>
                </a:lnTo>
                <a:lnTo>
                  <a:pt x="304049" y="771524"/>
                </a:lnTo>
                <a:lnTo>
                  <a:pt x="345515" y="769839"/>
                </a:lnTo>
                <a:lnTo>
                  <a:pt x="383685" y="770826"/>
                </a:lnTo>
                <a:lnTo>
                  <a:pt x="425995" y="771433"/>
                </a:lnTo>
                <a:lnTo>
                  <a:pt x="471409" y="771513"/>
                </a:lnTo>
                <a:lnTo>
                  <a:pt x="517627" y="774037"/>
                </a:lnTo>
                <a:lnTo>
                  <a:pt x="563792" y="774613"/>
                </a:lnTo>
                <a:lnTo>
                  <a:pt x="606856" y="774688"/>
                </a:lnTo>
                <a:lnTo>
                  <a:pt x="653941" y="777211"/>
                </a:lnTo>
                <a:lnTo>
                  <a:pt x="694867" y="779970"/>
                </a:lnTo>
                <a:lnTo>
                  <a:pt x="739201" y="782593"/>
                </a:lnTo>
                <a:lnTo>
                  <a:pt x="777582" y="784951"/>
                </a:lnTo>
                <a:lnTo>
                  <a:pt x="820150" y="786916"/>
                </a:lnTo>
                <a:lnTo>
                  <a:pt x="858980" y="788277"/>
                </a:lnTo>
                <a:lnTo>
                  <a:pt x="905824" y="790373"/>
                </a:lnTo>
                <a:lnTo>
                  <a:pt x="950484" y="793070"/>
                </a:lnTo>
                <a:lnTo>
                  <a:pt x="993157" y="793660"/>
                </a:lnTo>
                <a:lnTo>
                  <a:pt x="1039038" y="793745"/>
                </a:lnTo>
                <a:lnTo>
                  <a:pt x="1082170" y="791568"/>
                </a:lnTo>
                <a:lnTo>
                  <a:pt x="1128134" y="786673"/>
                </a:lnTo>
                <a:lnTo>
                  <a:pt x="1163680" y="781140"/>
                </a:lnTo>
                <a:lnTo>
                  <a:pt x="1162050" y="7810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SMARTInkShape-1175">
            <a:extLst>
              <a:ext uri="{FF2B5EF4-FFF2-40B4-BE49-F238E27FC236}">
                <a16:creationId xmlns:a16="http://schemas.microsoft.com/office/drawing/2014/main" xmlns="" id="{A188996F-3AE9-47B5-A508-16D3C67CAA3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178300" y="2482850"/>
            <a:ext cx="6351" cy="3176"/>
          </a:xfrm>
          <a:custGeom>
            <a:avLst/>
            <a:gdLst/>
            <a:ahLst/>
            <a:cxnLst/>
            <a:rect l="0" t="0" r="0" b="0"/>
            <a:pathLst>
              <a:path w="6351" h="3176">
                <a:moveTo>
                  <a:pt x="0" y="0"/>
                </a:moveTo>
                <a:lnTo>
                  <a:pt x="0" y="0"/>
                </a:lnTo>
                <a:lnTo>
                  <a:pt x="0" y="3044"/>
                </a:lnTo>
                <a:lnTo>
                  <a:pt x="6350" y="3175"/>
                </a:lnTo>
              </a:path>
            </a:pathLst>
          </a:cu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SMARTInkShape-Group665">
            <a:extLst>
              <a:ext uri="{FF2B5EF4-FFF2-40B4-BE49-F238E27FC236}">
                <a16:creationId xmlns:a16="http://schemas.microsoft.com/office/drawing/2014/main" xmlns="" id="{F71301CF-164E-4A66-A4EF-72A787EBB239}"/>
              </a:ext>
            </a:extLst>
          </p:cNvPr>
          <p:cNvGrpSpPr/>
          <p:nvPr/>
        </p:nvGrpSpPr>
        <p:grpSpPr>
          <a:xfrm>
            <a:off x="4206875" y="2474671"/>
            <a:ext cx="1244570" cy="877129"/>
            <a:chOff x="4206875" y="2474671"/>
            <a:chExt cx="1244570" cy="877129"/>
          </a:xfrm>
        </p:grpSpPr>
        <p:sp>
          <p:nvSpPr>
            <p:cNvPr id="16" name="SMARTInkShape-1176">
              <a:extLst>
                <a:ext uri="{FF2B5EF4-FFF2-40B4-BE49-F238E27FC236}">
                  <a16:creationId xmlns:a16="http://schemas.microsoft.com/office/drawing/2014/main" xmlns="" id="{C960AB5B-413A-4D63-969E-801680B43899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4206875" y="2474671"/>
              <a:ext cx="1244570" cy="877129"/>
            </a:xfrm>
            <a:custGeom>
              <a:avLst/>
              <a:gdLst/>
              <a:ahLst/>
              <a:cxnLst/>
              <a:rect l="0" t="0" r="0" b="0"/>
              <a:pathLst>
                <a:path w="1244570" h="877129">
                  <a:moveTo>
                    <a:pt x="0" y="1829"/>
                  </a:moveTo>
                  <a:lnTo>
                    <a:pt x="0" y="1829"/>
                  </a:lnTo>
                  <a:lnTo>
                    <a:pt x="0" y="0"/>
                  </a:lnTo>
                  <a:lnTo>
                    <a:pt x="0" y="4871"/>
                  </a:lnTo>
                  <a:lnTo>
                    <a:pt x="24190" y="12940"/>
                  </a:lnTo>
                  <a:lnTo>
                    <a:pt x="67481" y="19993"/>
                  </a:lnTo>
                  <a:lnTo>
                    <a:pt x="108820" y="23561"/>
                  </a:lnTo>
                  <a:lnTo>
                    <a:pt x="151683" y="26502"/>
                  </a:lnTo>
                  <a:lnTo>
                    <a:pt x="198608" y="27165"/>
                  </a:lnTo>
                  <a:lnTo>
                    <a:pt x="244216" y="24710"/>
                  </a:lnTo>
                  <a:lnTo>
                    <a:pt x="288930" y="24140"/>
                  </a:lnTo>
                  <a:lnTo>
                    <a:pt x="335301" y="22380"/>
                  </a:lnTo>
                  <a:lnTo>
                    <a:pt x="378427" y="21175"/>
                  </a:lnTo>
                  <a:lnTo>
                    <a:pt x="422912" y="19233"/>
                  </a:lnTo>
                  <a:lnTo>
                    <a:pt x="466839" y="17905"/>
                  </a:lnTo>
                  <a:lnTo>
                    <a:pt x="510511" y="17731"/>
                  </a:lnTo>
                  <a:lnTo>
                    <a:pt x="555886" y="17709"/>
                  </a:lnTo>
                  <a:lnTo>
                    <a:pt x="596285" y="16019"/>
                  </a:lnTo>
                  <a:lnTo>
                    <a:pt x="642561" y="14823"/>
                  </a:lnTo>
                  <a:lnTo>
                    <a:pt x="687512" y="14555"/>
                  </a:lnTo>
                  <a:lnTo>
                    <a:pt x="731843" y="14534"/>
                  </a:lnTo>
                  <a:lnTo>
                    <a:pt x="777627" y="16712"/>
                  </a:lnTo>
                  <a:lnTo>
                    <a:pt x="816200" y="18449"/>
                  </a:lnTo>
                  <a:lnTo>
                    <a:pt x="861121" y="20559"/>
                  </a:lnTo>
                  <a:lnTo>
                    <a:pt x="904017" y="22522"/>
                  </a:lnTo>
                  <a:lnTo>
                    <a:pt x="951590" y="26365"/>
                  </a:lnTo>
                  <a:lnTo>
                    <a:pt x="996321" y="26762"/>
                  </a:lnTo>
                  <a:lnTo>
                    <a:pt x="1040119" y="24480"/>
                  </a:lnTo>
                  <a:lnTo>
                    <a:pt x="1080765" y="24110"/>
                  </a:lnTo>
                  <a:lnTo>
                    <a:pt x="1125633" y="24059"/>
                  </a:lnTo>
                  <a:lnTo>
                    <a:pt x="1167706" y="25740"/>
                  </a:lnTo>
                  <a:lnTo>
                    <a:pt x="1214469" y="27171"/>
                  </a:lnTo>
                  <a:lnTo>
                    <a:pt x="1234532" y="29959"/>
                  </a:lnTo>
                  <a:lnTo>
                    <a:pt x="1243391" y="33099"/>
                  </a:lnTo>
                  <a:lnTo>
                    <a:pt x="1243794" y="33612"/>
                  </a:lnTo>
                  <a:lnTo>
                    <a:pt x="1244242" y="35122"/>
                  </a:lnTo>
                  <a:lnTo>
                    <a:pt x="1244569" y="41030"/>
                  </a:lnTo>
                  <a:lnTo>
                    <a:pt x="1242906" y="45860"/>
                  </a:lnTo>
                  <a:lnTo>
                    <a:pt x="1231893" y="72768"/>
                  </a:lnTo>
                  <a:lnTo>
                    <a:pt x="1225354" y="115452"/>
                  </a:lnTo>
                  <a:lnTo>
                    <a:pt x="1222415" y="156962"/>
                  </a:lnTo>
                  <a:lnTo>
                    <a:pt x="1217347" y="200684"/>
                  </a:lnTo>
                  <a:lnTo>
                    <a:pt x="1211424" y="243947"/>
                  </a:lnTo>
                  <a:lnTo>
                    <a:pt x="1204091" y="289934"/>
                  </a:lnTo>
                  <a:lnTo>
                    <a:pt x="1196366" y="329456"/>
                  </a:lnTo>
                  <a:lnTo>
                    <a:pt x="1191292" y="374733"/>
                  </a:lnTo>
                  <a:lnTo>
                    <a:pt x="1188200" y="421261"/>
                  </a:lnTo>
                  <a:lnTo>
                    <a:pt x="1185367" y="464430"/>
                  </a:lnTo>
                  <a:lnTo>
                    <a:pt x="1184419" y="502130"/>
                  </a:lnTo>
                  <a:lnTo>
                    <a:pt x="1184303" y="545729"/>
                  </a:lnTo>
                  <a:lnTo>
                    <a:pt x="1185964" y="587956"/>
                  </a:lnTo>
                  <a:lnTo>
                    <a:pt x="1191739" y="634262"/>
                  </a:lnTo>
                  <a:lnTo>
                    <a:pt x="1198038" y="677600"/>
                  </a:lnTo>
                  <a:lnTo>
                    <a:pt x="1209479" y="723858"/>
                  </a:lnTo>
                  <a:lnTo>
                    <a:pt x="1221708" y="769551"/>
                  </a:lnTo>
                  <a:lnTo>
                    <a:pt x="1238725" y="814832"/>
                  </a:lnTo>
                  <a:lnTo>
                    <a:pt x="1244088" y="840786"/>
                  </a:lnTo>
                  <a:lnTo>
                    <a:pt x="1243432" y="844834"/>
                  </a:lnTo>
                  <a:lnTo>
                    <a:pt x="1242020" y="849096"/>
                  </a:lnTo>
                  <a:lnTo>
                    <a:pt x="1241151" y="854785"/>
                  </a:lnTo>
                  <a:lnTo>
                    <a:pt x="1238927" y="859067"/>
                  </a:lnTo>
                  <a:lnTo>
                    <a:pt x="1238702" y="860129"/>
                  </a:lnTo>
                  <a:lnTo>
                    <a:pt x="1236698" y="863310"/>
                  </a:lnTo>
                  <a:lnTo>
                    <a:pt x="1234856" y="864487"/>
                  </a:lnTo>
                  <a:lnTo>
                    <a:pt x="1230894" y="865150"/>
                  </a:lnTo>
                  <a:lnTo>
                    <a:pt x="1185572" y="867942"/>
                  </a:lnTo>
                  <a:lnTo>
                    <a:pt x="1142761" y="868592"/>
                  </a:lnTo>
                  <a:lnTo>
                    <a:pt x="1100652" y="871583"/>
                  </a:lnTo>
                  <a:lnTo>
                    <a:pt x="1058005" y="871767"/>
                  </a:lnTo>
                  <a:lnTo>
                    <a:pt x="1013388" y="873961"/>
                  </a:lnTo>
                  <a:lnTo>
                    <a:pt x="965965" y="874867"/>
                  </a:lnTo>
                  <a:lnTo>
                    <a:pt x="918477" y="877128"/>
                  </a:lnTo>
                  <a:lnTo>
                    <a:pt x="876517" y="875859"/>
                  </a:lnTo>
                  <a:lnTo>
                    <a:pt x="832647" y="875033"/>
                  </a:lnTo>
                  <a:lnTo>
                    <a:pt x="787580" y="874608"/>
                  </a:lnTo>
                  <a:lnTo>
                    <a:pt x="742371" y="871721"/>
                  </a:lnTo>
                  <a:lnTo>
                    <a:pt x="702309" y="867399"/>
                  </a:lnTo>
                  <a:lnTo>
                    <a:pt x="655627" y="860662"/>
                  </a:lnTo>
                  <a:lnTo>
                    <a:pt x="611951" y="854571"/>
                  </a:lnTo>
                  <a:lnTo>
                    <a:pt x="569663" y="848599"/>
                  </a:lnTo>
                  <a:lnTo>
                    <a:pt x="525707" y="842101"/>
                  </a:lnTo>
                  <a:lnTo>
                    <a:pt x="479297" y="835179"/>
                  </a:lnTo>
                  <a:lnTo>
                    <a:pt x="432930" y="831276"/>
                  </a:lnTo>
                  <a:lnTo>
                    <a:pt x="387419" y="825540"/>
                  </a:lnTo>
                  <a:lnTo>
                    <a:pt x="342227" y="821741"/>
                  </a:lnTo>
                  <a:lnTo>
                    <a:pt x="296601" y="817843"/>
                  </a:lnTo>
                  <a:lnTo>
                    <a:pt x="254944" y="812423"/>
                  </a:lnTo>
                  <a:lnTo>
                    <a:pt x="211891" y="807612"/>
                  </a:lnTo>
                  <a:lnTo>
                    <a:pt x="167836" y="801615"/>
                  </a:lnTo>
                  <a:lnTo>
                    <a:pt x="120313" y="793581"/>
                  </a:lnTo>
                  <a:lnTo>
                    <a:pt x="108791" y="793106"/>
                  </a:lnTo>
                  <a:lnTo>
                    <a:pt x="91861" y="795668"/>
                  </a:lnTo>
                  <a:lnTo>
                    <a:pt x="85725" y="79875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SMARTInkShape-1177">
              <a:extLst>
                <a:ext uri="{FF2B5EF4-FFF2-40B4-BE49-F238E27FC236}">
                  <a16:creationId xmlns:a16="http://schemas.microsoft.com/office/drawing/2014/main" xmlns="" id="{9F5F38C8-8FE1-42F0-A9C6-ED5E7EE323B0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4670425" y="2759075"/>
              <a:ext cx="237838" cy="342901"/>
            </a:xfrm>
            <a:custGeom>
              <a:avLst/>
              <a:gdLst/>
              <a:ahLst/>
              <a:cxnLst/>
              <a:rect l="0" t="0" r="0" b="0"/>
              <a:pathLst>
                <a:path w="237838" h="342901">
                  <a:moveTo>
                    <a:pt x="0" y="0"/>
                  </a:moveTo>
                  <a:lnTo>
                    <a:pt x="0" y="0"/>
                  </a:lnTo>
                  <a:lnTo>
                    <a:pt x="0" y="2734"/>
                  </a:lnTo>
                  <a:lnTo>
                    <a:pt x="11572" y="10289"/>
                  </a:lnTo>
                  <a:lnTo>
                    <a:pt x="40117" y="18726"/>
                  </a:lnTo>
                  <a:lnTo>
                    <a:pt x="83069" y="22325"/>
                  </a:lnTo>
                  <a:lnTo>
                    <a:pt x="129141" y="24793"/>
                  </a:lnTo>
                  <a:lnTo>
                    <a:pt x="174598" y="23165"/>
                  </a:lnTo>
                  <a:lnTo>
                    <a:pt x="218271" y="17843"/>
                  </a:lnTo>
                  <a:lnTo>
                    <a:pt x="233206" y="15193"/>
                  </a:lnTo>
                  <a:lnTo>
                    <a:pt x="237837" y="12846"/>
                  </a:lnTo>
                  <a:lnTo>
                    <a:pt x="198493" y="54873"/>
                  </a:lnTo>
                  <a:lnTo>
                    <a:pt x="174389" y="96415"/>
                  </a:lnTo>
                  <a:lnTo>
                    <a:pt x="151659" y="139588"/>
                  </a:lnTo>
                  <a:lnTo>
                    <a:pt x="130217" y="187066"/>
                  </a:lnTo>
                  <a:lnTo>
                    <a:pt x="107538" y="233152"/>
                  </a:lnTo>
                  <a:lnTo>
                    <a:pt x="87341" y="275577"/>
                  </a:lnTo>
                  <a:lnTo>
                    <a:pt x="70868" y="322007"/>
                  </a:lnTo>
                  <a:lnTo>
                    <a:pt x="69479" y="330204"/>
                  </a:lnTo>
                  <a:lnTo>
                    <a:pt x="69333" y="335846"/>
                  </a:lnTo>
                  <a:lnTo>
                    <a:pt x="66675" y="3429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SMARTInkShape-1178">
              <a:extLst>
                <a:ext uri="{FF2B5EF4-FFF2-40B4-BE49-F238E27FC236}">
                  <a16:creationId xmlns:a16="http://schemas.microsoft.com/office/drawing/2014/main" xmlns="" id="{EC657D99-924D-406B-97F3-79EA1A427211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4676775" y="2933700"/>
              <a:ext cx="276226" cy="53976"/>
            </a:xfrm>
            <a:custGeom>
              <a:avLst/>
              <a:gdLst/>
              <a:ahLst/>
              <a:cxnLst/>
              <a:rect l="0" t="0" r="0" b="0"/>
              <a:pathLst>
                <a:path w="276226" h="53976">
                  <a:moveTo>
                    <a:pt x="0" y="0"/>
                  </a:moveTo>
                  <a:lnTo>
                    <a:pt x="0" y="0"/>
                  </a:lnTo>
                  <a:lnTo>
                    <a:pt x="40982" y="11029"/>
                  </a:lnTo>
                  <a:lnTo>
                    <a:pt x="76658" y="17602"/>
                  </a:lnTo>
                  <a:lnTo>
                    <a:pt x="123676" y="26168"/>
                  </a:lnTo>
                  <a:lnTo>
                    <a:pt x="167996" y="34604"/>
                  </a:lnTo>
                  <a:lnTo>
                    <a:pt x="215179" y="41734"/>
                  </a:lnTo>
                  <a:lnTo>
                    <a:pt x="258130" y="49832"/>
                  </a:lnTo>
                  <a:lnTo>
                    <a:pt x="276225" y="5397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SMARTInkShape-Group666">
            <a:extLst>
              <a:ext uri="{FF2B5EF4-FFF2-40B4-BE49-F238E27FC236}">
                <a16:creationId xmlns:a16="http://schemas.microsoft.com/office/drawing/2014/main" xmlns="" id="{C723EE7A-3104-4EE8-B550-D80A8615DCB1}"/>
              </a:ext>
            </a:extLst>
          </p:cNvPr>
          <p:cNvGrpSpPr/>
          <p:nvPr/>
        </p:nvGrpSpPr>
        <p:grpSpPr>
          <a:xfrm>
            <a:off x="2089150" y="3311525"/>
            <a:ext cx="3395041" cy="965201"/>
            <a:chOff x="2089150" y="3311525"/>
            <a:chExt cx="3395041" cy="965201"/>
          </a:xfrm>
        </p:grpSpPr>
        <p:sp>
          <p:nvSpPr>
            <p:cNvPr id="20" name="SMARTInkShape-1179">
              <a:extLst>
                <a:ext uri="{FF2B5EF4-FFF2-40B4-BE49-F238E27FC236}">
                  <a16:creationId xmlns:a16="http://schemas.microsoft.com/office/drawing/2014/main" xmlns="" id="{8B2449F8-3A41-4A9F-9F30-1930D0F4BC94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3432175" y="3924300"/>
              <a:ext cx="23967" cy="210982"/>
            </a:xfrm>
            <a:custGeom>
              <a:avLst/>
              <a:gdLst/>
              <a:ahLst/>
              <a:cxnLst/>
              <a:rect l="0" t="0" r="0" b="0"/>
              <a:pathLst>
                <a:path w="23967" h="210982">
                  <a:moveTo>
                    <a:pt x="0" y="0"/>
                  </a:moveTo>
                  <a:lnTo>
                    <a:pt x="0" y="0"/>
                  </a:lnTo>
                  <a:lnTo>
                    <a:pt x="4419" y="0"/>
                  </a:lnTo>
                  <a:lnTo>
                    <a:pt x="5063" y="353"/>
                  </a:lnTo>
                  <a:lnTo>
                    <a:pt x="5492" y="941"/>
                  </a:lnTo>
                  <a:lnTo>
                    <a:pt x="5969" y="2535"/>
                  </a:lnTo>
                  <a:lnTo>
                    <a:pt x="6181" y="4419"/>
                  </a:lnTo>
                  <a:lnTo>
                    <a:pt x="7215" y="6433"/>
                  </a:lnTo>
                  <a:lnTo>
                    <a:pt x="9069" y="8914"/>
                  </a:lnTo>
                  <a:lnTo>
                    <a:pt x="9390" y="11030"/>
                  </a:lnTo>
                  <a:lnTo>
                    <a:pt x="9513" y="58204"/>
                  </a:lnTo>
                  <a:lnTo>
                    <a:pt x="14940" y="104665"/>
                  </a:lnTo>
                  <a:lnTo>
                    <a:pt x="18643" y="150959"/>
                  </a:lnTo>
                  <a:lnTo>
                    <a:pt x="20720" y="196564"/>
                  </a:lnTo>
                  <a:lnTo>
                    <a:pt x="22280" y="208801"/>
                  </a:lnTo>
                  <a:lnTo>
                    <a:pt x="22968" y="210109"/>
                  </a:lnTo>
                  <a:lnTo>
                    <a:pt x="23778" y="210981"/>
                  </a:lnTo>
                  <a:lnTo>
                    <a:pt x="23966" y="210857"/>
                  </a:lnTo>
                  <a:lnTo>
                    <a:pt x="22225" y="20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SMARTInkShape-1180">
              <a:extLst>
                <a:ext uri="{FF2B5EF4-FFF2-40B4-BE49-F238E27FC236}">
                  <a16:creationId xmlns:a16="http://schemas.microsoft.com/office/drawing/2014/main" xmlns="" id="{0B8D29E0-FAEF-47C6-9B77-9D0CF8BC5EFB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746752" y="3783797"/>
              <a:ext cx="204558" cy="361778"/>
            </a:xfrm>
            <a:custGeom>
              <a:avLst/>
              <a:gdLst/>
              <a:ahLst/>
              <a:cxnLst/>
              <a:rect l="0" t="0" r="0" b="0"/>
              <a:pathLst>
                <a:path w="204558" h="361778">
                  <a:moveTo>
                    <a:pt x="158498" y="19853"/>
                  </a:moveTo>
                  <a:lnTo>
                    <a:pt x="158498" y="19853"/>
                  </a:lnTo>
                  <a:lnTo>
                    <a:pt x="158145" y="16613"/>
                  </a:lnTo>
                  <a:lnTo>
                    <a:pt x="155963" y="10426"/>
                  </a:lnTo>
                  <a:lnTo>
                    <a:pt x="155044" y="9335"/>
                  </a:lnTo>
                  <a:lnTo>
                    <a:pt x="149154" y="4147"/>
                  </a:lnTo>
                  <a:lnTo>
                    <a:pt x="129789" y="0"/>
                  </a:lnTo>
                  <a:lnTo>
                    <a:pt x="105999" y="2421"/>
                  </a:lnTo>
                  <a:lnTo>
                    <a:pt x="81100" y="11275"/>
                  </a:lnTo>
                  <a:lnTo>
                    <a:pt x="54617" y="34928"/>
                  </a:lnTo>
                  <a:lnTo>
                    <a:pt x="24865" y="76803"/>
                  </a:lnTo>
                  <a:lnTo>
                    <a:pt x="9933" y="115247"/>
                  </a:lnTo>
                  <a:lnTo>
                    <a:pt x="1664" y="153248"/>
                  </a:lnTo>
                  <a:lnTo>
                    <a:pt x="0" y="199327"/>
                  </a:lnTo>
                  <a:lnTo>
                    <a:pt x="7629" y="245254"/>
                  </a:lnTo>
                  <a:lnTo>
                    <a:pt x="20786" y="280002"/>
                  </a:lnTo>
                  <a:lnTo>
                    <a:pt x="54587" y="327060"/>
                  </a:lnTo>
                  <a:lnTo>
                    <a:pt x="83292" y="346935"/>
                  </a:lnTo>
                  <a:lnTo>
                    <a:pt x="104935" y="355871"/>
                  </a:lnTo>
                  <a:lnTo>
                    <a:pt x="142704" y="361777"/>
                  </a:lnTo>
                  <a:lnTo>
                    <a:pt x="161697" y="360778"/>
                  </a:lnTo>
                  <a:lnTo>
                    <a:pt x="179044" y="354877"/>
                  </a:lnTo>
                  <a:lnTo>
                    <a:pt x="191985" y="344741"/>
                  </a:lnTo>
                  <a:lnTo>
                    <a:pt x="200837" y="327744"/>
                  </a:lnTo>
                  <a:lnTo>
                    <a:pt x="204557" y="313809"/>
                  </a:lnTo>
                  <a:lnTo>
                    <a:pt x="198562" y="284346"/>
                  </a:lnTo>
                  <a:lnTo>
                    <a:pt x="194414" y="273930"/>
                  </a:lnTo>
                  <a:lnTo>
                    <a:pt x="172622" y="250663"/>
                  </a:lnTo>
                  <a:lnTo>
                    <a:pt x="131228" y="220380"/>
                  </a:lnTo>
                  <a:lnTo>
                    <a:pt x="100784" y="207440"/>
                  </a:lnTo>
                  <a:lnTo>
                    <a:pt x="75079" y="207217"/>
                  </a:lnTo>
                  <a:lnTo>
                    <a:pt x="65684" y="208724"/>
                  </a:lnTo>
                  <a:lnTo>
                    <a:pt x="40472" y="226364"/>
                  </a:lnTo>
                  <a:lnTo>
                    <a:pt x="32429" y="234402"/>
                  </a:lnTo>
                  <a:lnTo>
                    <a:pt x="25620" y="254991"/>
                  </a:lnTo>
                  <a:lnTo>
                    <a:pt x="26416" y="270291"/>
                  </a:lnTo>
                  <a:lnTo>
                    <a:pt x="30298" y="283559"/>
                  </a:lnTo>
                  <a:lnTo>
                    <a:pt x="41023" y="2992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SMARTInkShape-1181">
              <a:extLst>
                <a:ext uri="{FF2B5EF4-FFF2-40B4-BE49-F238E27FC236}">
                  <a16:creationId xmlns:a16="http://schemas.microsoft.com/office/drawing/2014/main" xmlns="" id="{CEE979E0-F335-4028-B4FD-4463D0DB4290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368675" y="4000500"/>
              <a:ext cx="158751" cy="25401"/>
            </a:xfrm>
            <a:custGeom>
              <a:avLst/>
              <a:gdLst/>
              <a:ahLst/>
              <a:cxnLst/>
              <a:rect l="0" t="0" r="0" b="0"/>
              <a:pathLst>
                <a:path w="158751" h="25401">
                  <a:moveTo>
                    <a:pt x="0" y="0"/>
                  </a:moveTo>
                  <a:lnTo>
                    <a:pt x="0" y="0"/>
                  </a:lnTo>
                  <a:lnTo>
                    <a:pt x="1686" y="1686"/>
                  </a:lnTo>
                  <a:lnTo>
                    <a:pt x="18211" y="5270"/>
                  </a:lnTo>
                  <a:lnTo>
                    <a:pt x="58395" y="13230"/>
                  </a:lnTo>
                  <a:lnTo>
                    <a:pt x="97064" y="18723"/>
                  </a:lnTo>
                  <a:lnTo>
                    <a:pt x="142530" y="24277"/>
                  </a:lnTo>
                  <a:lnTo>
                    <a:pt x="15875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SMARTInkShape-1182">
              <a:extLst>
                <a:ext uri="{FF2B5EF4-FFF2-40B4-BE49-F238E27FC236}">
                  <a16:creationId xmlns:a16="http://schemas.microsoft.com/office/drawing/2014/main" xmlns="" id="{72438D85-1FDB-4705-A693-B1D557AAA22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4343841" y="3990975"/>
              <a:ext cx="40835" cy="203201"/>
            </a:xfrm>
            <a:custGeom>
              <a:avLst/>
              <a:gdLst/>
              <a:ahLst/>
              <a:cxnLst/>
              <a:rect l="0" t="0" r="0" b="0"/>
              <a:pathLst>
                <a:path w="40835" h="203201">
                  <a:moveTo>
                    <a:pt x="2734" y="0"/>
                  </a:moveTo>
                  <a:lnTo>
                    <a:pt x="2734" y="0"/>
                  </a:lnTo>
                  <a:lnTo>
                    <a:pt x="1049" y="1686"/>
                  </a:lnTo>
                  <a:lnTo>
                    <a:pt x="221" y="3454"/>
                  </a:lnTo>
                  <a:lnTo>
                    <a:pt x="0" y="4419"/>
                  </a:lnTo>
                  <a:lnTo>
                    <a:pt x="11210" y="50285"/>
                  </a:lnTo>
                  <a:lnTo>
                    <a:pt x="22330" y="90996"/>
                  </a:lnTo>
                  <a:lnTo>
                    <a:pt x="30267" y="135489"/>
                  </a:lnTo>
                  <a:lnTo>
                    <a:pt x="36971" y="182755"/>
                  </a:lnTo>
                  <a:lnTo>
                    <a:pt x="40834" y="203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SMARTInkShape-1183">
              <a:extLst>
                <a:ext uri="{FF2B5EF4-FFF2-40B4-BE49-F238E27FC236}">
                  <a16:creationId xmlns:a16="http://schemas.microsoft.com/office/drawing/2014/main" xmlns="" id="{B92A7DC6-F57A-45FB-A428-8C7F29CF0173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578350" y="3867271"/>
              <a:ext cx="186414" cy="372489"/>
            </a:xfrm>
            <a:custGeom>
              <a:avLst/>
              <a:gdLst/>
              <a:ahLst/>
              <a:cxnLst/>
              <a:rect l="0" t="0" r="0" b="0"/>
              <a:pathLst>
                <a:path w="186414" h="372489">
                  <a:moveTo>
                    <a:pt x="0" y="18929"/>
                  </a:moveTo>
                  <a:lnTo>
                    <a:pt x="0" y="18929"/>
                  </a:lnTo>
                  <a:lnTo>
                    <a:pt x="0" y="15885"/>
                  </a:lnTo>
                  <a:lnTo>
                    <a:pt x="0" y="17478"/>
                  </a:lnTo>
                  <a:lnTo>
                    <a:pt x="11799" y="25241"/>
                  </a:lnTo>
                  <a:lnTo>
                    <a:pt x="42768" y="35487"/>
                  </a:lnTo>
                  <a:lnTo>
                    <a:pt x="86907" y="30607"/>
                  </a:lnTo>
                  <a:lnTo>
                    <a:pt x="134177" y="17396"/>
                  </a:lnTo>
                  <a:lnTo>
                    <a:pt x="180926" y="799"/>
                  </a:lnTo>
                  <a:lnTo>
                    <a:pt x="186413" y="0"/>
                  </a:lnTo>
                  <a:lnTo>
                    <a:pt x="186364" y="665"/>
                  </a:lnTo>
                  <a:lnTo>
                    <a:pt x="184963" y="5678"/>
                  </a:lnTo>
                  <a:lnTo>
                    <a:pt x="181488" y="23419"/>
                  </a:lnTo>
                  <a:lnTo>
                    <a:pt x="168277" y="65512"/>
                  </a:lnTo>
                  <a:lnTo>
                    <a:pt x="156137" y="101822"/>
                  </a:lnTo>
                  <a:lnTo>
                    <a:pt x="143809" y="143919"/>
                  </a:lnTo>
                  <a:lnTo>
                    <a:pt x="134176" y="183473"/>
                  </a:lnTo>
                  <a:lnTo>
                    <a:pt x="122610" y="228227"/>
                  </a:lnTo>
                  <a:lnTo>
                    <a:pt x="110678" y="271001"/>
                  </a:lnTo>
                  <a:lnTo>
                    <a:pt x="100566" y="312169"/>
                  </a:lnTo>
                  <a:lnTo>
                    <a:pt x="91197" y="356886"/>
                  </a:lnTo>
                  <a:lnTo>
                    <a:pt x="89102" y="372488"/>
                  </a:lnTo>
                  <a:lnTo>
                    <a:pt x="88900" y="371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SMARTInkShape-1184">
              <a:extLst>
                <a:ext uri="{FF2B5EF4-FFF2-40B4-BE49-F238E27FC236}">
                  <a16:creationId xmlns:a16="http://schemas.microsoft.com/office/drawing/2014/main" xmlns="" id="{1DA71917-07AA-4836-9C9E-831F077EBE5F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284715" y="4044989"/>
              <a:ext cx="153936" cy="15837"/>
            </a:xfrm>
            <a:custGeom>
              <a:avLst/>
              <a:gdLst/>
              <a:ahLst/>
              <a:cxnLst/>
              <a:rect l="0" t="0" r="0" b="0"/>
              <a:pathLst>
                <a:path w="153936" h="15837">
                  <a:moveTo>
                    <a:pt x="4710" y="3136"/>
                  </a:moveTo>
                  <a:lnTo>
                    <a:pt x="4710" y="3136"/>
                  </a:lnTo>
                  <a:lnTo>
                    <a:pt x="4710" y="1450"/>
                  </a:lnTo>
                  <a:lnTo>
                    <a:pt x="4357" y="954"/>
                  </a:lnTo>
                  <a:lnTo>
                    <a:pt x="3769" y="623"/>
                  </a:lnTo>
                  <a:lnTo>
                    <a:pt x="0" y="48"/>
                  </a:lnTo>
                  <a:lnTo>
                    <a:pt x="618" y="0"/>
                  </a:lnTo>
                  <a:lnTo>
                    <a:pt x="923" y="340"/>
                  </a:lnTo>
                  <a:lnTo>
                    <a:pt x="1263" y="1658"/>
                  </a:lnTo>
                  <a:lnTo>
                    <a:pt x="2059" y="2151"/>
                  </a:lnTo>
                  <a:lnTo>
                    <a:pt x="8423" y="3078"/>
                  </a:lnTo>
                  <a:lnTo>
                    <a:pt x="47620" y="9867"/>
                  </a:lnTo>
                  <a:lnTo>
                    <a:pt x="91914" y="15050"/>
                  </a:lnTo>
                  <a:lnTo>
                    <a:pt x="134880" y="15767"/>
                  </a:lnTo>
                  <a:lnTo>
                    <a:pt x="153935" y="15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SMARTInkShape-1185">
              <a:extLst>
                <a:ext uri="{FF2B5EF4-FFF2-40B4-BE49-F238E27FC236}">
                  <a16:creationId xmlns:a16="http://schemas.microsoft.com/office/drawing/2014/main" xmlns="" id="{01CECF18-8186-4A60-A168-DF1BE28702FC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625975" y="4089400"/>
              <a:ext cx="174626" cy="11952"/>
            </a:xfrm>
            <a:custGeom>
              <a:avLst/>
              <a:gdLst/>
              <a:ahLst/>
              <a:cxnLst/>
              <a:rect l="0" t="0" r="0" b="0"/>
              <a:pathLst>
                <a:path w="174626" h="11952">
                  <a:moveTo>
                    <a:pt x="0" y="0"/>
                  </a:moveTo>
                  <a:lnTo>
                    <a:pt x="0" y="0"/>
                  </a:lnTo>
                  <a:lnTo>
                    <a:pt x="0" y="1686"/>
                  </a:lnTo>
                  <a:lnTo>
                    <a:pt x="6742" y="6105"/>
                  </a:lnTo>
                  <a:lnTo>
                    <a:pt x="22015" y="11031"/>
                  </a:lnTo>
                  <a:lnTo>
                    <a:pt x="59311" y="11951"/>
                  </a:lnTo>
                  <a:lnTo>
                    <a:pt x="99150" y="9310"/>
                  </a:lnTo>
                  <a:lnTo>
                    <a:pt x="174625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SMARTInkShape-1186">
              <a:extLst>
                <a:ext uri="{FF2B5EF4-FFF2-40B4-BE49-F238E27FC236}">
                  <a16:creationId xmlns:a16="http://schemas.microsoft.com/office/drawing/2014/main" xmlns="" id="{442B4FA9-EC13-4C18-8326-5C01F3BE5182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5132440" y="4095750"/>
              <a:ext cx="201561" cy="22226"/>
            </a:xfrm>
            <a:custGeom>
              <a:avLst/>
              <a:gdLst/>
              <a:ahLst/>
              <a:cxnLst/>
              <a:rect l="0" t="0" r="0" b="0"/>
              <a:pathLst>
                <a:path w="201561" h="22226">
                  <a:moveTo>
                    <a:pt x="4710" y="0"/>
                  </a:moveTo>
                  <a:lnTo>
                    <a:pt x="4710" y="0"/>
                  </a:lnTo>
                  <a:lnTo>
                    <a:pt x="3025" y="1686"/>
                  </a:lnTo>
                  <a:lnTo>
                    <a:pt x="1256" y="2513"/>
                  </a:lnTo>
                  <a:lnTo>
                    <a:pt x="291" y="2734"/>
                  </a:lnTo>
                  <a:lnTo>
                    <a:pt x="0" y="2528"/>
                  </a:lnTo>
                  <a:lnTo>
                    <a:pt x="159" y="2038"/>
                  </a:lnTo>
                  <a:lnTo>
                    <a:pt x="618" y="1359"/>
                  </a:lnTo>
                  <a:lnTo>
                    <a:pt x="3009" y="604"/>
                  </a:lnTo>
                  <a:lnTo>
                    <a:pt x="4634" y="403"/>
                  </a:lnTo>
                  <a:lnTo>
                    <a:pt x="22090" y="5788"/>
                  </a:lnTo>
                  <a:lnTo>
                    <a:pt x="26636" y="7869"/>
                  </a:lnTo>
                  <a:lnTo>
                    <a:pt x="53966" y="8789"/>
                  </a:lnTo>
                  <a:lnTo>
                    <a:pt x="92571" y="9551"/>
                  </a:lnTo>
                  <a:lnTo>
                    <a:pt x="135283" y="11610"/>
                  </a:lnTo>
                  <a:lnTo>
                    <a:pt x="179082" y="15927"/>
                  </a:lnTo>
                  <a:lnTo>
                    <a:pt x="201560" y="22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SMARTInkShape-1187">
              <a:extLst>
                <a:ext uri="{FF2B5EF4-FFF2-40B4-BE49-F238E27FC236}">
                  <a16:creationId xmlns:a16="http://schemas.microsoft.com/office/drawing/2014/main" xmlns="" id="{FD160666-3EB4-48DB-8F2E-3970FA523DF6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5105400" y="4267200"/>
              <a:ext cx="196851" cy="9526"/>
            </a:xfrm>
            <a:custGeom>
              <a:avLst/>
              <a:gdLst/>
              <a:ahLst/>
              <a:cxnLst/>
              <a:rect l="0" t="0" r="0" b="0"/>
              <a:pathLst>
                <a:path w="196851" h="9526">
                  <a:moveTo>
                    <a:pt x="0" y="0"/>
                  </a:moveTo>
                  <a:lnTo>
                    <a:pt x="0" y="0"/>
                  </a:lnTo>
                  <a:lnTo>
                    <a:pt x="3371" y="1686"/>
                  </a:lnTo>
                  <a:lnTo>
                    <a:pt x="22357" y="4917"/>
                  </a:lnTo>
                  <a:lnTo>
                    <a:pt x="67940" y="2274"/>
                  </a:lnTo>
                  <a:lnTo>
                    <a:pt x="70694" y="1516"/>
                  </a:lnTo>
                  <a:lnTo>
                    <a:pt x="104797" y="2555"/>
                  </a:lnTo>
                  <a:lnTo>
                    <a:pt x="148882" y="5016"/>
                  </a:lnTo>
                  <a:lnTo>
                    <a:pt x="19685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SMARTInkShape-1188">
              <a:extLst>
                <a:ext uri="{FF2B5EF4-FFF2-40B4-BE49-F238E27FC236}">
                  <a16:creationId xmlns:a16="http://schemas.microsoft.com/office/drawing/2014/main" xmlns="" id="{10E58A2C-F112-471A-9008-F8DCABC214F7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2863850" y="3756064"/>
              <a:ext cx="184151" cy="15837"/>
            </a:xfrm>
            <a:custGeom>
              <a:avLst/>
              <a:gdLst/>
              <a:ahLst/>
              <a:cxnLst/>
              <a:rect l="0" t="0" r="0" b="0"/>
              <a:pathLst>
                <a:path w="184151" h="15837">
                  <a:moveTo>
                    <a:pt x="0" y="3136"/>
                  </a:moveTo>
                  <a:lnTo>
                    <a:pt x="0" y="3136"/>
                  </a:lnTo>
                  <a:lnTo>
                    <a:pt x="7950" y="2783"/>
                  </a:lnTo>
                  <a:lnTo>
                    <a:pt x="18815" y="0"/>
                  </a:lnTo>
                  <a:lnTo>
                    <a:pt x="56221" y="7336"/>
                  </a:lnTo>
                  <a:lnTo>
                    <a:pt x="78956" y="13295"/>
                  </a:lnTo>
                  <a:lnTo>
                    <a:pt x="124818" y="15613"/>
                  </a:lnTo>
                  <a:lnTo>
                    <a:pt x="168605" y="15816"/>
                  </a:lnTo>
                  <a:lnTo>
                    <a:pt x="184150" y="158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SMARTInkShape-1189">
              <a:extLst>
                <a:ext uri="{FF2B5EF4-FFF2-40B4-BE49-F238E27FC236}">
                  <a16:creationId xmlns:a16="http://schemas.microsoft.com/office/drawing/2014/main" xmlns="" id="{9B7D3FDB-E697-4C4F-AEDF-FC4D1048559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2089150" y="3311525"/>
              <a:ext cx="3395041" cy="440780"/>
            </a:xfrm>
            <a:custGeom>
              <a:avLst/>
              <a:gdLst/>
              <a:ahLst/>
              <a:cxnLst/>
              <a:rect l="0" t="0" r="0" b="0"/>
              <a:pathLst>
                <a:path w="3395041" h="440780">
                  <a:moveTo>
                    <a:pt x="0" y="0"/>
                  </a:moveTo>
                  <a:lnTo>
                    <a:pt x="0" y="0"/>
                  </a:lnTo>
                  <a:lnTo>
                    <a:pt x="18606" y="14372"/>
                  </a:lnTo>
                  <a:lnTo>
                    <a:pt x="58128" y="37903"/>
                  </a:lnTo>
                  <a:lnTo>
                    <a:pt x="97147" y="60972"/>
                  </a:lnTo>
                  <a:lnTo>
                    <a:pt x="140989" y="82612"/>
                  </a:lnTo>
                  <a:lnTo>
                    <a:pt x="181164" y="96870"/>
                  </a:lnTo>
                  <a:lnTo>
                    <a:pt x="228363" y="109955"/>
                  </a:lnTo>
                  <a:lnTo>
                    <a:pt x="268864" y="118618"/>
                  </a:lnTo>
                  <a:lnTo>
                    <a:pt x="312518" y="125684"/>
                  </a:lnTo>
                  <a:lnTo>
                    <a:pt x="359032" y="133508"/>
                  </a:lnTo>
                  <a:lnTo>
                    <a:pt x="403066" y="138806"/>
                  </a:lnTo>
                  <a:lnTo>
                    <a:pt x="441866" y="142610"/>
                  </a:lnTo>
                  <a:lnTo>
                    <a:pt x="482172" y="145971"/>
                  </a:lnTo>
                  <a:lnTo>
                    <a:pt x="510985" y="148132"/>
                  </a:lnTo>
                  <a:lnTo>
                    <a:pt x="554365" y="150268"/>
                  </a:lnTo>
                  <a:lnTo>
                    <a:pt x="589167" y="152393"/>
                  </a:lnTo>
                  <a:lnTo>
                    <a:pt x="620627" y="154513"/>
                  </a:lnTo>
                  <a:lnTo>
                    <a:pt x="660480" y="156632"/>
                  </a:lnTo>
                  <a:lnTo>
                    <a:pt x="698418" y="158750"/>
                  </a:lnTo>
                  <a:lnTo>
                    <a:pt x="735858" y="160513"/>
                  </a:lnTo>
                  <a:lnTo>
                    <a:pt x="777192" y="161298"/>
                  </a:lnTo>
                  <a:lnTo>
                    <a:pt x="811791" y="161646"/>
                  </a:lnTo>
                  <a:lnTo>
                    <a:pt x="843043" y="161801"/>
                  </a:lnTo>
                  <a:lnTo>
                    <a:pt x="876924" y="161870"/>
                  </a:lnTo>
                  <a:lnTo>
                    <a:pt x="919602" y="161909"/>
                  </a:lnTo>
                  <a:lnTo>
                    <a:pt x="954106" y="161918"/>
                  </a:lnTo>
                  <a:lnTo>
                    <a:pt x="990608" y="161922"/>
                  </a:lnTo>
                  <a:lnTo>
                    <a:pt x="1034739" y="161571"/>
                  </a:lnTo>
                  <a:lnTo>
                    <a:pt x="1081015" y="159390"/>
                  </a:lnTo>
                  <a:lnTo>
                    <a:pt x="1119734" y="156509"/>
                  </a:lnTo>
                  <a:lnTo>
                    <a:pt x="1164601" y="153316"/>
                  </a:lnTo>
                  <a:lnTo>
                    <a:pt x="1200553" y="152672"/>
                  </a:lnTo>
                  <a:lnTo>
                    <a:pt x="1246836" y="150768"/>
                  </a:lnTo>
                  <a:lnTo>
                    <a:pt x="1291241" y="149682"/>
                  </a:lnTo>
                  <a:lnTo>
                    <a:pt x="1334502" y="147675"/>
                  </a:lnTo>
                  <a:lnTo>
                    <a:pt x="1380873" y="144846"/>
                  </a:lnTo>
                  <a:lnTo>
                    <a:pt x="1412763" y="144692"/>
                  </a:lnTo>
                  <a:lnTo>
                    <a:pt x="1456704" y="146588"/>
                  </a:lnTo>
                  <a:lnTo>
                    <a:pt x="1497122" y="149384"/>
                  </a:lnTo>
                  <a:lnTo>
                    <a:pt x="1543228" y="153490"/>
                  </a:lnTo>
                  <a:lnTo>
                    <a:pt x="1590684" y="160232"/>
                  </a:lnTo>
                  <a:lnTo>
                    <a:pt x="1638122" y="173818"/>
                  </a:lnTo>
                  <a:lnTo>
                    <a:pt x="1681442" y="195420"/>
                  </a:lnTo>
                  <a:lnTo>
                    <a:pt x="1727819" y="227892"/>
                  </a:lnTo>
                  <a:lnTo>
                    <a:pt x="1750198" y="242601"/>
                  </a:lnTo>
                  <a:lnTo>
                    <a:pt x="1751704" y="242873"/>
                  </a:lnTo>
                  <a:lnTo>
                    <a:pt x="1755259" y="242234"/>
                  </a:lnTo>
                  <a:lnTo>
                    <a:pt x="1801563" y="214330"/>
                  </a:lnTo>
                  <a:lnTo>
                    <a:pt x="1843532" y="198246"/>
                  </a:lnTo>
                  <a:lnTo>
                    <a:pt x="1886832" y="184621"/>
                  </a:lnTo>
                  <a:lnTo>
                    <a:pt x="1922643" y="178311"/>
                  </a:lnTo>
                  <a:lnTo>
                    <a:pt x="1967378" y="175717"/>
                  </a:lnTo>
                  <a:lnTo>
                    <a:pt x="2011442" y="175889"/>
                  </a:lnTo>
                  <a:lnTo>
                    <a:pt x="2052720" y="180056"/>
                  </a:lnTo>
                  <a:lnTo>
                    <a:pt x="2097053" y="187053"/>
                  </a:lnTo>
                  <a:lnTo>
                    <a:pt x="2136530" y="196416"/>
                  </a:lnTo>
                  <a:lnTo>
                    <a:pt x="2177742" y="207540"/>
                  </a:lnTo>
                  <a:lnTo>
                    <a:pt x="2221938" y="219068"/>
                  </a:lnTo>
                  <a:lnTo>
                    <a:pt x="2258939" y="228950"/>
                  </a:lnTo>
                  <a:lnTo>
                    <a:pt x="2297620" y="240463"/>
                  </a:lnTo>
                  <a:lnTo>
                    <a:pt x="2343838" y="255716"/>
                  </a:lnTo>
                  <a:lnTo>
                    <a:pt x="2380866" y="268502"/>
                  </a:lnTo>
                  <a:lnTo>
                    <a:pt x="2421822" y="283989"/>
                  </a:lnTo>
                  <a:lnTo>
                    <a:pt x="2464850" y="298102"/>
                  </a:lnTo>
                  <a:lnTo>
                    <a:pt x="2509359" y="312022"/>
                  </a:lnTo>
                  <a:lnTo>
                    <a:pt x="2547032" y="323167"/>
                  </a:lnTo>
                  <a:lnTo>
                    <a:pt x="2593051" y="336415"/>
                  </a:lnTo>
                  <a:lnTo>
                    <a:pt x="2639092" y="349929"/>
                  </a:lnTo>
                  <a:lnTo>
                    <a:pt x="2682092" y="363131"/>
                  </a:lnTo>
                  <a:lnTo>
                    <a:pt x="2718470" y="374059"/>
                  </a:lnTo>
                  <a:lnTo>
                    <a:pt x="2765349" y="387233"/>
                  </a:lnTo>
                  <a:lnTo>
                    <a:pt x="2805972" y="397781"/>
                  </a:lnTo>
                  <a:lnTo>
                    <a:pt x="2849406" y="407962"/>
                  </a:lnTo>
                  <a:lnTo>
                    <a:pt x="2895686" y="419409"/>
                  </a:lnTo>
                  <a:lnTo>
                    <a:pt x="2940211" y="427144"/>
                  </a:lnTo>
                  <a:lnTo>
                    <a:pt x="2982588" y="433047"/>
                  </a:lnTo>
                  <a:lnTo>
                    <a:pt x="3017987" y="437175"/>
                  </a:lnTo>
                  <a:lnTo>
                    <a:pt x="3058745" y="440095"/>
                  </a:lnTo>
                  <a:lnTo>
                    <a:pt x="3091934" y="440779"/>
                  </a:lnTo>
                  <a:lnTo>
                    <a:pt x="3126793" y="440729"/>
                  </a:lnTo>
                  <a:lnTo>
                    <a:pt x="3166165" y="437660"/>
                  </a:lnTo>
                  <a:lnTo>
                    <a:pt x="3200119" y="431817"/>
                  </a:lnTo>
                  <a:lnTo>
                    <a:pt x="3243434" y="418909"/>
                  </a:lnTo>
                  <a:lnTo>
                    <a:pt x="3287750" y="396680"/>
                  </a:lnTo>
                  <a:lnTo>
                    <a:pt x="3326458" y="361902"/>
                  </a:lnTo>
                  <a:lnTo>
                    <a:pt x="3362332" y="317233"/>
                  </a:lnTo>
                  <a:lnTo>
                    <a:pt x="3375968" y="297352"/>
                  </a:lnTo>
                  <a:lnTo>
                    <a:pt x="3387723" y="261181"/>
                  </a:lnTo>
                  <a:lnTo>
                    <a:pt x="3395040" y="215807"/>
                  </a:lnTo>
                  <a:lnTo>
                    <a:pt x="3394322" y="174647"/>
                  </a:lnTo>
                  <a:lnTo>
                    <a:pt x="3390778" y="162872"/>
                  </a:lnTo>
                  <a:lnTo>
                    <a:pt x="338455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SMARTInkShape-1190">
              <a:extLst>
                <a:ext uri="{FF2B5EF4-FFF2-40B4-BE49-F238E27FC236}">
                  <a16:creationId xmlns:a16="http://schemas.microsoft.com/office/drawing/2014/main" xmlns="" id="{50959032-14BD-494D-9932-DB1FABDC2457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2854986" y="3740150"/>
              <a:ext cx="262887" cy="371753"/>
            </a:xfrm>
            <a:custGeom>
              <a:avLst/>
              <a:gdLst/>
              <a:ahLst/>
              <a:cxnLst/>
              <a:rect l="0" t="0" r="0" b="0"/>
              <a:pathLst>
                <a:path w="262887" h="371753">
                  <a:moveTo>
                    <a:pt x="5689" y="0"/>
                  </a:moveTo>
                  <a:lnTo>
                    <a:pt x="5689" y="0"/>
                  </a:lnTo>
                  <a:lnTo>
                    <a:pt x="5689" y="1686"/>
                  </a:lnTo>
                  <a:lnTo>
                    <a:pt x="6042" y="2182"/>
                  </a:lnTo>
                  <a:lnTo>
                    <a:pt x="6630" y="2513"/>
                  </a:lnTo>
                  <a:lnTo>
                    <a:pt x="7375" y="2734"/>
                  </a:lnTo>
                  <a:lnTo>
                    <a:pt x="9143" y="4861"/>
                  </a:lnTo>
                  <a:lnTo>
                    <a:pt x="13152" y="10289"/>
                  </a:lnTo>
                  <a:lnTo>
                    <a:pt x="15161" y="27858"/>
                  </a:lnTo>
                  <a:lnTo>
                    <a:pt x="13513" y="30048"/>
                  </a:lnTo>
                  <a:lnTo>
                    <a:pt x="5016" y="74518"/>
                  </a:lnTo>
                  <a:lnTo>
                    <a:pt x="0" y="115838"/>
                  </a:lnTo>
                  <a:lnTo>
                    <a:pt x="2438" y="162227"/>
                  </a:lnTo>
                  <a:lnTo>
                    <a:pt x="2480" y="165352"/>
                  </a:lnTo>
                  <a:lnTo>
                    <a:pt x="2844" y="166326"/>
                  </a:lnTo>
                  <a:lnTo>
                    <a:pt x="3440" y="166975"/>
                  </a:lnTo>
                  <a:lnTo>
                    <a:pt x="5245" y="168018"/>
                  </a:lnTo>
                  <a:lnTo>
                    <a:pt x="12538" y="159762"/>
                  </a:lnTo>
                  <a:lnTo>
                    <a:pt x="50875" y="134943"/>
                  </a:lnTo>
                  <a:lnTo>
                    <a:pt x="88552" y="125126"/>
                  </a:lnTo>
                  <a:lnTo>
                    <a:pt x="128300" y="128358"/>
                  </a:lnTo>
                  <a:lnTo>
                    <a:pt x="153890" y="141366"/>
                  </a:lnTo>
                  <a:lnTo>
                    <a:pt x="198789" y="177797"/>
                  </a:lnTo>
                  <a:lnTo>
                    <a:pt x="238364" y="224186"/>
                  </a:lnTo>
                  <a:lnTo>
                    <a:pt x="257116" y="265295"/>
                  </a:lnTo>
                  <a:lnTo>
                    <a:pt x="262886" y="292429"/>
                  </a:lnTo>
                  <a:lnTo>
                    <a:pt x="261091" y="324059"/>
                  </a:lnTo>
                  <a:lnTo>
                    <a:pt x="256785" y="336290"/>
                  </a:lnTo>
                  <a:lnTo>
                    <a:pt x="244796" y="352034"/>
                  </a:lnTo>
                  <a:lnTo>
                    <a:pt x="236372" y="358837"/>
                  </a:lnTo>
                  <a:lnTo>
                    <a:pt x="190181" y="371726"/>
                  </a:lnTo>
                  <a:lnTo>
                    <a:pt x="144306" y="371752"/>
                  </a:lnTo>
                  <a:lnTo>
                    <a:pt x="115581" y="368159"/>
                  </a:lnTo>
                  <a:lnTo>
                    <a:pt x="74088" y="352771"/>
                  </a:lnTo>
                  <a:lnTo>
                    <a:pt x="58881" y="343047"/>
                  </a:lnTo>
                  <a:lnTo>
                    <a:pt x="55788" y="339673"/>
                  </a:lnTo>
                  <a:lnTo>
                    <a:pt x="55669" y="337574"/>
                  </a:lnTo>
                  <a:lnTo>
                    <a:pt x="59664" y="327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5" name="SMARTInkShape-Group667">
            <a:extLst>
              <a:ext uri="{FF2B5EF4-FFF2-40B4-BE49-F238E27FC236}">
                <a16:creationId xmlns:a16="http://schemas.microsoft.com/office/drawing/2014/main" xmlns="" id="{6982D580-48C2-4960-9524-2BA899CEE5AD}"/>
              </a:ext>
            </a:extLst>
          </p:cNvPr>
          <p:cNvGrpSpPr/>
          <p:nvPr/>
        </p:nvGrpSpPr>
        <p:grpSpPr>
          <a:xfrm>
            <a:off x="5524500" y="3910649"/>
            <a:ext cx="547073" cy="465039"/>
            <a:chOff x="5524500" y="3910649"/>
            <a:chExt cx="547073" cy="465039"/>
          </a:xfrm>
        </p:grpSpPr>
        <p:sp>
          <p:nvSpPr>
            <p:cNvPr id="33" name="SMARTInkShape-1191">
              <a:extLst>
                <a:ext uri="{FF2B5EF4-FFF2-40B4-BE49-F238E27FC236}">
                  <a16:creationId xmlns:a16="http://schemas.microsoft.com/office/drawing/2014/main" xmlns="" id="{257D0957-BEF9-42BA-917F-4F9643EA39C5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524500" y="3910649"/>
              <a:ext cx="250492" cy="420052"/>
            </a:xfrm>
            <a:custGeom>
              <a:avLst/>
              <a:gdLst/>
              <a:ahLst/>
              <a:cxnLst/>
              <a:rect l="0" t="0" r="0" b="0"/>
              <a:pathLst>
                <a:path w="250492" h="420052">
                  <a:moveTo>
                    <a:pt x="0" y="232726"/>
                  </a:moveTo>
                  <a:lnTo>
                    <a:pt x="0" y="232726"/>
                  </a:lnTo>
                  <a:lnTo>
                    <a:pt x="0" y="237145"/>
                  </a:lnTo>
                  <a:lnTo>
                    <a:pt x="353" y="237789"/>
                  </a:lnTo>
                  <a:lnTo>
                    <a:pt x="941" y="238218"/>
                  </a:lnTo>
                  <a:lnTo>
                    <a:pt x="1685" y="238504"/>
                  </a:lnTo>
                  <a:lnTo>
                    <a:pt x="24446" y="236017"/>
                  </a:lnTo>
                  <a:lnTo>
                    <a:pt x="69910" y="211216"/>
                  </a:lnTo>
                  <a:lnTo>
                    <a:pt x="114687" y="181781"/>
                  </a:lnTo>
                  <a:lnTo>
                    <a:pt x="159026" y="138594"/>
                  </a:lnTo>
                  <a:lnTo>
                    <a:pt x="185341" y="94828"/>
                  </a:lnTo>
                  <a:lnTo>
                    <a:pt x="204694" y="51945"/>
                  </a:lnTo>
                  <a:lnTo>
                    <a:pt x="225268" y="11041"/>
                  </a:lnTo>
                  <a:lnTo>
                    <a:pt x="232473" y="3745"/>
                  </a:lnTo>
                  <a:lnTo>
                    <a:pt x="236906" y="664"/>
                  </a:lnTo>
                  <a:lnTo>
                    <a:pt x="238724" y="54"/>
                  </a:lnTo>
                  <a:lnTo>
                    <a:pt x="240288" y="0"/>
                  </a:lnTo>
                  <a:lnTo>
                    <a:pt x="241684" y="317"/>
                  </a:lnTo>
                  <a:lnTo>
                    <a:pt x="245116" y="5373"/>
                  </a:lnTo>
                  <a:lnTo>
                    <a:pt x="247019" y="9190"/>
                  </a:lnTo>
                  <a:lnTo>
                    <a:pt x="250491" y="51920"/>
                  </a:lnTo>
                  <a:lnTo>
                    <a:pt x="249041" y="87706"/>
                  </a:lnTo>
                  <a:lnTo>
                    <a:pt x="245390" y="133263"/>
                  </a:lnTo>
                  <a:lnTo>
                    <a:pt x="242669" y="176248"/>
                  </a:lnTo>
                  <a:lnTo>
                    <a:pt x="240630" y="222210"/>
                  </a:lnTo>
                  <a:lnTo>
                    <a:pt x="238867" y="267945"/>
                  </a:lnTo>
                  <a:lnTo>
                    <a:pt x="238345" y="309131"/>
                  </a:lnTo>
                  <a:lnTo>
                    <a:pt x="238168" y="348752"/>
                  </a:lnTo>
                  <a:lnTo>
                    <a:pt x="238131" y="390728"/>
                  </a:lnTo>
                  <a:lnTo>
                    <a:pt x="238125" y="4200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SMARTInkShape-1192">
              <a:extLst>
                <a:ext uri="{FF2B5EF4-FFF2-40B4-BE49-F238E27FC236}">
                  <a16:creationId xmlns:a16="http://schemas.microsoft.com/office/drawing/2014/main" xmlns="" id="{76E58131-FF37-4F37-9A8C-8B7DB5ABE8D6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896127" y="3923046"/>
              <a:ext cx="175446" cy="452642"/>
            </a:xfrm>
            <a:custGeom>
              <a:avLst/>
              <a:gdLst/>
              <a:ahLst/>
              <a:cxnLst/>
              <a:rect l="0" t="0" r="0" b="0"/>
              <a:pathLst>
                <a:path w="175446" h="452642">
                  <a:moveTo>
                    <a:pt x="72873" y="26654"/>
                  </a:moveTo>
                  <a:lnTo>
                    <a:pt x="72873" y="26654"/>
                  </a:lnTo>
                  <a:lnTo>
                    <a:pt x="33209" y="24616"/>
                  </a:lnTo>
                  <a:lnTo>
                    <a:pt x="25714" y="26535"/>
                  </a:lnTo>
                  <a:lnTo>
                    <a:pt x="5702" y="52044"/>
                  </a:lnTo>
                  <a:lnTo>
                    <a:pt x="686" y="63456"/>
                  </a:lnTo>
                  <a:lnTo>
                    <a:pt x="0" y="95372"/>
                  </a:lnTo>
                  <a:lnTo>
                    <a:pt x="7612" y="128858"/>
                  </a:lnTo>
                  <a:lnTo>
                    <a:pt x="20941" y="153368"/>
                  </a:lnTo>
                  <a:lnTo>
                    <a:pt x="55220" y="195044"/>
                  </a:lnTo>
                  <a:lnTo>
                    <a:pt x="98940" y="241877"/>
                  </a:lnTo>
                  <a:lnTo>
                    <a:pt x="131472" y="288550"/>
                  </a:lnTo>
                  <a:lnTo>
                    <a:pt x="157151" y="333805"/>
                  </a:lnTo>
                  <a:lnTo>
                    <a:pt x="169910" y="368709"/>
                  </a:lnTo>
                  <a:lnTo>
                    <a:pt x="175445" y="408667"/>
                  </a:lnTo>
                  <a:lnTo>
                    <a:pt x="175121" y="413621"/>
                  </a:lnTo>
                  <a:lnTo>
                    <a:pt x="170057" y="423829"/>
                  </a:lnTo>
                  <a:lnTo>
                    <a:pt x="157490" y="438013"/>
                  </a:lnTo>
                  <a:lnTo>
                    <a:pt x="125783" y="452065"/>
                  </a:lnTo>
                  <a:lnTo>
                    <a:pt x="104660" y="452641"/>
                  </a:lnTo>
                  <a:lnTo>
                    <a:pt x="72003" y="442754"/>
                  </a:lnTo>
                  <a:lnTo>
                    <a:pt x="67001" y="440579"/>
                  </a:lnTo>
                  <a:lnTo>
                    <a:pt x="53220" y="427405"/>
                  </a:lnTo>
                  <a:lnTo>
                    <a:pt x="45256" y="413467"/>
                  </a:lnTo>
                  <a:lnTo>
                    <a:pt x="36018" y="368456"/>
                  </a:lnTo>
                  <a:lnTo>
                    <a:pt x="38513" y="348493"/>
                  </a:lnTo>
                  <a:lnTo>
                    <a:pt x="55200" y="308283"/>
                  </a:lnTo>
                  <a:lnTo>
                    <a:pt x="82069" y="262175"/>
                  </a:lnTo>
                  <a:lnTo>
                    <a:pt x="105429" y="220975"/>
                  </a:lnTo>
                  <a:lnTo>
                    <a:pt x="126640" y="174333"/>
                  </a:lnTo>
                  <a:lnTo>
                    <a:pt x="138301" y="138734"/>
                  </a:lnTo>
                  <a:lnTo>
                    <a:pt x="139606" y="93520"/>
                  </a:lnTo>
                  <a:lnTo>
                    <a:pt x="134294" y="65419"/>
                  </a:lnTo>
                  <a:lnTo>
                    <a:pt x="126232" y="48723"/>
                  </a:lnTo>
                  <a:lnTo>
                    <a:pt x="99119" y="14406"/>
                  </a:lnTo>
                  <a:lnTo>
                    <a:pt x="82257" y="4563"/>
                  </a:lnTo>
                  <a:lnTo>
                    <a:pt x="61621" y="0"/>
                  </a:lnTo>
                  <a:lnTo>
                    <a:pt x="31598" y="12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SMARTInkShape-Group673">
            <a:extLst>
              <a:ext uri="{FF2B5EF4-FFF2-40B4-BE49-F238E27FC236}">
                <a16:creationId xmlns:a16="http://schemas.microsoft.com/office/drawing/2014/main" xmlns="" id="{45AEA4C9-5949-495A-AAAA-CD87AD0ACC47}"/>
              </a:ext>
            </a:extLst>
          </p:cNvPr>
          <p:cNvGrpSpPr/>
          <p:nvPr/>
        </p:nvGrpSpPr>
        <p:grpSpPr>
          <a:xfrm>
            <a:off x="3266117" y="5194868"/>
            <a:ext cx="448634" cy="379311"/>
            <a:chOff x="3266117" y="5194868"/>
            <a:chExt cx="448634" cy="379311"/>
          </a:xfrm>
        </p:grpSpPr>
        <p:sp>
          <p:nvSpPr>
            <p:cNvPr id="36" name="SMARTInkShape-1193">
              <a:extLst>
                <a:ext uri="{FF2B5EF4-FFF2-40B4-BE49-F238E27FC236}">
                  <a16:creationId xmlns:a16="http://schemas.microsoft.com/office/drawing/2014/main" xmlns="" id="{78266BEF-7B5D-4AF1-ABC8-A7BD4A56CCC9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479808" y="5194868"/>
              <a:ext cx="234943" cy="377614"/>
            </a:xfrm>
            <a:custGeom>
              <a:avLst/>
              <a:gdLst/>
              <a:ahLst/>
              <a:cxnLst/>
              <a:rect l="0" t="0" r="0" b="0"/>
              <a:pathLst>
                <a:path w="234943" h="377614">
                  <a:moveTo>
                    <a:pt x="12692" y="351857"/>
                  </a:moveTo>
                  <a:lnTo>
                    <a:pt x="12692" y="351857"/>
                  </a:lnTo>
                  <a:lnTo>
                    <a:pt x="11006" y="353542"/>
                  </a:lnTo>
                  <a:lnTo>
                    <a:pt x="9238" y="354370"/>
                  </a:lnTo>
                  <a:lnTo>
                    <a:pt x="20" y="355031"/>
                  </a:lnTo>
                  <a:lnTo>
                    <a:pt x="0" y="356717"/>
                  </a:lnTo>
                  <a:lnTo>
                    <a:pt x="703" y="357214"/>
                  </a:lnTo>
                  <a:lnTo>
                    <a:pt x="3365" y="357766"/>
                  </a:lnTo>
                  <a:lnTo>
                    <a:pt x="19338" y="353749"/>
                  </a:lnTo>
                  <a:lnTo>
                    <a:pt x="60214" y="332661"/>
                  </a:lnTo>
                  <a:lnTo>
                    <a:pt x="105313" y="302420"/>
                  </a:lnTo>
                  <a:lnTo>
                    <a:pt x="150589" y="256960"/>
                  </a:lnTo>
                  <a:lnTo>
                    <a:pt x="174157" y="226837"/>
                  </a:lnTo>
                  <a:lnTo>
                    <a:pt x="191616" y="184579"/>
                  </a:lnTo>
                  <a:lnTo>
                    <a:pt x="206384" y="137147"/>
                  </a:lnTo>
                  <a:lnTo>
                    <a:pt x="213499" y="96550"/>
                  </a:lnTo>
                  <a:lnTo>
                    <a:pt x="214714" y="68227"/>
                  </a:lnTo>
                  <a:lnTo>
                    <a:pt x="208677" y="34388"/>
                  </a:lnTo>
                  <a:lnTo>
                    <a:pt x="194738" y="9131"/>
                  </a:lnTo>
                  <a:lnTo>
                    <a:pt x="188575" y="2306"/>
                  </a:lnTo>
                  <a:lnTo>
                    <a:pt x="187097" y="1348"/>
                  </a:lnTo>
                  <a:lnTo>
                    <a:pt x="179961" y="0"/>
                  </a:lnTo>
                  <a:lnTo>
                    <a:pt x="177121" y="1575"/>
                  </a:lnTo>
                  <a:lnTo>
                    <a:pt x="164959" y="16776"/>
                  </a:lnTo>
                  <a:lnTo>
                    <a:pt x="159742" y="26543"/>
                  </a:lnTo>
                  <a:lnTo>
                    <a:pt x="150786" y="73022"/>
                  </a:lnTo>
                  <a:lnTo>
                    <a:pt x="147842" y="111453"/>
                  </a:lnTo>
                  <a:lnTo>
                    <a:pt x="143863" y="158294"/>
                  </a:lnTo>
                  <a:lnTo>
                    <a:pt x="140620" y="201674"/>
                  </a:lnTo>
                  <a:lnTo>
                    <a:pt x="139875" y="240582"/>
                  </a:lnTo>
                  <a:lnTo>
                    <a:pt x="144798" y="283571"/>
                  </a:lnTo>
                  <a:lnTo>
                    <a:pt x="157995" y="327974"/>
                  </a:lnTo>
                  <a:lnTo>
                    <a:pt x="181508" y="369370"/>
                  </a:lnTo>
                  <a:lnTo>
                    <a:pt x="190380" y="374693"/>
                  </a:lnTo>
                  <a:lnTo>
                    <a:pt x="200320" y="377528"/>
                  </a:lnTo>
                  <a:lnTo>
                    <a:pt x="208266" y="377613"/>
                  </a:lnTo>
                  <a:lnTo>
                    <a:pt x="234942" y="3645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SMARTInkShape-1194">
              <a:extLst>
                <a:ext uri="{FF2B5EF4-FFF2-40B4-BE49-F238E27FC236}">
                  <a16:creationId xmlns:a16="http://schemas.microsoft.com/office/drawing/2014/main" xmlns="" id="{6D63396E-5866-41C0-B57B-CEE8AA2A5219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266117" y="5196172"/>
              <a:ext cx="209296" cy="378007"/>
            </a:xfrm>
            <a:custGeom>
              <a:avLst/>
              <a:gdLst/>
              <a:ahLst/>
              <a:cxnLst/>
              <a:rect l="0" t="0" r="0" b="0"/>
              <a:pathLst>
                <a:path w="209296" h="378007">
                  <a:moveTo>
                    <a:pt x="61283" y="125128"/>
                  </a:moveTo>
                  <a:lnTo>
                    <a:pt x="61283" y="125128"/>
                  </a:lnTo>
                  <a:lnTo>
                    <a:pt x="66750" y="125128"/>
                  </a:lnTo>
                  <a:lnTo>
                    <a:pt x="67045" y="124422"/>
                  </a:lnTo>
                  <a:lnTo>
                    <a:pt x="67555" y="119661"/>
                  </a:lnTo>
                  <a:lnTo>
                    <a:pt x="65717" y="118230"/>
                  </a:lnTo>
                  <a:lnTo>
                    <a:pt x="37612" y="99452"/>
                  </a:lnTo>
                  <a:lnTo>
                    <a:pt x="22962" y="82087"/>
                  </a:lnTo>
                  <a:lnTo>
                    <a:pt x="12987" y="68256"/>
                  </a:lnTo>
                  <a:lnTo>
                    <a:pt x="654" y="56105"/>
                  </a:lnTo>
                  <a:lnTo>
                    <a:pt x="50" y="54418"/>
                  </a:lnTo>
                  <a:lnTo>
                    <a:pt x="0" y="52941"/>
                  </a:lnTo>
                  <a:lnTo>
                    <a:pt x="319" y="51603"/>
                  </a:lnTo>
                  <a:lnTo>
                    <a:pt x="1591" y="50712"/>
                  </a:lnTo>
                  <a:lnTo>
                    <a:pt x="9142" y="49456"/>
                  </a:lnTo>
                  <a:lnTo>
                    <a:pt x="50639" y="48949"/>
                  </a:lnTo>
                  <a:lnTo>
                    <a:pt x="91197" y="48930"/>
                  </a:lnTo>
                  <a:lnTo>
                    <a:pt x="134505" y="46194"/>
                  </a:lnTo>
                  <a:lnTo>
                    <a:pt x="171313" y="38639"/>
                  </a:lnTo>
                  <a:lnTo>
                    <a:pt x="179923" y="33572"/>
                  </a:lnTo>
                  <a:lnTo>
                    <a:pt x="191333" y="22516"/>
                  </a:lnTo>
                  <a:lnTo>
                    <a:pt x="194930" y="17081"/>
                  </a:lnTo>
                  <a:lnTo>
                    <a:pt x="200614" y="1811"/>
                  </a:lnTo>
                  <a:lnTo>
                    <a:pt x="200819" y="0"/>
                  </a:lnTo>
                  <a:lnTo>
                    <a:pt x="200168" y="82"/>
                  </a:lnTo>
                  <a:lnTo>
                    <a:pt x="197563" y="2054"/>
                  </a:lnTo>
                  <a:lnTo>
                    <a:pt x="192130" y="8816"/>
                  </a:lnTo>
                  <a:lnTo>
                    <a:pt x="179859" y="42887"/>
                  </a:lnTo>
                  <a:lnTo>
                    <a:pt x="175030" y="72821"/>
                  </a:lnTo>
                  <a:lnTo>
                    <a:pt x="175510" y="115248"/>
                  </a:lnTo>
                  <a:lnTo>
                    <a:pt x="175569" y="159538"/>
                  </a:lnTo>
                  <a:lnTo>
                    <a:pt x="180651" y="203926"/>
                  </a:lnTo>
                  <a:lnTo>
                    <a:pt x="192195" y="251050"/>
                  </a:lnTo>
                  <a:lnTo>
                    <a:pt x="203976" y="291440"/>
                  </a:lnTo>
                  <a:lnTo>
                    <a:pt x="209295" y="326972"/>
                  </a:lnTo>
                  <a:lnTo>
                    <a:pt x="208440" y="340190"/>
                  </a:lnTo>
                  <a:lnTo>
                    <a:pt x="203121" y="351474"/>
                  </a:lnTo>
                  <a:lnTo>
                    <a:pt x="199233" y="356459"/>
                  </a:lnTo>
                  <a:lnTo>
                    <a:pt x="180278" y="368531"/>
                  </a:lnTo>
                  <a:lnTo>
                    <a:pt x="135584" y="374975"/>
                  </a:lnTo>
                  <a:lnTo>
                    <a:pt x="89987" y="378006"/>
                  </a:lnTo>
                  <a:lnTo>
                    <a:pt x="56984" y="377295"/>
                  </a:lnTo>
                  <a:lnTo>
                    <a:pt x="53125" y="375084"/>
                  </a:lnTo>
                  <a:lnTo>
                    <a:pt x="50553" y="371846"/>
                  </a:lnTo>
                  <a:lnTo>
                    <a:pt x="48047" y="364250"/>
                  </a:lnTo>
                  <a:lnTo>
                    <a:pt x="48583" y="3505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9" name="SMARTInkShape-1195">
            <a:extLst>
              <a:ext uri="{FF2B5EF4-FFF2-40B4-BE49-F238E27FC236}">
                <a16:creationId xmlns:a16="http://schemas.microsoft.com/office/drawing/2014/main" xmlns="" id="{DAAF97D0-C713-4D7A-8561-225300A0D93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990975" y="5458786"/>
            <a:ext cx="247651" cy="380712"/>
          </a:xfrm>
          <a:custGeom>
            <a:avLst/>
            <a:gdLst/>
            <a:ahLst/>
            <a:cxnLst/>
            <a:rect l="0" t="0" r="0" b="0"/>
            <a:pathLst>
              <a:path w="247651" h="380712">
                <a:moveTo>
                  <a:pt x="0" y="84764"/>
                </a:moveTo>
                <a:lnTo>
                  <a:pt x="0" y="84764"/>
                </a:lnTo>
                <a:lnTo>
                  <a:pt x="1829" y="82935"/>
                </a:lnTo>
                <a:lnTo>
                  <a:pt x="2" y="84762"/>
                </a:lnTo>
                <a:lnTo>
                  <a:pt x="11572" y="49637"/>
                </a:lnTo>
                <a:lnTo>
                  <a:pt x="38450" y="11978"/>
                </a:lnTo>
                <a:lnTo>
                  <a:pt x="44253" y="6553"/>
                </a:lnTo>
                <a:lnTo>
                  <a:pt x="49183" y="4143"/>
                </a:lnTo>
                <a:lnTo>
                  <a:pt x="51133" y="4205"/>
                </a:lnTo>
                <a:lnTo>
                  <a:pt x="52786" y="4953"/>
                </a:lnTo>
                <a:lnTo>
                  <a:pt x="54241" y="6156"/>
                </a:lnTo>
                <a:lnTo>
                  <a:pt x="55857" y="9375"/>
                </a:lnTo>
                <a:lnTo>
                  <a:pt x="65396" y="52254"/>
                </a:lnTo>
                <a:lnTo>
                  <a:pt x="74584" y="98051"/>
                </a:lnTo>
                <a:lnTo>
                  <a:pt x="77566" y="122118"/>
                </a:lnTo>
                <a:lnTo>
                  <a:pt x="82334" y="131469"/>
                </a:lnTo>
                <a:lnTo>
                  <a:pt x="85581" y="134951"/>
                </a:lnTo>
                <a:lnTo>
                  <a:pt x="88804" y="136919"/>
                </a:lnTo>
                <a:lnTo>
                  <a:pt x="95207" y="138165"/>
                </a:lnTo>
                <a:lnTo>
                  <a:pt x="98397" y="136945"/>
                </a:lnTo>
                <a:lnTo>
                  <a:pt x="107589" y="128839"/>
                </a:lnTo>
                <a:lnTo>
                  <a:pt x="130340" y="94402"/>
                </a:lnTo>
                <a:lnTo>
                  <a:pt x="143316" y="54776"/>
                </a:lnTo>
                <a:lnTo>
                  <a:pt x="151757" y="7740"/>
                </a:lnTo>
                <a:lnTo>
                  <a:pt x="152273" y="0"/>
                </a:lnTo>
                <a:lnTo>
                  <a:pt x="152343" y="2288"/>
                </a:lnTo>
                <a:lnTo>
                  <a:pt x="149869" y="33782"/>
                </a:lnTo>
                <a:lnTo>
                  <a:pt x="153543" y="80532"/>
                </a:lnTo>
                <a:lnTo>
                  <a:pt x="164985" y="124881"/>
                </a:lnTo>
                <a:lnTo>
                  <a:pt x="176706" y="168666"/>
                </a:lnTo>
                <a:lnTo>
                  <a:pt x="185397" y="206269"/>
                </a:lnTo>
                <a:lnTo>
                  <a:pt x="192040" y="250464"/>
                </a:lnTo>
                <a:lnTo>
                  <a:pt x="193352" y="295765"/>
                </a:lnTo>
                <a:lnTo>
                  <a:pt x="190261" y="340266"/>
                </a:lnTo>
                <a:lnTo>
                  <a:pt x="186510" y="359905"/>
                </a:lnTo>
                <a:lnTo>
                  <a:pt x="180495" y="369562"/>
                </a:lnTo>
                <a:lnTo>
                  <a:pt x="176422" y="374113"/>
                </a:lnTo>
                <a:lnTo>
                  <a:pt x="165310" y="379169"/>
                </a:lnTo>
                <a:lnTo>
                  <a:pt x="153199" y="380711"/>
                </a:lnTo>
                <a:lnTo>
                  <a:pt x="143113" y="379044"/>
                </a:lnTo>
                <a:lnTo>
                  <a:pt x="124444" y="364026"/>
                </a:lnTo>
                <a:lnTo>
                  <a:pt x="110015" y="343388"/>
                </a:lnTo>
                <a:lnTo>
                  <a:pt x="102408" y="325004"/>
                </a:lnTo>
                <a:lnTo>
                  <a:pt x="101747" y="285180"/>
                </a:lnTo>
                <a:lnTo>
                  <a:pt x="103194" y="268735"/>
                </a:lnTo>
                <a:lnTo>
                  <a:pt x="126988" y="224533"/>
                </a:lnTo>
                <a:lnTo>
                  <a:pt x="163237" y="178352"/>
                </a:lnTo>
                <a:lnTo>
                  <a:pt x="207471" y="135878"/>
                </a:lnTo>
                <a:lnTo>
                  <a:pt x="247650" y="10381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SMARTInkShape-1196">
            <a:extLst>
              <a:ext uri="{FF2B5EF4-FFF2-40B4-BE49-F238E27FC236}">
                <a16:creationId xmlns:a16="http://schemas.microsoft.com/office/drawing/2014/main" xmlns="" id="{84F28A88-4CA8-4D56-A3CB-9E27C12A117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471238" y="5470801"/>
            <a:ext cx="167438" cy="120697"/>
          </a:xfrm>
          <a:custGeom>
            <a:avLst/>
            <a:gdLst/>
            <a:ahLst/>
            <a:cxnLst/>
            <a:rect l="0" t="0" r="0" b="0"/>
            <a:pathLst>
              <a:path w="167438" h="120697">
                <a:moveTo>
                  <a:pt x="49962" y="50524"/>
                </a:moveTo>
                <a:lnTo>
                  <a:pt x="49962" y="50524"/>
                </a:lnTo>
                <a:lnTo>
                  <a:pt x="51647" y="50524"/>
                </a:lnTo>
                <a:lnTo>
                  <a:pt x="52144" y="49818"/>
                </a:lnTo>
                <a:lnTo>
                  <a:pt x="53196" y="45807"/>
                </a:lnTo>
                <a:lnTo>
                  <a:pt x="56170" y="41207"/>
                </a:lnTo>
                <a:lnTo>
                  <a:pt x="64698" y="34318"/>
                </a:lnTo>
                <a:lnTo>
                  <a:pt x="68859" y="27211"/>
                </a:lnTo>
                <a:lnTo>
                  <a:pt x="69968" y="23340"/>
                </a:lnTo>
                <a:lnTo>
                  <a:pt x="70002" y="20407"/>
                </a:lnTo>
                <a:lnTo>
                  <a:pt x="69319" y="18099"/>
                </a:lnTo>
                <a:lnTo>
                  <a:pt x="56154" y="2870"/>
                </a:lnTo>
                <a:lnTo>
                  <a:pt x="50715" y="1122"/>
                </a:lnTo>
                <a:lnTo>
                  <a:pt x="39096" y="0"/>
                </a:lnTo>
                <a:lnTo>
                  <a:pt x="28829" y="3177"/>
                </a:lnTo>
                <a:lnTo>
                  <a:pt x="20221" y="8587"/>
                </a:lnTo>
                <a:lnTo>
                  <a:pt x="9162" y="25816"/>
                </a:lnTo>
                <a:lnTo>
                  <a:pt x="4163" y="38852"/>
                </a:lnTo>
                <a:lnTo>
                  <a:pt x="0" y="79941"/>
                </a:lnTo>
                <a:lnTo>
                  <a:pt x="3652" y="98943"/>
                </a:lnTo>
                <a:lnTo>
                  <a:pt x="7155" y="107674"/>
                </a:lnTo>
                <a:lnTo>
                  <a:pt x="11064" y="112730"/>
                </a:lnTo>
                <a:lnTo>
                  <a:pt x="23973" y="119246"/>
                </a:lnTo>
                <a:lnTo>
                  <a:pt x="32414" y="120696"/>
                </a:lnTo>
                <a:lnTo>
                  <a:pt x="40752" y="119459"/>
                </a:lnTo>
                <a:lnTo>
                  <a:pt x="57346" y="111754"/>
                </a:lnTo>
                <a:lnTo>
                  <a:pt x="79771" y="91474"/>
                </a:lnTo>
                <a:lnTo>
                  <a:pt x="85056" y="77121"/>
                </a:lnTo>
                <a:lnTo>
                  <a:pt x="85486" y="62834"/>
                </a:lnTo>
                <a:lnTo>
                  <a:pt x="80520" y="34728"/>
                </a:lnTo>
                <a:lnTo>
                  <a:pt x="72892" y="17498"/>
                </a:lnTo>
                <a:lnTo>
                  <a:pt x="72500" y="14915"/>
                </a:lnTo>
                <a:lnTo>
                  <a:pt x="72749" y="14790"/>
                </a:lnTo>
                <a:lnTo>
                  <a:pt x="76634" y="21481"/>
                </a:lnTo>
                <a:lnTo>
                  <a:pt x="92630" y="67086"/>
                </a:lnTo>
                <a:lnTo>
                  <a:pt x="104608" y="93867"/>
                </a:lnTo>
                <a:lnTo>
                  <a:pt x="122088" y="108091"/>
                </a:lnTo>
                <a:lnTo>
                  <a:pt x="136714" y="114500"/>
                </a:lnTo>
                <a:lnTo>
                  <a:pt x="146139" y="114118"/>
                </a:lnTo>
                <a:lnTo>
                  <a:pt x="155149" y="111244"/>
                </a:lnTo>
                <a:lnTo>
                  <a:pt x="167437" y="10132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9" name="SMARTInkShape-Group676">
            <a:extLst>
              <a:ext uri="{FF2B5EF4-FFF2-40B4-BE49-F238E27FC236}">
                <a16:creationId xmlns:a16="http://schemas.microsoft.com/office/drawing/2014/main" xmlns="" id="{2ED90FAD-1BD0-43A8-8620-C2AEF1FA2633}"/>
              </a:ext>
            </a:extLst>
          </p:cNvPr>
          <p:cNvGrpSpPr/>
          <p:nvPr/>
        </p:nvGrpSpPr>
        <p:grpSpPr>
          <a:xfrm>
            <a:off x="4896689" y="5280664"/>
            <a:ext cx="1418387" cy="320369"/>
            <a:chOff x="4896689" y="5280664"/>
            <a:chExt cx="1418387" cy="320369"/>
          </a:xfrm>
        </p:grpSpPr>
        <p:sp>
          <p:nvSpPr>
            <p:cNvPr id="41" name="SMARTInkShape-1197">
              <a:extLst>
                <a:ext uri="{FF2B5EF4-FFF2-40B4-BE49-F238E27FC236}">
                  <a16:creationId xmlns:a16="http://schemas.microsoft.com/office/drawing/2014/main" xmlns="" id="{E66BDF55-6143-4A4A-B326-D25207CDA85C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4896689" y="5316274"/>
              <a:ext cx="389284" cy="283310"/>
            </a:xfrm>
            <a:custGeom>
              <a:avLst/>
              <a:gdLst/>
              <a:ahLst/>
              <a:cxnLst/>
              <a:rect l="0" t="0" r="0" b="0"/>
              <a:pathLst>
                <a:path w="389284" h="283310">
                  <a:moveTo>
                    <a:pt x="75361" y="186001"/>
                  </a:moveTo>
                  <a:lnTo>
                    <a:pt x="75361" y="186001"/>
                  </a:lnTo>
                  <a:lnTo>
                    <a:pt x="75361" y="188735"/>
                  </a:lnTo>
                  <a:lnTo>
                    <a:pt x="75361" y="187360"/>
                  </a:lnTo>
                  <a:lnTo>
                    <a:pt x="85413" y="182726"/>
                  </a:lnTo>
                  <a:lnTo>
                    <a:pt x="86296" y="181701"/>
                  </a:lnTo>
                  <a:lnTo>
                    <a:pt x="86531" y="180312"/>
                  </a:lnTo>
                  <a:lnTo>
                    <a:pt x="85852" y="176887"/>
                  </a:lnTo>
                  <a:lnTo>
                    <a:pt x="77448" y="154996"/>
                  </a:lnTo>
                  <a:lnTo>
                    <a:pt x="70923" y="147181"/>
                  </a:lnTo>
                  <a:lnTo>
                    <a:pt x="60601" y="139848"/>
                  </a:lnTo>
                  <a:lnTo>
                    <a:pt x="53632" y="138207"/>
                  </a:lnTo>
                  <a:lnTo>
                    <a:pt x="50291" y="138263"/>
                  </a:lnTo>
                  <a:lnTo>
                    <a:pt x="30780" y="145605"/>
                  </a:lnTo>
                  <a:lnTo>
                    <a:pt x="22739" y="149938"/>
                  </a:lnTo>
                  <a:lnTo>
                    <a:pt x="16578" y="157038"/>
                  </a:lnTo>
                  <a:lnTo>
                    <a:pt x="6874" y="175968"/>
                  </a:lnTo>
                  <a:lnTo>
                    <a:pt x="0" y="209312"/>
                  </a:lnTo>
                  <a:lnTo>
                    <a:pt x="2567" y="234951"/>
                  </a:lnTo>
                  <a:lnTo>
                    <a:pt x="9343" y="249384"/>
                  </a:lnTo>
                  <a:lnTo>
                    <a:pt x="13799" y="254506"/>
                  </a:lnTo>
                  <a:lnTo>
                    <a:pt x="25331" y="259372"/>
                  </a:lnTo>
                  <a:lnTo>
                    <a:pt x="33017" y="260003"/>
                  </a:lnTo>
                  <a:lnTo>
                    <a:pt x="36549" y="259678"/>
                  </a:lnTo>
                  <a:lnTo>
                    <a:pt x="64449" y="244777"/>
                  </a:lnTo>
                  <a:lnTo>
                    <a:pt x="76636" y="227915"/>
                  </a:lnTo>
                  <a:lnTo>
                    <a:pt x="90707" y="195301"/>
                  </a:lnTo>
                  <a:lnTo>
                    <a:pt x="99215" y="157592"/>
                  </a:lnTo>
                  <a:lnTo>
                    <a:pt x="102899" y="110356"/>
                  </a:lnTo>
                  <a:lnTo>
                    <a:pt x="104152" y="62929"/>
                  </a:lnTo>
                  <a:lnTo>
                    <a:pt x="105966" y="16930"/>
                  </a:lnTo>
                  <a:lnTo>
                    <a:pt x="104055" y="0"/>
                  </a:lnTo>
                  <a:lnTo>
                    <a:pt x="106473" y="43829"/>
                  </a:lnTo>
                  <a:lnTo>
                    <a:pt x="110258" y="87147"/>
                  </a:lnTo>
                  <a:lnTo>
                    <a:pt x="112970" y="133707"/>
                  </a:lnTo>
                  <a:lnTo>
                    <a:pt x="113396" y="175234"/>
                  </a:lnTo>
                  <a:lnTo>
                    <a:pt x="115987" y="216660"/>
                  </a:lnTo>
                  <a:lnTo>
                    <a:pt x="124294" y="250111"/>
                  </a:lnTo>
                  <a:lnTo>
                    <a:pt x="131213" y="264224"/>
                  </a:lnTo>
                  <a:lnTo>
                    <a:pt x="146418" y="277143"/>
                  </a:lnTo>
                  <a:lnTo>
                    <a:pt x="152333" y="280954"/>
                  </a:lnTo>
                  <a:lnTo>
                    <a:pt x="158254" y="281942"/>
                  </a:lnTo>
                  <a:lnTo>
                    <a:pt x="161315" y="281711"/>
                  </a:lnTo>
                  <a:lnTo>
                    <a:pt x="180792" y="271274"/>
                  </a:lnTo>
                  <a:lnTo>
                    <a:pt x="190188" y="262471"/>
                  </a:lnTo>
                  <a:lnTo>
                    <a:pt x="200779" y="241950"/>
                  </a:lnTo>
                  <a:lnTo>
                    <a:pt x="210320" y="200806"/>
                  </a:lnTo>
                  <a:lnTo>
                    <a:pt x="214559" y="156545"/>
                  </a:lnTo>
                  <a:lnTo>
                    <a:pt x="212004" y="142037"/>
                  </a:lnTo>
                  <a:lnTo>
                    <a:pt x="211895" y="185359"/>
                  </a:lnTo>
                  <a:lnTo>
                    <a:pt x="220632" y="216983"/>
                  </a:lnTo>
                  <a:lnTo>
                    <a:pt x="240230" y="258992"/>
                  </a:lnTo>
                  <a:lnTo>
                    <a:pt x="249917" y="273558"/>
                  </a:lnTo>
                  <a:lnTo>
                    <a:pt x="259491" y="280657"/>
                  </a:lnTo>
                  <a:lnTo>
                    <a:pt x="265659" y="283309"/>
                  </a:lnTo>
                  <a:lnTo>
                    <a:pt x="271298" y="281107"/>
                  </a:lnTo>
                  <a:lnTo>
                    <a:pt x="274777" y="279038"/>
                  </a:lnTo>
                  <a:lnTo>
                    <a:pt x="286416" y="264328"/>
                  </a:lnTo>
                  <a:lnTo>
                    <a:pt x="290872" y="252211"/>
                  </a:lnTo>
                  <a:lnTo>
                    <a:pt x="299712" y="204817"/>
                  </a:lnTo>
                  <a:lnTo>
                    <a:pt x="307423" y="164310"/>
                  </a:lnTo>
                  <a:lnTo>
                    <a:pt x="310321" y="159192"/>
                  </a:lnTo>
                  <a:lnTo>
                    <a:pt x="314901" y="155506"/>
                  </a:lnTo>
                  <a:lnTo>
                    <a:pt x="317605" y="154029"/>
                  </a:lnTo>
                  <a:lnTo>
                    <a:pt x="324371" y="153330"/>
                  </a:lnTo>
                  <a:lnTo>
                    <a:pt x="331024" y="154194"/>
                  </a:lnTo>
                  <a:lnTo>
                    <a:pt x="335157" y="155754"/>
                  </a:lnTo>
                  <a:lnTo>
                    <a:pt x="360330" y="179696"/>
                  </a:lnTo>
                  <a:lnTo>
                    <a:pt x="377885" y="205279"/>
                  </a:lnTo>
                  <a:lnTo>
                    <a:pt x="386623" y="231959"/>
                  </a:lnTo>
                  <a:lnTo>
                    <a:pt x="389283" y="255727"/>
                  </a:lnTo>
                  <a:lnTo>
                    <a:pt x="387300" y="259296"/>
                  </a:lnTo>
                  <a:lnTo>
                    <a:pt x="372673" y="272341"/>
                  </a:lnTo>
                  <a:lnTo>
                    <a:pt x="369878" y="274253"/>
                  </a:lnTo>
                  <a:lnTo>
                    <a:pt x="345550" y="277573"/>
                  </a:lnTo>
                  <a:lnTo>
                    <a:pt x="335804" y="276986"/>
                  </a:lnTo>
                  <a:lnTo>
                    <a:pt x="332598" y="276291"/>
                  </a:lnTo>
                  <a:lnTo>
                    <a:pt x="330461" y="275122"/>
                  </a:lnTo>
                  <a:lnTo>
                    <a:pt x="329036" y="273638"/>
                  </a:lnTo>
                  <a:lnTo>
                    <a:pt x="328086" y="271942"/>
                  </a:lnTo>
                  <a:lnTo>
                    <a:pt x="328158" y="270459"/>
                  </a:lnTo>
                  <a:lnTo>
                    <a:pt x="332536" y="2653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SMARTInkShape-1198">
              <a:extLst>
                <a:ext uri="{FF2B5EF4-FFF2-40B4-BE49-F238E27FC236}">
                  <a16:creationId xmlns:a16="http://schemas.microsoft.com/office/drawing/2014/main" xmlns="" id="{201CCADD-3AE5-41D5-96C7-77940FB0A373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125333" y="5324475"/>
              <a:ext cx="5468" cy="12701"/>
            </a:xfrm>
            <a:custGeom>
              <a:avLst/>
              <a:gdLst/>
              <a:ahLst/>
              <a:cxnLst/>
              <a:rect l="0" t="0" r="0" b="0"/>
              <a:pathLst>
                <a:path w="5468" h="12701">
                  <a:moveTo>
                    <a:pt x="5467" y="12700"/>
                  </a:moveTo>
                  <a:lnTo>
                    <a:pt x="5467" y="12700"/>
                  </a:lnTo>
                  <a:lnTo>
                    <a:pt x="0" y="9966"/>
                  </a:lnTo>
                  <a:lnTo>
                    <a:pt x="58" y="9114"/>
                  </a:lnTo>
                  <a:lnTo>
                    <a:pt x="22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SMARTInkShape-1199">
              <a:extLst>
                <a:ext uri="{FF2B5EF4-FFF2-40B4-BE49-F238E27FC236}">
                  <a16:creationId xmlns:a16="http://schemas.microsoft.com/office/drawing/2014/main" xmlns="" id="{C3DAEEDB-7533-43E9-BB7C-C7F0381253F3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515858" y="5565909"/>
              <a:ext cx="81668" cy="9392"/>
            </a:xfrm>
            <a:custGeom>
              <a:avLst/>
              <a:gdLst/>
              <a:ahLst/>
              <a:cxnLst/>
              <a:rect l="0" t="0" r="0" b="0"/>
              <a:pathLst>
                <a:path w="81668" h="9392">
                  <a:moveTo>
                    <a:pt x="5467" y="6216"/>
                  </a:moveTo>
                  <a:lnTo>
                    <a:pt x="5467" y="6216"/>
                  </a:lnTo>
                  <a:lnTo>
                    <a:pt x="5467" y="4530"/>
                  </a:lnTo>
                  <a:lnTo>
                    <a:pt x="4762" y="4034"/>
                  </a:lnTo>
                  <a:lnTo>
                    <a:pt x="0" y="3172"/>
                  </a:lnTo>
                  <a:lnTo>
                    <a:pt x="1391" y="2158"/>
                  </a:lnTo>
                  <a:lnTo>
                    <a:pt x="5229" y="0"/>
                  </a:lnTo>
                  <a:lnTo>
                    <a:pt x="36791" y="8079"/>
                  </a:lnTo>
                  <a:lnTo>
                    <a:pt x="81667" y="93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SMARTInkShape-1200">
              <a:extLst>
                <a:ext uri="{FF2B5EF4-FFF2-40B4-BE49-F238E27FC236}">
                  <a16:creationId xmlns:a16="http://schemas.microsoft.com/office/drawing/2014/main" xmlns="" id="{115E6F16-A29B-4FC3-9139-34D19DDD2EED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299385" y="5479808"/>
              <a:ext cx="120341" cy="110100"/>
            </a:xfrm>
            <a:custGeom>
              <a:avLst/>
              <a:gdLst/>
              <a:ahLst/>
              <a:cxnLst/>
              <a:rect l="0" t="0" r="0" b="0"/>
              <a:pathLst>
                <a:path w="120341" h="110100">
                  <a:moveTo>
                    <a:pt x="40965" y="12942"/>
                  </a:moveTo>
                  <a:lnTo>
                    <a:pt x="40965" y="12942"/>
                  </a:lnTo>
                  <a:lnTo>
                    <a:pt x="42650" y="11256"/>
                  </a:lnTo>
                  <a:lnTo>
                    <a:pt x="43478" y="9488"/>
                  </a:lnTo>
                  <a:lnTo>
                    <a:pt x="44101" y="6761"/>
                  </a:lnTo>
                  <a:lnTo>
                    <a:pt x="42443" y="6642"/>
                  </a:lnTo>
                  <a:lnTo>
                    <a:pt x="36187" y="409"/>
                  </a:lnTo>
                  <a:lnTo>
                    <a:pt x="34252" y="0"/>
                  </a:lnTo>
                  <a:lnTo>
                    <a:pt x="27217" y="1111"/>
                  </a:lnTo>
                  <a:lnTo>
                    <a:pt x="20311" y="3674"/>
                  </a:lnTo>
                  <a:lnTo>
                    <a:pt x="16263" y="7059"/>
                  </a:lnTo>
                  <a:lnTo>
                    <a:pt x="7109" y="18882"/>
                  </a:lnTo>
                  <a:lnTo>
                    <a:pt x="2045" y="33203"/>
                  </a:lnTo>
                  <a:lnTo>
                    <a:pt x="0" y="51785"/>
                  </a:lnTo>
                  <a:lnTo>
                    <a:pt x="4125" y="78948"/>
                  </a:lnTo>
                  <a:lnTo>
                    <a:pt x="9895" y="93910"/>
                  </a:lnTo>
                  <a:lnTo>
                    <a:pt x="18393" y="100628"/>
                  </a:lnTo>
                  <a:lnTo>
                    <a:pt x="38270" y="108514"/>
                  </a:lnTo>
                  <a:lnTo>
                    <a:pt x="47646" y="110099"/>
                  </a:lnTo>
                  <a:lnTo>
                    <a:pt x="78255" y="105694"/>
                  </a:lnTo>
                  <a:lnTo>
                    <a:pt x="95954" y="97221"/>
                  </a:lnTo>
                  <a:lnTo>
                    <a:pt x="120340" y="796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SMARTInkShape-1201">
              <a:extLst>
                <a:ext uri="{FF2B5EF4-FFF2-40B4-BE49-F238E27FC236}">
                  <a16:creationId xmlns:a16="http://schemas.microsoft.com/office/drawing/2014/main" xmlns="" id="{EDD93587-ACF8-4151-B2E7-90A8B9EB8AE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695950" y="5280664"/>
              <a:ext cx="619126" cy="320369"/>
            </a:xfrm>
            <a:custGeom>
              <a:avLst/>
              <a:gdLst/>
              <a:ahLst/>
              <a:cxnLst/>
              <a:rect l="0" t="0" r="0" b="0"/>
              <a:pathLst>
                <a:path w="619126" h="320369">
                  <a:moveTo>
                    <a:pt x="0" y="294636"/>
                  </a:moveTo>
                  <a:lnTo>
                    <a:pt x="0" y="294636"/>
                  </a:lnTo>
                  <a:lnTo>
                    <a:pt x="17851" y="294283"/>
                  </a:lnTo>
                  <a:lnTo>
                    <a:pt x="26954" y="291902"/>
                  </a:lnTo>
                  <a:lnTo>
                    <a:pt x="69706" y="261387"/>
                  </a:lnTo>
                  <a:lnTo>
                    <a:pt x="104721" y="223000"/>
                  </a:lnTo>
                  <a:lnTo>
                    <a:pt x="124442" y="186412"/>
                  </a:lnTo>
                  <a:lnTo>
                    <a:pt x="140057" y="139203"/>
                  </a:lnTo>
                  <a:lnTo>
                    <a:pt x="144275" y="108294"/>
                  </a:lnTo>
                  <a:lnTo>
                    <a:pt x="138448" y="71169"/>
                  </a:lnTo>
                  <a:lnTo>
                    <a:pt x="126374" y="43714"/>
                  </a:lnTo>
                  <a:lnTo>
                    <a:pt x="109081" y="18353"/>
                  </a:lnTo>
                  <a:lnTo>
                    <a:pt x="93704" y="6635"/>
                  </a:lnTo>
                  <a:lnTo>
                    <a:pt x="79113" y="1516"/>
                  </a:lnTo>
                  <a:lnTo>
                    <a:pt x="70909" y="0"/>
                  </a:lnTo>
                  <a:lnTo>
                    <a:pt x="68439" y="1198"/>
                  </a:lnTo>
                  <a:lnTo>
                    <a:pt x="62873" y="6292"/>
                  </a:lnTo>
                  <a:lnTo>
                    <a:pt x="59694" y="13260"/>
                  </a:lnTo>
                  <a:lnTo>
                    <a:pt x="57299" y="56070"/>
                  </a:lnTo>
                  <a:lnTo>
                    <a:pt x="60623" y="99827"/>
                  </a:lnTo>
                  <a:lnTo>
                    <a:pt x="66303" y="137935"/>
                  </a:lnTo>
                  <a:lnTo>
                    <a:pt x="73866" y="182792"/>
                  </a:lnTo>
                  <a:lnTo>
                    <a:pt x="79123" y="219509"/>
                  </a:lnTo>
                  <a:lnTo>
                    <a:pt x="84986" y="262635"/>
                  </a:lnTo>
                  <a:lnTo>
                    <a:pt x="91981" y="307458"/>
                  </a:lnTo>
                  <a:lnTo>
                    <a:pt x="92365" y="307770"/>
                  </a:lnTo>
                  <a:lnTo>
                    <a:pt x="92974" y="307273"/>
                  </a:lnTo>
                  <a:lnTo>
                    <a:pt x="93733" y="306236"/>
                  </a:lnTo>
                  <a:lnTo>
                    <a:pt x="94597" y="288238"/>
                  </a:lnTo>
                  <a:lnTo>
                    <a:pt x="94162" y="261220"/>
                  </a:lnTo>
                  <a:lnTo>
                    <a:pt x="103992" y="226163"/>
                  </a:lnTo>
                  <a:lnTo>
                    <a:pt x="110148" y="213435"/>
                  </a:lnTo>
                  <a:lnTo>
                    <a:pt x="118127" y="204646"/>
                  </a:lnTo>
                  <a:lnTo>
                    <a:pt x="125996" y="201724"/>
                  </a:lnTo>
                  <a:lnTo>
                    <a:pt x="134315" y="200778"/>
                  </a:lnTo>
                  <a:lnTo>
                    <a:pt x="140364" y="201533"/>
                  </a:lnTo>
                  <a:lnTo>
                    <a:pt x="151107" y="208999"/>
                  </a:lnTo>
                  <a:lnTo>
                    <a:pt x="158171" y="216776"/>
                  </a:lnTo>
                  <a:lnTo>
                    <a:pt x="162498" y="233663"/>
                  </a:lnTo>
                  <a:lnTo>
                    <a:pt x="166407" y="278630"/>
                  </a:lnTo>
                  <a:lnTo>
                    <a:pt x="172778" y="292167"/>
                  </a:lnTo>
                  <a:lnTo>
                    <a:pt x="178390" y="298007"/>
                  </a:lnTo>
                  <a:lnTo>
                    <a:pt x="188931" y="304631"/>
                  </a:lnTo>
                  <a:lnTo>
                    <a:pt x="191924" y="304827"/>
                  </a:lnTo>
                  <a:lnTo>
                    <a:pt x="201819" y="302085"/>
                  </a:lnTo>
                  <a:lnTo>
                    <a:pt x="205879" y="299945"/>
                  </a:lnTo>
                  <a:lnTo>
                    <a:pt x="221917" y="281900"/>
                  </a:lnTo>
                  <a:lnTo>
                    <a:pt x="225630" y="273806"/>
                  </a:lnTo>
                  <a:lnTo>
                    <a:pt x="231567" y="228014"/>
                  </a:lnTo>
                  <a:lnTo>
                    <a:pt x="231381" y="219269"/>
                  </a:lnTo>
                  <a:lnTo>
                    <a:pt x="229036" y="210484"/>
                  </a:lnTo>
                  <a:lnTo>
                    <a:pt x="229243" y="210312"/>
                  </a:lnTo>
                  <a:lnTo>
                    <a:pt x="230415" y="211062"/>
                  </a:lnTo>
                  <a:lnTo>
                    <a:pt x="231170" y="214453"/>
                  </a:lnTo>
                  <a:lnTo>
                    <a:pt x="236153" y="256110"/>
                  </a:lnTo>
                  <a:lnTo>
                    <a:pt x="243655" y="276795"/>
                  </a:lnTo>
                  <a:lnTo>
                    <a:pt x="258871" y="301420"/>
                  </a:lnTo>
                  <a:lnTo>
                    <a:pt x="272259" y="308954"/>
                  </a:lnTo>
                  <a:lnTo>
                    <a:pt x="284575" y="312284"/>
                  </a:lnTo>
                  <a:lnTo>
                    <a:pt x="293459" y="309300"/>
                  </a:lnTo>
                  <a:lnTo>
                    <a:pt x="310164" y="299257"/>
                  </a:lnTo>
                  <a:lnTo>
                    <a:pt x="316121" y="291046"/>
                  </a:lnTo>
                  <a:lnTo>
                    <a:pt x="320768" y="278929"/>
                  </a:lnTo>
                  <a:lnTo>
                    <a:pt x="324743" y="248991"/>
                  </a:lnTo>
                  <a:lnTo>
                    <a:pt x="322217" y="215397"/>
                  </a:lnTo>
                  <a:lnTo>
                    <a:pt x="319446" y="209147"/>
                  </a:lnTo>
                  <a:lnTo>
                    <a:pt x="318798" y="208716"/>
                  </a:lnTo>
                  <a:lnTo>
                    <a:pt x="318365" y="209134"/>
                  </a:lnTo>
                  <a:lnTo>
                    <a:pt x="318077" y="210118"/>
                  </a:lnTo>
                  <a:lnTo>
                    <a:pt x="326664" y="252723"/>
                  </a:lnTo>
                  <a:lnTo>
                    <a:pt x="345773" y="300087"/>
                  </a:lnTo>
                  <a:lnTo>
                    <a:pt x="353276" y="313616"/>
                  </a:lnTo>
                  <a:lnTo>
                    <a:pt x="357226" y="316814"/>
                  </a:lnTo>
                  <a:lnTo>
                    <a:pt x="367259" y="320368"/>
                  </a:lnTo>
                  <a:lnTo>
                    <a:pt x="375951" y="320066"/>
                  </a:lnTo>
                  <a:lnTo>
                    <a:pt x="379751" y="318998"/>
                  </a:lnTo>
                  <a:lnTo>
                    <a:pt x="387736" y="311226"/>
                  </a:lnTo>
                  <a:lnTo>
                    <a:pt x="397342" y="295788"/>
                  </a:lnTo>
                  <a:lnTo>
                    <a:pt x="410033" y="254135"/>
                  </a:lnTo>
                  <a:lnTo>
                    <a:pt x="407044" y="223919"/>
                  </a:lnTo>
                  <a:lnTo>
                    <a:pt x="400989" y="210717"/>
                  </a:lnTo>
                  <a:lnTo>
                    <a:pt x="400323" y="210115"/>
                  </a:lnTo>
                  <a:lnTo>
                    <a:pt x="398643" y="209446"/>
                  </a:lnTo>
                  <a:lnTo>
                    <a:pt x="398054" y="209973"/>
                  </a:lnTo>
                  <a:lnTo>
                    <a:pt x="397399" y="212441"/>
                  </a:lnTo>
                  <a:lnTo>
                    <a:pt x="397237" y="257875"/>
                  </a:lnTo>
                  <a:lnTo>
                    <a:pt x="400118" y="275630"/>
                  </a:lnTo>
                  <a:lnTo>
                    <a:pt x="411492" y="299598"/>
                  </a:lnTo>
                  <a:lnTo>
                    <a:pt x="426410" y="310100"/>
                  </a:lnTo>
                  <a:lnTo>
                    <a:pt x="439728" y="316543"/>
                  </a:lnTo>
                  <a:lnTo>
                    <a:pt x="458805" y="315630"/>
                  </a:lnTo>
                  <a:lnTo>
                    <a:pt x="473903" y="310891"/>
                  </a:lnTo>
                  <a:lnTo>
                    <a:pt x="486765" y="299962"/>
                  </a:lnTo>
                  <a:lnTo>
                    <a:pt x="499513" y="282181"/>
                  </a:lnTo>
                  <a:lnTo>
                    <a:pt x="508857" y="257902"/>
                  </a:lnTo>
                  <a:lnTo>
                    <a:pt x="512722" y="218801"/>
                  </a:lnTo>
                  <a:lnTo>
                    <a:pt x="514136" y="175462"/>
                  </a:lnTo>
                  <a:lnTo>
                    <a:pt x="511434" y="131586"/>
                  </a:lnTo>
                  <a:lnTo>
                    <a:pt x="505835" y="86989"/>
                  </a:lnTo>
                  <a:lnTo>
                    <a:pt x="507896" y="49081"/>
                  </a:lnTo>
                  <a:lnTo>
                    <a:pt x="508283" y="49441"/>
                  </a:lnTo>
                  <a:lnTo>
                    <a:pt x="509655" y="52663"/>
                  </a:lnTo>
                  <a:lnTo>
                    <a:pt x="511041" y="77858"/>
                  </a:lnTo>
                  <a:lnTo>
                    <a:pt x="509586" y="116955"/>
                  </a:lnTo>
                  <a:lnTo>
                    <a:pt x="510861" y="154999"/>
                  </a:lnTo>
                  <a:lnTo>
                    <a:pt x="514001" y="201763"/>
                  </a:lnTo>
                  <a:lnTo>
                    <a:pt x="521364" y="248783"/>
                  </a:lnTo>
                  <a:lnTo>
                    <a:pt x="535227" y="294041"/>
                  </a:lnTo>
                  <a:lnTo>
                    <a:pt x="541781" y="306219"/>
                  </a:lnTo>
                  <a:lnTo>
                    <a:pt x="547943" y="311308"/>
                  </a:lnTo>
                  <a:lnTo>
                    <a:pt x="551562" y="313159"/>
                  </a:lnTo>
                  <a:lnTo>
                    <a:pt x="562168" y="313334"/>
                  </a:lnTo>
                  <a:lnTo>
                    <a:pt x="578260" y="309466"/>
                  </a:lnTo>
                  <a:lnTo>
                    <a:pt x="587557" y="304049"/>
                  </a:lnTo>
                  <a:lnTo>
                    <a:pt x="604911" y="287822"/>
                  </a:lnTo>
                  <a:lnTo>
                    <a:pt x="619125" y="266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SMARTInkShape-1202">
              <a:extLst>
                <a:ext uri="{FF2B5EF4-FFF2-40B4-BE49-F238E27FC236}">
                  <a16:creationId xmlns:a16="http://schemas.microsoft.com/office/drawing/2014/main" xmlns="" id="{19607F2C-9E9E-4699-80ED-5B2B0EF2F4BC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165850" y="5438775"/>
              <a:ext cx="111126" cy="19051"/>
            </a:xfrm>
            <a:custGeom>
              <a:avLst/>
              <a:gdLst/>
              <a:ahLst/>
              <a:cxnLst/>
              <a:rect l="0" t="0" r="0" b="0"/>
              <a:pathLst>
                <a:path w="111126" h="19051">
                  <a:moveTo>
                    <a:pt x="0" y="19050"/>
                  </a:moveTo>
                  <a:lnTo>
                    <a:pt x="0" y="19050"/>
                  </a:lnTo>
                  <a:lnTo>
                    <a:pt x="1685" y="17364"/>
                  </a:lnTo>
                  <a:lnTo>
                    <a:pt x="7790" y="14631"/>
                  </a:lnTo>
                  <a:lnTo>
                    <a:pt x="52564" y="10825"/>
                  </a:lnTo>
                  <a:lnTo>
                    <a:pt x="111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SMARTInkShape-1203">
              <a:extLst>
                <a:ext uri="{FF2B5EF4-FFF2-40B4-BE49-F238E27FC236}">
                  <a16:creationId xmlns:a16="http://schemas.microsoft.com/office/drawing/2014/main" xmlns="" id="{1F4CCD0C-6F3F-4A93-A281-82E9D376EF5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048375" y="5365750"/>
              <a:ext cx="25401" cy="9526"/>
            </a:xfrm>
            <a:custGeom>
              <a:avLst/>
              <a:gdLst/>
              <a:ahLst/>
              <a:cxnLst/>
              <a:rect l="0" t="0" r="0" b="0"/>
              <a:pathLst>
                <a:path w="25401" h="9526">
                  <a:moveTo>
                    <a:pt x="0" y="9525"/>
                  </a:moveTo>
                  <a:lnTo>
                    <a:pt x="0" y="9525"/>
                  </a:lnTo>
                  <a:lnTo>
                    <a:pt x="25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0" name="SMARTInkShape-1204">
            <a:extLst>
              <a:ext uri="{FF2B5EF4-FFF2-40B4-BE49-F238E27FC236}">
                <a16:creationId xmlns:a16="http://schemas.microsoft.com/office/drawing/2014/main" xmlns="" id="{4C00E678-CC16-468B-8500-8A5205280EB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546850" y="5476875"/>
            <a:ext cx="57151" cy="133351"/>
          </a:xfrm>
          <a:custGeom>
            <a:avLst/>
            <a:gdLst/>
            <a:ahLst/>
            <a:cxnLst/>
            <a:rect l="0" t="0" r="0" b="0"/>
            <a:pathLst>
              <a:path w="57151" h="133351">
                <a:moveTo>
                  <a:pt x="0" y="133350"/>
                </a:moveTo>
                <a:lnTo>
                  <a:pt x="0" y="133350"/>
                </a:lnTo>
                <a:lnTo>
                  <a:pt x="353" y="128281"/>
                </a:lnTo>
                <a:lnTo>
                  <a:pt x="3240" y="121813"/>
                </a:lnTo>
                <a:lnTo>
                  <a:pt x="18961" y="94761"/>
                </a:lnTo>
                <a:lnTo>
                  <a:pt x="36213" y="50961"/>
                </a:lnTo>
                <a:lnTo>
                  <a:pt x="571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3" name="SMARTInkShape-Group678">
            <a:extLst>
              <a:ext uri="{FF2B5EF4-FFF2-40B4-BE49-F238E27FC236}">
                <a16:creationId xmlns:a16="http://schemas.microsoft.com/office/drawing/2014/main" xmlns="" id="{7A70F838-5259-452C-ABE1-2A5FE0E33F8A}"/>
              </a:ext>
            </a:extLst>
          </p:cNvPr>
          <p:cNvGrpSpPr/>
          <p:nvPr/>
        </p:nvGrpSpPr>
        <p:grpSpPr>
          <a:xfrm>
            <a:off x="6592790" y="5236644"/>
            <a:ext cx="1055786" cy="578268"/>
            <a:chOff x="6592790" y="5236644"/>
            <a:chExt cx="1055786" cy="578268"/>
          </a:xfrm>
        </p:grpSpPr>
        <p:sp>
          <p:nvSpPr>
            <p:cNvPr id="51" name="SMARTInkShape-1205">
              <a:extLst>
                <a:ext uri="{FF2B5EF4-FFF2-40B4-BE49-F238E27FC236}">
                  <a16:creationId xmlns:a16="http://schemas.microsoft.com/office/drawing/2014/main" xmlns="" id="{1D953205-9C7E-4E81-83BF-C0A41D9122AD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6592790" y="5236644"/>
              <a:ext cx="881625" cy="578268"/>
            </a:xfrm>
            <a:custGeom>
              <a:avLst/>
              <a:gdLst/>
              <a:ahLst/>
              <a:cxnLst/>
              <a:rect l="0" t="0" r="0" b="0"/>
              <a:pathLst>
                <a:path w="881625" h="578268">
                  <a:moveTo>
                    <a:pt x="1685" y="186256"/>
                  </a:moveTo>
                  <a:lnTo>
                    <a:pt x="1685" y="186256"/>
                  </a:lnTo>
                  <a:lnTo>
                    <a:pt x="1332" y="189496"/>
                  </a:lnTo>
                  <a:lnTo>
                    <a:pt x="0" y="194046"/>
                  </a:lnTo>
                  <a:lnTo>
                    <a:pt x="4013" y="239191"/>
                  </a:lnTo>
                  <a:lnTo>
                    <a:pt x="9958" y="280203"/>
                  </a:lnTo>
                  <a:lnTo>
                    <a:pt x="15307" y="322160"/>
                  </a:lnTo>
                  <a:lnTo>
                    <a:pt x="17834" y="359050"/>
                  </a:lnTo>
                  <a:lnTo>
                    <a:pt x="19875" y="399733"/>
                  </a:lnTo>
                  <a:lnTo>
                    <a:pt x="18599" y="438244"/>
                  </a:lnTo>
                  <a:lnTo>
                    <a:pt x="15634" y="478701"/>
                  </a:lnTo>
                  <a:lnTo>
                    <a:pt x="14631" y="523344"/>
                  </a:lnTo>
                  <a:lnTo>
                    <a:pt x="17986" y="568190"/>
                  </a:lnTo>
                  <a:lnTo>
                    <a:pt x="22991" y="578267"/>
                  </a:lnTo>
                  <a:lnTo>
                    <a:pt x="16423" y="532282"/>
                  </a:lnTo>
                  <a:lnTo>
                    <a:pt x="12605" y="490589"/>
                  </a:lnTo>
                  <a:lnTo>
                    <a:pt x="10545" y="448434"/>
                  </a:lnTo>
                  <a:lnTo>
                    <a:pt x="8365" y="403782"/>
                  </a:lnTo>
                  <a:lnTo>
                    <a:pt x="9764" y="356252"/>
                  </a:lnTo>
                  <a:lnTo>
                    <a:pt x="14473" y="311074"/>
                  </a:lnTo>
                  <a:lnTo>
                    <a:pt x="19065" y="277387"/>
                  </a:lnTo>
                  <a:lnTo>
                    <a:pt x="23611" y="268526"/>
                  </a:lnTo>
                  <a:lnTo>
                    <a:pt x="28363" y="264213"/>
                  </a:lnTo>
                  <a:lnTo>
                    <a:pt x="33650" y="261473"/>
                  </a:lnTo>
                  <a:lnTo>
                    <a:pt x="38352" y="260255"/>
                  </a:lnTo>
                  <a:lnTo>
                    <a:pt x="48336" y="261255"/>
                  </a:lnTo>
                  <a:lnTo>
                    <a:pt x="58547" y="265471"/>
                  </a:lnTo>
                  <a:lnTo>
                    <a:pt x="63175" y="269206"/>
                  </a:lnTo>
                  <a:lnTo>
                    <a:pt x="64904" y="271189"/>
                  </a:lnTo>
                  <a:lnTo>
                    <a:pt x="69859" y="290705"/>
                  </a:lnTo>
                  <a:lnTo>
                    <a:pt x="75889" y="331041"/>
                  </a:lnTo>
                  <a:lnTo>
                    <a:pt x="81701" y="339858"/>
                  </a:lnTo>
                  <a:lnTo>
                    <a:pt x="96434" y="352456"/>
                  </a:lnTo>
                  <a:lnTo>
                    <a:pt x="114739" y="357836"/>
                  </a:lnTo>
                  <a:lnTo>
                    <a:pt x="154387" y="357880"/>
                  </a:lnTo>
                  <a:lnTo>
                    <a:pt x="164214" y="354021"/>
                  </a:lnTo>
                  <a:lnTo>
                    <a:pt x="179839" y="343416"/>
                  </a:lnTo>
                  <a:lnTo>
                    <a:pt x="184111" y="337008"/>
                  </a:lnTo>
                  <a:lnTo>
                    <a:pt x="185744" y="333324"/>
                  </a:lnTo>
                  <a:lnTo>
                    <a:pt x="186357" y="318026"/>
                  </a:lnTo>
                  <a:lnTo>
                    <a:pt x="179776" y="280319"/>
                  </a:lnTo>
                  <a:lnTo>
                    <a:pt x="173881" y="267083"/>
                  </a:lnTo>
                  <a:lnTo>
                    <a:pt x="173985" y="266599"/>
                  </a:lnTo>
                  <a:lnTo>
                    <a:pt x="174407" y="266276"/>
                  </a:lnTo>
                  <a:lnTo>
                    <a:pt x="176687" y="265822"/>
                  </a:lnTo>
                  <a:lnTo>
                    <a:pt x="177619" y="265759"/>
                  </a:lnTo>
                  <a:lnTo>
                    <a:pt x="178242" y="266069"/>
                  </a:lnTo>
                  <a:lnTo>
                    <a:pt x="178656" y="266628"/>
                  </a:lnTo>
                  <a:lnTo>
                    <a:pt x="182693" y="273432"/>
                  </a:lnTo>
                  <a:lnTo>
                    <a:pt x="188275" y="278565"/>
                  </a:lnTo>
                  <a:lnTo>
                    <a:pt x="197768" y="282320"/>
                  </a:lnTo>
                  <a:lnTo>
                    <a:pt x="220252" y="281740"/>
                  </a:lnTo>
                  <a:lnTo>
                    <a:pt x="231820" y="278204"/>
                  </a:lnTo>
                  <a:lnTo>
                    <a:pt x="251318" y="264900"/>
                  </a:lnTo>
                  <a:lnTo>
                    <a:pt x="255507" y="259897"/>
                  </a:lnTo>
                  <a:lnTo>
                    <a:pt x="256625" y="257575"/>
                  </a:lnTo>
                  <a:lnTo>
                    <a:pt x="256512" y="245879"/>
                  </a:lnTo>
                  <a:lnTo>
                    <a:pt x="254825" y="242233"/>
                  </a:lnTo>
                  <a:lnTo>
                    <a:pt x="249188" y="236299"/>
                  </a:lnTo>
                  <a:lnTo>
                    <a:pt x="243860" y="233192"/>
                  </a:lnTo>
                  <a:lnTo>
                    <a:pt x="234691" y="231197"/>
                  </a:lnTo>
                  <a:lnTo>
                    <a:pt x="223163" y="234222"/>
                  </a:lnTo>
                  <a:lnTo>
                    <a:pt x="210261" y="242958"/>
                  </a:lnTo>
                  <a:lnTo>
                    <a:pt x="200873" y="252798"/>
                  </a:lnTo>
                  <a:lnTo>
                    <a:pt x="191425" y="280170"/>
                  </a:lnTo>
                  <a:lnTo>
                    <a:pt x="194557" y="306263"/>
                  </a:lnTo>
                  <a:lnTo>
                    <a:pt x="202314" y="334517"/>
                  </a:lnTo>
                  <a:lnTo>
                    <a:pt x="218528" y="352002"/>
                  </a:lnTo>
                  <a:lnTo>
                    <a:pt x="226118" y="358228"/>
                  </a:lnTo>
                  <a:lnTo>
                    <a:pt x="244769" y="365700"/>
                  </a:lnTo>
                  <a:lnTo>
                    <a:pt x="264798" y="367326"/>
                  </a:lnTo>
                  <a:lnTo>
                    <a:pt x="289195" y="362203"/>
                  </a:lnTo>
                  <a:lnTo>
                    <a:pt x="313161" y="350611"/>
                  </a:lnTo>
                  <a:lnTo>
                    <a:pt x="329160" y="337690"/>
                  </a:lnTo>
                  <a:lnTo>
                    <a:pt x="338917" y="319868"/>
                  </a:lnTo>
                  <a:lnTo>
                    <a:pt x="344591" y="304005"/>
                  </a:lnTo>
                  <a:lnTo>
                    <a:pt x="344599" y="275798"/>
                  </a:lnTo>
                  <a:lnTo>
                    <a:pt x="343063" y="267093"/>
                  </a:lnTo>
                  <a:lnTo>
                    <a:pt x="336843" y="254853"/>
                  </a:lnTo>
                  <a:lnTo>
                    <a:pt x="328298" y="245661"/>
                  </a:lnTo>
                  <a:lnTo>
                    <a:pt x="320748" y="240155"/>
                  </a:lnTo>
                  <a:lnTo>
                    <a:pt x="311530" y="241255"/>
                  </a:lnTo>
                  <a:lnTo>
                    <a:pt x="295605" y="247215"/>
                  </a:lnTo>
                  <a:lnTo>
                    <a:pt x="291889" y="251449"/>
                  </a:lnTo>
                  <a:lnTo>
                    <a:pt x="289767" y="256153"/>
                  </a:lnTo>
                  <a:lnTo>
                    <a:pt x="289695" y="257901"/>
                  </a:lnTo>
                  <a:lnTo>
                    <a:pt x="290000" y="259419"/>
                  </a:lnTo>
                  <a:lnTo>
                    <a:pt x="295043" y="262988"/>
                  </a:lnTo>
                  <a:lnTo>
                    <a:pt x="302458" y="266220"/>
                  </a:lnTo>
                  <a:lnTo>
                    <a:pt x="309282" y="267657"/>
                  </a:lnTo>
                  <a:lnTo>
                    <a:pt x="340873" y="264260"/>
                  </a:lnTo>
                  <a:lnTo>
                    <a:pt x="371875" y="255491"/>
                  </a:lnTo>
                  <a:lnTo>
                    <a:pt x="375454" y="253437"/>
                  </a:lnTo>
                  <a:lnTo>
                    <a:pt x="375747" y="253621"/>
                  </a:lnTo>
                  <a:lnTo>
                    <a:pt x="376074" y="254766"/>
                  </a:lnTo>
                  <a:lnTo>
                    <a:pt x="375455" y="255566"/>
                  </a:lnTo>
                  <a:lnTo>
                    <a:pt x="369159" y="260408"/>
                  </a:lnTo>
                  <a:lnTo>
                    <a:pt x="361532" y="279987"/>
                  </a:lnTo>
                  <a:lnTo>
                    <a:pt x="357914" y="306541"/>
                  </a:lnTo>
                  <a:lnTo>
                    <a:pt x="360296" y="325335"/>
                  </a:lnTo>
                  <a:lnTo>
                    <a:pt x="363445" y="335087"/>
                  </a:lnTo>
                  <a:lnTo>
                    <a:pt x="369077" y="343420"/>
                  </a:lnTo>
                  <a:lnTo>
                    <a:pt x="385877" y="357393"/>
                  </a:lnTo>
                  <a:lnTo>
                    <a:pt x="402681" y="363767"/>
                  </a:lnTo>
                  <a:lnTo>
                    <a:pt x="421065" y="364519"/>
                  </a:lnTo>
                  <a:lnTo>
                    <a:pt x="439918" y="359137"/>
                  </a:lnTo>
                  <a:lnTo>
                    <a:pt x="453853" y="350839"/>
                  </a:lnTo>
                  <a:lnTo>
                    <a:pt x="497814" y="307278"/>
                  </a:lnTo>
                  <a:lnTo>
                    <a:pt x="528808" y="265076"/>
                  </a:lnTo>
                  <a:lnTo>
                    <a:pt x="548231" y="224050"/>
                  </a:lnTo>
                  <a:lnTo>
                    <a:pt x="568048" y="176756"/>
                  </a:lnTo>
                  <a:lnTo>
                    <a:pt x="579775" y="138675"/>
                  </a:lnTo>
                  <a:lnTo>
                    <a:pt x="587445" y="99407"/>
                  </a:lnTo>
                  <a:lnTo>
                    <a:pt x="588754" y="56329"/>
                  </a:lnTo>
                  <a:lnTo>
                    <a:pt x="585481" y="36438"/>
                  </a:lnTo>
                  <a:lnTo>
                    <a:pt x="576397" y="17139"/>
                  </a:lnTo>
                  <a:lnTo>
                    <a:pt x="570026" y="9258"/>
                  </a:lnTo>
                  <a:lnTo>
                    <a:pt x="561786" y="4343"/>
                  </a:lnTo>
                  <a:lnTo>
                    <a:pt x="547180" y="0"/>
                  </a:lnTo>
                  <a:lnTo>
                    <a:pt x="539285" y="2228"/>
                  </a:lnTo>
                  <a:lnTo>
                    <a:pt x="526804" y="9433"/>
                  </a:lnTo>
                  <a:lnTo>
                    <a:pt x="523214" y="12283"/>
                  </a:lnTo>
                  <a:lnTo>
                    <a:pt x="511421" y="31462"/>
                  </a:lnTo>
                  <a:lnTo>
                    <a:pt x="501578" y="69363"/>
                  </a:lnTo>
                  <a:lnTo>
                    <a:pt x="495345" y="115463"/>
                  </a:lnTo>
                  <a:lnTo>
                    <a:pt x="494953" y="161947"/>
                  </a:lnTo>
                  <a:lnTo>
                    <a:pt x="498900" y="208298"/>
                  </a:lnTo>
                  <a:lnTo>
                    <a:pt x="501679" y="251957"/>
                  </a:lnTo>
                  <a:lnTo>
                    <a:pt x="511597" y="295237"/>
                  </a:lnTo>
                  <a:lnTo>
                    <a:pt x="513076" y="301243"/>
                  </a:lnTo>
                  <a:lnTo>
                    <a:pt x="526957" y="321495"/>
                  </a:lnTo>
                  <a:lnTo>
                    <a:pt x="550531" y="341799"/>
                  </a:lnTo>
                  <a:lnTo>
                    <a:pt x="560411" y="346873"/>
                  </a:lnTo>
                  <a:lnTo>
                    <a:pt x="607665" y="353696"/>
                  </a:lnTo>
                  <a:lnTo>
                    <a:pt x="637080" y="349296"/>
                  </a:lnTo>
                  <a:lnTo>
                    <a:pt x="654285" y="342240"/>
                  </a:lnTo>
                  <a:lnTo>
                    <a:pt x="673493" y="327018"/>
                  </a:lnTo>
                  <a:lnTo>
                    <a:pt x="695934" y="297786"/>
                  </a:lnTo>
                  <a:lnTo>
                    <a:pt x="702845" y="279000"/>
                  </a:lnTo>
                  <a:lnTo>
                    <a:pt x="705441" y="264536"/>
                  </a:lnTo>
                  <a:lnTo>
                    <a:pt x="699420" y="241792"/>
                  </a:lnTo>
                  <a:lnTo>
                    <a:pt x="692954" y="222806"/>
                  </a:lnTo>
                  <a:lnTo>
                    <a:pt x="690073" y="219442"/>
                  </a:lnTo>
                  <a:lnTo>
                    <a:pt x="677316" y="212042"/>
                  </a:lnTo>
                  <a:lnTo>
                    <a:pt x="671088" y="210063"/>
                  </a:lnTo>
                  <a:lnTo>
                    <a:pt x="664087" y="211066"/>
                  </a:lnTo>
                  <a:lnTo>
                    <a:pt x="656978" y="214216"/>
                  </a:lnTo>
                  <a:lnTo>
                    <a:pt x="651466" y="219144"/>
                  </a:lnTo>
                  <a:lnTo>
                    <a:pt x="638521" y="239659"/>
                  </a:lnTo>
                  <a:lnTo>
                    <a:pt x="634642" y="254643"/>
                  </a:lnTo>
                  <a:lnTo>
                    <a:pt x="632657" y="292215"/>
                  </a:lnTo>
                  <a:lnTo>
                    <a:pt x="643959" y="335340"/>
                  </a:lnTo>
                  <a:lnTo>
                    <a:pt x="649463" y="349981"/>
                  </a:lnTo>
                  <a:lnTo>
                    <a:pt x="661756" y="363845"/>
                  </a:lnTo>
                  <a:lnTo>
                    <a:pt x="669112" y="369254"/>
                  </a:lnTo>
                  <a:lnTo>
                    <a:pt x="676497" y="372011"/>
                  </a:lnTo>
                  <a:lnTo>
                    <a:pt x="693127" y="374840"/>
                  </a:lnTo>
                  <a:lnTo>
                    <a:pt x="701635" y="374376"/>
                  </a:lnTo>
                  <a:lnTo>
                    <a:pt x="740052" y="360811"/>
                  </a:lnTo>
                  <a:lnTo>
                    <a:pt x="767405" y="343111"/>
                  </a:lnTo>
                  <a:lnTo>
                    <a:pt x="797676" y="307349"/>
                  </a:lnTo>
                  <a:lnTo>
                    <a:pt x="803486" y="295814"/>
                  </a:lnTo>
                  <a:lnTo>
                    <a:pt x="808054" y="248469"/>
                  </a:lnTo>
                  <a:lnTo>
                    <a:pt x="807747" y="243187"/>
                  </a:lnTo>
                  <a:lnTo>
                    <a:pt x="805089" y="232600"/>
                  </a:lnTo>
                  <a:lnTo>
                    <a:pt x="805399" y="232674"/>
                  </a:lnTo>
                  <a:lnTo>
                    <a:pt x="833512" y="273687"/>
                  </a:lnTo>
                  <a:lnTo>
                    <a:pt x="860178" y="321206"/>
                  </a:lnTo>
                  <a:lnTo>
                    <a:pt x="880353" y="356324"/>
                  </a:lnTo>
                  <a:lnTo>
                    <a:pt x="881624" y="365205"/>
                  </a:lnTo>
                  <a:lnTo>
                    <a:pt x="881013" y="371975"/>
                  </a:lnTo>
                  <a:lnTo>
                    <a:pt x="879566" y="376160"/>
                  </a:lnTo>
                  <a:lnTo>
                    <a:pt x="873043" y="379196"/>
                  </a:lnTo>
                  <a:lnTo>
                    <a:pt x="856665" y="382334"/>
                  </a:lnTo>
                  <a:lnTo>
                    <a:pt x="827762" y="375156"/>
                  </a:lnTo>
                  <a:lnTo>
                    <a:pt x="789666" y="366009"/>
                  </a:lnTo>
                  <a:lnTo>
                    <a:pt x="783111" y="365865"/>
                  </a:lnTo>
                  <a:lnTo>
                    <a:pt x="773210" y="3672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SMARTInkShape-1206">
              <a:extLst>
                <a:ext uri="{FF2B5EF4-FFF2-40B4-BE49-F238E27FC236}">
                  <a16:creationId xmlns:a16="http://schemas.microsoft.com/office/drawing/2014/main" xmlns="" id="{9057CFC8-0334-4337-91DB-16EEF4B8A3E7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7615339" y="5581705"/>
              <a:ext cx="33237" cy="14858"/>
            </a:xfrm>
            <a:custGeom>
              <a:avLst/>
              <a:gdLst/>
              <a:ahLst/>
              <a:cxnLst/>
              <a:rect l="0" t="0" r="0" b="0"/>
              <a:pathLst>
                <a:path w="33237" h="14858">
                  <a:moveTo>
                    <a:pt x="33236" y="12645"/>
                  </a:moveTo>
                  <a:lnTo>
                    <a:pt x="33236" y="12645"/>
                  </a:lnTo>
                  <a:lnTo>
                    <a:pt x="33236" y="10959"/>
                  </a:lnTo>
                  <a:lnTo>
                    <a:pt x="32296" y="9191"/>
                  </a:lnTo>
                  <a:lnTo>
                    <a:pt x="31054" y="7229"/>
                  </a:lnTo>
                  <a:lnTo>
                    <a:pt x="30502" y="5182"/>
                  </a:lnTo>
                  <a:lnTo>
                    <a:pt x="27435" y="3096"/>
                  </a:lnTo>
                  <a:lnTo>
                    <a:pt x="20940" y="129"/>
                  </a:lnTo>
                  <a:lnTo>
                    <a:pt x="12228" y="0"/>
                  </a:lnTo>
                  <a:lnTo>
                    <a:pt x="8648" y="1393"/>
                  </a:lnTo>
                  <a:lnTo>
                    <a:pt x="1846" y="6703"/>
                  </a:lnTo>
                  <a:lnTo>
                    <a:pt x="316" y="9037"/>
                  </a:lnTo>
                  <a:lnTo>
                    <a:pt x="0" y="10945"/>
                  </a:lnTo>
                  <a:lnTo>
                    <a:pt x="495" y="12570"/>
                  </a:lnTo>
                  <a:lnTo>
                    <a:pt x="1178" y="13653"/>
                  </a:lnTo>
                  <a:lnTo>
                    <a:pt x="1986" y="14376"/>
                  </a:lnTo>
                  <a:lnTo>
                    <a:pt x="2878" y="14857"/>
                  </a:lnTo>
                  <a:lnTo>
                    <a:pt x="10875" y="12164"/>
                  </a:lnTo>
                  <a:lnTo>
                    <a:pt x="17125" y="8582"/>
                  </a:lnTo>
                  <a:lnTo>
                    <a:pt x="21211" y="3602"/>
                  </a:lnTo>
                  <a:lnTo>
                    <a:pt x="21692" y="2383"/>
                  </a:lnTo>
                  <a:lnTo>
                    <a:pt x="21659" y="1570"/>
                  </a:lnTo>
                  <a:lnTo>
                    <a:pt x="21285" y="1028"/>
                  </a:lnTo>
                  <a:lnTo>
                    <a:pt x="11011" y="94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37721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08842" y="1272618"/>
            <a:ext cx="9144000" cy="1473773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7521" y="3602037"/>
            <a:ext cx="10897385" cy="979691"/>
          </a:xfrm>
        </p:spPr>
        <p:txBody>
          <a:bodyPr>
            <a:normAutofit/>
          </a:bodyPr>
          <a:lstStyle/>
          <a:p>
            <a:r>
              <a:rPr lang="fr-FR" sz="6000" dirty="0"/>
              <a:t>Petits problèmes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Deuxième situation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B03BA0A-8FA9-4D69-8804-5956AFB6445A}"/>
              </a:ext>
            </a:extLst>
          </p:cNvPr>
          <p:cNvSpPr/>
          <p:nvPr/>
        </p:nvSpPr>
        <p:spPr>
          <a:xfrm>
            <a:off x="751204" y="610041"/>
            <a:ext cx="106727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Mia fait un collier avec onze perles bleues, six perles rouges et trente perles noires.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y a-t-il de perles sur le collier de Mia ?</a:t>
            </a:r>
            <a:endParaRPr lang="fr-FR" sz="3200" b="1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DC85CB07-95D1-4801-BBBA-5E52B999D535}"/>
              </a:ext>
            </a:extLst>
          </p:cNvPr>
          <p:cNvGrpSpPr/>
          <p:nvPr/>
        </p:nvGrpSpPr>
        <p:grpSpPr>
          <a:xfrm>
            <a:off x="1781300" y="132700"/>
            <a:ext cx="712518" cy="405420"/>
            <a:chOff x="641268" y="3771825"/>
            <a:chExt cx="3415672" cy="1940206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xmlns="" id="{2BFC421C-42C8-4C07-B2D7-C726F055B9E3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xmlns="" id="{13A8F5BD-74E9-442E-B987-6704142C23B0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xmlns="" id="{7AEB9454-3E41-402B-8675-8E52D6B98F48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xmlns="" id="{D979FA2B-1262-4AE1-B097-3E1ED0444A09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xmlns="" id="{0D314ADB-AFA8-4FF6-AC3F-1EA79713AC5D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xmlns="" id="{876DA03E-CDFE-4CDC-9F37-F2AD5D417EC3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>
                <a:extLst>
                  <a:ext uri="{FF2B5EF4-FFF2-40B4-BE49-F238E27FC236}">
                    <a16:creationId xmlns:a16="http://schemas.microsoft.com/office/drawing/2014/main" xmlns="" id="{B571DAF2-C835-41EB-B69E-6A21D30C4C0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>
                <a:extLst>
                  <a:ext uri="{FF2B5EF4-FFF2-40B4-BE49-F238E27FC236}">
                    <a16:creationId xmlns:a16="http://schemas.microsoft.com/office/drawing/2014/main" xmlns="" id="{0318F2BC-2A85-4C6A-B8DF-895ACD68D0FD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xmlns="" id="{644ABF5A-CD7C-4B40-BA91-2F0874F8A2EE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xmlns="" id="{7914CD37-17DF-420A-86C4-23747CCC6605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xmlns="" id="{9E91D780-4BD3-467F-8E01-BFD2ADFB0D1B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xmlns="" id="{385E02AB-3F57-4EC7-93EF-A3537971ED9F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xmlns="" id="{800F01E6-919B-4822-93EF-8CC93FB116EC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 87">
            <a:extLst>
              <a:ext uri="{FF2B5EF4-FFF2-40B4-BE49-F238E27FC236}">
                <a16:creationId xmlns:a16="http://schemas.microsoft.com/office/drawing/2014/main" xmlns="" id="{42DFBB67-08EC-4E78-9D25-83B3CE9F5EC0}"/>
              </a:ext>
            </a:extLst>
          </p:cNvPr>
          <p:cNvGrpSpPr/>
          <p:nvPr/>
        </p:nvGrpSpPr>
        <p:grpSpPr>
          <a:xfrm>
            <a:off x="8762011" y="156413"/>
            <a:ext cx="583870" cy="371088"/>
            <a:chOff x="641268" y="3771825"/>
            <a:chExt cx="3415672" cy="194020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xmlns="" id="{FF7B48D2-79E8-4463-91DE-DBC45BC3A42D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91" name="Ellipse 90">
                <a:extLst>
                  <a:ext uri="{FF2B5EF4-FFF2-40B4-BE49-F238E27FC236}">
                    <a16:creationId xmlns:a16="http://schemas.microsoft.com/office/drawing/2014/main" xmlns="" id="{B5038941-5ADF-4AD0-91A9-DA98D1F7781B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:a16="http://schemas.microsoft.com/office/drawing/2014/main" xmlns="" id="{37ABA8CC-4F77-49DE-8938-2C743034C453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xmlns="" id="{5616AD6A-3D19-40C7-AB96-CC5ECC113B06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xmlns="" id="{32D2F464-9680-4D04-A0A4-068AFF5589AB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94">
                <a:extLst>
                  <a:ext uri="{FF2B5EF4-FFF2-40B4-BE49-F238E27FC236}">
                    <a16:creationId xmlns:a16="http://schemas.microsoft.com/office/drawing/2014/main" xmlns="" id="{50A1C361-CD12-42E3-B9BC-97408C0AB1F9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xmlns="" id="{C55FAA47-CFA3-4B06-97A0-B434376A48B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xmlns="" id="{5155AF97-BED1-46A3-B6F9-2A8F02A9050F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xmlns="" id="{A0FFADE3-AD34-4750-AC07-1D0645B6C4C3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98">
                <a:extLst>
                  <a:ext uri="{FF2B5EF4-FFF2-40B4-BE49-F238E27FC236}">
                    <a16:creationId xmlns:a16="http://schemas.microsoft.com/office/drawing/2014/main" xmlns="" id="{CCE56CBB-FC47-4506-87A7-E03800DE1317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99">
                <a:extLst>
                  <a:ext uri="{FF2B5EF4-FFF2-40B4-BE49-F238E27FC236}">
                    <a16:creationId xmlns:a16="http://schemas.microsoft.com/office/drawing/2014/main" xmlns="" id="{E49A2E78-0564-4C38-BBB1-2DAB6C3493B2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1" name="Ellipse 100">
                <a:extLst>
                  <a:ext uri="{FF2B5EF4-FFF2-40B4-BE49-F238E27FC236}">
                    <a16:creationId xmlns:a16="http://schemas.microsoft.com/office/drawing/2014/main" xmlns="" id="{C90104A5-C4C2-4CD0-8E1A-9B37CC8FCA6C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xmlns="" id="{18957C13-302F-40AA-A9A2-C9D92487C0CD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4" name="Groupe 1023">
            <a:extLst>
              <a:ext uri="{FF2B5EF4-FFF2-40B4-BE49-F238E27FC236}">
                <a16:creationId xmlns:a16="http://schemas.microsoft.com/office/drawing/2014/main" xmlns="" id="{0A9F1733-E789-4E76-8815-5F8F9764F761}"/>
              </a:ext>
            </a:extLst>
          </p:cNvPr>
          <p:cNvGrpSpPr/>
          <p:nvPr/>
        </p:nvGrpSpPr>
        <p:grpSpPr>
          <a:xfrm rot="12426863">
            <a:off x="10029782" y="146896"/>
            <a:ext cx="747466" cy="426548"/>
            <a:chOff x="2762562" y="3428999"/>
            <a:chExt cx="4956398" cy="2532413"/>
          </a:xfrm>
        </p:grpSpPr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xmlns="" id="{23F6B294-A404-40E2-BACF-840812E43427}"/>
                </a:ext>
              </a:extLst>
            </p:cNvPr>
            <p:cNvGrpSpPr/>
            <p:nvPr/>
          </p:nvGrpSpPr>
          <p:grpSpPr>
            <a:xfrm>
              <a:off x="2762562" y="3428999"/>
              <a:ext cx="4956398" cy="2532413"/>
              <a:chOff x="2762562" y="3428999"/>
              <a:chExt cx="4956398" cy="2532413"/>
            </a:xfrm>
          </p:grpSpPr>
          <p:grpSp>
            <p:nvGrpSpPr>
              <p:cNvPr id="102" name="Groupe 101">
                <a:extLst>
                  <a:ext uri="{FF2B5EF4-FFF2-40B4-BE49-F238E27FC236}">
                    <a16:creationId xmlns:a16="http://schemas.microsoft.com/office/drawing/2014/main" xmlns="" id="{9AB53DE9-6497-45A0-B936-D1B66BE6CB4E}"/>
                  </a:ext>
                </a:extLst>
              </p:cNvPr>
              <p:cNvGrpSpPr/>
              <p:nvPr/>
            </p:nvGrpSpPr>
            <p:grpSpPr>
              <a:xfrm>
                <a:off x="2900988" y="3428999"/>
                <a:ext cx="4817972" cy="2532413"/>
                <a:chOff x="702888" y="3771825"/>
                <a:chExt cx="3354052" cy="1940206"/>
              </a:xfrm>
            </p:grpSpPr>
            <p:grpSp>
              <p:nvGrpSpPr>
                <p:cNvPr id="103" name="Groupe 102">
                  <a:extLst>
                    <a:ext uri="{FF2B5EF4-FFF2-40B4-BE49-F238E27FC236}">
                      <a16:creationId xmlns:a16="http://schemas.microsoft.com/office/drawing/2014/main" xmlns="" id="{8CEB256A-6CD7-4BFF-B846-93389D1E3400}"/>
                    </a:ext>
                  </a:extLst>
                </p:cNvPr>
                <p:cNvGrpSpPr/>
                <p:nvPr/>
              </p:nvGrpSpPr>
              <p:grpSpPr>
                <a:xfrm>
                  <a:off x="702888" y="3771825"/>
                  <a:ext cx="3192219" cy="1940206"/>
                  <a:chOff x="1045200" y="2039438"/>
                  <a:chExt cx="3139830" cy="2348494"/>
                </a:xfrm>
              </p:grpSpPr>
              <p:sp>
                <p:nvSpPr>
                  <p:cNvPr id="106" name="Ellipse 105">
                    <a:extLst>
                      <a:ext uri="{FF2B5EF4-FFF2-40B4-BE49-F238E27FC236}">
                        <a16:creationId xmlns:a16="http://schemas.microsoft.com/office/drawing/2014/main" xmlns="" id="{EF0B5AD2-D3CF-4D1B-9618-0DAB882F854F}"/>
                      </a:ext>
                    </a:extLst>
                  </p:cNvPr>
                  <p:cNvSpPr/>
                  <p:nvPr/>
                </p:nvSpPr>
                <p:spPr>
                  <a:xfrm rot="20008179">
                    <a:off x="1045200" y="2492149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>
                    <a:extLst>
                      <a:ext uri="{FF2B5EF4-FFF2-40B4-BE49-F238E27FC236}">
                        <a16:creationId xmlns:a16="http://schemas.microsoft.com/office/drawing/2014/main" xmlns="" id="{B0EE7F1E-DBF1-41E3-8AC8-31598327D147}"/>
                      </a:ext>
                    </a:extLst>
                  </p:cNvPr>
                  <p:cNvSpPr/>
                  <p:nvPr/>
                </p:nvSpPr>
                <p:spPr>
                  <a:xfrm rot="21041843">
                    <a:off x="2291602" y="2039438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8" name="Ellipse 107">
                    <a:extLst>
                      <a:ext uri="{FF2B5EF4-FFF2-40B4-BE49-F238E27FC236}">
                        <a16:creationId xmlns:a16="http://schemas.microsoft.com/office/drawing/2014/main" xmlns="" id="{3F96C0AE-81CB-47AB-905F-683077109235}"/>
                      </a:ext>
                    </a:extLst>
                  </p:cNvPr>
                  <p:cNvSpPr/>
                  <p:nvPr/>
                </p:nvSpPr>
                <p:spPr>
                  <a:xfrm rot="18914505">
                    <a:off x="3530579" y="3254372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>
                    <a:extLst>
                      <a:ext uri="{FF2B5EF4-FFF2-40B4-BE49-F238E27FC236}">
                        <a16:creationId xmlns:a16="http://schemas.microsoft.com/office/drawing/2014/main" xmlns="" id="{D8593BB3-EA4B-4D99-9050-B3ED4D2AB7C8}"/>
                      </a:ext>
                    </a:extLst>
                  </p:cNvPr>
                  <p:cNvSpPr/>
                  <p:nvPr/>
                </p:nvSpPr>
                <p:spPr>
                  <a:xfrm rot="20627552">
                    <a:off x="2413988" y="3905002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0" name="Ellipse 109">
                    <a:extLst>
                      <a:ext uri="{FF2B5EF4-FFF2-40B4-BE49-F238E27FC236}">
                        <a16:creationId xmlns:a16="http://schemas.microsoft.com/office/drawing/2014/main" xmlns="" id="{DD28EB54-1588-4F5A-B9F4-44BC0546DA03}"/>
                      </a:ext>
                    </a:extLst>
                  </p:cNvPr>
                  <p:cNvSpPr/>
                  <p:nvPr/>
                </p:nvSpPr>
                <p:spPr>
                  <a:xfrm>
                    <a:off x="1759537" y="3912919"/>
                    <a:ext cx="654451" cy="475013"/>
                  </a:xfrm>
                  <a:prstGeom prst="ellipse">
                    <a:avLst/>
                  </a:prstGeom>
                  <a:solidFill>
                    <a:srgbClr val="CC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1" name="Ellipse 110">
                    <a:extLst>
                      <a:ext uri="{FF2B5EF4-FFF2-40B4-BE49-F238E27FC236}">
                        <a16:creationId xmlns:a16="http://schemas.microsoft.com/office/drawing/2014/main" xmlns="" id="{73E55ABB-F303-433A-935A-EC19F3E56FAD}"/>
                      </a:ext>
                    </a:extLst>
                  </p:cNvPr>
                  <p:cNvSpPr/>
                  <p:nvPr/>
                </p:nvSpPr>
                <p:spPr>
                  <a:xfrm rot="19856601">
                    <a:off x="3024955" y="3686050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>
                    <a:extLst>
                      <a:ext uri="{FF2B5EF4-FFF2-40B4-BE49-F238E27FC236}">
                        <a16:creationId xmlns:a16="http://schemas.microsoft.com/office/drawing/2014/main" xmlns="" id="{FD491498-FFF5-4CED-96C5-1CE8304523A6}"/>
                      </a:ext>
                    </a:extLst>
                  </p:cNvPr>
                  <p:cNvSpPr/>
                  <p:nvPr/>
                </p:nvSpPr>
                <p:spPr>
                  <a:xfrm rot="20903929">
                    <a:off x="1676544" y="2209527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4" name="Ellipse 113">
                    <a:extLst>
                      <a:ext uri="{FF2B5EF4-FFF2-40B4-BE49-F238E27FC236}">
                        <a16:creationId xmlns:a16="http://schemas.microsoft.com/office/drawing/2014/main" xmlns="" id="{A1A1AB78-A073-430B-8B95-44100807BF29}"/>
                      </a:ext>
                    </a:extLst>
                  </p:cNvPr>
                  <p:cNvSpPr/>
                  <p:nvPr/>
                </p:nvSpPr>
                <p:spPr>
                  <a:xfrm rot="454928">
                    <a:off x="2894628" y="2050404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5" name="Ellipse 114">
                    <a:extLst>
                      <a:ext uri="{FF2B5EF4-FFF2-40B4-BE49-F238E27FC236}">
                        <a16:creationId xmlns:a16="http://schemas.microsoft.com/office/drawing/2014/main" xmlns="" id="{87752078-C900-4223-83E2-A01B295505EB}"/>
                      </a:ext>
                    </a:extLst>
                  </p:cNvPr>
                  <p:cNvSpPr/>
                  <p:nvPr/>
                </p:nvSpPr>
                <p:spPr>
                  <a:xfrm rot="969525">
                    <a:off x="3522544" y="2129244"/>
                    <a:ext cx="654451" cy="475013"/>
                  </a:xfrm>
                  <a:prstGeom prst="ellipse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04" name="Ellipse 103">
                  <a:extLst>
                    <a:ext uri="{FF2B5EF4-FFF2-40B4-BE49-F238E27FC236}">
                      <a16:creationId xmlns:a16="http://schemas.microsoft.com/office/drawing/2014/main" xmlns="" id="{E2062337-3C21-425A-8D30-D1FBF84665DD}"/>
                    </a:ext>
                  </a:extLst>
                </p:cNvPr>
                <p:cNvSpPr/>
                <p:nvPr/>
              </p:nvSpPr>
              <p:spPr>
                <a:xfrm rot="17082824">
                  <a:off x="3522779" y="4212388"/>
                  <a:ext cx="649404" cy="418918"/>
                </a:xfrm>
                <a:prstGeom prst="ellipse">
                  <a:avLst/>
                </a:prstGeom>
                <a:solidFill>
                  <a:srgbClr val="FF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xmlns="" id="{1CCE40B8-7CCB-4EE6-9C36-DB7C9838DA4D}"/>
                  </a:ext>
                </a:extLst>
              </p:cNvPr>
              <p:cNvSpPr/>
              <p:nvPr/>
            </p:nvSpPr>
            <p:spPr>
              <a:xfrm rot="5105721">
                <a:off x="2540778" y="4610983"/>
                <a:ext cx="955781" cy="512213"/>
              </a:xfrm>
              <a:prstGeom prst="ellipse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xmlns="" id="{5DBB6BE6-8402-4474-9DCA-7831A63A83B4}"/>
                </a:ext>
              </a:extLst>
            </p:cNvPr>
            <p:cNvSpPr/>
            <p:nvPr/>
          </p:nvSpPr>
          <p:spPr>
            <a:xfrm rot="1647207">
              <a:off x="3029958" y="5257719"/>
              <a:ext cx="955781" cy="51221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2EA76E2F-7753-4DB9-9182-9DD5FCDF88AB}"/>
              </a:ext>
            </a:extLst>
          </p:cNvPr>
          <p:cNvPicPr>
            <a:picLocks noChangeAspect="1"/>
          </p:cNvPicPr>
          <p:nvPr/>
        </p:nvPicPr>
        <p:blipFill rotWithShape="1"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grpSp>
        <p:nvGrpSpPr>
          <p:cNvPr id="11" name="SMARTInkShape-Group679">
            <a:extLst>
              <a:ext uri="{FF2B5EF4-FFF2-40B4-BE49-F238E27FC236}">
                <a16:creationId xmlns:a16="http://schemas.microsoft.com/office/drawing/2014/main" xmlns="" id="{BB4DD521-6572-4227-B936-E40CAB2D5FCE}"/>
              </a:ext>
            </a:extLst>
          </p:cNvPr>
          <p:cNvGrpSpPr/>
          <p:nvPr/>
        </p:nvGrpSpPr>
        <p:grpSpPr>
          <a:xfrm>
            <a:off x="1263650" y="2242554"/>
            <a:ext cx="1218459" cy="811797"/>
            <a:chOff x="1263650" y="2242554"/>
            <a:chExt cx="1218459" cy="811797"/>
          </a:xfrm>
        </p:grpSpPr>
        <p:sp>
          <p:nvSpPr>
            <p:cNvPr id="7" name="SMARTInkShape-1207">
              <a:extLst>
                <a:ext uri="{FF2B5EF4-FFF2-40B4-BE49-F238E27FC236}">
                  <a16:creationId xmlns:a16="http://schemas.microsoft.com/office/drawing/2014/main" xmlns="" id="{2EB5E61D-F5CF-4DA7-B4C4-202D2F0BD844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263650" y="2242554"/>
              <a:ext cx="1218459" cy="811797"/>
            </a:xfrm>
            <a:custGeom>
              <a:avLst/>
              <a:gdLst/>
              <a:ahLst/>
              <a:cxnLst/>
              <a:rect l="0" t="0" r="0" b="0"/>
              <a:pathLst>
                <a:path w="1218459" h="811797">
                  <a:moveTo>
                    <a:pt x="0" y="8521"/>
                  </a:moveTo>
                  <a:lnTo>
                    <a:pt x="0" y="8521"/>
                  </a:lnTo>
                  <a:lnTo>
                    <a:pt x="4730" y="3791"/>
                  </a:lnTo>
                  <a:lnTo>
                    <a:pt x="7511" y="2891"/>
                  </a:lnTo>
                  <a:lnTo>
                    <a:pt x="44588" y="0"/>
                  </a:lnTo>
                  <a:lnTo>
                    <a:pt x="89999" y="1528"/>
                  </a:lnTo>
                  <a:lnTo>
                    <a:pt x="126973" y="1981"/>
                  </a:lnTo>
                  <a:lnTo>
                    <a:pt x="173601" y="2133"/>
                  </a:lnTo>
                  <a:lnTo>
                    <a:pt x="209638" y="2160"/>
                  </a:lnTo>
                  <a:lnTo>
                    <a:pt x="256291" y="2169"/>
                  </a:lnTo>
                  <a:lnTo>
                    <a:pt x="289355" y="2170"/>
                  </a:lnTo>
                  <a:lnTo>
                    <a:pt x="322630" y="2170"/>
                  </a:lnTo>
                  <a:lnTo>
                    <a:pt x="356822" y="2523"/>
                  </a:lnTo>
                  <a:lnTo>
                    <a:pt x="395537" y="3856"/>
                  </a:lnTo>
                  <a:lnTo>
                    <a:pt x="438459" y="3219"/>
                  </a:lnTo>
                  <a:lnTo>
                    <a:pt x="483083" y="2482"/>
                  </a:lnTo>
                  <a:lnTo>
                    <a:pt x="521941" y="2263"/>
                  </a:lnTo>
                  <a:lnTo>
                    <a:pt x="557482" y="2198"/>
                  </a:lnTo>
                  <a:lnTo>
                    <a:pt x="595021" y="2183"/>
                  </a:lnTo>
                  <a:lnTo>
                    <a:pt x="640515" y="2176"/>
                  </a:lnTo>
                  <a:lnTo>
                    <a:pt x="685429" y="2173"/>
                  </a:lnTo>
                  <a:lnTo>
                    <a:pt x="719737" y="2172"/>
                  </a:lnTo>
                  <a:lnTo>
                    <a:pt x="751683" y="2171"/>
                  </a:lnTo>
                  <a:lnTo>
                    <a:pt x="794104" y="2171"/>
                  </a:lnTo>
                  <a:lnTo>
                    <a:pt x="828009" y="2171"/>
                  </a:lnTo>
                  <a:lnTo>
                    <a:pt x="873516" y="2171"/>
                  </a:lnTo>
                  <a:lnTo>
                    <a:pt x="919337" y="2171"/>
                  </a:lnTo>
                  <a:lnTo>
                    <a:pt x="960313" y="3112"/>
                  </a:lnTo>
                  <a:lnTo>
                    <a:pt x="1002793" y="5625"/>
                  </a:lnTo>
                  <a:lnTo>
                    <a:pt x="1044749" y="7949"/>
                  </a:lnTo>
                  <a:lnTo>
                    <a:pt x="1080530" y="10156"/>
                  </a:lnTo>
                  <a:lnTo>
                    <a:pt x="1091565" y="14611"/>
                  </a:lnTo>
                  <a:lnTo>
                    <a:pt x="1108460" y="26583"/>
                  </a:lnTo>
                  <a:lnTo>
                    <a:pt x="1112715" y="31718"/>
                  </a:lnTo>
                  <a:lnTo>
                    <a:pt x="1115429" y="37175"/>
                  </a:lnTo>
                  <a:lnTo>
                    <a:pt x="1128123" y="81538"/>
                  </a:lnTo>
                  <a:lnTo>
                    <a:pt x="1136012" y="124552"/>
                  </a:lnTo>
                  <a:lnTo>
                    <a:pt x="1148682" y="170970"/>
                  </a:lnTo>
                  <a:lnTo>
                    <a:pt x="1159031" y="215574"/>
                  </a:lnTo>
                  <a:lnTo>
                    <a:pt x="1167711" y="262680"/>
                  </a:lnTo>
                  <a:lnTo>
                    <a:pt x="1175461" y="302937"/>
                  </a:lnTo>
                  <a:lnTo>
                    <a:pt x="1183357" y="347645"/>
                  </a:lnTo>
                  <a:lnTo>
                    <a:pt x="1191306" y="391628"/>
                  </a:lnTo>
                  <a:lnTo>
                    <a:pt x="1195855" y="431486"/>
                  </a:lnTo>
                  <a:lnTo>
                    <a:pt x="1201118" y="473802"/>
                  </a:lnTo>
                  <a:lnTo>
                    <a:pt x="1204720" y="516374"/>
                  </a:lnTo>
                  <a:lnTo>
                    <a:pt x="1206266" y="563495"/>
                  </a:lnTo>
                  <a:lnTo>
                    <a:pt x="1206454" y="606351"/>
                  </a:lnTo>
                  <a:lnTo>
                    <a:pt x="1207435" y="650899"/>
                  </a:lnTo>
                  <a:lnTo>
                    <a:pt x="1209478" y="692665"/>
                  </a:lnTo>
                  <a:lnTo>
                    <a:pt x="1212171" y="740124"/>
                  </a:lnTo>
                  <a:lnTo>
                    <a:pt x="1217229" y="787211"/>
                  </a:lnTo>
                  <a:lnTo>
                    <a:pt x="1218458" y="805111"/>
                  </a:lnTo>
                  <a:lnTo>
                    <a:pt x="1216025" y="8117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SMARTInkShape-1208">
              <a:extLst>
                <a:ext uri="{FF2B5EF4-FFF2-40B4-BE49-F238E27FC236}">
                  <a16:creationId xmlns:a16="http://schemas.microsoft.com/office/drawing/2014/main" xmlns="" id="{5E7D4B9F-3CD6-4E09-AB40-4C27D6C0863C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282700" y="2308225"/>
              <a:ext cx="1187451" cy="714376"/>
            </a:xfrm>
            <a:custGeom>
              <a:avLst/>
              <a:gdLst/>
              <a:ahLst/>
              <a:cxnLst/>
              <a:rect l="0" t="0" r="0" b="0"/>
              <a:pathLst>
                <a:path w="1187451" h="714376">
                  <a:moveTo>
                    <a:pt x="0" y="0"/>
                  </a:moveTo>
                  <a:lnTo>
                    <a:pt x="0" y="0"/>
                  </a:lnTo>
                  <a:lnTo>
                    <a:pt x="1686" y="0"/>
                  </a:lnTo>
                  <a:lnTo>
                    <a:pt x="2182" y="353"/>
                  </a:lnTo>
                  <a:lnTo>
                    <a:pt x="2513" y="941"/>
                  </a:lnTo>
                  <a:lnTo>
                    <a:pt x="2881" y="3240"/>
                  </a:lnTo>
                  <a:lnTo>
                    <a:pt x="3527" y="44630"/>
                  </a:lnTo>
                  <a:lnTo>
                    <a:pt x="4860" y="79220"/>
                  </a:lnTo>
                  <a:lnTo>
                    <a:pt x="5909" y="119624"/>
                  </a:lnTo>
                  <a:lnTo>
                    <a:pt x="6219" y="156212"/>
                  </a:lnTo>
                  <a:lnTo>
                    <a:pt x="6311" y="202291"/>
                  </a:lnTo>
                  <a:lnTo>
                    <a:pt x="6342" y="248359"/>
                  </a:lnTo>
                  <a:lnTo>
                    <a:pt x="5408" y="295663"/>
                  </a:lnTo>
                  <a:lnTo>
                    <a:pt x="3616" y="335999"/>
                  </a:lnTo>
                  <a:lnTo>
                    <a:pt x="3306" y="376760"/>
                  </a:lnTo>
                  <a:lnTo>
                    <a:pt x="4899" y="416158"/>
                  </a:lnTo>
                  <a:lnTo>
                    <a:pt x="5920" y="457465"/>
                  </a:lnTo>
                  <a:lnTo>
                    <a:pt x="4537" y="499298"/>
                  </a:lnTo>
                  <a:lnTo>
                    <a:pt x="5236" y="542546"/>
                  </a:lnTo>
                  <a:lnTo>
                    <a:pt x="12049" y="565741"/>
                  </a:lnTo>
                  <a:lnTo>
                    <a:pt x="20189" y="579809"/>
                  </a:lnTo>
                  <a:lnTo>
                    <a:pt x="24377" y="583777"/>
                  </a:lnTo>
                  <a:lnTo>
                    <a:pt x="70186" y="599474"/>
                  </a:lnTo>
                  <a:lnTo>
                    <a:pt x="108737" y="609503"/>
                  </a:lnTo>
                  <a:lnTo>
                    <a:pt x="154172" y="620336"/>
                  </a:lnTo>
                  <a:lnTo>
                    <a:pt x="193659" y="629516"/>
                  </a:lnTo>
                  <a:lnTo>
                    <a:pt x="238003" y="637726"/>
                  </a:lnTo>
                  <a:lnTo>
                    <a:pt x="272739" y="643059"/>
                  </a:lnTo>
                  <a:lnTo>
                    <a:pt x="320073" y="648598"/>
                  </a:lnTo>
                  <a:lnTo>
                    <a:pt x="359302" y="652631"/>
                  </a:lnTo>
                  <a:lnTo>
                    <a:pt x="393346" y="654948"/>
                  </a:lnTo>
                  <a:lnTo>
                    <a:pt x="433342" y="656550"/>
                  </a:lnTo>
                  <a:lnTo>
                    <a:pt x="475413" y="660396"/>
                  </a:lnTo>
                  <a:lnTo>
                    <a:pt x="512965" y="662633"/>
                  </a:lnTo>
                  <a:lnTo>
                    <a:pt x="549805" y="664982"/>
                  </a:lnTo>
                  <a:lnTo>
                    <a:pt x="589022" y="666905"/>
                  </a:lnTo>
                  <a:lnTo>
                    <a:pt x="636438" y="668936"/>
                  </a:lnTo>
                  <a:lnTo>
                    <a:pt x="683382" y="671014"/>
                  </a:lnTo>
                  <a:lnTo>
                    <a:pt x="719768" y="673113"/>
                  </a:lnTo>
                  <a:lnTo>
                    <a:pt x="766773" y="676279"/>
                  </a:lnTo>
                  <a:lnTo>
                    <a:pt x="811745" y="679451"/>
                  </a:lnTo>
                  <a:lnTo>
                    <a:pt x="848706" y="682625"/>
                  </a:lnTo>
                  <a:lnTo>
                    <a:pt x="895170" y="687681"/>
                  </a:lnTo>
                  <a:lnTo>
                    <a:pt x="934076" y="692281"/>
                  </a:lnTo>
                  <a:lnTo>
                    <a:pt x="975459" y="696853"/>
                  </a:lnTo>
                  <a:lnTo>
                    <a:pt x="1011161" y="700442"/>
                  </a:lnTo>
                  <a:lnTo>
                    <a:pt x="1057723" y="703740"/>
                  </a:lnTo>
                  <a:lnTo>
                    <a:pt x="1102728" y="708015"/>
                  </a:lnTo>
                  <a:lnTo>
                    <a:pt x="1145314" y="712962"/>
                  </a:lnTo>
                  <a:lnTo>
                    <a:pt x="1187450" y="714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SMARTInkShape-1209">
              <a:extLst>
                <a:ext uri="{FF2B5EF4-FFF2-40B4-BE49-F238E27FC236}">
                  <a16:creationId xmlns:a16="http://schemas.microsoft.com/office/drawing/2014/main" xmlns="" id="{F3DD73D4-108A-4E06-9800-AB5E0B43B479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1831975" y="2533506"/>
              <a:ext cx="142876" cy="270020"/>
            </a:xfrm>
            <a:custGeom>
              <a:avLst/>
              <a:gdLst/>
              <a:ahLst/>
              <a:cxnLst/>
              <a:rect l="0" t="0" r="0" b="0"/>
              <a:pathLst>
                <a:path w="142876" h="270020">
                  <a:moveTo>
                    <a:pt x="0" y="212869"/>
                  </a:moveTo>
                  <a:lnTo>
                    <a:pt x="0" y="212869"/>
                  </a:lnTo>
                  <a:lnTo>
                    <a:pt x="0" y="214555"/>
                  </a:lnTo>
                  <a:lnTo>
                    <a:pt x="353" y="215051"/>
                  </a:lnTo>
                  <a:lnTo>
                    <a:pt x="941" y="215382"/>
                  </a:lnTo>
                  <a:lnTo>
                    <a:pt x="1686" y="215603"/>
                  </a:lnTo>
                  <a:lnTo>
                    <a:pt x="1829" y="215750"/>
                  </a:lnTo>
                  <a:lnTo>
                    <a:pt x="1572" y="215848"/>
                  </a:lnTo>
                  <a:lnTo>
                    <a:pt x="311" y="216005"/>
                  </a:lnTo>
                  <a:lnTo>
                    <a:pt x="138" y="215086"/>
                  </a:lnTo>
                  <a:lnTo>
                    <a:pt x="8" y="212999"/>
                  </a:lnTo>
                  <a:lnTo>
                    <a:pt x="19473" y="200012"/>
                  </a:lnTo>
                  <a:lnTo>
                    <a:pt x="51186" y="162992"/>
                  </a:lnTo>
                  <a:lnTo>
                    <a:pt x="73877" y="116317"/>
                  </a:lnTo>
                  <a:lnTo>
                    <a:pt x="91991" y="70633"/>
                  </a:lnTo>
                  <a:lnTo>
                    <a:pt x="103489" y="24060"/>
                  </a:lnTo>
                  <a:lnTo>
                    <a:pt x="104253" y="6494"/>
                  </a:lnTo>
                  <a:lnTo>
                    <a:pt x="102543" y="458"/>
                  </a:lnTo>
                  <a:lnTo>
                    <a:pt x="102228" y="0"/>
                  </a:lnTo>
                  <a:lnTo>
                    <a:pt x="102019" y="48"/>
                  </a:lnTo>
                  <a:lnTo>
                    <a:pt x="102727" y="1042"/>
                  </a:lnTo>
                  <a:lnTo>
                    <a:pt x="103410" y="1801"/>
                  </a:lnTo>
                  <a:lnTo>
                    <a:pt x="111808" y="22959"/>
                  </a:lnTo>
                  <a:lnTo>
                    <a:pt x="115767" y="63977"/>
                  </a:lnTo>
                  <a:lnTo>
                    <a:pt x="120704" y="108312"/>
                  </a:lnTo>
                  <a:lnTo>
                    <a:pt x="124894" y="147923"/>
                  </a:lnTo>
                  <a:lnTo>
                    <a:pt x="131117" y="188633"/>
                  </a:lnTo>
                  <a:lnTo>
                    <a:pt x="140628" y="234057"/>
                  </a:lnTo>
                  <a:lnTo>
                    <a:pt x="142875" y="2700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SMARTInkShape-1210">
              <a:extLst>
                <a:ext uri="{FF2B5EF4-FFF2-40B4-BE49-F238E27FC236}">
                  <a16:creationId xmlns:a16="http://schemas.microsoft.com/office/drawing/2014/main" xmlns="" id="{CB677E9F-DA26-4759-A382-04521955206F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1587500" y="2525455"/>
              <a:ext cx="123826" cy="251073"/>
            </a:xfrm>
            <a:custGeom>
              <a:avLst/>
              <a:gdLst/>
              <a:ahLst/>
              <a:cxnLst/>
              <a:rect l="0" t="0" r="0" b="0"/>
              <a:pathLst>
                <a:path w="123826" h="251073">
                  <a:moveTo>
                    <a:pt x="0" y="214570"/>
                  </a:moveTo>
                  <a:lnTo>
                    <a:pt x="0" y="214570"/>
                  </a:lnTo>
                  <a:lnTo>
                    <a:pt x="27011" y="170599"/>
                  </a:lnTo>
                  <a:lnTo>
                    <a:pt x="50941" y="123273"/>
                  </a:lnTo>
                  <a:lnTo>
                    <a:pt x="70927" y="76736"/>
                  </a:lnTo>
                  <a:lnTo>
                    <a:pt x="84817" y="31253"/>
                  </a:lnTo>
                  <a:lnTo>
                    <a:pt x="97962" y="0"/>
                  </a:lnTo>
                  <a:lnTo>
                    <a:pt x="96602" y="2435"/>
                  </a:lnTo>
                  <a:lnTo>
                    <a:pt x="95651" y="7625"/>
                  </a:lnTo>
                  <a:lnTo>
                    <a:pt x="100758" y="52942"/>
                  </a:lnTo>
                  <a:lnTo>
                    <a:pt x="101526" y="96947"/>
                  </a:lnTo>
                  <a:lnTo>
                    <a:pt x="104125" y="139317"/>
                  </a:lnTo>
                  <a:lnTo>
                    <a:pt x="108031" y="180603"/>
                  </a:lnTo>
                  <a:lnTo>
                    <a:pt x="114315" y="225966"/>
                  </a:lnTo>
                  <a:lnTo>
                    <a:pt x="123171" y="250803"/>
                  </a:lnTo>
                  <a:lnTo>
                    <a:pt x="123389" y="251072"/>
                  </a:lnTo>
                  <a:lnTo>
                    <a:pt x="123825" y="2494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SMARTInkShape-1211">
            <a:extLst>
              <a:ext uri="{FF2B5EF4-FFF2-40B4-BE49-F238E27FC236}">
                <a16:creationId xmlns:a16="http://schemas.microsoft.com/office/drawing/2014/main" xmlns="" id="{304038C1-138B-4C0D-B84D-B12DC4111C0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723162" y="2467990"/>
            <a:ext cx="225973" cy="339513"/>
          </a:xfrm>
          <a:custGeom>
            <a:avLst/>
            <a:gdLst/>
            <a:ahLst/>
            <a:cxnLst/>
            <a:rect l="0" t="0" r="0" b="0"/>
            <a:pathLst>
              <a:path w="225973" h="339513">
                <a:moveTo>
                  <a:pt x="223238" y="18035"/>
                </a:moveTo>
                <a:lnTo>
                  <a:pt x="223238" y="18035"/>
                </a:lnTo>
                <a:lnTo>
                  <a:pt x="224924" y="18035"/>
                </a:lnTo>
                <a:lnTo>
                  <a:pt x="225420" y="17682"/>
                </a:lnTo>
                <a:lnTo>
                  <a:pt x="225751" y="17094"/>
                </a:lnTo>
                <a:lnTo>
                  <a:pt x="225972" y="16349"/>
                </a:lnTo>
                <a:lnTo>
                  <a:pt x="225766" y="15500"/>
                </a:lnTo>
                <a:lnTo>
                  <a:pt x="224597" y="13616"/>
                </a:lnTo>
                <a:lnTo>
                  <a:pt x="216976" y="8563"/>
                </a:lnTo>
                <a:lnTo>
                  <a:pt x="213543" y="6840"/>
                </a:lnTo>
                <a:lnTo>
                  <a:pt x="171256" y="0"/>
                </a:lnTo>
                <a:lnTo>
                  <a:pt x="128490" y="5457"/>
                </a:lnTo>
                <a:lnTo>
                  <a:pt x="91795" y="17040"/>
                </a:lnTo>
                <a:lnTo>
                  <a:pt x="67309" y="33786"/>
                </a:lnTo>
                <a:lnTo>
                  <a:pt x="29285" y="76385"/>
                </a:lnTo>
                <a:lnTo>
                  <a:pt x="10209" y="117062"/>
                </a:lnTo>
                <a:lnTo>
                  <a:pt x="0" y="159834"/>
                </a:lnTo>
                <a:lnTo>
                  <a:pt x="1175" y="201876"/>
                </a:lnTo>
                <a:lnTo>
                  <a:pt x="11179" y="248533"/>
                </a:lnTo>
                <a:lnTo>
                  <a:pt x="32830" y="286587"/>
                </a:lnTo>
                <a:lnTo>
                  <a:pt x="50121" y="308332"/>
                </a:lnTo>
                <a:lnTo>
                  <a:pt x="85866" y="331147"/>
                </a:lnTo>
                <a:lnTo>
                  <a:pt x="121732" y="339398"/>
                </a:lnTo>
                <a:lnTo>
                  <a:pt x="155993" y="339512"/>
                </a:lnTo>
                <a:lnTo>
                  <a:pt x="173563" y="333891"/>
                </a:lnTo>
                <a:lnTo>
                  <a:pt x="188770" y="324196"/>
                </a:lnTo>
                <a:lnTo>
                  <a:pt x="192985" y="314150"/>
                </a:lnTo>
                <a:lnTo>
                  <a:pt x="195459" y="297331"/>
                </a:lnTo>
                <a:lnTo>
                  <a:pt x="195194" y="293132"/>
                </a:lnTo>
                <a:lnTo>
                  <a:pt x="188078" y="277110"/>
                </a:lnTo>
                <a:lnTo>
                  <a:pt x="164304" y="251962"/>
                </a:lnTo>
                <a:lnTo>
                  <a:pt x="147372" y="240766"/>
                </a:lnTo>
                <a:lnTo>
                  <a:pt x="113398" y="227844"/>
                </a:lnTo>
                <a:lnTo>
                  <a:pt x="85565" y="230484"/>
                </a:lnTo>
                <a:lnTo>
                  <a:pt x="63991" y="236284"/>
                </a:lnTo>
                <a:lnTo>
                  <a:pt x="45291" y="250898"/>
                </a:lnTo>
                <a:lnTo>
                  <a:pt x="30854" y="267468"/>
                </a:lnTo>
                <a:lnTo>
                  <a:pt x="26388" y="27838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MARTInkShape-1212">
            <a:extLst>
              <a:ext uri="{FF2B5EF4-FFF2-40B4-BE49-F238E27FC236}">
                <a16:creationId xmlns:a16="http://schemas.microsoft.com/office/drawing/2014/main" xmlns="" id="{8AE61FF6-C9BF-4016-875D-3DE7C4866809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382596" y="2222515"/>
            <a:ext cx="884336" cy="882354"/>
          </a:xfrm>
          <a:custGeom>
            <a:avLst/>
            <a:gdLst/>
            <a:ahLst/>
            <a:cxnLst/>
            <a:rect l="0" t="0" r="0" b="0"/>
            <a:pathLst>
              <a:path w="884336" h="882354">
                <a:moveTo>
                  <a:pt x="1829" y="19035"/>
                </a:moveTo>
                <a:lnTo>
                  <a:pt x="1829" y="19035"/>
                </a:lnTo>
                <a:lnTo>
                  <a:pt x="143" y="20721"/>
                </a:lnTo>
                <a:lnTo>
                  <a:pt x="0" y="21570"/>
                </a:lnTo>
                <a:lnTo>
                  <a:pt x="257" y="22489"/>
                </a:lnTo>
                <a:lnTo>
                  <a:pt x="3204" y="26498"/>
                </a:lnTo>
                <a:lnTo>
                  <a:pt x="5145" y="27644"/>
                </a:lnTo>
                <a:lnTo>
                  <a:pt x="7580" y="28379"/>
                </a:lnTo>
                <a:lnTo>
                  <a:pt x="47710" y="27612"/>
                </a:lnTo>
                <a:lnTo>
                  <a:pt x="90990" y="25581"/>
                </a:lnTo>
                <a:lnTo>
                  <a:pt x="137776" y="24461"/>
                </a:lnTo>
                <a:lnTo>
                  <a:pt x="180350" y="22506"/>
                </a:lnTo>
                <a:lnTo>
                  <a:pt x="220655" y="23935"/>
                </a:lnTo>
                <a:lnTo>
                  <a:pt x="267671" y="25258"/>
                </a:lnTo>
                <a:lnTo>
                  <a:pt x="310218" y="25368"/>
                </a:lnTo>
                <a:lnTo>
                  <a:pt x="353003" y="23696"/>
                </a:lnTo>
                <a:lnTo>
                  <a:pt x="391715" y="19969"/>
                </a:lnTo>
                <a:lnTo>
                  <a:pt x="433228" y="16776"/>
                </a:lnTo>
                <a:lnTo>
                  <a:pt x="477530" y="14355"/>
                </a:lnTo>
                <a:lnTo>
                  <a:pt x="522290" y="12662"/>
                </a:lnTo>
                <a:lnTo>
                  <a:pt x="559563" y="9296"/>
                </a:lnTo>
                <a:lnTo>
                  <a:pt x="604899" y="6372"/>
                </a:lnTo>
                <a:lnTo>
                  <a:pt x="646552" y="1967"/>
                </a:lnTo>
                <a:lnTo>
                  <a:pt x="686854" y="246"/>
                </a:lnTo>
                <a:lnTo>
                  <a:pt x="732926" y="0"/>
                </a:lnTo>
                <a:lnTo>
                  <a:pt x="776790" y="5608"/>
                </a:lnTo>
                <a:lnTo>
                  <a:pt x="796127" y="10612"/>
                </a:lnTo>
                <a:lnTo>
                  <a:pt x="803581" y="15442"/>
                </a:lnTo>
                <a:lnTo>
                  <a:pt x="806191" y="19319"/>
                </a:lnTo>
                <a:lnTo>
                  <a:pt x="809037" y="28306"/>
                </a:lnTo>
                <a:lnTo>
                  <a:pt x="811679" y="33541"/>
                </a:lnTo>
                <a:lnTo>
                  <a:pt x="819577" y="62196"/>
                </a:lnTo>
                <a:lnTo>
                  <a:pt x="820943" y="107356"/>
                </a:lnTo>
                <a:lnTo>
                  <a:pt x="821331" y="151139"/>
                </a:lnTo>
                <a:lnTo>
                  <a:pt x="824023" y="197486"/>
                </a:lnTo>
                <a:lnTo>
                  <a:pt x="824143" y="241572"/>
                </a:lnTo>
                <a:lnTo>
                  <a:pt x="824153" y="287099"/>
                </a:lnTo>
                <a:lnTo>
                  <a:pt x="825840" y="334286"/>
                </a:lnTo>
                <a:lnTo>
                  <a:pt x="827198" y="380217"/>
                </a:lnTo>
                <a:lnTo>
                  <a:pt x="829003" y="422140"/>
                </a:lnTo>
                <a:lnTo>
                  <a:pt x="834792" y="466779"/>
                </a:lnTo>
                <a:lnTo>
                  <a:pt x="841092" y="508987"/>
                </a:lnTo>
                <a:lnTo>
                  <a:pt x="847438" y="554288"/>
                </a:lnTo>
                <a:lnTo>
                  <a:pt x="852729" y="600626"/>
                </a:lnTo>
                <a:lnTo>
                  <a:pt x="856566" y="642295"/>
                </a:lnTo>
                <a:lnTo>
                  <a:pt x="863884" y="687058"/>
                </a:lnTo>
                <a:lnTo>
                  <a:pt x="867760" y="725882"/>
                </a:lnTo>
                <a:lnTo>
                  <a:pt x="873915" y="769242"/>
                </a:lnTo>
                <a:lnTo>
                  <a:pt x="878792" y="811897"/>
                </a:lnTo>
                <a:lnTo>
                  <a:pt x="884335" y="856172"/>
                </a:lnTo>
                <a:lnTo>
                  <a:pt x="881065" y="864211"/>
                </a:lnTo>
                <a:lnTo>
                  <a:pt x="877553" y="868332"/>
                </a:lnTo>
                <a:lnTo>
                  <a:pt x="875628" y="869925"/>
                </a:lnTo>
                <a:lnTo>
                  <a:pt x="853392" y="877249"/>
                </a:lnTo>
                <a:lnTo>
                  <a:pt x="807125" y="882353"/>
                </a:lnTo>
                <a:lnTo>
                  <a:pt x="761439" y="880933"/>
                </a:lnTo>
                <a:lnTo>
                  <a:pt x="714897" y="876856"/>
                </a:lnTo>
                <a:lnTo>
                  <a:pt x="670145" y="871334"/>
                </a:lnTo>
                <a:lnTo>
                  <a:pt x="628660" y="865755"/>
                </a:lnTo>
                <a:lnTo>
                  <a:pt x="585550" y="862185"/>
                </a:lnTo>
                <a:lnTo>
                  <a:pt x="542686" y="858579"/>
                </a:lnTo>
                <a:lnTo>
                  <a:pt x="498037" y="855726"/>
                </a:lnTo>
                <a:lnTo>
                  <a:pt x="457550" y="851766"/>
                </a:lnTo>
                <a:lnTo>
                  <a:pt x="418657" y="850648"/>
                </a:lnTo>
                <a:lnTo>
                  <a:pt x="372073" y="846481"/>
                </a:lnTo>
                <a:lnTo>
                  <a:pt x="330543" y="843851"/>
                </a:lnTo>
                <a:lnTo>
                  <a:pt x="286373" y="840638"/>
                </a:lnTo>
                <a:lnTo>
                  <a:pt x="244769" y="839973"/>
                </a:lnTo>
                <a:lnTo>
                  <a:pt x="203605" y="835556"/>
                </a:lnTo>
                <a:lnTo>
                  <a:pt x="156952" y="830959"/>
                </a:lnTo>
                <a:lnTo>
                  <a:pt x="138524" y="826061"/>
                </a:lnTo>
                <a:lnTo>
                  <a:pt x="137056" y="825163"/>
                </a:lnTo>
                <a:lnTo>
                  <a:pt x="134484" y="822285"/>
                </a:lnTo>
                <a:lnTo>
                  <a:pt x="134010" y="820529"/>
                </a:lnTo>
                <a:lnTo>
                  <a:pt x="134955" y="812259"/>
                </a:lnTo>
                <a:lnTo>
                  <a:pt x="141272" y="788029"/>
                </a:lnTo>
                <a:lnTo>
                  <a:pt x="139014" y="744454"/>
                </a:lnTo>
                <a:lnTo>
                  <a:pt x="136680" y="698129"/>
                </a:lnTo>
                <a:lnTo>
                  <a:pt x="131847" y="650934"/>
                </a:lnTo>
                <a:lnTo>
                  <a:pt x="125773" y="612844"/>
                </a:lnTo>
                <a:lnTo>
                  <a:pt x="122768" y="571636"/>
                </a:lnTo>
                <a:lnTo>
                  <a:pt x="116391" y="528885"/>
                </a:lnTo>
                <a:lnTo>
                  <a:pt x="103677" y="484944"/>
                </a:lnTo>
                <a:lnTo>
                  <a:pt x="97507" y="439742"/>
                </a:lnTo>
                <a:lnTo>
                  <a:pt x="94362" y="393048"/>
                </a:lnTo>
                <a:lnTo>
                  <a:pt x="88515" y="346000"/>
                </a:lnTo>
                <a:lnTo>
                  <a:pt x="83795" y="298977"/>
                </a:lnTo>
                <a:lnTo>
                  <a:pt x="77488" y="255775"/>
                </a:lnTo>
                <a:lnTo>
                  <a:pt x="67359" y="208493"/>
                </a:lnTo>
                <a:lnTo>
                  <a:pt x="57959" y="163865"/>
                </a:lnTo>
                <a:lnTo>
                  <a:pt x="50337" y="120226"/>
                </a:lnTo>
                <a:lnTo>
                  <a:pt x="39911" y="72811"/>
                </a:lnTo>
                <a:lnTo>
                  <a:pt x="33579" y="3808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MARTInkShape-1213">
            <a:extLst>
              <a:ext uri="{FF2B5EF4-FFF2-40B4-BE49-F238E27FC236}">
                <a16:creationId xmlns:a16="http://schemas.microsoft.com/office/drawing/2014/main" xmlns="" id="{06422EEC-8E0A-4C18-BAA7-B31C0A7781F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194050" y="2254381"/>
            <a:ext cx="2025651" cy="846163"/>
          </a:xfrm>
          <a:custGeom>
            <a:avLst/>
            <a:gdLst/>
            <a:ahLst/>
            <a:cxnLst/>
            <a:rect l="0" t="0" r="0" b="0"/>
            <a:pathLst>
              <a:path w="2025651" h="846163">
                <a:moveTo>
                  <a:pt x="0" y="3044"/>
                </a:moveTo>
                <a:lnTo>
                  <a:pt x="0" y="3044"/>
                </a:lnTo>
                <a:lnTo>
                  <a:pt x="12177" y="0"/>
                </a:lnTo>
                <a:lnTo>
                  <a:pt x="22658" y="3279"/>
                </a:lnTo>
                <a:lnTo>
                  <a:pt x="25689" y="5670"/>
                </a:lnTo>
                <a:lnTo>
                  <a:pt x="29056" y="12090"/>
                </a:lnTo>
                <a:lnTo>
                  <a:pt x="36099" y="54700"/>
                </a:lnTo>
                <a:lnTo>
                  <a:pt x="41942" y="98088"/>
                </a:lnTo>
                <a:lnTo>
                  <a:pt x="39884" y="142577"/>
                </a:lnTo>
                <a:lnTo>
                  <a:pt x="38257" y="185000"/>
                </a:lnTo>
                <a:lnTo>
                  <a:pt x="38114" y="226538"/>
                </a:lnTo>
                <a:lnTo>
                  <a:pt x="40835" y="270344"/>
                </a:lnTo>
                <a:lnTo>
                  <a:pt x="39067" y="315281"/>
                </a:lnTo>
                <a:lnTo>
                  <a:pt x="36584" y="362607"/>
                </a:lnTo>
                <a:lnTo>
                  <a:pt x="42431" y="409942"/>
                </a:lnTo>
                <a:lnTo>
                  <a:pt x="49740" y="453628"/>
                </a:lnTo>
                <a:lnTo>
                  <a:pt x="55801" y="498580"/>
                </a:lnTo>
                <a:lnTo>
                  <a:pt x="57384" y="539526"/>
                </a:lnTo>
                <a:lnTo>
                  <a:pt x="62202" y="587023"/>
                </a:lnTo>
                <a:lnTo>
                  <a:pt x="66183" y="634388"/>
                </a:lnTo>
                <a:lnTo>
                  <a:pt x="69880" y="677699"/>
                </a:lnTo>
                <a:lnTo>
                  <a:pt x="78349" y="724682"/>
                </a:lnTo>
                <a:lnTo>
                  <a:pt x="83255" y="767934"/>
                </a:lnTo>
                <a:lnTo>
                  <a:pt x="86049" y="811511"/>
                </a:lnTo>
                <a:lnTo>
                  <a:pt x="91502" y="837683"/>
                </a:lnTo>
                <a:lnTo>
                  <a:pt x="92398" y="839223"/>
                </a:lnTo>
                <a:lnTo>
                  <a:pt x="95276" y="841874"/>
                </a:lnTo>
                <a:lnTo>
                  <a:pt x="96679" y="842370"/>
                </a:lnTo>
                <a:lnTo>
                  <a:pt x="97967" y="842347"/>
                </a:lnTo>
                <a:lnTo>
                  <a:pt x="103346" y="841571"/>
                </a:lnTo>
                <a:lnTo>
                  <a:pt x="115523" y="841640"/>
                </a:lnTo>
                <a:lnTo>
                  <a:pt x="146853" y="846162"/>
                </a:lnTo>
                <a:lnTo>
                  <a:pt x="189698" y="844552"/>
                </a:lnTo>
                <a:lnTo>
                  <a:pt x="227593" y="844437"/>
                </a:lnTo>
                <a:lnTo>
                  <a:pt x="270213" y="844421"/>
                </a:lnTo>
                <a:lnTo>
                  <a:pt x="313899" y="844419"/>
                </a:lnTo>
                <a:lnTo>
                  <a:pt x="357515" y="844419"/>
                </a:lnTo>
                <a:lnTo>
                  <a:pt x="398011" y="844419"/>
                </a:lnTo>
                <a:lnTo>
                  <a:pt x="439310" y="844066"/>
                </a:lnTo>
                <a:lnTo>
                  <a:pt x="480592" y="842237"/>
                </a:lnTo>
                <a:lnTo>
                  <a:pt x="527200" y="841538"/>
                </a:lnTo>
                <a:lnTo>
                  <a:pt x="564136" y="840978"/>
                </a:lnTo>
                <a:lnTo>
                  <a:pt x="604165" y="839088"/>
                </a:lnTo>
                <a:lnTo>
                  <a:pt x="640759" y="838371"/>
                </a:lnTo>
                <a:lnTo>
                  <a:pt x="686095" y="838159"/>
                </a:lnTo>
                <a:lnTo>
                  <a:pt x="723561" y="838109"/>
                </a:lnTo>
                <a:lnTo>
                  <a:pt x="759968" y="838087"/>
                </a:lnTo>
                <a:lnTo>
                  <a:pt x="793552" y="837724"/>
                </a:lnTo>
                <a:lnTo>
                  <a:pt x="836260" y="835889"/>
                </a:lnTo>
                <a:lnTo>
                  <a:pt x="877842" y="834836"/>
                </a:lnTo>
                <a:lnTo>
                  <a:pt x="911558" y="833340"/>
                </a:lnTo>
                <a:lnTo>
                  <a:pt x="956126" y="832199"/>
                </a:lnTo>
                <a:lnTo>
                  <a:pt x="996143" y="830176"/>
                </a:lnTo>
                <a:lnTo>
                  <a:pt x="1034811" y="827342"/>
                </a:lnTo>
                <a:lnTo>
                  <a:pt x="1066929" y="825305"/>
                </a:lnTo>
                <a:lnTo>
                  <a:pt x="1101430" y="823577"/>
                </a:lnTo>
                <a:lnTo>
                  <a:pt x="1146636" y="822251"/>
                </a:lnTo>
                <a:lnTo>
                  <a:pt x="1191545" y="820133"/>
                </a:lnTo>
                <a:lnTo>
                  <a:pt x="1228664" y="819514"/>
                </a:lnTo>
                <a:lnTo>
                  <a:pt x="1262094" y="819239"/>
                </a:lnTo>
                <a:lnTo>
                  <a:pt x="1306698" y="819084"/>
                </a:lnTo>
                <a:lnTo>
                  <a:pt x="1337816" y="819048"/>
                </a:lnTo>
                <a:lnTo>
                  <a:pt x="1376340" y="819032"/>
                </a:lnTo>
                <a:lnTo>
                  <a:pt x="1410631" y="819025"/>
                </a:lnTo>
                <a:lnTo>
                  <a:pt x="1455719" y="819021"/>
                </a:lnTo>
                <a:lnTo>
                  <a:pt x="1486950" y="819372"/>
                </a:lnTo>
                <a:lnTo>
                  <a:pt x="1525525" y="820705"/>
                </a:lnTo>
                <a:lnTo>
                  <a:pt x="1559838" y="821532"/>
                </a:lnTo>
                <a:lnTo>
                  <a:pt x="1603998" y="821998"/>
                </a:lnTo>
                <a:lnTo>
                  <a:pt x="1650479" y="823077"/>
                </a:lnTo>
                <a:lnTo>
                  <a:pt x="1684988" y="824350"/>
                </a:lnTo>
                <a:lnTo>
                  <a:pt x="1728216" y="825067"/>
                </a:lnTo>
                <a:lnTo>
                  <a:pt x="1769247" y="825632"/>
                </a:lnTo>
                <a:lnTo>
                  <a:pt x="1800333" y="827015"/>
                </a:lnTo>
                <a:lnTo>
                  <a:pt x="1836727" y="827864"/>
                </a:lnTo>
                <a:lnTo>
                  <a:pt x="1876773" y="828242"/>
                </a:lnTo>
                <a:lnTo>
                  <a:pt x="1919266" y="828410"/>
                </a:lnTo>
                <a:lnTo>
                  <a:pt x="1961242" y="828504"/>
                </a:lnTo>
                <a:lnTo>
                  <a:pt x="2004513" y="826001"/>
                </a:lnTo>
                <a:lnTo>
                  <a:pt x="2025650" y="822194"/>
                </a:lnTo>
              </a:path>
            </a:pathLst>
          </a:cu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SMARTInkShape-Group683">
            <a:extLst>
              <a:ext uri="{FF2B5EF4-FFF2-40B4-BE49-F238E27FC236}">
                <a16:creationId xmlns:a16="http://schemas.microsoft.com/office/drawing/2014/main" xmlns="" id="{6E2535E1-3EA8-42B4-984B-4E60FBA55495}"/>
              </a:ext>
            </a:extLst>
          </p:cNvPr>
          <p:cNvGrpSpPr/>
          <p:nvPr/>
        </p:nvGrpSpPr>
        <p:grpSpPr>
          <a:xfrm>
            <a:off x="3200400" y="2181520"/>
            <a:ext cx="2493789" cy="910610"/>
            <a:chOff x="3200400" y="2181520"/>
            <a:chExt cx="2493789" cy="910610"/>
          </a:xfrm>
        </p:grpSpPr>
        <p:sp>
          <p:nvSpPr>
            <p:cNvPr id="15" name="SMARTInkShape-1214">
              <a:extLst>
                <a:ext uri="{FF2B5EF4-FFF2-40B4-BE49-F238E27FC236}">
                  <a16:creationId xmlns:a16="http://schemas.microsoft.com/office/drawing/2014/main" xmlns="" id="{D775C3B0-D3F5-4A01-BEAD-3D47C0115AE7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4453045" y="2536825"/>
              <a:ext cx="200003" cy="252853"/>
            </a:xfrm>
            <a:custGeom>
              <a:avLst/>
              <a:gdLst/>
              <a:ahLst/>
              <a:cxnLst/>
              <a:rect l="0" t="0" r="0" b="0"/>
              <a:pathLst>
                <a:path w="200003" h="252853">
                  <a:moveTo>
                    <a:pt x="122130" y="60325"/>
                  </a:moveTo>
                  <a:lnTo>
                    <a:pt x="122130" y="60325"/>
                  </a:lnTo>
                  <a:lnTo>
                    <a:pt x="122130" y="55906"/>
                  </a:lnTo>
                  <a:lnTo>
                    <a:pt x="123959" y="48581"/>
                  </a:lnTo>
                  <a:lnTo>
                    <a:pt x="120755" y="30260"/>
                  </a:lnTo>
                  <a:lnTo>
                    <a:pt x="109869" y="13301"/>
                  </a:lnTo>
                  <a:lnTo>
                    <a:pt x="107875" y="11193"/>
                  </a:lnTo>
                  <a:lnTo>
                    <a:pt x="71340" y="6648"/>
                  </a:lnTo>
                  <a:lnTo>
                    <a:pt x="43934" y="7575"/>
                  </a:lnTo>
                  <a:lnTo>
                    <a:pt x="30579" y="14303"/>
                  </a:lnTo>
                  <a:lnTo>
                    <a:pt x="14923" y="28109"/>
                  </a:lnTo>
                  <a:lnTo>
                    <a:pt x="8513" y="38246"/>
                  </a:lnTo>
                  <a:lnTo>
                    <a:pt x="1643" y="59467"/>
                  </a:lnTo>
                  <a:lnTo>
                    <a:pt x="0" y="83668"/>
                  </a:lnTo>
                  <a:lnTo>
                    <a:pt x="7289" y="128096"/>
                  </a:lnTo>
                  <a:lnTo>
                    <a:pt x="25480" y="174606"/>
                  </a:lnTo>
                  <a:lnTo>
                    <a:pt x="53467" y="216053"/>
                  </a:lnTo>
                  <a:lnTo>
                    <a:pt x="72897" y="234603"/>
                  </a:lnTo>
                  <a:lnTo>
                    <a:pt x="107977" y="252852"/>
                  </a:lnTo>
                  <a:lnTo>
                    <a:pt x="124424" y="250550"/>
                  </a:lnTo>
                  <a:lnTo>
                    <a:pt x="154804" y="238071"/>
                  </a:lnTo>
                  <a:lnTo>
                    <a:pt x="189738" y="195515"/>
                  </a:lnTo>
                  <a:lnTo>
                    <a:pt x="197470" y="179090"/>
                  </a:lnTo>
                  <a:lnTo>
                    <a:pt x="200002" y="141052"/>
                  </a:lnTo>
                  <a:lnTo>
                    <a:pt x="193499" y="105630"/>
                  </a:lnTo>
                  <a:lnTo>
                    <a:pt x="179495" y="80334"/>
                  </a:lnTo>
                  <a:lnTo>
                    <a:pt x="151375" y="47344"/>
                  </a:lnTo>
                  <a:lnTo>
                    <a:pt x="107981" y="21399"/>
                  </a:lnTo>
                  <a:lnTo>
                    <a:pt x="5545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SMARTInkShape-1215">
              <a:extLst>
                <a:ext uri="{FF2B5EF4-FFF2-40B4-BE49-F238E27FC236}">
                  <a16:creationId xmlns:a16="http://schemas.microsoft.com/office/drawing/2014/main" xmlns="" id="{AA824583-61E1-4345-97BC-326F305ADAE9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3200400" y="2181520"/>
              <a:ext cx="2493789" cy="910610"/>
            </a:xfrm>
            <a:custGeom>
              <a:avLst/>
              <a:gdLst/>
              <a:ahLst/>
              <a:cxnLst/>
              <a:rect l="0" t="0" r="0" b="0"/>
              <a:pathLst>
                <a:path w="2493789" h="910610">
                  <a:moveTo>
                    <a:pt x="0" y="25105"/>
                  </a:moveTo>
                  <a:lnTo>
                    <a:pt x="0" y="25105"/>
                  </a:lnTo>
                  <a:lnTo>
                    <a:pt x="18306" y="28476"/>
                  </a:lnTo>
                  <a:lnTo>
                    <a:pt x="63397" y="35258"/>
                  </a:lnTo>
                  <a:lnTo>
                    <a:pt x="110071" y="37582"/>
                  </a:lnTo>
                  <a:lnTo>
                    <a:pt x="148978" y="37761"/>
                  </a:lnTo>
                  <a:lnTo>
                    <a:pt x="191759" y="37792"/>
                  </a:lnTo>
                  <a:lnTo>
                    <a:pt x="233134" y="37802"/>
                  </a:lnTo>
                  <a:lnTo>
                    <a:pt x="274433" y="37804"/>
                  </a:lnTo>
                  <a:lnTo>
                    <a:pt x="308110" y="37805"/>
                  </a:lnTo>
                  <a:lnTo>
                    <a:pt x="354778" y="37805"/>
                  </a:lnTo>
                  <a:lnTo>
                    <a:pt x="392437" y="37452"/>
                  </a:lnTo>
                  <a:lnTo>
                    <a:pt x="427241" y="36119"/>
                  </a:lnTo>
                  <a:lnTo>
                    <a:pt x="462464" y="35292"/>
                  </a:lnTo>
                  <a:lnTo>
                    <a:pt x="495523" y="34924"/>
                  </a:lnTo>
                  <a:lnTo>
                    <a:pt x="540051" y="34717"/>
                  </a:lnTo>
                  <a:lnTo>
                    <a:pt x="574456" y="34669"/>
                  </a:lnTo>
                  <a:lnTo>
                    <a:pt x="612671" y="34641"/>
                  </a:lnTo>
                  <a:lnTo>
                    <a:pt x="651981" y="32948"/>
                  </a:lnTo>
                  <a:lnTo>
                    <a:pt x="697190" y="31750"/>
                  </a:lnTo>
                  <a:lnTo>
                    <a:pt x="743488" y="30573"/>
                  </a:lnTo>
                  <a:lnTo>
                    <a:pt x="781562" y="28959"/>
                  </a:lnTo>
                  <a:lnTo>
                    <a:pt x="828356" y="27541"/>
                  </a:lnTo>
                  <a:lnTo>
                    <a:pt x="867339" y="25835"/>
                  </a:lnTo>
                  <a:lnTo>
                    <a:pt x="914057" y="22891"/>
                  </a:lnTo>
                  <a:lnTo>
                    <a:pt x="956228" y="20828"/>
                  </a:lnTo>
                  <a:lnTo>
                    <a:pt x="990964" y="19677"/>
                  </a:lnTo>
                  <a:lnTo>
                    <a:pt x="1023923" y="18812"/>
                  </a:lnTo>
                  <a:lnTo>
                    <a:pt x="1066793" y="17252"/>
                  </a:lnTo>
                  <a:lnTo>
                    <a:pt x="1100899" y="16323"/>
                  </a:lnTo>
                  <a:lnTo>
                    <a:pt x="1141814" y="15800"/>
                  </a:lnTo>
                  <a:lnTo>
                    <a:pt x="1178867" y="14705"/>
                  </a:lnTo>
                  <a:lnTo>
                    <a:pt x="1216892" y="13086"/>
                  </a:lnTo>
                  <a:lnTo>
                    <a:pt x="1256969" y="12607"/>
                  </a:lnTo>
                  <a:lnTo>
                    <a:pt x="1302116" y="12445"/>
                  </a:lnTo>
                  <a:lnTo>
                    <a:pt x="1344466" y="10731"/>
                  </a:lnTo>
                  <a:lnTo>
                    <a:pt x="1382649" y="9675"/>
                  </a:lnTo>
                  <a:lnTo>
                    <a:pt x="1428921" y="8965"/>
                  </a:lnTo>
                  <a:lnTo>
                    <a:pt x="1470193" y="7074"/>
                  </a:lnTo>
                  <a:lnTo>
                    <a:pt x="1516638" y="6256"/>
                  </a:lnTo>
                  <a:lnTo>
                    <a:pt x="1553804" y="6115"/>
                  </a:lnTo>
                  <a:lnTo>
                    <a:pt x="1592685" y="5132"/>
                  </a:lnTo>
                  <a:lnTo>
                    <a:pt x="1634268" y="3325"/>
                  </a:lnTo>
                  <a:lnTo>
                    <a:pt x="1671874" y="3012"/>
                  </a:lnTo>
                  <a:lnTo>
                    <a:pt x="1716154" y="2906"/>
                  </a:lnTo>
                  <a:lnTo>
                    <a:pt x="1750385" y="2535"/>
                  </a:lnTo>
                  <a:lnTo>
                    <a:pt x="1787011" y="1198"/>
                  </a:lnTo>
                  <a:lnTo>
                    <a:pt x="1824456" y="369"/>
                  </a:lnTo>
                  <a:lnTo>
                    <a:pt x="1859325" y="0"/>
                  </a:lnTo>
                  <a:lnTo>
                    <a:pt x="1904167" y="145"/>
                  </a:lnTo>
                  <a:lnTo>
                    <a:pt x="1950457" y="1913"/>
                  </a:lnTo>
                  <a:lnTo>
                    <a:pt x="1988868" y="2593"/>
                  </a:lnTo>
                  <a:lnTo>
                    <a:pt x="2030195" y="2795"/>
                  </a:lnTo>
                  <a:lnTo>
                    <a:pt x="2076799" y="2863"/>
                  </a:lnTo>
                  <a:lnTo>
                    <a:pt x="2119469" y="2878"/>
                  </a:lnTo>
                  <a:lnTo>
                    <a:pt x="2166962" y="3820"/>
                  </a:lnTo>
                  <a:lnTo>
                    <a:pt x="2213147" y="5859"/>
                  </a:lnTo>
                  <a:lnTo>
                    <a:pt x="2247245" y="6938"/>
                  </a:lnTo>
                  <a:lnTo>
                    <a:pt x="2289320" y="8777"/>
                  </a:lnTo>
                  <a:lnTo>
                    <a:pt x="2331240" y="10111"/>
                  </a:lnTo>
                  <a:lnTo>
                    <a:pt x="2369534" y="13286"/>
                  </a:lnTo>
                  <a:lnTo>
                    <a:pt x="2373573" y="14560"/>
                  </a:lnTo>
                  <a:lnTo>
                    <a:pt x="2388091" y="16461"/>
                  </a:lnTo>
                  <a:lnTo>
                    <a:pt x="2393155" y="19016"/>
                  </a:lnTo>
                  <a:lnTo>
                    <a:pt x="2394478" y="19987"/>
                  </a:lnTo>
                  <a:lnTo>
                    <a:pt x="2395360" y="21341"/>
                  </a:lnTo>
                  <a:lnTo>
                    <a:pt x="2397717" y="27641"/>
                  </a:lnTo>
                  <a:lnTo>
                    <a:pt x="2399152" y="30113"/>
                  </a:lnTo>
                  <a:lnTo>
                    <a:pt x="2415058" y="76381"/>
                  </a:lnTo>
                  <a:lnTo>
                    <a:pt x="2422522" y="117207"/>
                  </a:lnTo>
                  <a:lnTo>
                    <a:pt x="2432821" y="164212"/>
                  </a:lnTo>
                  <a:lnTo>
                    <a:pt x="2439550" y="209635"/>
                  </a:lnTo>
                  <a:lnTo>
                    <a:pt x="2441308" y="248969"/>
                  </a:lnTo>
                  <a:lnTo>
                    <a:pt x="2443722" y="290855"/>
                  </a:lnTo>
                  <a:lnTo>
                    <a:pt x="2444615" y="333425"/>
                  </a:lnTo>
                  <a:lnTo>
                    <a:pt x="2449157" y="378774"/>
                  </a:lnTo>
                  <a:lnTo>
                    <a:pt x="2452615" y="425441"/>
                  </a:lnTo>
                  <a:lnTo>
                    <a:pt x="2455938" y="471102"/>
                  </a:lnTo>
                  <a:lnTo>
                    <a:pt x="2460361" y="514919"/>
                  </a:lnTo>
                  <a:lnTo>
                    <a:pt x="2464963" y="555984"/>
                  </a:lnTo>
                  <a:lnTo>
                    <a:pt x="2466798" y="601051"/>
                  </a:lnTo>
                  <a:lnTo>
                    <a:pt x="2473859" y="646453"/>
                  </a:lnTo>
                  <a:lnTo>
                    <a:pt x="2480105" y="691349"/>
                  </a:lnTo>
                  <a:lnTo>
                    <a:pt x="2487109" y="736120"/>
                  </a:lnTo>
                  <a:lnTo>
                    <a:pt x="2493788" y="777972"/>
                  </a:lnTo>
                  <a:lnTo>
                    <a:pt x="2490712" y="824734"/>
                  </a:lnTo>
                  <a:lnTo>
                    <a:pt x="2487647" y="844214"/>
                  </a:lnTo>
                  <a:lnTo>
                    <a:pt x="2483134" y="852082"/>
                  </a:lnTo>
                  <a:lnTo>
                    <a:pt x="2467882" y="868711"/>
                  </a:lnTo>
                  <a:lnTo>
                    <a:pt x="2459953" y="873295"/>
                  </a:lnTo>
                  <a:lnTo>
                    <a:pt x="2414964" y="886584"/>
                  </a:lnTo>
                  <a:lnTo>
                    <a:pt x="2370187" y="891384"/>
                  </a:lnTo>
                  <a:lnTo>
                    <a:pt x="2327070" y="892801"/>
                  </a:lnTo>
                  <a:lnTo>
                    <a:pt x="2283986" y="897848"/>
                  </a:lnTo>
                  <a:lnTo>
                    <a:pt x="2236969" y="900949"/>
                  </a:lnTo>
                  <a:lnTo>
                    <a:pt x="2194847" y="901365"/>
                  </a:lnTo>
                  <a:lnTo>
                    <a:pt x="2148487" y="903916"/>
                  </a:lnTo>
                  <a:lnTo>
                    <a:pt x="2101359" y="907076"/>
                  </a:lnTo>
                  <a:lnTo>
                    <a:pt x="2054866" y="910609"/>
                  </a:lnTo>
                  <a:lnTo>
                    <a:pt x="2035262" y="909926"/>
                  </a:lnTo>
                  <a:lnTo>
                    <a:pt x="1990348" y="904340"/>
                  </a:lnTo>
                  <a:lnTo>
                    <a:pt x="1947441" y="901709"/>
                  </a:lnTo>
                  <a:lnTo>
                    <a:pt x="1901919" y="901079"/>
                  </a:lnTo>
                  <a:lnTo>
                    <a:pt x="1870075" y="89823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SMARTInkShape-1216">
              <a:extLst>
                <a:ext uri="{FF2B5EF4-FFF2-40B4-BE49-F238E27FC236}">
                  <a16:creationId xmlns:a16="http://schemas.microsoft.com/office/drawing/2014/main" xmlns="" id="{CC9893A1-89CC-47D1-9221-536602BC6CA2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4197350" y="2511127"/>
              <a:ext cx="203903" cy="279754"/>
            </a:xfrm>
            <a:custGeom>
              <a:avLst/>
              <a:gdLst/>
              <a:ahLst/>
              <a:cxnLst/>
              <a:rect l="0" t="0" r="0" b="0"/>
              <a:pathLst>
                <a:path w="203903" h="279754">
                  <a:moveTo>
                    <a:pt x="0" y="60623"/>
                  </a:moveTo>
                  <a:lnTo>
                    <a:pt x="0" y="60623"/>
                  </a:lnTo>
                  <a:lnTo>
                    <a:pt x="1686" y="62309"/>
                  </a:lnTo>
                  <a:lnTo>
                    <a:pt x="2182" y="62452"/>
                  </a:lnTo>
                  <a:lnTo>
                    <a:pt x="2513" y="62195"/>
                  </a:lnTo>
                  <a:lnTo>
                    <a:pt x="3234" y="60969"/>
                  </a:lnTo>
                  <a:lnTo>
                    <a:pt x="9842" y="51439"/>
                  </a:lnTo>
                  <a:lnTo>
                    <a:pt x="49056" y="21780"/>
                  </a:lnTo>
                  <a:lnTo>
                    <a:pt x="88187" y="3924"/>
                  </a:lnTo>
                  <a:lnTo>
                    <a:pt x="109816" y="0"/>
                  </a:lnTo>
                  <a:lnTo>
                    <a:pt x="129082" y="2836"/>
                  </a:lnTo>
                  <a:lnTo>
                    <a:pt x="139332" y="6247"/>
                  </a:lnTo>
                  <a:lnTo>
                    <a:pt x="153036" y="17191"/>
                  </a:lnTo>
                  <a:lnTo>
                    <a:pt x="160977" y="28234"/>
                  </a:lnTo>
                  <a:lnTo>
                    <a:pt x="161386" y="37761"/>
                  </a:lnTo>
                  <a:lnTo>
                    <a:pt x="157650" y="52203"/>
                  </a:lnTo>
                  <a:lnTo>
                    <a:pt x="145010" y="71621"/>
                  </a:lnTo>
                  <a:lnTo>
                    <a:pt x="119686" y="91893"/>
                  </a:lnTo>
                  <a:lnTo>
                    <a:pt x="106018" y="98777"/>
                  </a:lnTo>
                  <a:lnTo>
                    <a:pt x="88062" y="101487"/>
                  </a:lnTo>
                  <a:lnTo>
                    <a:pt x="77567" y="99128"/>
                  </a:lnTo>
                  <a:lnTo>
                    <a:pt x="77817" y="98640"/>
                  </a:lnTo>
                  <a:lnTo>
                    <a:pt x="82598" y="95915"/>
                  </a:lnTo>
                  <a:lnTo>
                    <a:pt x="94363" y="91502"/>
                  </a:lnTo>
                  <a:lnTo>
                    <a:pt x="102734" y="90222"/>
                  </a:lnTo>
                  <a:lnTo>
                    <a:pt x="146152" y="96441"/>
                  </a:lnTo>
                  <a:lnTo>
                    <a:pt x="170187" y="111531"/>
                  </a:lnTo>
                  <a:lnTo>
                    <a:pt x="185618" y="125449"/>
                  </a:lnTo>
                  <a:lnTo>
                    <a:pt x="198030" y="151444"/>
                  </a:lnTo>
                  <a:lnTo>
                    <a:pt x="203902" y="175845"/>
                  </a:lnTo>
                  <a:lnTo>
                    <a:pt x="202271" y="206593"/>
                  </a:lnTo>
                  <a:lnTo>
                    <a:pt x="192263" y="237459"/>
                  </a:lnTo>
                  <a:lnTo>
                    <a:pt x="179812" y="256599"/>
                  </a:lnTo>
                  <a:lnTo>
                    <a:pt x="157073" y="272344"/>
                  </a:lnTo>
                  <a:lnTo>
                    <a:pt x="138106" y="279753"/>
                  </a:lnTo>
                  <a:lnTo>
                    <a:pt x="94543" y="277436"/>
                  </a:lnTo>
                  <a:lnTo>
                    <a:pt x="74109" y="273971"/>
                  </a:lnTo>
                  <a:lnTo>
                    <a:pt x="29657" y="261939"/>
                  </a:lnTo>
                  <a:lnTo>
                    <a:pt x="15875" y="25747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9" name="SMARTInkShape-Group684">
            <a:extLst>
              <a:ext uri="{FF2B5EF4-FFF2-40B4-BE49-F238E27FC236}">
                <a16:creationId xmlns:a16="http://schemas.microsoft.com/office/drawing/2014/main" xmlns="" id="{B41E22D8-CC9B-48D7-95CD-80C5F3400A81}"/>
              </a:ext>
            </a:extLst>
          </p:cNvPr>
          <p:cNvGrpSpPr/>
          <p:nvPr/>
        </p:nvGrpSpPr>
        <p:grpSpPr>
          <a:xfrm>
            <a:off x="1257455" y="2997200"/>
            <a:ext cx="4511149" cy="1052530"/>
            <a:chOff x="1257455" y="2997200"/>
            <a:chExt cx="4511149" cy="1052530"/>
          </a:xfrm>
        </p:grpSpPr>
        <p:sp>
          <p:nvSpPr>
            <p:cNvPr id="19" name="SMARTInkShape-1217">
              <a:extLst>
                <a:ext uri="{FF2B5EF4-FFF2-40B4-BE49-F238E27FC236}">
                  <a16:creationId xmlns:a16="http://schemas.microsoft.com/office/drawing/2014/main" xmlns="" id="{7660BE13-9255-42A8-B6C1-8ABFEDD876FE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597150" y="3647409"/>
              <a:ext cx="174626" cy="261017"/>
            </a:xfrm>
            <a:custGeom>
              <a:avLst/>
              <a:gdLst/>
              <a:ahLst/>
              <a:cxnLst/>
              <a:rect l="0" t="0" r="0" b="0"/>
              <a:pathLst>
                <a:path w="174626" h="261017">
                  <a:moveTo>
                    <a:pt x="0" y="210216"/>
                  </a:moveTo>
                  <a:lnTo>
                    <a:pt x="0" y="210216"/>
                  </a:lnTo>
                  <a:lnTo>
                    <a:pt x="0" y="211902"/>
                  </a:lnTo>
                  <a:lnTo>
                    <a:pt x="941" y="213670"/>
                  </a:lnTo>
                  <a:lnTo>
                    <a:pt x="1686" y="214635"/>
                  </a:lnTo>
                  <a:lnTo>
                    <a:pt x="3454" y="215708"/>
                  </a:lnTo>
                  <a:lnTo>
                    <a:pt x="11391" y="218282"/>
                  </a:lnTo>
                  <a:lnTo>
                    <a:pt x="20589" y="216862"/>
                  </a:lnTo>
                  <a:lnTo>
                    <a:pt x="21135" y="216410"/>
                  </a:lnTo>
                  <a:lnTo>
                    <a:pt x="21740" y="214968"/>
                  </a:lnTo>
                  <a:lnTo>
                    <a:pt x="65810" y="180634"/>
                  </a:lnTo>
                  <a:lnTo>
                    <a:pt x="100741" y="136261"/>
                  </a:lnTo>
                  <a:lnTo>
                    <a:pt x="128228" y="91682"/>
                  </a:lnTo>
                  <a:lnTo>
                    <a:pt x="149125" y="50947"/>
                  </a:lnTo>
                  <a:lnTo>
                    <a:pt x="163596" y="10985"/>
                  </a:lnTo>
                  <a:lnTo>
                    <a:pt x="164968" y="0"/>
                  </a:lnTo>
                  <a:lnTo>
                    <a:pt x="165099" y="41401"/>
                  </a:lnTo>
                  <a:lnTo>
                    <a:pt x="165100" y="78940"/>
                  </a:lnTo>
                  <a:lnTo>
                    <a:pt x="165100" y="117963"/>
                  </a:lnTo>
                  <a:lnTo>
                    <a:pt x="165100" y="161328"/>
                  </a:lnTo>
                  <a:lnTo>
                    <a:pt x="166786" y="204745"/>
                  </a:lnTo>
                  <a:lnTo>
                    <a:pt x="171196" y="250907"/>
                  </a:lnTo>
                  <a:lnTo>
                    <a:pt x="171400" y="259019"/>
                  </a:lnTo>
                  <a:lnTo>
                    <a:pt x="171769" y="259685"/>
                  </a:lnTo>
                  <a:lnTo>
                    <a:pt x="172368" y="260128"/>
                  </a:lnTo>
                  <a:lnTo>
                    <a:pt x="174625" y="261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SMARTInkShape-1218">
              <a:extLst>
                <a:ext uri="{FF2B5EF4-FFF2-40B4-BE49-F238E27FC236}">
                  <a16:creationId xmlns:a16="http://schemas.microsoft.com/office/drawing/2014/main" xmlns="" id="{237F1242-11C1-40B4-811D-36EC01DC51A7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982671" y="3775075"/>
              <a:ext cx="17705" cy="174626"/>
            </a:xfrm>
            <a:custGeom>
              <a:avLst/>
              <a:gdLst/>
              <a:ahLst/>
              <a:cxnLst/>
              <a:rect l="0" t="0" r="0" b="0"/>
              <a:pathLst>
                <a:path w="17705" h="174626">
                  <a:moveTo>
                    <a:pt x="1829" y="0"/>
                  </a:moveTo>
                  <a:lnTo>
                    <a:pt x="1829" y="0"/>
                  </a:lnTo>
                  <a:lnTo>
                    <a:pt x="143" y="1686"/>
                  </a:lnTo>
                  <a:lnTo>
                    <a:pt x="0" y="2535"/>
                  </a:lnTo>
                  <a:lnTo>
                    <a:pt x="257" y="3454"/>
                  </a:lnTo>
                  <a:lnTo>
                    <a:pt x="1130" y="5416"/>
                  </a:lnTo>
                  <a:lnTo>
                    <a:pt x="8770" y="44501"/>
                  </a:lnTo>
                  <a:lnTo>
                    <a:pt x="12156" y="84878"/>
                  </a:lnTo>
                  <a:lnTo>
                    <a:pt x="12558" y="128753"/>
                  </a:lnTo>
                  <a:lnTo>
                    <a:pt x="14805" y="172415"/>
                  </a:lnTo>
                  <a:lnTo>
                    <a:pt x="17704" y="174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SMARTInkShape-1219">
              <a:extLst>
                <a:ext uri="{FF2B5EF4-FFF2-40B4-BE49-F238E27FC236}">
                  <a16:creationId xmlns:a16="http://schemas.microsoft.com/office/drawing/2014/main" xmlns="" id="{26428E6E-D4A7-4A46-9CD0-C42117DBCD54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2292350" y="3633983"/>
              <a:ext cx="222251" cy="327977"/>
            </a:xfrm>
            <a:custGeom>
              <a:avLst/>
              <a:gdLst/>
              <a:ahLst/>
              <a:cxnLst/>
              <a:rect l="0" t="0" r="0" b="0"/>
              <a:pathLst>
                <a:path w="222251" h="327977">
                  <a:moveTo>
                    <a:pt x="0" y="325242"/>
                  </a:moveTo>
                  <a:lnTo>
                    <a:pt x="0" y="325242"/>
                  </a:lnTo>
                  <a:lnTo>
                    <a:pt x="1686" y="326928"/>
                  </a:lnTo>
                  <a:lnTo>
                    <a:pt x="9476" y="327976"/>
                  </a:lnTo>
                  <a:lnTo>
                    <a:pt x="22406" y="323230"/>
                  </a:lnTo>
                  <a:lnTo>
                    <a:pt x="51200" y="305911"/>
                  </a:lnTo>
                  <a:lnTo>
                    <a:pt x="76966" y="278080"/>
                  </a:lnTo>
                  <a:lnTo>
                    <a:pt x="108290" y="240075"/>
                  </a:lnTo>
                  <a:lnTo>
                    <a:pt x="136195" y="193821"/>
                  </a:lnTo>
                  <a:lnTo>
                    <a:pt x="156300" y="150248"/>
                  </a:lnTo>
                  <a:lnTo>
                    <a:pt x="172011" y="110249"/>
                  </a:lnTo>
                  <a:lnTo>
                    <a:pt x="187974" y="63796"/>
                  </a:lnTo>
                  <a:lnTo>
                    <a:pt x="204562" y="19952"/>
                  </a:lnTo>
                  <a:lnTo>
                    <a:pt x="214981" y="0"/>
                  </a:lnTo>
                  <a:lnTo>
                    <a:pt x="215287" y="111"/>
                  </a:lnTo>
                  <a:lnTo>
                    <a:pt x="215718" y="3991"/>
                  </a:lnTo>
                  <a:lnTo>
                    <a:pt x="217462" y="45755"/>
                  </a:lnTo>
                  <a:lnTo>
                    <a:pt x="216209" y="83023"/>
                  </a:lnTo>
                  <a:lnTo>
                    <a:pt x="217677" y="126277"/>
                  </a:lnTo>
                  <a:lnTo>
                    <a:pt x="218446" y="171823"/>
                  </a:lnTo>
                  <a:lnTo>
                    <a:pt x="216811" y="211659"/>
                  </a:lnTo>
                  <a:lnTo>
                    <a:pt x="216020" y="253496"/>
                  </a:lnTo>
                  <a:lnTo>
                    <a:pt x="215903" y="299710"/>
                  </a:lnTo>
                  <a:lnTo>
                    <a:pt x="217586" y="307643"/>
                  </a:lnTo>
                  <a:lnTo>
                    <a:pt x="218435" y="308570"/>
                  </a:lnTo>
                  <a:lnTo>
                    <a:pt x="219354" y="308483"/>
                  </a:lnTo>
                  <a:lnTo>
                    <a:pt x="222250" y="3061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SMARTInkShape-1220">
              <a:extLst>
                <a:ext uri="{FF2B5EF4-FFF2-40B4-BE49-F238E27FC236}">
                  <a16:creationId xmlns:a16="http://schemas.microsoft.com/office/drawing/2014/main" xmlns="" id="{1CFC5D24-6EC3-4C86-BF8E-F2425B9292BB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257455" y="2997200"/>
              <a:ext cx="4511149" cy="532599"/>
            </a:xfrm>
            <a:custGeom>
              <a:avLst/>
              <a:gdLst/>
              <a:ahLst/>
              <a:cxnLst/>
              <a:rect l="0" t="0" r="0" b="0"/>
              <a:pathLst>
                <a:path w="4511149" h="532599">
                  <a:moveTo>
                    <a:pt x="12545" y="0"/>
                  </a:moveTo>
                  <a:lnTo>
                    <a:pt x="12545" y="0"/>
                  </a:lnTo>
                  <a:lnTo>
                    <a:pt x="0" y="9409"/>
                  </a:lnTo>
                  <a:lnTo>
                    <a:pt x="13213" y="52829"/>
                  </a:lnTo>
                  <a:lnTo>
                    <a:pt x="28136" y="96479"/>
                  </a:lnTo>
                  <a:lnTo>
                    <a:pt x="39625" y="115683"/>
                  </a:lnTo>
                  <a:lnTo>
                    <a:pt x="81178" y="157163"/>
                  </a:lnTo>
                  <a:lnTo>
                    <a:pt x="124974" y="184856"/>
                  </a:lnTo>
                  <a:lnTo>
                    <a:pt x="168938" y="206702"/>
                  </a:lnTo>
                  <a:lnTo>
                    <a:pt x="206110" y="223954"/>
                  </a:lnTo>
                  <a:lnTo>
                    <a:pt x="249305" y="242824"/>
                  </a:lnTo>
                  <a:lnTo>
                    <a:pt x="285073" y="256803"/>
                  </a:lnTo>
                  <a:lnTo>
                    <a:pt x="324403" y="272822"/>
                  </a:lnTo>
                  <a:lnTo>
                    <a:pt x="368912" y="289194"/>
                  </a:lnTo>
                  <a:lnTo>
                    <a:pt x="413178" y="304226"/>
                  </a:lnTo>
                  <a:lnTo>
                    <a:pt x="455375" y="317526"/>
                  </a:lnTo>
                  <a:lnTo>
                    <a:pt x="493815" y="327507"/>
                  </a:lnTo>
                  <a:lnTo>
                    <a:pt x="534065" y="336764"/>
                  </a:lnTo>
                  <a:lnTo>
                    <a:pt x="566065" y="343230"/>
                  </a:lnTo>
                  <a:lnTo>
                    <a:pt x="600043" y="349397"/>
                  </a:lnTo>
                  <a:lnTo>
                    <a:pt x="634547" y="354960"/>
                  </a:lnTo>
                  <a:lnTo>
                    <a:pt x="679403" y="360075"/>
                  </a:lnTo>
                  <a:lnTo>
                    <a:pt x="719661" y="364177"/>
                  </a:lnTo>
                  <a:lnTo>
                    <a:pt x="760870" y="369352"/>
                  </a:lnTo>
                  <a:lnTo>
                    <a:pt x="795749" y="372060"/>
                  </a:lnTo>
                  <a:lnTo>
                    <a:pt x="842956" y="373883"/>
                  </a:lnTo>
                  <a:lnTo>
                    <a:pt x="884303" y="376108"/>
                  </a:lnTo>
                  <a:lnTo>
                    <a:pt x="925050" y="377316"/>
                  </a:lnTo>
                  <a:lnTo>
                    <a:pt x="959029" y="377599"/>
                  </a:lnTo>
                  <a:lnTo>
                    <a:pt x="995532" y="377372"/>
                  </a:lnTo>
                  <a:lnTo>
                    <a:pt x="1043144" y="375260"/>
                  </a:lnTo>
                  <a:lnTo>
                    <a:pt x="1084376" y="372753"/>
                  </a:lnTo>
                  <a:lnTo>
                    <a:pt x="1123404" y="371501"/>
                  </a:lnTo>
                  <a:lnTo>
                    <a:pt x="1163896" y="369052"/>
                  </a:lnTo>
                  <a:lnTo>
                    <a:pt x="1197357" y="367106"/>
                  </a:lnTo>
                  <a:lnTo>
                    <a:pt x="1241782" y="365712"/>
                  </a:lnTo>
                  <a:lnTo>
                    <a:pt x="1285127" y="363613"/>
                  </a:lnTo>
                  <a:lnTo>
                    <a:pt x="1324193" y="360757"/>
                  </a:lnTo>
                  <a:lnTo>
                    <a:pt x="1370458" y="357677"/>
                  </a:lnTo>
                  <a:lnTo>
                    <a:pt x="1413721" y="354530"/>
                  </a:lnTo>
                  <a:lnTo>
                    <a:pt x="1449736" y="352420"/>
                  </a:lnTo>
                  <a:lnTo>
                    <a:pt x="1489497" y="349953"/>
                  </a:lnTo>
                  <a:lnTo>
                    <a:pt x="1525983" y="346505"/>
                  </a:lnTo>
                  <a:lnTo>
                    <a:pt x="1571516" y="340597"/>
                  </a:lnTo>
                  <a:lnTo>
                    <a:pt x="1608447" y="334378"/>
                  </a:lnTo>
                  <a:lnTo>
                    <a:pt x="1643417" y="329752"/>
                  </a:lnTo>
                  <a:lnTo>
                    <a:pt x="1683412" y="324462"/>
                  </a:lnTo>
                  <a:lnTo>
                    <a:pt x="1730682" y="316706"/>
                  </a:lnTo>
                  <a:lnTo>
                    <a:pt x="1764694" y="311542"/>
                  </a:lnTo>
                  <a:lnTo>
                    <a:pt x="1797518" y="305209"/>
                  </a:lnTo>
                  <a:lnTo>
                    <a:pt x="1841882" y="297082"/>
                  </a:lnTo>
                  <a:lnTo>
                    <a:pt x="1886895" y="290205"/>
                  </a:lnTo>
                  <a:lnTo>
                    <a:pt x="1933180" y="283390"/>
                  </a:lnTo>
                  <a:lnTo>
                    <a:pt x="1978803" y="273524"/>
                  </a:lnTo>
                  <a:lnTo>
                    <a:pt x="2013659" y="266841"/>
                  </a:lnTo>
                  <a:lnTo>
                    <a:pt x="2061257" y="259947"/>
                  </a:lnTo>
                  <a:lnTo>
                    <a:pt x="2098219" y="256311"/>
                  </a:lnTo>
                  <a:lnTo>
                    <a:pt x="2136874" y="255162"/>
                  </a:lnTo>
                  <a:lnTo>
                    <a:pt x="2173776" y="259910"/>
                  </a:lnTo>
                  <a:lnTo>
                    <a:pt x="2215743" y="273799"/>
                  </a:lnTo>
                  <a:lnTo>
                    <a:pt x="2239439" y="287853"/>
                  </a:lnTo>
                  <a:lnTo>
                    <a:pt x="2282816" y="333709"/>
                  </a:lnTo>
                  <a:lnTo>
                    <a:pt x="2299772" y="358952"/>
                  </a:lnTo>
                  <a:lnTo>
                    <a:pt x="2301143" y="362786"/>
                  </a:lnTo>
                  <a:lnTo>
                    <a:pt x="2301335" y="362860"/>
                  </a:lnTo>
                  <a:lnTo>
                    <a:pt x="2301463" y="362557"/>
                  </a:lnTo>
                  <a:lnTo>
                    <a:pt x="2301902" y="362355"/>
                  </a:lnTo>
                  <a:lnTo>
                    <a:pt x="2303330" y="362130"/>
                  </a:lnTo>
                  <a:lnTo>
                    <a:pt x="2303851" y="361364"/>
                  </a:lnTo>
                  <a:lnTo>
                    <a:pt x="2305291" y="356916"/>
                  </a:lnTo>
                  <a:lnTo>
                    <a:pt x="2323709" y="335314"/>
                  </a:lnTo>
                  <a:lnTo>
                    <a:pt x="2370986" y="305414"/>
                  </a:lnTo>
                  <a:lnTo>
                    <a:pt x="2410072" y="286881"/>
                  </a:lnTo>
                  <a:lnTo>
                    <a:pt x="2454068" y="271984"/>
                  </a:lnTo>
                  <a:lnTo>
                    <a:pt x="2499893" y="265405"/>
                  </a:lnTo>
                  <a:lnTo>
                    <a:pt x="2547044" y="262211"/>
                  </a:lnTo>
                  <a:lnTo>
                    <a:pt x="2586781" y="262587"/>
                  </a:lnTo>
                  <a:lnTo>
                    <a:pt x="2632108" y="263247"/>
                  </a:lnTo>
                  <a:lnTo>
                    <a:pt x="2669398" y="266224"/>
                  </a:lnTo>
                  <a:lnTo>
                    <a:pt x="2706079" y="270721"/>
                  </a:lnTo>
                  <a:lnTo>
                    <a:pt x="2745772" y="277573"/>
                  </a:lnTo>
                  <a:lnTo>
                    <a:pt x="2791282" y="285797"/>
                  </a:lnTo>
                  <a:lnTo>
                    <a:pt x="2827540" y="293211"/>
                  </a:lnTo>
                  <a:lnTo>
                    <a:pt x="2868113" y="302307"/>
                  </a:lnTo>
                  <a:lnTo>
                    <a:pt x="2900466" y="309807"/>
                  </a:lnTo>
                  <a:lnTo>
                    <a:pt x="2938599" y="319725"/>
                  </a:lnTo>
                  <a:lnTo>
                    <a:pt x="2976008" y="330131"/>
                  </a:lnTo>
                  <a:lnTo>
                    <a:pt x="3018446" y="342644"/>
                  </a:lnTo>
                  <a:lnTo>
                    <a:pt x="3053241" y="352194"/>
                  </a:lnTo>
                  <a:lnTo>
                    <a:pt x="3100401" y="365801"/>
                  </a:lnTo>
                  <a:lnTo>
                    <a:pt x="3138363" y="377085"/>
                  </a:lnTo>
                  <a:lnTo>
                    <a:pt x="3178431" y="388550"/>
                  </a:lnTo>
                  <a:lnTo>
                    <a:pt x="3223349" y="402730"/>
                  </a:lnTo>
                  <a:lnTo>
                    <a:pt x="3270935" y="415827"/>
                  </a:lnTo>
                  <a:lnTo>
                    <a:pt x="3311261" y="428253"/>
                  </a:lnTo>
                  <a:lnTo>
                    <a:pt x="3356596" y="439749"/>
                  </a:lnTo>
                  <a:lnTo>
                    <a:pt x="3386504" y="447680"/>
                  </a:lnTo>
                  <a:lnTo>
                    <a:pt x="3424490" y="457085"/>
                  </a:lnTo>
                  <a:lnTo>
                    <a:pt x="3466068" y="466203"/>
                  </a:lnTo>
                  <a:lnTo>
                    <a:pt x="3507125" y="474607"/>
                  </a:lnTo>
                  <a:lnTo>
                    <a:pt x="3543011" y="481870"/>
                  </a:lnTo>
                  <a:lnTo>
                    <a:pt x="3583184" y="489566"/>
                  </a:lnTo>
                  <a:lnTo>
                    <a:pt x="3622677" y="496985"/>
                  </a:lnTo>
                  <a:lnTo>
                    <a:pt x="3666860" y="505128"/>
                  </a:lnTo>
                  <a:lnTo>
                    <a:pt x="3712642" y="511657"/>
                  </a:lnTo>
                  <a:lnTo>
                    <a:pt x="3759848" y="518143"/>
                  </a:lnTo>
                  <a:lnTo>
                    <a:pt x="3806085" y="524058"/>
                  </a:lnTo>
                  <a:lnTo>
                    <a:pt x="3846627" y="527837"/>
                  </a:lnTo>
                  <a:lnTo>
                    <a:pt x="3890828" y="531595"/>
                  </a:lnTo>
                  <a:lnTo>
                    <a:pt x="3926036" y="532598"/>
                  </a:lnTo>
                  <a:lnTo>
                    <a:pt x="3973428" y="531477"/>
                  </a:lnTo>
                  <a:lnTo>
                    <a:pt x="4013425" y="530472"/>
                  </a:lnTo>
                  <a:lnTo>
                    <a:pt x="4052708" y="529593"/>
                  </a:lnTo>
                  <a:lnTo>
                    <a:pt x="4084883" y="526886"/>
                  </a:lnTo>
                  <a:lnTo>
                    <a:pt x="4129972" y="519711"/>
                  </a:lnTo>
                  <a:lnTo>
                    <a:pt x="4162144" y="513910"/>
                  </a:lnTo>
                  <a:lnTo>
                    <a:pt x="4205507" y="505635"/>
                  </a:lnTo>
                  <a:lnTo>
                    <a:pt x="4248814" y="493147"/>
                  </a:lnTo>
                  <a:lnTo>
                    <a:pt x="4296281" y="472622"/>
                  </a:lnTo>
                  <a:lnTo>
                    <a:pt x="4338946" y="449271"/>
                  </a:lnTo>
                  <a:lnTo>
                    <a:pt x="4383784" y="418261"/>
                  </a:lnTo>
                  <a:lnTo>
                    <a:pt x="4419733" y="383191"/>
                  </a:lnTo>
                  <a:lnTo>
                    <a:pt x="4451418" y="338011"/>
                  </a:lnTo>
                  <a:lnTo>
                    <a:pt x="4476698" y="292880"/>
                  </a:lnTo>
                  <a:lnTo>
                    <a:pt x="4498799" y="246839"/>
                  </a:lnTo>
                  <a:lnTo>
                    <a:pt x="4509637" y="210171"/>
                  </a:lnTo>
                  <a:lnTo>
                    <a:pt x="4511148" y="194425"/>
                  </a:lnTo>
                  <a:lnTo>
                    <a:pt x="4510414" y="189540"/>
                  </a:lnTo>
                  <a:lnTo>
                    <a:pt x="4508345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SMARTInkShape-1221">
              <a:extLst>
                <a:ext uri="{FF2B5EF4-FFF2-40B4-BE49-F238E27FC236}">
                  <a16:creationId xmlns:a16="http://schemas.microsoft.com/office/drawing/2014/main" xmlns="" id="{CD8F5456-E1B2-40BB-98FD-73AE96AFC0C8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497742" y="3771935"/>
              <a:ext cx="202724" cy="277795"/>
            </a:xfrm>
            <a:custGeom>
              <a:avLst/>
              <a:gdLst/>
              <a:ahLst/>
              <a:cxnLst/>
              <a:rect l="0" t="0" r="0" b="0"/>
              <a:pathLst>
                <a:path w="202724" h="277795">
                  <a:moveTo>
                    <a:pt x="172683" y="88865"/>
                  </a:moveTo>
                  <a:lnTo>
                    <a:pt x="172683" y="88865"/>
                  </a:lnTo>
                  <a:lnTo>
                    <a:pt x="173919" y="42566"/>
                  </a:lnTo>
                  <a:lnTo>
                    <a:pt x="169766" y="20393"/>
                  </a:lnTo>
                  <a:lnTo>
                    <a:pt x="123058" y="1606"/>
                  </a:lnTo>
                  <a:lnTo>
                    <a:pt x="116316" y="0"/>
                  </a:lnTo>
                  <a:lnTo>
                    <a:pt x="91658" y="2798"/>
                  </a:lnTo>
                  <a:lnTo>
                    <a:pt x="58828" y="20123"/>
                  </a:lnTo>
                  <a:lnTo>
                    <a:pt x="47174" y="29150"/>
                  </a:lnTo>
                  <a:lnTo>
                    <a:pt x="22355" y="67140"/>
                  </a:lnTo>
                  <a:lnTo>
                    <a:pt x="7888" y="108144"/>
                  </a:lnTo>
                  <a:lnTo>
                    <a:pt x="0" y="151195"/>
                  </a:lnTo>
                  <a:lnTo>
                    <a:pt x="3690" y="183415"/>
                  </a:lnTo>
                  <a:lnTo>
                    <a:pt x="20964" y="229407"/>
                  </a:lnTo>
                  <a:lnTo>
                    <a:pt x="28700" y="243873"/>
                  </a:lnTo>
                  <a:lnTo>
                    <a:pt x="50803" y="263322"/>
                  </a:lnTo>
                  <a:lnTo>
                    <a:pt x="69582" y="274063"/>
                  </a:lnTo>
                  <a:lnTo>
                    <a:pt x="90825" y="277794"/>
                  </a:lnTo>
                  <a:lnTo>
                    <a:pt x="111622" y="277214"/>
                  </a:lnTo>
                  <a:lnTo>
                    <a:pt x="134561" y="268066"/>
                  </a:lnTo>
                  <a:lnTo>
                    <a:pt x="157457" y="251354"/>
                  </a:lnTo>
                  <a:lnTo>
                    <a:pt x="178390" y="223908"/>
                  </a:lnTo>
                  <a:lnTo>
                    <a:pt x="197564" y="190329"/>
                  </a:lnTo>
                  <a:lnTo>
                    <a:pt x="202723" y="147935"/>
                  </a:lnTo>
                  <a:lnTo>
                    <a:pt x="200085" y="122321"/>
                  </a:lnTo>
                  <a:lnTo>
                    <a:pt x="186928" y="80435"/>
                  </a:lnTo>
                  <a:lnTo>
                    <a:pt x="172165" y="50785"/>
                  </a:lnTo>
                  <a:lnTo>
                    <a:pt x="153991" y="37251"/>
                  </a:lnTo>
                  <a:lnTo>
                    <a:pt x="118708" y="190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SMARTInkShape-1222">
              <a:extLst>
                <a:ext uri="{FF2B5EF4-FFF2-40B4-BE49-F238E27FC236}">
                  <a16:creationId xmlns:a16="http://schemas.microsoft.com/office/drawing/2014/main" xmlns="" id="{954ABCD7-341D-44C6-AF2B-C2E7341E2F18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178300" y="3706942"/>
              <a:ext cx="231802" cy="282073"/>
            </a:xfrm>
            <a:custGeom>
              <a:avLst/>
              <a:gdLst/>
              <a:ahLst/>
              <a:cxnLst/>
              <a:rect l="0" t="0" r="0" b="0"/>
              <a:pathLst>
                <a:path w="231802" h="282073">
                  <a:moveTo>
                    <a:pt x="0" y="55433"/>
                  </a:moveTo>
                  <a:lnTo>
                    <a:pt x="0" y="55433"/>
                  </a:lnTo>
                  <a:lnTo>
                    <a:pt x="0" y="58477"/>
                  </a:lnTo>
                  <a:lnTo>
                    <a:pt x="0" y="53785"/>
                  </a:lnTo>
                  <a:lnTo>
                    <a:pt x="13027" y="31510"/>
                  </a:lnTo>
                  <a:lnTo>
                    <a:pt x="32795" y="14515"/>
                  </a:lnTo>
                  <a:lnTo>
                    <a:pt x="59003" y="4076"/>
                  </a:lnTo>
                  <a:lnTo>
                    <a:pt x="79532" y="0"/>
                  </a:lnTo>
                  <a:lnTo>
                    <a:pt x="125283" y="1963"/>
                  </a:lnTo>
                  <a:lnTo>
                    <a:pt x="147423" y="7605"/>
                  </a:lnTo>
                  <a:lnTo>
                    <a:pt x="162182" y="15479"/>
                  </a:lnTo>
                  <a:lnTo>
                    <a:pt x="173446" y="27210"/>
                  </a:lnTo>
                  <a:lnTo>
                    <a:pt x="179393" y="37833"/>
                  </a:lnTo>
                  <a:lnTo>
                    <a:pt x="180978" y="42641"/>
                  </a:lnTo>
                  <a:lnTo>
                    <a:pt x="179566" y="48669"/>
                  </a:lnTo>
                  <a:lnTo>
                    <a:pt x="163319" y="73918"/>
                  </a:lnTo>
                  <a:lnTo>
                    <a:pt x="154078" y="82698"/>
                  </a:lnTo>
                  <a:lnTo>
                    <a:pt x="106466" y="106283"/>
                  </a:lnTo>
                  <a:lnTo>
                    <a:pt x="98184" y="108791"/>
                  </a:lnTo>
                  <a:lnTo>
                    <a:pt x="97911" y="108996"/>
                  </a:lnTo>
                  <a:lnTo>
                    <a:pt x="98083" y="109134"/>
                  </a:lnTo>
                  <a:lnTo>
                    <a:pt x="111652" y="106650"/>
                  </a:lnTo>
                  <a:lnTo>
                    <a:pt x="139060" y="110689"/>
                  </a:lnTo>
                  <a:lnTo>
                    <a:pt x="179601" y="134628"/>
                  </a:lnTo>
                  <a:lnTo>
                    <a:pt x="203595" y="152568"/>
                  </a:lnTo>
                  <a:lnTo>
                    <a:pt x="227542" y="190608"/>
                  </a:lnTo>
                  <a:lnTo>
                    <a:pt x="231304" y="203000"/>
                  </a:lnTo>
                  <a:lnTo>
                    <a:pt x="231801" y="217915"/>
                  </a:lnTo>
                  <a:lnTo>
                    <a:pt x="225041" y="238807"/>
                  </a:lnTo>
                  <a:lnTo>
                    <a:pt x="209044" y="256718"/>
                  </a:lnTo>
                  <a:lnTo>
                    <a:pt x="192036" y="268139"/>
                  </a:lnTo>
                  <a:lnTo>
                    <a:pt x="152677" y="279796"/>
                  </a:lnTo>
                  <a:lnTo>
                    <a:pt x="127200" y="282072"/>
                  </a:lnTo>
                  <a:lnTo>
                    <a:pt x="88482" y="275937"/>
                  </a:lnTo>
                  <a:lnTo>
                    <a:pt x="65064" y="266324"/>
                  </a:lnTo>
                  <a:lnTo>
                    <a:pt x="34925" y="2427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SMARTInkShape-1223">
              <a:extLst>
                <a:ext uri="{FF2B5EF4-FFF2-40B4-BE49-F238E27FC236}">
                  <a16:creationId xmlns:a16="http://schemas.microsoft.com/office/drawing/2014/main" xmlns="" id="{32879E38-FEE6-45C0-89B1-55BC2B7F27DF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3873941" y="3862459"/>
              <a:ext cx="136085" cy="23742"/>
            </a:xfrm>
            <a:custGeom>
              <a:avLst/>
              <a:gdLst/>
              <a:ahLst/>
              <a:cxnLst/>
              <a:rect l="0" t="0" r="0" b="0"/>
              <a:pathLst>
                <a:path w="136085" h="23742">
                  <a:moveTo>
                    <a:pt x="2734" y="7866"/>
                  </a:moveTo>
                  <a:lnTo>
                    <a:pt x="2734" y="7866"/>
                  </a:lnTo>
                  <a:lnTo>
                    <a:pt x="2734" y="6180"/>
                  </a:lnTo>
                  <a:lnTo>
                    <a:pt x="1793" y="4412"/>
                  </a:lnTo>
                  <a:lnTo>
                    <a:pt x="0" y="2088"/>
                  </a:lnTo>
                  <a:lnTo>
                    <a:pt x="206" y="1545"/>
                  </a:lnTo>
                  <a:lnTo>
                    <a:pt x="1375" y="0"/>
                  </a:lnTo>
                  <a:lnTo>
                    <a:pt x="5893" y="19"/>
                  </a:lnTo>
                  <a:lnTo>
                    <a:pt x="14876" y="1428"/>
                  </a:lnTo>
                  <a:lnTo>
                    <a:pt x="57933" y="10984"/>
                  </a:lnTo>
                  <a:lnTo>
                    <a:pt x="101952" y="19060"/>
                  </a:lnTo>
                  <a:lnTo>
                    <a:pt x="136084" y="237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SMARTInkShape-1224">
              <a:extLst>
                <a:ext uri="{FF2B5EF4-FFF2-40B4-BE49-F238E27FC236}">
                  <a16:creationId xmlns:a16="http://schemas.microsoft.com/office/drawing/2014/main" xmlns="" id="{EAA56743-A8EE-48F8-A01F-71B2408CF956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3943350" y="3787775"/>
              <a:ext cx="6220" cy="200189"/>
            </a:xfrm>
            <a:custGeom>
              <a:avLst/>
              <a:gdLst/>
              <a:ahLst/>
              <a:cxnLst/>
              <a:rect l="0" t="0" r="0" b="0"/>
              <a:pathLst>
                <a:path w="6220" h="200189">
                  <a:moveTo>
                    <a:pt x="3175" y="0"/>
                  </a:moveTo>
                  <a:lnTo>
                    <a:pt x="3175" y="0"/>
                  </a:lnTo>
                  <a:lnTo>
                    <a:pt x="3175" y="1686"/>
                  </a:lnTo>
                  <a:lnTo>
                    <a:pt x="6219" y="9225"/>
                  </a:lnTo>
                  <a:lnTo>
                    <a:pt x="4142" y="53040"/>
                  </a:lnTo>
                  <a:lnTo>
                    <a:pt x="1617" y="98929"/>
                  </a:lnTo>
                  <a:lnTo>
                    <a:pt x="142" y="145322"/>
                  </a:lnTo>
                  <a:lnTo>
                    <a:pt x="2984" y="190050"/>
                  </a:lnTo>
                  <a:lnTo>
                    <a:pt x="3137" y="199740"/>
                  </a:lnTo>
                  <a:lnTo>
                    <a:pt x="2797" y="200188"/>
                  </a:lnTo>
                  <a:lnTo>
                    <a:pt x="2217" y="199781"/>
                  </a:lnTo>
                  <a:lnTo>
                    <a:pt x="986" y="197800"/>
                  </a:lnTo>
                  <a:lnTo>
                    <a:pt x="0" y="193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SMARTInkShape-1225">
              <a:extLst>
                <a:ext uri="{FF2B5EF4-FFF2-40B4-BE49-F238E27FC236}">
                  <a16:creationId xmlns:a16="http://schemas.microsoft.com/office/drawing/2014/main" xmlns="" id="{C1EFBFFA-E302-4874-80FD-DE7D876647E4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3354379" y="3690917"/>
              <a:ext cx="173047" cy="294638"/>
            </a:xfrm>
            <a:custGeom>
              <a:avLst/>
              <a:gdLst/>
              <a:ahLst/>
              <a:cxnLst/>
              <a:rect l="0" t="0" r="0" b="0"/>
              <a:pathLst>
                <a:path w="173047" h="294638">
                  <a:moveTo>
                    <a:pt x="173046" y="17483"/>
                  </a:moveTo>
                  <a:lnTo>
                    <a:pt x="173046" y="17483"/>
                  </a:lnTo>
                  <a:lnTo>
                    <a:pt x="173046" y="19312"/>
                  </a:lnTo>
                  <a:lnTo>
                    <a:pt x="173046" y="18531"/>
                  </a:lnTo>
                  <a:lnTo>
                    <a:pt x="172105" y="17008"/>
                  </a:lnTo>
                  <a:lnTo>
                    <a:pt x="163159" y="6065"/>
                  </a:lnTo>
                  <a:lnTo>
                    <a:pt x="155589" y="0"/>
                  </a:lnTo>
                  <a:lnTo>
                    <a:pt x="118406" y="4518"/>
                  </a:lnTo>
                  <a:lnTo>
                    <a:pt x="89123" y="15131"/>
                  </a:lnTo>
                  <a:lnTo>
                    <a:pt x="54737" y="40039"/>
                  </a:lnTo>
                  <a:lnTo>
                    <a:pt x="24140" y="85238"/>
                  </a:lnTo>
                  <a:lnTo>
                    <a:pt x="6415" y="130497"/>
                  </a:lnTo>
                  <a:lnTo>
                    <a:pt x="0" y="168766"/>
                  </a:lnTo>
                  <a:lnTo>
                    <a:pt x="144" y="199740"/>
                  </a:lnTo>
                  <a:lnTo>
                    <a:pt x="13238" y="238209"/>
                  </a:lnTo>
                  <a:lnTo>
                    <a:pt x="22645" y="254225"/>
                  </a:lnTo>
                  <a:lnTo>
                    <a:pt x="45879" y="275012"/>
                  </a:lnTo>
                  <a:lnTo>
                    <a:pt x="68904" y="289152"/>
                  </a:lnTo>
                  <a:lnTo>
                    <a:pt x="97089" y="294637"/>
                  </a:lnTo>
                  <a:lnTo>
                    <a:pt x="108360" y="294356"/>
                  </a:lnTo>
                  <a:lnTo>
                    <a:pt x="126010" y="287158"/>
                  </a:lnTo>
                  <a:lnTo>
                    <a:pt x="142960" y="271031"/>
                  </a:lnTo>
                  <a:lnTo>
                    <a:pt x="149091" y="260464"/>
                  </a:lnTo>
                  <a:lnTo>
                    <a:pt x="150726" y="255670"/>
                  </a:lnTo>
                  <a:lnTo>
                    <a:pt x="150462" y="220735"/>
                  </a:lnTo>
                  <a:lnTo>
                    <a:pt x="147604" y="209064"/>
                  </a:lnTo>
                  <a:lnTo>
                    <a:pt x="133601" y="191487"/>
                  </a:lnTo>
                  <a:lnTo>
                    <a:pt x="117183" y="179616"/>
                  </a:lnTo>
                  <a:lnTo>
                    <a:pt x="84923" y="172172"/>
                  </a:lnTo>
                  <a:lnTo>
                    <a:pt x="63758" y="171619"/>
                  </a:lnTo>
                  <a:lnTo>
                    <a:pt x="37340" y="178394"/>
                  </a:lnTo>
                  <a:lnTo>
                    <a:pt x="17243" y="190553"/>
                  </a:lnTo>
                  <a:lnTo>
                    <a:pt x="10549" y="197767"/>
                  </a:lnTo>
                  <a:lnTo>
                    <a:pt x="9221" y="209205"/>
                  </a:lnTo>
                  <a:lnTo>
                    <a:pt x="14296" y="239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SMARTInkShape-1226">
              <a:extLst>
                <a:ext uri="{FF2B5EF4-FFF2-40B4-BE49-F238E27FC236}">
                  <a16:creationId xmlns:a16="http://schemas.microsoft.com/office/drawing/2014/main" xmlns="" id="{EBC009FD-79E3-43FB-B5A2-F32E2FFEC159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2934583" y="3829050"/>
              <a:ext cx="138818" cy="25401"/>
            </a:xfrm>
            <a:custGeom>
              <a:avLst/>
              <a:gdLst/>
              <a:ahLst/>
              <a:cxnLst/>
              <a:rect l="0" t="0" r="0" b="0"/>
              <a:pathLst>
                <a:path w="138818" h="25401">
                  <a:moveTo>
                    <a:pt x="5467" y="0"/>
                  </a:moveTo>
                  <a:lnTo>
                    <a:pt x="5467" y="0"/>
                  </a:lnTo>
                  <a:lnTo>
                    <a:pt x="0" y="2734"/>
                  </a:lnTo>
                  <a:lnTo>
                    <a:pt x="58" y="2881"/>
                  </a:lnTo>
                  <a:lnTo>
                    <a:pt x="2402" y="3149"/>
                  </a:lnTo>
                  <a:lnTo>
                    <a:pt x="4994" y="3172"/>
                  </a:lnTo>
                  <a:lnTo>
                    <a:pt x="21510" y="8597"/>
                  </a:lnTo>
                  <a:lnTo>
                    <a:pt x="65959" y="15835"/>
                  </a:lnTo>
                  <a:lnTo>
                    <a:pt x="107806" y="21799"/>
                  </a:lnTo>
                  <a:lnTo>
                    <a:pt x="138817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SMARTInkShape-Group685">
            <a:extLst>
              <a:ext uri="{FF2B5EF4-FFF2-40B4-BE49-F238E27FC236}">
                <a16:creationId xmlns:a16="http://schemas.microsoft.com/office/drawing/2014/main" xmlns="" id="{0D1D3CC7-8C7C-450E-A03A-C0E0FE7BBC79}"/>
              </a:ext>
            </a:extLst>
          </p:cNvPr>
          <p:cNvGrpSpPr/>
          <p:nvPr/>
        </p:nvGrpSpPr>
        <p:grpSpPr>
          <a:xfrm>
            <a:off x="5026466" y="3952875"/>
            <a:ext cx="212285" cy="155576"/>
            <a:chOff x="5026466" y="3952875"/>
            <a:chExt cx="212285" cy="155576"/>
          </a:xfrm>
        </p:grpSpPr>
        <p:sp>
          <p:nvSpPr>
            <p:cNvPr id="30" name="SMARTInkShape-1227">
              <a:extLst>
                <a:ext uri="{FF2B5EF4-FFF2-40B4-BE49-F238E27FC236}">
                  <a16:creationId xmlns:a16="http://schemas.microsoft.com/office/drawing/2014/main" xmlns="" id="{544F9269-2C0D-4F22-8338-E75C7344BAFB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5029200" y="4086275"/>
              <a:ext cx="168276" cy="22176"/>
            </a:xfrm>
            <a:custGeom>
              <a:avLst/>
              <a:gdLst/>
              <a:ahLst/>
              <a:cxnLst/>
              <a:rect l="0" t="0" r="0" b="0"/>
              <a:pathLst>
                <a:path w="168276" h="22176">
                  <a:moveTo>
                    <a:pt x="0" y="6300"/>
                  </a:moveTo>
                  <a:lnTo>
                    <a:pt x="0" y="6300"/>
                  </a:lnTo>
                  <a:lnTo>
                    <a:pt x="3371" y="6300"/>
                  </a:lnTo>
                  <a:lnTo>
                    <a:pt x="5967" y="5359"/>
                  </a:lnTo>
                  <a:lnTo>
                    <a:pt x="12193" y="1881"/>
                  </a:lnTo>
                  <a:lnTo>
                    <a:pt x="31000" y="0"/>
                  </a:lnTo>
                  <a:lnTo>
                    <a:pt x="62400" y="5292"/>
                  </a:lnTo>
                  <a:lnTo>
                    <a:pt x="95467" y="10085"/>
                  </a:lnTo>
                  <a:lnTo>
                    <a:pt x="135413" y="16398"/>
                  </a:lnTo>
                  <a:lnTo>
                    <a:pt x="168275" y="22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SMARTInkShape-1228">
              <a:extLst>
                <a:ext uri="{FF2B5EF4-FFF2-40B4-BE49-F238E27FC236}">
                  <a16:creationId xmlns:a16="http://schemas.microsoft.com/office/drawing/2014/main" xmlns="" id="{36A9F443-C246-495D-B0F2-5545B8994DC8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5026466" y="3952875"/>
              <a:ext cx="212285" cy="12701"/>
            </a:xfrm>
            <a:custGeom>
              <a:avLst/>
              <a:gdLst/>
              <a:ahLst/>
              <a:cxnLst/>
              <a:rect l="0" t="0" r="0" b="0"/>
              <a:pathLst>
                <a:path w="212285" h="12701">
                  <a:moveTo>
                    <a:pt x="2734" y="12700"/>
                  </a:moveTo>
                  <a:lnTo>
                    <a:pt x="2734" y="12700"/>
                  </a:lnTo>
                  <a:lnTo>
                    <a:pt x="0" y="12700"/>
                  </a:lnTo>
                  <a:lnTo>
                    <a:pt x="32176" y="9878"/>
                  </a:lnTo>
                  <a:lnTo>
                    <a:pt x="71205" y="6154"/>
                  </a:lnTo>
                  <a:lnTo>
                    <a:pt x="114862" y="4058"/>
                  </a:lnTo>
                  <a:lnTo>
                    <a:pt x="155293" y="2409"/>
                  </a:lnTo>
                  <a:lnTo>
                    <a:pt x="198308" y="211"/>
                  </a:lnTo>
                  <a:lnTo>
                    <a:pt x="21228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SMARTInkShape-Group686">
            <a:extLst>
              <a:ext uri="{FF2B5EF4-FFF2-40B4-BE49-F238E27FC236}">
                <a16:creationId xmlns:a16="http://schemas.microsoft.com/office/drawing/2014/main" xmlns="" id="{394F42EB-81D1-427E-83AD-0EE2F9E29710}"/>
              </a:ext>
            </a:extLst>
          </p:cNvPr>
          <p:cNvGrpSpPr/>
          <p:nvPr/>
        </p:nvGrpSpPr>
        <p:grpSpPr>
          <a:xfrm>
            <a:off x="5555052" y="3727450"/>
            <a:ext cx="553649" cy="485776"/>
            <a:chOff x="5555052" y="3727450"/>
            <a:chExt cx="553649" cy="485776"/>
          </a:xfrm>
        </p:grpSpPr>
        <p:sp>
          <p:nvSpPr>
            <p:cNvPr id="33" name="SMARTInkShape-1229">
              <a:extLst>
                <a:ext uri="{FF2B5EF4-FFF2-40B4-BE49-F238E27FC236}">
                  <a16:creationId xmlns:a16="http://schemas.microsoft.com/office/drawing/2014/main" xmlns="" id="{55A36D51-870C-414F-AB53-DB7B9236770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851966" y="3727450"/>
              <a:ext cx="231907" cy="387351"/>
            </a:xfrm>
            <a:custGeom>
              <a:avLst/>
              <a:gdLst/>
              <a:ahLst/>
              <a:cxnLst/>
              <a:rect l="0" t="0" r="0" b="0"/>
              <a:pathLst>
                <a:path w="231907" h="387351">
                  <a:moveTo>
                    <a:pt x="2734" y="0"/>
                  </a:moveTo>
                  <a:lnTo>
                    <a:pt x="2734" y="0"/>
                  </a:lnTo>
                  <a:lnTo>
                    <a:pt x="1049" y="0"/>
                  </a:lnTo>
                  <a:lnTo>
                    <a:pt x="552" y="353"/>
                  </a:lnTo>
                  <a:lnTo>
                    <a:pt x="221" y="941"/>
                  </a:lnTo>
                  <a:lnTo>
                    <a:pt x="0" y="1686"/>
                  </a:lnTo>
                  <a:lnTo>
                    <a:pt x="2615" y="9225"/>
                  </a:lnTo>
                  <a:lnTo>
                    <a:pt x="8420" y="14117"/>
                  </a:lnTo>
                  <a:lnTo>
                    <a:pt x="44414" y="35308"/>
                  </a:lnTo>
                  <a:lnTo>
                    <a:pt x="74492" y="43791"/>
                  </a:lnTo>
                  <a:lnTo>
                    <a:pt x="115072" y="46868"/>
                  </a:lnTo>
                  <a:lnTo>
                    <a:pt x="154185" y="45594"/>
                  </a:lnTo>
                  <a:lnTo>
                    <a:pt x="201591" y="38200"/>
                  </a:lnTo>
                  <a:lnTo>
                    <a:pt x="231662" y="32172"/>
                  </a:lnTo>
                  <a:lnTo>
                    <a:pt x="231906" y="32031"/>
                  </a:lnTo>
                  <a:lnTo>
                    <a:pt x="231715" y="31938"/>
                  </a:lnTo>
                  <a:lnTo>
                    <a:pt x="231588" y="32228"/>
                  </a:lnTo>
                  <a:lnTo>
                    <a:pt x="231447" y="33491"/>
                  </a:lnTo>
                  <a:lnTo>
                    <a:pt x="205356" y="74968"/>
                  </a:lnTo>
                  <a:lnTo>
                    <a:pt x="187265" y="119284"/>
                  </a:lnTo>
                  <a:lnTo>
                    <a:pt x="166473" y="163927"/>
                  </a:lnTo>
                  <a:lnTo>
                    <a:pt x="147912" y="209624"/>
                  </a:lnTo>
                  <a:lnTo>
                    <a:pt x="131966" y="249625"/>
                  </a:lnTo>
                  <a:lnTo>
                    <a:pt x="117615" y="291720"/>
                  </a:lnTo>
                  <a:lnTo>
                    <a:pt x="106726" y="338886"/>
                  </a:lnTo>
                  <a:lnTo>
                    <a:pt x="101304" y="386287"/>
                  </a:lnTo>
                  <a:lnTo>
                    <a:pt x="101159" y="387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SMARTInkShape-1230">
              <a:extLst>
                <a:ext uri="{FF2B5EF4-FFF2-40B4-BE49-F238E27FC236}">
                  <a16:creationId xmlns:a16="http://schemas.microsoft.com/office/drawing/2014/main" xmlns="" id="{F1B0280C-D43F-414C-896C-C0DAAFC9D6B8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555052" y="3743325"/>
              <a:ext cx="236149" cy="337780"/>
            </a:xfrm>
            <a:custGeom>
              <a:avLst/>
              <a:gdLst/>
              <a:ahLst/>
              <a:cxnLst/>
              <a:rect l="0" t="0" r="0" b="0"/>
              <a:pathLst>
                <a:path w="236149" h="337780">
                  <a:moveTo>
                    <a:pt x="121848" y="0"/>
                  </a:moveTo>
                  <a:lnTo>
                    <a:pt x="121848" y="0"/>
                  </a:lnTo>
                  <a:lnTo>
                    <a:pt x="115881" y="2513"/>
                  </a:lnTo>
                  <a:lnTo>
                    <a:pt x="114695" y="2734"/>
                  </a:lnTo>
                  <a:lnTo>
                    <a:pt x="113905" y="3586"/>
                  </a:lnTo>
                  <a:lnTo>
                    <a:pt x="113026" y="6415"/>
                  </a:lnTo>
                  <a:lnTo>
                    <a:pt x="103564" y="50903"/>
                  </a:lnTo>
                  <a:lnTo>
                    <a:pt x="91266" y="92223"/>
                  </a:lnTo>
                  <a:lnTo>
                    <a:pt x="75943" y="130204"/>
                  </a:lnTo>
                  <a:lnTo>
                    <a:pt x="54964" y="173416"/>
                  </a:lnTo>
                  <a:lnTo>
                    <a:pt x="28770" y="220841"/>
                  </a:lnTo>
                  <a:lnTo>
                    <a:pt x="5891" y="264085"/>
                  </a:lnTo>
                  <a:lnTo>
                    <a:pt x="354" y="281604"/>
                  </a:lnTo>
                  <a:lnTo>
                    <a:pt x="0" y="289317"/>
                  </a:lnTo>
                  <a:lnTo>
                    <a:pt x="399" y="292361"/>
                  </a:lnTo>
                  <a:lnTo>
                    <a:pt x="1724" y="294744"/>
                  </a:lnTo>
                  <a:lnTo>
                    <a:pt x="6018" y="298331"/>
                  </a:lnTo>
                  <a:lnTo>
                    <a:pt x="10513" y="300161"/>
                  </a:lnTo>
                  <a:lnTo>
                    <a:pt x="56288" y="306329"/>
                  </a:lnTo>
                  <a:lnTo>
                    <a:pt x="103023" y="311212"/>
                  </a:lnTo>
                  <a:lnTo>
                    <a:pt x="147670" y="318632"/>
                  </a:lnTo>
                  <a:lnTo>
                    <a:pt x="184412" y="325537"/>
                  </a:lnTo>
                  <a:lnTo>
                    <a:pt x="231432" y="337336"/>
                  </a:lnTo>
                  <a:lnTo>
                    <a:pt x="233709" y="337779"/>
                  </a:lnTo>
                  <a:lnTo>
                    <a:pt x="236148" y="336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SMARTInkShape-1231">
              <a:extLst>
                <a:ext uri="{FF2B5EF4-FFF2-40B4-BE49-F238E27FC236}">
                  <a16:creationId xmlns:a16="http://schemas.microsoft.com/office/drawing/2014/main" xmlns="" id="{94092CF6-35E7-4B9A-B348-FFC0E0422685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683250" y="3981450"/>
              <a:ext cx="31751" cy="231776"/>
            </a:xfrm>
            <a:custGeom>
              <a:avLst/>
              <a:gdLst/>
              <a:ahLst/>
              <a:cxnLst/>
              <a:rect l="0" t="0" r="0" b="0"/>
              <a:pathLst>
                <a:path w="31751" h="231776">
                  <a:moveTo>
                    <a:pt x="31750" y="0"/>
                  </a:moveTo>
                  <a:lnTo>
                    <a:pt x="31750" y="0"/>
                  </a:lnTo>
                  <a:lnTo>
                    <a:pt x="30065" y="0"/>
                  </a:lnTo>
                  <a:lnTo>
                    <a:pt x="29568" y="705"/>
                  </a:lnTo>
                  <a:lnTo>
                    <a:pt x="28771" y="6908"/>
                  </a:lnTo>
                  <a:lnTo>
                    <a:pt x="24519" y="52974"/>
                  </a:lnTo>
                  <a:lnTo>
                    <a:pt x="21822" y="87710"/>
                  </a:lnTo>
                  <a:lnTo>
                    <a:pt x="18988" y="126354"/>
                  </a:lnTo>
                  <a:lnTo>
                    <a:pt x="15112" y="165967"/>
                  </a:lnTo>
                  <a:lnTo>
                    <a:pt x="9601" y="208443"/>
                  </a:lnTo>
                  <a:lnTo>
                    <a:pt x="0" y="231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SMARTInkShape-1232">
              <a:extLst>
                <a:ext uri="{FF2B5EF4-FFF2-40B4-BE49-F238E27FC236}">
                  <a16:creationId xmlns:a16="http://schemas.microsoft.com/office/drawing/2014/main" xmlns="" id="{F65E2D41-3386-47B1-A88D-10FFFDB31C3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5905500" y="3911600"/>
              <a:ext cx="203201" cy="22226"/>
            </a:xfrm>
            <a:custGeom>
              <a:avLst/>
              <a:gdLst/>
              <a:ahLst/>
              <a:cxnLst/>
              <a:rect l="0" t="0" r="0" b="0"/>
              <a:pathLst>
                <a:path w="203201" h="22226">
                  <a:moveTo>
                    <a:pt x="0" y="0"/>
                  </a:moveTo>
                  <a:lnTo>
                    <a:pt x="0" y="0"/>
                  </a:lnTo>
                  <a:lnTo>
                    <a:pt x="0" y="5897"/>
                  </a:lnTo>
                  <a:lnTo>
                    <a:pt x="2734" y="9044"/>
                  </a:lnTo>
                  <a:lnTo>
                    <a:pt x="42951" y="12853"/>
                  </a:lnTo>
                  <a:lnTo>
                    <a:pt x="83203" y="16665"/>
                  </a:lnTo>
                  <a:lnTo>
                    <a:pt x="127991" y="18932"/>
                  </a:lnTo>
                  <a:lnTo>
                    <a:pt x="167275" y="21093"/>
                  </a:lnTo>
                  <a:lnTo>
                    <a:pt x="203200" y="22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" name="SMARTInkShape-Group687">
            <a:extLst>
              <a:ext uri="{FF2B5EF4-FFF2-40B4-BE49-F238E27FC236}">
                <a16:creationId xmlns:a16="http://schemas.microsoft.com/office/drawing/2014/main" xmlns="" id="{77DF3839-378E-4A6C-91A8-E1AE60C49608}"/>
              </a:ext>
            </a:extLst>
          </p:cNvPr>
          <p:cNvGrpSpPr/>
          <p:nvPr/>
        </p:nvGrpSpPr>
        <p:grpSpPr>
          <a:xfrm>
            <a:off x="3146425" y="5222128"/>
            <a:ext cx="323851" cy="350501"/>
            <a:chOff x="3146425" y="5222128"/>
            <a:chExt cx="323851" cy="350501"/>
          </a:xfrm>
        </p:grpSpPr>
        <p:sp>
          <p:nvSpPr>
            <p:cNvPr id="38" name="SMARTInkShape-1233">
              <a:extLst>
                <a:ext uri="{FF2B5EF4-FFF2-40B4-BE49-F238E27FC236}">
                  <a16:creationId xmlns:a16="http://schemas.microsoft.com/office/drawing/2014/main" xmlns="" id="{AF85D11B-E620-4DFD-8E9C-158C90B6574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3146425" y="5222128"/>
              <a:ext cx="160109" cy="350501"/>
            </a:xfrm>
            <a:custGeom>
              <a:avLst/>
              <a:gdLst/>
              <a:ahLst/>
              <a:cxnLst/>
              <a:rect l="0" t="0" r="0" b="0"/>
              <a:pathLst>
                <a:path w="160109" h="350501">
                  <a:moveTo>
                    <a:pt x="107950" y="127747"/>
                  </a:moveTo>
                  <a:lnTo>
                    <a:pt x="107950" y="127747"/>
                  </a:lnTo>
                  <a:lnTo>
                    <a:pt x="103865" y="127747"/>
                  </a:lnTo>
                  <a:lnTo>
                    <a:pt x="104168" y="127747"/>
                  </a:lnTo>
                  <a:lnTo>
                    <a:pt x="104370" y="128100"/>
                  </a:lnTo>
                  <a:lnTo>
                    <a:pt x="104774" y="130911"/>
                  </a:lnTo>
                  <a:lnTo>
                    <a:pt x="60095" y="112624"/>
                  </a:lnTo>
                  <a:lnTo>
                    <a:pt x="50463" y="105856"/>
                  </a:lnTo>
                  <a:lnTo>
                    <a:pt x="7266" y="60716"/>
                  </a:lnTo>
                  <a:lnTo>
                    <a:pt x="1435" y="49125"/>
                  </a:lnTo>
                  <a:lnTo>
                    <a:pt x="1662" y="47110"/>
                  </a:lnTo>
                  <a:lnTo>
                    <a:pt x="3796" y="42990"/>
                  </a:lnTo>
                  <a:lnTo>
                    <a:pt x="5000" y="41962"/>
                  </a:lnTo>
                  <a:lnTo>
                    <a:pt x="6156" y="41629"/>
                  </a:lnTo>
                  <a:lnTo>
                    <a:pt x="51321" y="48444"/>
                  </a:lnTo>
                  <a:lnTo>
                    <a:pt x="98823" y="50334"/>
                  </a:lnTo>
                  <a:lnTo>
                    <a:pt x="110596" y="48186"/>
                  </a:lnTo>
                  <a:lnTo>
                    <a:pt x="130689" y="38600"/>
                  </a:lnTo>
                  <a:lnTo>
                    <a:pt x="134872" y="33211"/>
                  </a:lnTo>
                  <a:lnTo>
                    <a:pt x="151033" y="6288"/>
                  </a:lnTo>
                  <a:lnTo>
                    <a:pt x="156363" y="156"/>
                  </a:lnTo>
                  <a:lnTo>
                    <a:pt x="157512" y="0"/>
                  </a:lnTo>
                  <a:lnTo>
                    <a:pt x="158630" y="602"/>
                  </a:lnTo>
                  <a:lnTo>
                    <a:pt x="159728" y="1709"/>
                  </a:lnTo>
                  <a:lnTo>
                    <a:pt x="160108" y="3505"/>
                  </a:lnTo>
                  <a:lnTo>
                    <a:pt x="156617" y="48867"/>
                  </a:lnTo>
                  <a:lnTo>
                    <a:pt x="154027" y="89298"/>
                  </a:lnTo>
                  <a:lnTo>
                    <a:pt x="154567" y="132151"/>
                  </a:lnTo>
                  <a:lnTo>
                    <a:pt x="156962" y="177226"/>
                  </a:lnTo>
                  <a:lnTo>
                    <a:pt x="158220" y="216804"/>
                  </a:lnTo>
                  <a:lnTo>
                    <a:pt x="156907" y="254794"/>
                  </a:lnTo>
                  <a:lnTo>
                    <a:pt x="151356" y="301293"/>
                  </a:lnTo>
                  <a:lnTo>
                    <a:pt x="143508" y="334999"/>
                  </a:lnTo>
                  <a:lnTo>
                    <a:pt x="136125" y="347160"/>
                  </a:lnTo>
                  <a:lnTo>
                    <a:pt x="131526" y="350500"/>
                  </a:lnTo>
                  <a:lnTo>
                    <a:pt x="85302" y="344099"/>
                  </a:lnTo>
                  <a:lnTo>
                    <a:pt x="44708" y="340949"/>
                  </a:lnTo>
                  <a:lnTo>
                    <a:pt x="13570" y="343070"/>
                  </a:lnTo>
                  <a:lnTo>
                    <a:pt x="4334" y="345200"/>
                  </a:lnTo>
                  <a:lnTo>
                    <a:pt x="0" y="343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SMARTInkShape-1234">
              <a:extLst>
                <a:ext uri="{FF2B5EF4-FFF2-40B4-BE49-F238E27FC236}">
                  <a16:creationId xmlns:a16="http://schemas.microsoft.com/office/drawing/2014/main" xmlns="" id="{1C3A80A2-6F15-45B3-959F-B02B833E441A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3302039" y="5230712"/>
              <a:ext cx="168237" cy="333609"/>
            </a:xfrm>
            <a:custGeom>
              <a:avLst/>
              <a:gdLst/>
              <a:ahLst/>
              <a:cxnLst/>
              <a:rect l="0" t="0" r="0" b="0"/>
              <a:pathLst>
                <a:path w="168237" h="333609">
                  <a:moveTo>
                    <a:pt x="3136" y="322363"/>
                  </a:moveTo>
                  <a:lnTo>
                    <a:pt x="3136" y="322363"/>
                  </a:lnTo>
                  <a:lnTo>
                    <a:pt x="0" y="319227"/>
                  </a:lnTo>
                  <a:lnTo>
                    <a:pt x="6868" y="310468"/>
                  </a:lnTo>
                  <a:lnTo>
                    <a:pt x="15199" y="305326"/>
                  </a:lnTo>
                  <a:lnTo>
                    <a:pt x="21253" y="303909"/>
                  </a:lnTo>
                  <a:lnTo>
                    <a:pt x="39306" y="301680"/>
                  </a:lnTo>
                  <a:lnTo>
                    <a:pt x="68155" y="285968"/>
                  </a:lnTo>
                  <a:lnTo>
                    <a:pt x="107711" y="240004"/>
                  </a:lnTo>
                  <a:lnTo>
                    <a:pt x="116642" y="226492"/>
                  </a:lnTo>
                  <a:lnTo>
                    <a:pt x="136895" y="182599"/>
                  </a:lnTo>
                  <a:lnTo>
                    <a:pt x="148914" y="144223"/>
                  </a:lnTo>
                  <a:lnTo>
                    <a:pt x="156567" y="101888"/>
                  </a:lnTo>
                  <a:lnTo>
                    <a:pt x="155541" y="59294"/>
                  </a:lnTo>
                  <a:lnTo>
                    <a:pt x="145106" y="24391"/>
                  </a:lnTo>
                  <a:lnTo>
                    <a:pt x="133470" y="6041"/>
                  </a:lnTo>
                  <a:lnTo>
                    <a:pt x="129148" y="1859"/>
                  </a:lnTo>
                  <a:lnTo>
                    <a:pt x="124876" y="0"/>
                  </a:lnTo>
                  <a:lnTo>
                    <a:pt x="110076" y="5696"/>
                  </a:lnTo>
                  <a:lnTo>
                    <a:pt x="99819" y="16287"/>
                  </a:lnTo>
                  <a:lnTo>
                    <a:pt x="85107" y="39340"/>
                  </a:lnTo>
                  <a:lnTo>
                    <a:pt x="76642" y="86313"/>
                  </a:lnTo>
                  <a:lnTo>
                    <a:pt x="72023" y="125256"/>
                  </a:lnTo>
                  <a:lnTo>
                    <a:pt x="70954" y="166816"/>
                  </a:lnTo>
                  <a:lnTo>
                    <a:pt x="75864" y="206958"/>
                  </a:lnTo>
                  <a:lnTo>
                    <a:pt x="82021" y="245906"/>
                  </a:lnTo>
                  <a:lnTo>
                    <a:pt x="89679" y="287531"/>
                  </a:lnTo>
                  <a:lnTo>
                    <a:pt x="94826" y="308554"/>
                  </a:lnTo>
                  <a:lnTo>
                    <a:pt x="104112" y="324543"/>
                  </a:lnTo>
                  <a:lnTo>
                    <a:pt x="109280" y="330152"/>
                  </a:lnTo>
                  <a:lnTo>
                    <a:pt x="131325" y="333608"/>
                  </a:lnTo>
                  <a:lnTo>
                    <a:pt x="168236" y="331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3" name="SMARTInkShape-Group688">
            <a:extLst>
              <a:ext uri="{FF2B5EF4-FFF2-40B4-BE49-F238E27FC236}">
                <a16:creationId xmlns:a16="http://schemas.microsoft.com/office/drawing/2014/main" xmlns="" id="{05E05F94-DCB0-40FD-A989-CFDC679B3635}"/>
              </a:ext>
            </a:extLst>
          </p:cNvPr>
          <p:cNvGrpSpPr/>
          <p:nvPr/>
        </p:nvGrpSpPr>
        <p:grpSpPr>
          <a:xfrm>
            <a:off x="3730625" y="5467102"/>
            <a:ext cx="644526" cy="398594"/>
            <a:chOff x="3730625" y="5467102"/>
            <a:chExt cx="644526" cy="398594"/>
          </a:xfrm>
        </p:grpSpPr>
        <p:sp>
          <p:nvSpPr>
            <p:cNvPr id="41" name="SMARTInkShape-1235">
              <a:extLst>
                <a:ext uri="{FF2B5EF4-FFF2-40B4-BE49-F238E27FC236}">
                  <a16:creationId xmlns:a16="http://schemas.microsoft.com/office/drawing/2014/main" xmlns="" id="{EAD7A268-CA50-4E9B-BDCC-546653F50139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4182587" y="5474920"/>
              <a:ext cx="192564" cy="134724"/>
            </a:xfrm>
            <a:custGeom>
              <a:avLst/>
              <a:gdLst/>
              <a:ahLst/>
              <a:cxnLst/>
              <a:rect l="0" t="0" r="0" b="0"/>
              <a:pathLst>
                <a:path w="192564" h="134724">
                  <a:moveTo>
                    <a:pt x="62388" y="40055"/>
                  </a:moveTo>
                  <a:lnTo>
                    <a:pt x="62388" y="40055"/>
                  </a:lnTo>
                  <a:lnTo>
                    <a:pt x="64074" y="41740"/>
                  </a:lnTo>
                  <a:lnTo>
                    <a:pt x="65842" y="42568"/>
                  </a:lnTo>
                  <a:lnTo>
                    <a:pt x="69851" y="43099"/>
                  </a:lnTo>
                  <a:lnTo>
                    <a:pt x="78404" y="40669"/>
                  </a:lnTo>
                  <a:lnTo>
                    <a:pt x="84374" y="36906"/>
                  </a:lnTo>
                  <a:lnTo>
                    <a:pt x="86036" y="35363"/>
                  </a:lnTo>
                  <a:lnTo>
                    <a:pt x="90640" y="25769"/>
                  </a:lnTo>
                  <a:lnTo>
                    <a:pt x="90395" y="21358"/>
                  </a:lnTo>
                  <a:lnTo>
                    <a:pt x="86359" y="11755"/>
                  </a:lnTo>
                  <a:lnTo>
                    <a:pt x="79863" y="5370"/>
                  </a:lnTo>
                  <a:lnTo>
                    <a:pt x="70153" y="732"/>
                  </a:lnTo>
                  <a:lnTo>
                    <a:pt x="64075" y="0"/>
                  </a:lnTo>
                  <a:lnTo>
                    <a:pt x="48623" y="2405"/>
                  </a:lnTo>
                  <a:lnTo>
                    <a:pt x="20885" y="14857"/>
                  </a:lnTo>
                  <a:lnTo>
                    <a:pt x="15602" y="20272"/>
                  </a:lnTo>
                  <a:lnTo>
                    <a:pt x="2729" y="46558"/>
                  </a:lnTo>
                  <a:lnTo>
                    <a:pt x="0" y="74775"/>
                  </a:lnTo>
                  <a:lnTo>
                    <a:pt x="3432" y="94616"/>
                  </a:lnTo>
                  <a:lnTo>
                    <a:pt x="10800" y="111941"/>
                  </a:lnTo>
                  <a:lnTo>
                    <a:pt x="23414" y="127031"/>
                  </a:lnTo>
                  <a:lnTo>
                    <a:pt x="28721" y="131393"/>
                  </a:lnTo>
                  <a:lnTo>
                    <a:pt x="44103" y="134146"/>
                  </a:lnTo>
                  <a:lnTo>
                    <a:pt x="60932" y="134723"/>
                  </a:lnTo>
                  <a:lnTo>
                    <a:pt x="66562" y="133518"/>
                  </a:lnTo>
                  <a:lnTo>
                    <a:pt x="78755" y="124113"/>
                  </a:lnTo>
                  <a:lnTo>
                    <a:pt x="86797" y="113527"/>
                  </a:lnTo>
                  <a:lnTo>
                    <a:pt x="91414" y="103687"/>
                  </a:lnTo>
                  <a:lnTo>
                    <a:pt x="96860" y="60035"/>
                  </a:lnTo>
                  <a:lnTo>
                    <a:pt x="97295" y="33764"/>
                  </a:lnTo>
                  <a:lnTo>
                    <a:pt x="97654" y="32686"/>
                  </a:lnTo>
                  <a:lnTo>
                    <a:pt x="98246" y="31968"/>
                  </a:lnTo>
                  <a:lnTo>
                    <a:pt x="98993" y="31488"/>
                  </a:lnTo>
                  <a:lnTo>
                    <a:pt x="99844" y="31874"/>
                  </a:lnTo>
                  <a:lnTo>
                    <a:pt x="102727" y="35789"/>
                  </a:lnTo>
                  <a:lnTo>
                    <a:pt x="106862" y="45314"/>
                  </a:lnTo>
                  <a:lnTo>
                    <a:pt x="121841" y="92752"/>
                  </a:lnTo>
                  <a:lnTo>
                    <a:pt x="126374" y="105410"/>
                  </a:lnTo>
                  <a:lnTo>
                    <a:pt x="134453" y="112494"/>
                  </a:lnTo>
                  <a:lnTo>
                    <a:pt x="153019" y="122293"/>
                  </a:lnTo>
                  <a:lnTo>
                    <a:pt x="192563" y="1162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SMARTInkShape-1236">
              <a:extLst>
                <a:ext uri="{FF2B5EF4-FFF2-40B4-BE49-F238E27FC236}">
                  <a16:creationId xmlns:a16="http://schemas.microsoft.com/office/drawing/2014/main" xmlns="" id="{74B6925B-52FC-4B22-B963-6110A282E6A2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3730625" y="5467102"/>
              <a:ext cx="234951" cy="398594"/>
            </a:xfrm>
            <a:custGeom>
              <a:avLst/>
              <a:gdLst/>
              <a:ahLst/>
              <a:cxnLst/>
              <a:rect l="0" t="0" r="0" b="0"/>
              <a:pathLst>
                <a:path w="234951" h="398594">
                  <a:moveTo>
                    <a:pt x="0" y="89148"/>
                  </a:moveTo>
                  <a:lnTo>
                    <a:pt x="0" y="89148"/>
                  </a:lnTo>
                  <a:lnTo>
                    <a:pt x="0" y="87462"/>
                  </a:lnTo>
                  <a:lnTo>
                    <a:pt x="20956" y="46335"/>
                  </a:lnTo>
                  <a:lnTo>
                    <a:pt x="53366" y="7068"/>
                  </a:lnTo>
                  <a:lnTo>
                    <a:pt x="54980" y="6206"/>
                  </a:lnTo>
                  <a:lnTo>
                    <a:pt x="56409" y="5984"/>
                  </a:lnTo>
                  <a:lnTo>
                    <a:pt x="57714" y="6189"/>
                  </a:lnTo>
                  <a:lnTo>
                    <a:pt x="60105" y="7356"/>
                  </a:lnTo>
                  <a:lnTo>
                    <a:pt x="61237" y="8162"/>
                  </a:lnTo>
                  <a:lnTo>
                    <a:pt x="62494" y="13761"/>
                  </a:lnTo>
                  <a:lnTo>
                    <a:pt x="63015" y="32040"/>
                  </a:lnTo>
                  <a:lnTo>
                    <a:pt x="61313" y="59964"/>
                  </a:lnTo>
                  <a:lnTo>
                    <a:pt x="68229" y="101245"/>
                  </a:lnTo>
                  <a:lnTo>
                    <a:pt x="76311" y="125482"/>
                  </a:lnTo>
                  <a:lnTo>
                    <a:pt x="79096" y="128540"/>
                  </a:lnTo>
                  <a:lnTo>
                    <a:pt x="86895" y="132879"/>
                  </a:lnTo>
                  <a:lnTo>
                    <a:pt x="95299" y="133161"/>
                  </a:lnTo>
                  <a:lnTo>
                    <a:pt x="103386" y="130582"/>
                  </a:lnTo>
                  <a:lnTo>
                    <a:pt x="113183" y="123532"/>
                  </a:lnTo>
                  <a:lnTo>
                    <a:pt x="117096" y="119011"/>
                  </a:lnTo>
                  <a:lnTo>
                    <a:pt x="122130" y="91140"/>
                  </a:lnTo>
                  <a:lnTo>
                    <a:pt x="127179" y="47514"/>
                  </a:lnTo>
                  <a:lnTo>
                    <a:pt x="135901" y="1541"/>
                  </a:lnTo>
                  <a:lnTo>
                    <a:pt x="136462" y="404"/>
                  </a:lnTo>
                  <a:lnTo>
                    <a:pt x="137188" y="0"/>
                  </a:lnTo>
                  <a:lnTo>
                    <a:pt x="138026" y="82"/>
                  </a:lnTo>
                  <a:lnTo>
                    <a:pt x="138584" y="843"/>
                  </a:lnTo>
                  <a:lnTo>
                    <a:pt x="139204" y="3570"/>
                  </a:lnTo>
                  <a:lnTo>
                    <a:pt x="143027" y="45694"/>
                  </a:lnTo>
                  <a:lnTo>
                    <a:pt x="150204" y="88841"/>
                  </a:lnTo>
                  <a:lnTo>
                    <a:pt x="158387" y="129324"/>
                  </a:lnTo>
                  <a:lnTo>
                    <a:pt x="169693" y="170893"/>
                  </a:lnTo>
                  <a:lnTo>
                    <a:pt x="178370" y="212993"/>
                  </a:lnTo>
                  <a:lnTo>
                    <a:pt x="183378" y="253313"/>
                  </a:lnTo>
                  <a:lnTo>
                    <a:pt x="188231" y="293065"/>
                  </a:lnTo>
                  <a:lnTo>
                    <a:pt x="189346" y="330642"/>
                  </a:lnTo>
                  <a:lnTo>
                    <a:pt x="177448" y="373793"/>
                  </a:lnTo>
                  <a:lnTo>
                    <a:pt x="169895" y="386486"/>
                  </a:lnTo>
                  <a:lnTo>
                    <a:pt x="162880" y="393454"/>
                  </a:lnTo>
                  <a:lnTo>
                    <a:pt x="155999" y="397256"/>
                  </a:lnTo>
                  <a:lnTo>
                    <a:pt x="149414" y="398593"/>
                  </a:lnTo>
                  <a:lnTo>
                    <a:pt x="142959" y="398012"/>
                  </a:lnTo>
                  <a:lnTo>
                    <a:pt x="140109" y="395599"/>
                  </a:lnTo>
                  <a:lnTo>
                    <a:pt x="135060" y="387274"/>
                  </a:lnTo>
                  <a:lnTo>
                    <a:pt x="131623" y="372372"/>
                  </a:lnTo>
                  <a:lnTo>
                    <a:pt x="131988" y="330061"/>
                  </a:lnTo>
                  <a:lnTo>
                    <a:pt x="138197" y="285450"/>
                  </a:lnTo>
                  <a:lnTo>
                    <a:pt x="145277" y="247277"/>
                  </a:lnTo>
                  <a:lnTo>
                    <a:pt x="159434" y="219266"/>
                  </a:lnTo>
                  <a:lnTo>
                    <a:pt x="201170" y="175003"/>
                  </a:lnTo>
                  <a:lnTo>
                    <a:pt x="234950" y="1431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6" name="SMARTInkShape-Group689">
            <a:extLst>
              <a:ext uri="{FF2B5EF4-FFF2-40B4-BE49-F238E27FC236}">
                <a16:creationId xmlns:a16="http://schemas.microsoft.com/office/drawing/2014/main" xmlns="" id="{E2AB1DED-28C3-40CE-A8E5-D554DC38ADF3}"/>
              </a:ext>
            </a:extLst>
          </p:cNvPr>
          <p:cNvGrpSpPr/>
          <p:nvPr/>
        </p:nvGrpSpPr>
        <p:grpSpPr>
          <a:xfrm>
            <a:off x="4627359" y="5468837"/>
            <a:ext cx="722517" cy="280818"/>
            <a:chOff x="4627359" y="5468837"/>
            <a:chExt cx="722517" cy="280818"/>
          </a:xfrm>
        </p:grpSpPr>
        <p:sp>
          <p:nvSpPr>
            <p:cNvPr id="44" name="SMARTInkShape-1237">
              <a:extLst>
                <a:ext uri="{FF2B5EF4-FFF2-40B4-BE49-F238E27FC236}">
                  <a16:creationId xmlns:a16="http://schemas.microsoft.com/office/drawing/2014/main" xmlns="" id="{B69FCD94-9A34-47F6-9D79-15742730ADF5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014145" y="5480622"/>
              <a:ext cx="335731" cy="122880"/>
            </a:xfrm>
            <a:custGeom>
              <a:avLst/>
              <a:gdLst/>
              <a:ahLst/>
              <a:cxnLst/>
              <a:rect l="0" t="0" r="0" b="0"/>
              <a:pathLst>
                <a:path w="335731" h="122880">
                  <a:moveTo>
                    <a:pt x="107130" y="43878"/>
                  </a:moveTo>
                  <a:lnTo>
                    <a:pt x="107130" y="43878"/>
                  </a:lnTo>
                  <a:lnTo>
                    <a:pt x="109864" y="43878"/>
                  </a:lnTo>
                  <a:lnTo>
                    <a:pt x="108489" y="43878"/>
                  </a:lnTo>
                  <a:lnTo>
                    <a:pt x="108388" y="43172"/>
                  </a:lnTo>
                  <a:lnTo>
                    <a:pt x="109218" y="40507"/>
                  </a:lnTo>
                  <a:lnTo>
                    <a:pt x="108881" y="36970"/>
                  </a:lnTo>
                  <a:lnTo>
                    <a:pt x="105791" y="28951"/>
                  </a:lnTo>
                  <a:lnTo>
                    <a:pt x="101128" y="22679"/>
                  </a:lnTo>
                  <a:lnTo>
                    <a:pt x="87391" y="12742"/>
                  </a:lnTo>
                  <a:lnTo>
                    <a:pt x="78351" y="8390"/>
                  </a:lnTo>
                  <a:lnTo>
                    <a:pt x="32543" y="5808"/>
                  </a:lnTo>
                  <a:lnTo>
                    <a:pt x="22824" y="6728"/>
                  </a:lnTo>
                  <a:lnTo>
                    <a:pt x="13218" y="10199"/>
                  </a:lnTo>
                  <a:lnTo>
                    <a:pt x="8829" y="15034"/>
                  </a:lnTo>
                  <a:lnTo>
                    <a:pt x="1948" y="26264"/>
                  </a:lnTo>
                  <a:lnTo>
                    <a:pt x="0" y="39835"/>
                  </a:lnTo>
                  <a:lnTo>
                    <a:pt x="5645" y="82617"/>
                  </a:lnTo>
                  <a:lnTo>
                    <a:pt x="8756" y="91081"/>
                  </a:lnTo>
                  <a:lnTo>
                    <a:pt x="17735" y="104353"/>
                  </a:lnTo>
                  <a:lnTo>
                    <a:pt x="31353" y="117480"/>
                  </a:lnTo>
                  <a:lnTo>
                    <a:pt x="40290" y="120687"/>
                  </a:lnTo>
                  <a:lnTo>
                    <a:pt x="53459" y="121552"/>
                  </a:lnTo>
                  <a:lnTo>
                    <a:pt x="60346" y="119675"/>
                  </a:lnTo>
                  <a:lnTo>
                    <a:pt x="77257" y="109846"/>
                  </a:lnTo>
                  <a:lnTo>
                    <a:pt x="87696" y="98937"/>
                  </a:lnTo>
                  <a:lnTo>
                    <a:pt x="99018" y="79448"/>
                  </a:lnTo>
                  <a:lnTo>
                    <a:pt x="102492" y="62178"/>
                  </a:lnTo>
                  <a:lnTo>
                    <a:pt x="99408" y="34649"/>
                  </a:lnTo>
                  <a:lnTo>
                    <a:pt x="95030" y="20223"/>
                  </a:lnTo>
                  <a:lnTo>
                    <a:pt x="95182" y="19994"/>
                  </a:lnTo>
                  <a:lnTo>
                    <a:pt x="96293" y="20681"/>
                  </a:lnTo>
                  <a:lnTo>
                    <a:pt x="97022" y="23102"/>
                  </a:lnTo>
                  <a:lnTo>
                    <a:pt x="99314" y="31254"/>
                  </a:lnTo>
                  <a:lnTo>
                    <a:pt x="114352" y="71636"/>
                  </a:lnTo>
                  <a:lnTo>
                    <a:pt x="117886" y="90950"/>
                  </a:lnTo>
                  <a:lnTo>
                    <a:pt x="127860" y="112601"/>
                  </a:lnTo>
                  <a:lnTo>
                    <a:pt x="132454" y="116872"/>
                  </a:lnTo>
                  <a:lnTo>
                    <a:pt x="138493" y="120417"/>
                  </a:lnTo>
                  <a:lnTo>
                    <a:pt x="146213" y="122413"/>
                  </a:lnTo>
                  <a:lnTo>
                    <a:pt x="152017" y="122879"/>
                  </a:lnTo>
                  <a:lnTo>
                    <a:pt x="167976" y="111344"/>
                  </a:lnTo>
                  <a:lnTo>
                    <a:pt x="183877" y="93345"/>
                  </a:lnTo>
                  <a:lnTo>
                    <a:pt x="201281" y="60818"/>
                  </a:lnTo>
                  <a:lnTo>
                    <a:pt x="205974" y="38196"/>
                  </a:lnTo>
                  <a:lnTo>
                    <a:pt x="205624" y="27124"/>
                  </a:lnTo>
                  <a:lnTo>
                    <a:pt x="204543" y="23184"/>
                  </a:lnTo>
                  <a:lnTo>
                    <a:pt x="198638" y="15983"/>
                  </a:lnTo>
                  <a:lnTo>
                    <a:pt x="185531" y="6108"/>
                  </a:lnTo>
                  <a:lnTo>
                    <a:pt x="175006" y="3642"/>
                  </a:lnTo>
                  <a:lnTo>
                    <a:pt x="157183" y="5428"/>
                  </a:lnTo>
                  <a:lnTo>
                    <a:pt x="156727" y="5897"/>
                  </a:lnTo>
                  <a:lnTo>
                    <a:pt x="156775" y="6563"/>
                  </a:lnTo>
                  <a:lnTo>
                    <a:pt x="157160" y="7360"/>
                  </a:lnTo>
                  <a:lnTo>
                    <a:pt x="161073" y="10166"/>
                  </a:lnTo>
                  <a:lnTo>
                    <a:pt x="175791" y="16896"/>
                  </a:lnTo>
                  <a:lnTo>
                    <a:pt x="220500" y="18450"/>
                  </a:lnTo>
                  <a:lnTo>
                    <a:pt x="238755" y="15021"/>
                  </a:lnTo>
                  <a:lnTo>
                    <a:pt x="244300" y="12356"/>
                  </a:lnTo>
                  <a:lnTo>
                    <a:pt x="254558" y="4096"/>
                  </a:lnTo>
                  <a:lnTo>
                    <a:pt x="255557" y="2326"/>
                  </a:lnTo>
                  <a:lnTo>
                    <a:pt x="256197" y="0"/>
                  </a:lnTo>
                  <a:lnTo>
                    <a:pt x="255344" y="623"/>
                  </a:lnTo>
                  <a:lnTo>
                    <a:pt x="251922" y="3897"/>
                  </a:lnTo>
                  <a:lnTo>
                    <a:pt x="250857" y="7764"/>
                  </a:lnTo>
                  <a:lnTo>
                    <a:pt x="250391" y="32307"/>
                  </a:lnTo>
                  <a:lnTo>
                    <a:pt x="257094" y="75812"/>
                  </a:lnTo>
                  <a:lnTo>
                    <a:pt x="265713" y="92310"/>
                  </a:lnTo>
                  <a:lnTo>
                    <a:pt x="270299" y="99386"/>
                  </a:lnTo>
                  <a:lnTo>
                    <a:pt x="270942" y="100992"/>
                  </a:lnTo>
                  <a:lnTo>
                    <a:pt x="280276" y="106623"/>
                  </a:lnTo>
                  <a:lnTo>
                    <a:pt x="290842" y="109388"/>
                  </a:lnTo>
                  <a:lnTo>
                    <a:pt x="310087" y="105606"/>
                  </a:lnTo>
                  <a:lnTo>
                    <a:pt x="320293" y="101483"/>
                  </a:lnTo>
                  <a:lnTo>
                    <a:pt x="335730" y="915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SMARTInkShape-1238">
              <a:extLst>
                <a:ext uri="{FF2B5EF4-FFF2-40B4-BE49-F238E27FC236}">
                  <a16:creationId xmlns:a16="http://schemas.microsoft.com/office/drawing/2014/main" xmlns="" id="{CEB81F09-0643-4E6A-968F-C2F3CCDA0091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4627359" y="5468837"/>
              <a:ext cx="392317" cy="280818"/>
            </a:xfrm>
            <a:custGeom>
              <a:avLst/>
              <a:gdLst/>
              <a:ahLst/>
              <a:cxnLst/>
              <a:rect l="0" t="0" r="0" b="0"/>
              <a:pathLst>
                <a:path w="392317" h="280818">
                  <a:moveTo>
                    <a:pt x="81166" y="58838"/>
                  </a:moveTo>
                  <a:lnTo>
                    <a:pt x="81166" y="58838"/>
                  </a:lnTo>
                  <a:lnTo>
                    <a:pt x="82851" y="58838"/>
                  </a:lnTo>
                  <a:lnTo>
                    <a:pt x="84620" y="57897"/>
                  </a:lnTo>
                  <a:lnTo>
                    <a:pt x="90315" y="52733"/>
                  </a:lnTo>
                  <a:lnTo>
                    <a:pt x="92288" y="49892"/>
                  </a:lnTo>
                  <a:lnTo>
                    <a:pt x="93517" y="47454"/>
                  </a:lnTo>
                  <a:lnTo>
                    <a:pt x="95240" y="45194"/>
                  </a:lnTo>
                  <a:lnTo>
                    <a:pt x="96241" y="42073"/>
                  </a:lnTo>
                  <a:lnTo>
                    <a:pt x="96507" y="40253"/>
                  </a:lnTo>
                  <a:lnTo>
                    <a:pt x="89331" y="18818"/>
                  </a:lnTo>
                  <a:lnTo>
                    <a:pt x="83737" y="10007"/>
                  </a:lnTo>
                  <a:lnTo>
                    <a:pt x="75841" y="4444"/>
                  </a:lnTo>
                  <a:lnTo>
                    <a:pt x="62420" y="271"/>
                  </a:lnTo>
                  <a:lnTo>
                    <a:pt x="53432" y="0"/>
                  </a:lnTo>
                  <a:lnTo>
                    <a:pt x="33138" y="5769"/>
                  </a:lnTo>
                  <a:lnTo>
                    <a:pt x="10674" y="24878"/>
                  </a:lnTo>
                  <a:lnTo>
                    <a:pt x="3286" y="42151"/>
                  </a:lnTo>
                  <a:lnTo>
                    <a:pt x="0" y="56716"/>
                  </a:lnTo>
                  <a:lnTo>
                    <a:pt x="2130" y="81611"/>
                  </a:lnTo>
                  <a:lnTo>
                    <a:pt x="11583" y="109832"/>
                  </a:lnTo>
                  <a:lnTo>
                    <a:pt x="31275" y="135221"/>
                  </a:lnTo>
                  <a:lnTo>
                    <a:pt x="40160" y="142932"/>
                  </a:lnTo>
                  <a:lnTo>
                    <a:pt x="46361" y="145602"/>
                  </a:lnTo>
                  <a:lnTo>
                    <a:pt x="49496" y="146314"/>
                  </a:lnTo>
                  <a:lnTo>
                    <a:pt x="76926" y="139071"/>
                  </a:lnTo>
                  <a:lnTo>
                    <a:pt x="83868" y="135772"/>
                  </a:lnTo>
                  <a:lnTo>
                    <a:pt x="96948" y="124090"/>
                  </a:lnTo>
                  <a:lnTo>
                    <a:pt x="103350" y="114297"/>
                  </a:lnTo>
                  <a:lnTo>
                    <a:pt x="109722" y="98186"/>
                  </a:lnTo>
                  <a:lnTo>
                    <a:pt x="111379" y="81147"/>
                  </a:lnTo>
                  <a:lnTo>
                    <a:pt x="105864" y="35922"/>
                  </a:lnTo>
                  <a:lnTo>
                    <a:pt x="100802" y="22138"/>
                  </a:lnTo>
                  <a:lnTo>
                    <a:pt x="100959" y="21671"/>
                  </a:lnTo>
                  <a:lnTo>
                    <a:pt x="101417" y="21360"/>
                  </a:lnTo>
                  <a:lnTo>
                    <a:pt x="102075" y="21153"/>
                  </a:lnTo>
                  <a:lnTo>
                    <a:pt x="102514" y="22073"/>
                  </a:lnTo>
                  <a:lnTo>
                    <a:pt x="103368" y="63632"/>
                  </a:lnTo>
                  <a:lnTo>
                    <a:pt x="105073" y="105844"/>
                  </a:lnTo>
                  <a:lnTo>
                    <a:pt x="104089" y="153182"/>
                  </a:lnTo>
                  <a:lnTo>
                    <a:pt x="101798" y="196607"/>
                  </a:lnTo>
                  <a:lnTo>
                    <a:pt x="96971" y="240395"/>
                  </a:lnTo>
                  <a:lnTo>
                    <a:pt x="92158" y="279949"/>
                  </a:lnTo>
                  <a:lnTo>
                    <a:pt x="92375" y="280682"/>
                  </a:lnTo>
                  <a:lnTo>
                    <a:pt x="92872" y="280817"/>
                  </a:lnTo>
                  <a:lnTo>
                    <a:pt x="93424" y="278146"/>
                  </a:lnTo>
                  <a:lnTo>
                    <a:pt x="95526" y="234499"/>
                  </a:lnTo>
                  <a:lnTo>
                    <a:pt x="100295" y="190857"/>
                  </a:lnTo>
                  <a:lnTo>
                    <a:pt x="106573" y="143462"/>
                  </a:lnTo>
                  <a:lnTo>
                    <a:pt x="116708" y="109779"/>
                  </a:lnTo>
                  <a:lnTo>
                    <a:pt x="118129" y="107114"/>
                  </a:lnTo>
                  <a:lnTo>
                    <a:pt x="118508" y="106897"/>
                  </a:lnTo>
                  <a:lnTo>
                    <a:pt x="120727" y="106591"/>
                  </a:lnTo>
                  <a:lnTo>
                    <a:pt x="121298" y="106901"/>
                  </a:lnTo>
                  <a:lnTo>
                    <a:pt x="121679" y="107461"/>
                  </a:lnTo>
                  <a:lnTo>
                    <a:pt x="121933" y="108187"/>
                  </a:lnTo>
                  <a:lnTo>
                    <a:pt x="127347" y="112579"/>
                  </a:lnTo>
                  <a:lnTo>
                    <a:pt x="139350" y="117374"/>
                  </a:lnTo>
                  <a:lnTo>
                    <a:pt x="148148" y="118633"/>
                  </a:lnTo>
                  <a:lnTo>
                    <a:pt x="160828" y="117320"/>
                  </a:lnTo>
                  <a:lnTo>
                    <a:pt x="167842" y="114699"/>
                  </a:lnTo>
                  <a:lnTo>
                    <a:pt x="185073" y="102347"/>
                  </a:lnTo>
                  <a:lnTo>
                    <a:pt x="198331" y="86287"/>
                  </a:lnTo>
                  <a:lnTo>
                    <a:pt x="206675" y="51835"/>
                  </a:lnTo>
                  <a:lnTo>
                    <a:pt x="207682" y="21666"/>
                  </a:lnTo>
                  <a:lnTo>
                    <a:pt x="206298" y="14624"/>
                  </a:lnTo>
                  <a:lnTo>
                    <a:pt x="206568" y="13487"/>
                  </a:lnTo>
                  <a:lnTo>
                    <a:pt x="207101" y="12729"/>
                  </a:lnTo>
                  <a:lnTo>
                    <a:pt x="207456" y="12576"/>
                  </a:lnTo>
                  <a:lnTo>
                    <a:pt x="207693" y="12827"/>
                  </a:lnTo>
                  <a:lnTo>
                    <a:pt x="210638" y="29638"/>
                  </a:lnTo>
                  <a:lnTo>
                    <a:pt x="214302" y="73568"/>
                  </a:lnTo>
                  <a:lnTo>
                    <a:pt x="216159" y="99887"/>
                  </a:lnTo>
                  <a:lnTo>
                    <a:pt x="218891" y="108950"/>
                  </a:lnTo>
                  <a:lnTo>
                    <a:pt x="228159" y="125718"/>
                  </a:lnTo>
                  <a:lnTo>
                    <a:pt x="241528" y="127808"/>
                  </a:lnTo>
                  <a:lnTo>
                    <a:pt x="254387" y="126742"/>
                  </a:lnTo>
                  <a:lnTo>
                    <a:pt x="263398" y="119474"/>
                  </a:lnTo>
                  <a:lnTo>
                    <a:pt x="273685" y="106203"/>
                  </a:lnTo>
                  <a:lnTo>
                    <a:pt x="293753" y="62127"/>
                  </a:lnTo>
                  <a:lnTo>
                    <a:pt x="299387" y="40395"/>
                  </a:lnTo>
                  <a:lnTo>
                    <a:pt x="299508" y="34414"/>
                  </a:lnTo>
                  <a:lnTo>
                    <a:pt x="297182" y="24661"/>
                  </a:lnTo>
                  <a:lnTo>
                    <a:pt x="297144" y="24764"/>
                  </a:lnTo>
                  <a:lnTo>
                    <a:pt x="297100" y="25820"/>
                  </a:lnTo>
                  <a:lnTo>
                    <a:pt x="298022" y="27465"/>
                  </a:lnTo>
                  <a:lnTo>
                    <a:pt x="298762" y="28398"/>
                  </a:lnTo>
                  <a:lnTo>
                    <a:pt x="307666" y="74358"/>
                  </a:lnTo>
                  <a:lnTo>
                    <a:pt x="324524" y="120409"/>
                  </a:lnTo>
                  <a:lnTo>
                    <a:pt x="331495" y="130300"/>
                  </a:lnTo>
                  <a:lnTo>
                    <a:pt x="334835" y="132938"/>
                  </a:lnTo>
                  <a:lnTo>
                    <a:pt x="343250" y="134928"/>
                  </a:lnTo>
                  <a:lnTo>
                    <a:pt x="347964" y="134965"/>
                  </a:lnTo>
                  <a:lnTo>
                    <a:pt x="358846" y="130302"/>
                  </a:lnTo>
                  <a:lnTo>
                    <a:pt x="373109" y="119641"/>
                  </a:lnTo>
                  <a:lnTo>
                    <a:pt x="392316" y="937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2" name="SMARTInkShape-Group690">
            <a:extLst>
              <a:ext uri="{FF2B5EF4-FFF2-40B4-BE49-F238E27FC236}">
                <a16:creationId xmlns:a16="http://schemas.microsoft.com/office/drawing/2014/main" xmlns="" id="{9B8DB805-D0CA-49ED-A02A-4809438C4F0B}"/>
              </a:ext>
            </a:extLst>
          </p:cNvPr>
          <p:cNvGrpSpPr/>
          <p:nvPr/>
        </p:nvGrpSpPr>
        <p:grpSpPr>
          <a:xfrm>
            <a:off x="5363138" y="5318494"/>
            <a:ext cx="980284" cy="310782"/>
            <a:chOff x="5363138" y="5318494"/>
            <a:chExt cx="980284" cy="310782"/>
          </a:xfrm>
        </p:grpSpPr>
        <p:sp>
          <p:nvSpPr>
            <p:cNvPr id="47" name="SMARTInkShape-1239">
              <a:extLst>
                <a:ext uri="{FF2B5EF4-FFF2-40B4-BE49-F238E27FC236}">
                  <a16:creationId xmlns:a16="http://schemas.microsoft.com/office/drawing/2014/main" xmlns="" id="{A6214B1F-E0CD-4E79-AFA9-982F6EEB4D82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026150" y="5540375"/>
              <a:ext cx="85726" cy="12651"/>
            </a:xfrm>
            <a:custGeom>
              <a:avLst/>
              <a:gdLst/>
              <a:ahLst/>
              <a:cxnLst/>
              <a:rect l="0" t="0" r="0" b="0"/>
              <a:pathLst>
                <a:path w="85726" h="12651">
                  <a:moveTo>
                    <a:pt x="0" y="6350"/>
                  </a:moveTo>
                  <a:lnTo>
                    <a:pt x="0" y="6350"/>
                  </a:lnTo>
                  <a:lnTo>
                    <a:pt x="1685" y="8035"/>
                  </a:lnTo>
                  <a:lnTo>
                    <a:pt x="2513" y="9804"/>
                  </a:lnTo>
                  <a:lnTo>
                    <a:pt x="2734" y="10769"/>
                  </a:lnTo>
                  <a:lnTo>
                    <a:pt x="6742" y="11842"/>
                  </a:lnTo>
                  <a:lnTo>
                    <a:pt x="20808" y="12650"/>
                  </a:lnTo>
                  <a:lnTo>
                    <a:pt x="67652" y="306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SMARTInkShape-1240">
              <a:extLst>
                <a:ext uri="{FF2B5EF4-FFF2-40B4-BE49-F238E27FC236}">
                  <a16:creationId xmlns:a16="http://schemas.microsoft.com/office/drawing/2014/main" xmlns="" id="{7332583F-7077-42D5-9730-E60CB62B0CA5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6219825" y="5442958"/>
              <a:ext cx="123597" cy="186318"/>
            </a:xfrm>
            <a:custGeom>
              <a:avLst/>
              <a:gdLst/>
              <a:ahLst/>
              <a:cxnLst/>
              <a:rect l="0" t="0" r="0" b="0"/>
              <a:pathLst>
                <a:path w="123597" h="186318">
                  <a:moveTo>
                    <a:pt x="0" y="186317"/>
                  </a:moveTo>
                  <a:lnTo>
                    <a:pt x="0" y="186317"/>
                  </a:lnTo>
                  <a:lnTo>
                    <a:pt x="2734" y="186317"/>
                  </a:lnTo>
                  <a:lnTo>
                    <a:pt x="8941" y="180539"/>
                  </a:lnTo>
                  <a:lnTo>
                    <a:pt x="10207" y="180221"/>
                  </a:lnTo>
                  <a:lnTo>
                    <a:pt x="11038" y="180136"/>
                  </a:lnTo>
                  <a:lnTo>
                    <a:pt x="32327" y="151371"/>
                  </a:lnTo>
                  <a:lnTo>
                    <a:pt x="51834" y="104919"/>
                  </a:lnTo>
                  <a:lnTo>
                    <a:pt x="66709" y="57650"/>
                  </a:lnTo>
                  <a:lnTo>
                    <a:pt x="79808" y="10477"/>
                  </a:lnTo>
                  <a:lnTo>
                    <a:pt x="82309" y="0"/>
                  </a:lnTo>
                  <a:lnTo>
                    <a:pt x="90706" y="46422"/>
                  </a:lnTo>
                  <a:lnTo>
                    <a:pt x="104819" y="88356"/>
                  </a:lnTo>
                  <a:lnTo>
                    <a:pt x="122083" y="134816"/>
                  </a:lnTo>
                  <a:lnTo>
                    <a:pt x="123596" y="145242"/>
                  </a:lnTo>
                  <a:lnTo>
                    <a:pt x="122614" y="146233"/>
                  </a:lnTo>
                  <a:lnTo>
                    <a:pt x="118701" y="147335"/>
                  </a:lnTo>
                  <a:lnTo>
                    <a:pt x="79173" y="144263"/>
                  </a:lnTo>
                  <a:lnTo>
                    <a:pt x="63129" y="141137"/>
                  </a:lnTo>
                  <a:lnTo>
                    <a:pt x="60325" y="1386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SMARTInkShape-1241">
              <a:extLst>
                <a:ext uri="{FF2B5EF4-FFF2-40B4-BE49-F238E27FC236}">
                  <a16:creationId xmlns:a16="http://schemas.microsoft.com/office/drawing/2014/main" xmlns="" id="{9A3E5907-1B0F-4729-A21A-BC2C5DECE3AF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721350" y="5419725"/>
              <a:ext cx="133351" cy="9330"/>
            </a:xfrm>
            <a:custGeom>
              <a:avLst/>
              <a:gdLst/>
              <a:ahLst/>
              <a:cxnLst/>
              <a:rect l="0" t="0" r="0" b="0"/>
              <a:pathLst>
                <a:path w="133351" h="9330">
                  <a:moveTo>
                    <a:pt x="0" y="6350"/>
                  </a:moveTo>
                  <a:lnTo>
                    <a:pt x="0" y="6350"/>
                  </a:lnTo>
                  <a:lnTo>
                    <a:pt x="11038" y="6703"/>
                  </a:lnTo>
                  <a:lnTo>
                    <a:pt x="20401" y="9329"/>
                  </a:lnTo>
                  <a:lnTo>
                    <a:pt x="49319" y="6645"/>
                  </a:lnTo>
                  <a:lnTo>
                    <a:pt x="86125" y="2953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SMARTInkShape-1242">
              <a:extLst>
                <a:ext uri="{FF2B5EF4-FFF2-40B4-BE49-F238E27FC236}">
                  <a16:creationId xmlns:a16="http://schemas.microsoft.com/office/drawing/2014/main" xmlns="" id="{026D12FA-E9FF-4EFA-91AD-FAA77379FAC9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5363138" y="5318494"/>
              <a:ext cx="580463" cy="285280"/>
            </a:xfrm>
            <a:custGeom>
              <a:avLst/>
              <a:gdLst/>
              <a:ahLst/>
              <a:cxnLst/>
              <a:rect l="0" t="0" r="0" b="0"/>
              <a:pathLst>
                <a:path w="580463" h="285280">
                  <a:moveTo>
                    <a:pt x="91512" y="215531"/>
                  </a:moveTo>
                  <a:lnTo>
                    <a:pt x="91512" y="215531"/>
                  </a:lnTo>
                  <a:lnTo>
                    <a:pt x="95931" y="208378"/>
                  </a:lnTo>
                  <a:lnTo>
                    <a:pt x="96222" y="206529"/>
                  </a:lnTo>
                  <a:lnTo>
                    <a:pt x="94959" y="196328"/>
                  </a:lnTo>
                  <a:lnTo>
                    <a:pt x="85873" y="180314"/>
                  </a:lnTo>
                  <a:lnTo>
                    <a:pt x="72138" y="168146"/>
                  </a:lnTo>
                  <a:lnTo>
                    <a:pt x="66321" y="164485"/>
                  </a:lnTo>
                  <a:lnTo>
                    <a:pt x="61383" y="162858"/>
                  </a:lnTo>
                  <a:lnTo>
                    <a:pt x="49581" y="161942"/>
                  </a:lnTo>
                  <a:lnTo>
                    <a:pt x="36598" y="165041"/>
                  </a:lnTo>
                  <a:lnTo>
                    <a:pt x="29006" y="170396"/>
                  </a:lnTo>
                  <a:lnTo>
                    <a:pt x="18782" y="178521"/>
                  </a:lnTo>
                  <a:lnTo>
                    <a:pt x="15508" y="180275"/>
                  </a:lnTo>
                  <a:lnTo>
                    <a:pt x="5845" y="194540"/>
                  </a:lnTo>
                  <a:lnTo>
                    <a:pt x="703" y="217539"/>
                  </a:lnTo>
                  <a:lnTo>
                    <a:pt x="0" y="224772"/>
                  </a:lnTo>
                  <a:lnTo>
                    <a:pt x="9373" y="253330"/>
                  </a:lnTo>
                  <a:lnTo>
                    <a:pt x="18060" y="263067"/>
                  </a:lnTo>
                  <a:lnTo>
                    <a:pt x="26200" y="269284"/>
                  </a:lnTo>
                  <a:lnTo>
                    <a:pt x="36451" y="271674"/>
                  </a:lnTo>
                  <a:lnTo>
                    <a:pt x="45055" y="270697"/>
                  </a:lnTo>
                  <a:lnTo>
                    <a:pt x="55444" y="264802"/>
                  </a:lnTo>
                  <a:lnTo>
                    <a:pt x="60548" y="259302"/>
                  </a:lnTo>
                  <a:lnTo>
                    <a:pt x="70070" y="237034"/>
                  </a:lnTo>
                  <a:lnTo>
                    <a:pt x="80615" y="195648"/>
                  </a:lnTo>
                  <a:lnTo>
                    <a:pt x="81866" y="174936"/>
                  </a:lnTo>
                  <a:lnTo>
                    <a:pt x="82259" y="174004"/>
                  </a:lnTo>
                  <a:lnTo>
                    <a:pt x="82874" y="173735"/>
                  </a:lnTo>
                  <a:lnTo>
                    <a:pt x="83637" y="173909"/>
                  </a:lnTo>
                  <a:lnTo>
                    <a:pt x="84145" y="174730"/>
                  </a:lnTo>
                  <a:lnTo>
                    <a:pt x="84961" y="182059"/>
                  </a:lnTo>
                  <a:lnTo>
                    <a:pt x="90017" y="225838"/>
                  </a:lnTo>
                  <a:lnTo>
                    <a:pt x="98672" y="255760"/>
                  </a:lnTo>
                  <a:lnTo>
                    <a:pt x="102808" y="262338"/>
                  </a:lnTo>
                  <a:lnTo>
                    <a:pt x="110381" y="269303"/>
                  </a:lnTo>
                  <a:lnTo>
                    <a:pt x="113774" y="271180"/>
                  </a:lnTo>
                  <a:lnTo>
                    <a:pt x="124410" y="272236"/>
                  </a:lnTo>
                  <a:lnTo>
                    <a:pt x="131886" y="270602"/>
                  </a:lnTo>
                  <a:lnTo>
                    <a:pt x="138737" y="267171"/>
                  </a:lnTo>
                  <a:lnTo>
                    <a:pt x="147838" y="259289"/>
                  </a:lnTo>
                  <a:lnTo>
                    <a:pt x="153435" y="248840"/>
                  </a:lnTo>
                  <a:lnTo>
                    <a:pt x="165431" y="203395"/>
                  </a:lnTo>
                  <a:lnTo>
                    <a:pt x="169293" y="181516"/>
                  </a:lnTo>
                  <a:lnTo>
                    <a:pt x="175969" y="168091"/>
                  </a:lnTo>
                  <a:lnTo>
                    <a:pt x="178202" y="166224"/>
                  </a:lnTo>
                  <a:lnTo>
                    <a:pt x="179644" y="166079"/>
                  </a:lnTo>
                  <a:lnTo>
                    <a:pt x="183128" y="166859"/>
                  </a:lnTo>
                  <a:lnTo>
                    <a:pt x="194233" y="173919"/>
                  </a:lnTo>
                  <a:lnTo>
                    <a:pt x="199598" y="179761"/>
                  </a:lnTo>
                  <a:lnTo>
                    <a:pt x="206753" y="198548"/>
                  </a:lnTo>
                  <a:lnTo>
                    <a:pt x="212007" y="245932"/>
                  </a:lnTo>
                  <a:lnTo>
                    <a:pt x="211191" y="261217"/>
                  </a:lnTo>
                  <a:lnTo>
                    <a:pt x="209116" y="269021"/>
                  </a:lnTo>
                  <a:lnTo>
                    <a:pt x="208998" y="258940"/>
                  </a:lnTo>
                  <a:lnTo>
                    <a:pt x="223052" y="213937"/>
                  </a:lnTo>
                  <a:lnTo>
                    <a:pt x="233716" y="192076"/>
                  </a:lnTo>
                  <a:lnTo>
                    <a:pt x="244529" y="180509"/>
                  </a:lnTo>
                  <a:lnTo>
                    <a:pt x="247479" y="178799"/>
                  </a:lnTo>
                  <a:lnTo>
                    <a:pt x="252808" y="177836"/>
                  </a:lnTo>
                  <a:lnTo>
                    <a:pt x="255862" y="178552"/>
                  </a:lnTo>
                  <a:lnTo>
                    <a:pt x="257170" y="179237"/>
                  </a:lnTo>
                  <a:lnTo>
                    <a:pt x="258043" y="180751"/>
                  </a:lnTo>
                  <a:lnTo>
                    <a:pt x="270275" y="224177"/>
                  </a:lnTo>
                  <a:lnTo>
                    <a:pt x="274077" y="247270"/>
                  </a:lnTo>
                  <a:lnTo>
                    <a:pt x="277780" y="255037"/>
                  </a:lnTo>
                  <a:lnTo>
                    <a:pt x="291816" y="269761"/>
                  </a:lnTo>
                  <a:lnTo>
                    <a:pt x="295251" y="271440"/>
                  </a:lnTo>
                  <a:lnTo>
                    <a:pt x="302830" y="272364"/>
                  </a:lnTo>
                  <a:lnTo>
                    <a:pt x="311659" y="270902"/>
                  </a:lnTo>
                  <a:lnTo>
                    <a:pt x="322115" y="263178"/>
                  </a:lnTo>
                  <a:lnTo>
                    <a:pt x="336108" y="244332"/>
                  </a:lnTo>
                  <a:lnTo>
                    <a:pt x="348332" y="218293"/>
                  </a:lnTo>
                  <a:lnTo>
                    <a:pt x="353932" y="175508"/>
                  </a:lnTo>
                  <a:lnTo>
                    <a:pt x="357579" y="128481"/>
                  </a:lnTo>
                  <a:lnTo>
                    <a:pt x="359069" y="85770"/>
                  </a:lnTo>
                  <a:lnTo>
                    <a:pt x="360243" y="40063"/>
                  </a:lnTo>
                  <a:lnTo>
                    <a:pt x="359755" y="24781"/>
                  </a:lnTo>
                  <a:lnTo>
                    <a:pt x="361292" y="184"/>
                  </a:lnTo>
                  <a:lnTo>
                    <a:pt x="360971" y="0"/>
                  </a:lnTo>
                  <a:lnTo>
                    <a:pt x="359673" y="2617"/>
                  </a:lnTo>
                  <a:lnTo>
                    <a:pt x="358340" y="43135"/>
                  </a:lnTo>
                  <a:lnTo>
                    <a:pt x="358223" y="88613"/>
                  </a:lnTo>
                  <a:lnTo>
                    <a:pt x="356032" y="132814"/>
                  </a:lnTo>
                  <a:lnTo>
                    <a:pt x="355233" y="175098"/>
                  </a:lnTo>
                  <a:lnTo>
                    <a:pt x="357598" y="219875"/>
                  </a:lnTo>
                  <a:lnTo>
                    <a:pt x="359468" y="230867"/>
                  </a:lnTo>
                  <a:lnTo>
                    <a:pt x="367119" y="242103"/>
                  </a:lnTo>
                  <a:lnTo>
                    <a:pt x="381547" y="255624"/>
                  </a:lnTo>
                  <a:lnTo>
                    <a:pt x="385411" y="258135"/>
                  </a:lnTo>
                  <a:lnTo>
                    <a:pt x="394407" y="259984"/>
                  </a:lnTo>
                  <a:lnTo>
                    <a:pt x="399275" y="259983"/>
                  </a:lnTo>
                  <a:lnTo>
                    <a:pt x="416240" y="253240"/>
                  </a:lnTo>
                  <a:lnTo>
                    <a:pt x="439233" y="232861"/>
                  </a:lnTo>
                  <a:lnTo>
                    <a:pt x="459016" y="210356"/>
                  </a:lnTo>
                  <a:lnTo>
                    <a:pt x="462515" y="208174"/>
                  </a:lnTo>
                  <a:lnTo>
                    <a:pt x="472340" y="206434"/>
                  </a:lnTo>
                  <a:lnTo>
                    <a:pt x="483395" y="205665"/>
                  </a:lnTo>
                  <a:lnTo>
                    <a:pt x="487810" y="203827"/>
                  </a:lnTo>
                  <a:lnTo>
                    <a:pt x="499743" y="201276"/>
                  </a:lnTo>
                  <a:lnTo>
                    <a:pt x="512803" y="194554"/>
                  </a:lnTo>
                  <a:lnTo>
                    <a:pt x="518171" y="189274"/>
                  </a:lnTo>
                  <a:lnTo>
                    <a:pt x="521027" y="184341"/>
                  </a:lnTo>
                  <a:lnTo>
                    <a:pt x="522635" y="176656"/>
                  </a:lnTo>
                  <a:lnTo>
                    <a:pt x="522658" y="171442"/>
                  </a:lnTo>
                  <a:lnTo>
                    <a:pt x="521493" y="167949"/>
                  </a:lnTo>
                  <a:lnTo>
                    <a:pt x="518858" y="165221"/>
                  </a:lnTo>
                  <a:lnTo>
                    <a:pt x="517168" y="163999"/>
                  </a:lnTo>
                  <a:lnTo>
                    <a:pt x="512467" y="162642"/>
                  </a:lnTo>
                  <a:lnTo>
                    <a:pt x="509732" y="162280"/>
                  </a:lnTo>
                  <a:lnTo>
                    <a:pt x="503871" y="163759"/>
                  </a:lnTo>
                  <a:lnTo>
                    <a:pt x="487482" y="173768"/>
                  </a:lnTo>
                  <a:lnTo>
                    <a:pt x="478396" y="181777"/>
                  </a:lnTo>
                  <a:lnTo>
                    <a:pt x="469985" y="195633"/>
                  </a:lnTo>
                  <a:lnTo>
                    <a:pt x="467295" y="204069"/>
                  </a:lnTo>
                  <a:lnTo>
                    <a:pt x="466581" y="231243"/>
                  </a:lnTo>
                  <a:lnTo>
                    <a:pt x="467877" y="239212"/>
                  </a:lnTo>
                  <a:lnTo>
                    <a:pt x="480138" y="259724"/>
                  </a:lnTo>
                  <a:lnTo>
                    <a:pt x="494801" y="275831"/>
                  </a:lnTo>
                  <a:lnTo>
                    <a:pt x="506731" y="282763"/>
                  </a:lnTo>
                  <a:lnTo>
                    <a:pt x="515381" y="284605"/>
                  </a:lnTo>
                  <a:lnTo>
                    <a:pt x="535246" y="285279"/>
                  </a:lnTo>
                  <a:lnTo>
                    <a:pt x="557289" y="278109"/>
                  </a:lnTo>
                  <a:lnTo>
                    <a:pt x="580462" y="263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5" name="SMARTInkShape-Group691">
            <a:extLst>
              <a:ext uri="{FF2B5EF4-FFF2-40B4-BE49-F238E27FC236}">
                <a16:creationId xmlns:a16="http://schemas.microsoft.com/office/drawing/2014/main" xmlns="" id="{3442CCAA-ED11-4E37-8084-A07F62F61DFB}"/>
              </a:ext>
            </a:extLst>
          </p:cNvPr>
          <p:cNvGrpSpPr/>
          <p:nvPr/>
        </p:nvGrpSpPr>
        <p:grpSpPr>
          <a:xfrm>
            <a:off x="6337872" y="5268247"/>
            <a:ext cx="523304" cy="498222"/>
            <a:chOff x="6337872" y="5268247"/>
            <a:chExt cx="523304" cy="498222"/>
          </a:xfrm>
        </p:grpSpPr>
        <p:sp>
          <p:nvSpPr>
            <p:cNvPr id="53" name="SMARTInkShape-1243">
              <a:extLst>
                <a:ext uri="{FF2B5EF4-FFF2-40B4-BE49-F238E27FC236}">
                  <a16:creationId xmlns:a16="http://schemas.microsoft.com/office/drawing/2014/main" xmlns="" id="{AA9A428D-E8C2-4CDD-8BB4-D588E8C154F7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6337872" y="5268247"/>
              <a:ext cx="523304" cy="498222"/>
            </a:xfrm>
            <a:custGeom>
              <a:avLst/>
              <a:gdLst/>
              <a:ahLst/>
              <a:cxnLst/>
              <a:rect l="0" t="0" r="0" b="0"/>
              <a:pathLst>
                <a:path w="523304" h="498222">
                  <a:moveTo>
                    <a:pt x="5778" y="319753"/>
                  </a:moveTo>
                  <a:lnTo>
                    <a:pt x="5778" y="319753"/>
                  </a:lnTo>
                  <a:lnTo>
                    <a:pt x="4093" y="321438"/>
                  </a:lnTo>
                  <a:lnTo>
                    <a:pt x="2324" y="322266"/>
                  </a:lnTo>
                  <a:lnTo>
                    <a:pt x="1359" y="322487"/>
                  </a:lnTo>
                  <a:lnTo>
                    <a:pt x="715" y="322987"/>
                  </a:lnTo>
                  <a:lnTo>
                    <a:pt x="0" y="324483"/>
                  </a:lnTo>
                  <a:lnTo>
                    <a:pt x="162" y="325376"/>
                  </a:lnTo>
                  <a:lnTo>
                    <a:pt x="2569" y="329226"/>
                  </a:lnTo>
                  <a:lnTo>
                    <a:pt x="43194" y="322121"/>
                  </a:lnTo>
                  <a:lnTo>
                    <a:pt x="77336" y="303969"/>
                  </a:lnTo>
                  <a:lnTo>
                    <a:pt x="120629" y="257972"/>
                  </a:lnTo>
                  <a:lnTo>
                    <a:pt x="138702" y="233572"/>
                  </a:lnTo>
                  <a:lnTo>
                    <a:pt x="141236" y="220997"/>
                  </a:lnTo>
                  <a:lnTo>
                    <a:pt x="140302" y="211156"/>
                  </a:lnTo>
                  <a:lnTo>
                    <a:pt x="137790" y="202087"/>
                  </a:lnTo>
                  <a:lnTo>
                    <a:pt x="136120" y="199681"/>
                  </a:lnTo>
                  <a:lnTo>
                    <a:pt x="131441" y="196067"/>
                  </a:lnTo>
                  <a:lnTo>
                    <a:pt x="122857" y="193735"/>
                  </a:lnTo>
                  <a:lnTo>
                    <a:pt x="120167" y="194113"/>
                  </a:lnTo>
                  <a:lnTo>
                    <a:pt x="115296" y="196415"/>
                  </a:lnTo>
                  <a:lnTo>
                    <a:pt x="108588" y="201678"/>
                  </a:lnTo>
                  <a:lnTo>
                    <a:pt x="97435" y="222161"/>
                  </a:lnTo>
                  <a:lnTo>
                    <a:pt x="92187" y="251386"/>
                  </a:lnTo>
                  <a:lnTo>
                    <a:pt x="91521" y="291479"/>
                  </a:lnTo>
                  <a:lnTo>
                    <a:pt x="98250" y="304163"/>
                  </a:lnTo>
                  <a:lnTo>
                    <a:pt x="105810" y="312351"/>
                  </a:lnTo>
                  <a:lnTo>
                    <a:pt x="119261" y="317011"/>
                  </a:lnTo>
                  <a:lnTo>
                    <a:pt x="129910" y="318941"/>
                  </a:lnTo>
                  <a:lnTo>
                    <a:pt x="149615" y="316705"/>
                  </a:lnTo>
                  <a:lnTo>
                    <a:pt x="172786" y="307849"/>
                  </a:lnTo>
                  <a:lnTo>
                    <a:pt x="183203" y="298313"/>
                  </a:lnTo>
                  <a:lnTo>
                    <a:pt x="201957" y="269298"/>
                  </a:lnTo>
                  <a:lnTo>
                    <a:pt x="207225" y="251604"/>
                  </a:lnTo>
                  <a:lnTo>
                    <a:pt x="214348" y="210357"/>
                  </a:lnTo>
                  <a:lnTo>
                    <a:pt x="216762" y="204829"/>
                  </a:lnTo>
                  <a:lnTo>
                    <a:pt x="216637" y="203978"/>
                  </a:lnTo>
                  <a:lnTo>
                    <a:pt x="215587" y="202614"/>
                  </a:lnTo>
                  <a:lnTo>
                    <a:pt x="218084" y="218299"/>
                  </a:lnTo>
                  <a:lnTo>
                    <a:pt x="210528" y="261631"/>
                  </a:lnTo>
                  <a:lnTo>
                    <a:pt x="202516" y="304627"/>
                  </a:lnTo>
                  <a:lnTo>
                    <a:pt x="194139" y="347221"/>
                  </a:lnTo>
                  <a:lnTo>
                    <a:pt x="188578" y="391344"/>
                  </a:lnTo>
                  <a:lnTo>
                    <a:pt x="186172" y="428073"/>
                  </a:lnTo>
                  <a:lnTo>
                    <a:pt x="183806" y="475365"/>
                  </a:lnTo>
                  <a:lnTo>
                    <a:pt x="183591" y="498221"/>
                  </a:lnTo>
                  <a:lnTo>
                    <a:pt x="183940" y="497646"/>
                  </a:lnTo>
                  <a:lnTo>
                    <a:pt x="185762" y="489035"/>
                  </a:lnTo>
                  <a:lnTo>
                    <a:pt x="186666" y="442049"/>
                  </a:lnTo>
                  <a:lnTo>
                    <a:pt x="188617" y="406195"/>
                  </a:lnTo>
                  <a:lnTo>
                    <a:pt x="195752" y="358627"/>
                  </a:lnTo>
                  <a:lnTo>
                    <a:pt x="206326" y="318129"/>
                  </a:lnTo>
                  <a:lnTo>
                    <a:pt x="217383" y="276187"/>
                  </a:lnTo>
                  <a:lnTo>
                    <a:pt x="232773" y="229719"/>
                  </a:lnTo>
                  <a:lnTo>
                    <a:pt x="234166" y="225190"/>
                  </a:lnTo>
                  <a:lnTo>
                    <a:pt x="241512" y="231716"/>
                  </a:lnTo>
                  <a:lnTo>
                    <a:pt x="257393" y="253297"/>
                  </a:lnTo>
                  <a:lnTo>
                    <a:pt x="259071" y="263804"/>
                  </a:lnTo>
                  <a:lnTo>
                    <a:pt x="258401" y="305757"/>
                  </a:lnTo>
                  <a:lnTo>
                    <a:pt x="261988" y="314591"/>
                  </a:lnTo>
                  <a:lnTo>
                    <a:pt x="267463" y="321692"/>
                  </a:lnTo>
                  <a:lnTo>
                    <a:pt x="274600" y="327200"/>
                  </a:lnTo>
                  <a:lnTo>
                    <a:pt x="288237" y="332582"/>
                  </a:lnTo>
                  <a:lnTo>
                    <a:pt x="300078" y="334725"/>
                  </a:lnTo>
                  <a:lnTo>
                    <a:pt x="317031" y="328619"/>
                  </a:lnTo>
                  <a:lnTo>
                    <a:pt x="329267" y="321243"/>
                  </a:lnTo>
                  <a:lnTo>
                    <a:pt x="340731" y="307847"/>
                  </a:lnTo>
                  <a:lnTo>
                    <a:pt x="356111" y="264027"/>
                  </a:lnTo>
                  <a:lnTo>
                    <a:pt x="360338" y="225685"/>
                  </a:lnTo>
                  <a:lnTo>
                    <a:pt x="361173" y="182678"/>
                  </a:lnTo>
                  <a:lnTo>
                    <a:pt x="361337" y="137127"/>
                  </a:lnTo>
                  <a:lnTo>
                    <a:pt x="361370" y="91924"/>
                  </a:lnTo>
                  <a:lnTo>
                    <a:pt x="363062" y="49911"/>
                  </a:lnTo>
                  <a:lnTo>
                    <a:pt x="364422" y="4041"/>
                  </a:lnTo>
                  <a:lnTo>
                    <a:pt x="364514" y="0"/>
                  </a:lnTo>
                  <a:lnTo>
                    <a:pt x="364552" y="46109"/>
                  </a:lnTo>
                  <a:lnTo>
                    <a:pt x="364553" y="86371"/>
                  </a:lnTo>
                  <a:lnTo>
                    <a:pt x="364553" y="132556"/>
                  </a:lnTo>
                  <a:lnTo>
                    <a:pt x="367088" y="179965"/>
                  </a:lnTo>
                  <a:lnTo>
                    <a:pt x="372016" y="220855"/>
                  </a:lnTo>
                  <a:lnTo>
                    <a:pt x="375879" y="268015"/>
                  </a:lnTo>
                  <a:lnTo>
                    <a:pt x="377396" y="273619"/>
                  </a:lnTo>
                  <a:lnTo>
                    <a:pt x="382843" y="281728"/>
                  </a:lnTo>
                  <a:lnTo>
                    <a:pt x="394467" y="290997"/>
                  </a:lnTo>
                  <a:lnTo>
                    <a:pt x="411477" y="293358"/>
                  </a:lnTo>
                  <a:lnTo>
                    <a:pt x="456068" y="291283"/>
                  </a:lnTo>
                  <a:lnTo>
                    <a:pt x="491656" y="290242"/>
                  </a:lnTo>
                  <a:lnTo>
                    <a:pt x="494796" y="289496"/>
                  </a:lnTo>
                  <a:lnTo>
                    <a:pt x="509329" y="278332"/>
                  </a:lnTo>
                  <a:lnTo>
                    <a:pt x="523303" y="2562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SMARTInkShape-1244">
              <a:extLst>
                <a:ext uri="{FF2B5EF4-FFF2-40B4-BE49-F238E27FC236}">
                  <a16:creationId xmlns:a16="http://schemas.microsoft.com/office/drawing/2014/main" xmlns="" id="{C8CEA561-2708-4B10-B0A6-1CB8E80D0880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677025" y="5397500"/>
              <a:ext cx="104776" cy="15876"/>
            </a:xfrm>
            <a:custGeom>
              <a:avLst/>
              <a:gdLst/>
              <a:ahLst/>
              <a:cxnLst/>
              <a:rect l="0" t="0" r="0" b="0"/>
              <a:pathLst>
                <a:path w="104776" h="15876">
                  <a:moveTo>
                    <a:pt x="0" y="15875"/>
                  </a:moveTo>
                  <a:lnTo>
                    <a:pt x="0" y="15875"/>
                  </a:lnTo>
                  <a:lnTo>
                    <a:pt x="44343" y="11456"/>
                  </a:lnTo>
                  <a:lnTo>
                    <a:pt x="91563" y="1493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SMARTInkShape-Group692">
            <a:extLst>
              <a:ext uri="{FF2B5EF4-FFF2-40B4-BE49-F238E27FC236}">
                <a16:creationId xmlns:a16="http://schemas.microsoft.com/office/drawing/2014/main" xmlns="" id="{464D8FE2-D74A-4EB3-B550-12D3C2EA7060}"/>
              </a:ext>
            </a:extLst>
          </p:cNvPr>
          <p:cNvGrpSpPr/>
          <p:nvPr/>
        </p:nvGrpSpPr>
        <p:grpSpPr>
          <a:xfrm>
            <a:off x="7083425" y="5240758"/>
            <a:ext cx="1003301" cy="576454"/>
            <a:chOff x="7083425" y="5240758"/>
            <a:chExt cx="1003301" cy="576454"/>
          </a:xfrm>
        </p:grpSpPr>
        <p:sp>
          <p:nvSpPr>
            <p:cNvPr id="56" name="SMARTInkShape-1245">
              <a:extLst>
                <a:ext uri="{FF2B5EF4-FFF2-40B4-BE49-F238E27FC236}">
                  <a16:creationId xmlns:a16="http://schemas.microsoft.com/office/drawing/2014/main" xmlns="" id="{3E434294-4521-456A-852B-F2CE2BDEAD1A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7083425" y="5240758"/>
              <a:ext cx="874456" cy="576454"/>
            </a:xfrm>
            <a:custGeom>
              <a:avLst/>
              <a:gdLst/>
              <a:ahLst/>
              <a:cxnLst/>
              <a:rect l="0" t="0" r="0" b="0"/>
              <a:pathLst>
                <a:path w="874456" h="576454">
                  <a:moveTo>
                    <a:pt x="0" y="366292"/>
                  </a:moveTo>
                  <a:lnTo>
                    <a:pt x="0" y="366292"/>
                  </a:lnTo>
                  <a:lnTo>
                    <a:pt x="10197" y="366292"/>
                  </a:lnTo>
                  <a:lnTo>
                    <a:pt x="11031" y="365939"/>
                  </a:lnTo>
                  <a:lnTo>
                    <a:pt x="11588" y="365351"/>
                  </a:lnTo>
                  <a:lnTo>
                    <a:pt x="12558" y="363757"/>
                  </a:lnTo>
                  <a:lnTo>
                    <a:pt x="44748" y="323855"/>
                  </a:lnTo>
                  <a:lnTo>
                    <a:pt x="70242" y="282661"/>
                  </a:lnTo>
                  <a:lnTo>
                    <a:pt x="86848" y="247407"/>
                  </a:lnTo>
                  <a:lnTo>
                    <a:pt x="88811" y="236549"/>
                  </a:lnTo>
                  <a:lnTo>
                    <a:pt x="88183" y="215360"/>
                  </a:lnTo>
                  <a:lnTo>
                    <a:pt x="85523" y="208194"/>
                  </a:lnTo>
                  <a:lnTo>
                    <a:pt x="78374" y="199896"/>
                  </a:lnTo>
                  <a:lnTo>
                    <a:pt x="75402" y="198029"/>
                  </a:lnTo>
                  <a:lnTo>
                    <a:pt x="74610" y="198025"/>
                  </a:lnTo>
                  <a:lnTo>
                    <a:pt x="73730" y="201784"/>
                  </a:lnTo>
                  <a:lnTo>
                    <a:pt x="75587" y="243574"/>
                  </a:lnTo>
                  <a:lnTo>
                    <a:pt x="80492" y="285111"/>
                  </a:lnTo>
                  <a:lnTo>
                    <a:pt x="78569" y="322287"/>
                  </a:lnTo>
                  <a:lnTo>
                    <a:pt x="74486" y="364720"/>
                  </a:lnTo>
                  <a:lnTo>
                    <a:pt x="73458" y="401183"/>
                  </a:lnTo>
                  <a:lnTo>
                    <a:pt x="73154" y="437582"/>
                  </a:lnTo>
                  <a:lnTo>
                    <a:pt x="73416" y="476393"/>
                  </a:lnTo>
                  <a:lnTo>
                    <a:pt x="76486" y="521808"/>
                  </a:lnTo>
                  <a:lnTo>
                    <a:pt x="81939" y="568539"/>
                  </a:lnTo>
                  <a:lnTo>
                    <a:pt x="82369" y="575364"/>
                  </a:lnTo>
                  <a:lnTo>
                    <a:pt x="82076" y="576229"/>
                  </a:lnTo>
                  <a:lnTo>
                    <a:pt x="81529" y="576453"/>
                  </a:lnTo>
                  <a:lnTo>
                    <a:pt x="80811" y="576249"/>
                  </a:lnTo>
                  <a:lnTo>
                    <a:pt x="78115" y="567535"/>
                  </a:lnTo>
                  <a:lnTo>
                    <a:pt x="73431" y="521522"/>
                  </a:lnTo>
                  <a:lnTo>
                    <a:pt x="74764" y="480076"/>
                  </a:lnTo>
                  <a:lnTo>
                    <a:pt x="79464" y="438722"/>
                  </a:lnTo>
                  <a:lnTo>
                    <a:pt x="83626" y="401139"/>
                  </a:lnTo>
                  <a:lnTo>
                    <a:pt x="91415" y="358041"/>
                  </a:lnTo>
                  <a:lnTo>
                    <a:pt x="97759" y="314970"/>
                  </a:lnTo>
                  <a:lnTo>
                    <a:pt x="110911" y="270686"/>
                  </a:lnTo>
                  <a:lnTo>
                    <a:pt x="117224" y="257553"/>
                  </a:lnTo>
                  <a:lnTo>
                    <a:pt x="133248" y="241361"/>
                  </a:lnTo>
                  <a:lnTo>
                    <a:pt x="143142" y="234971"/>
                  </a:lnTo>
                  <a:lnTo>
                    <a:pt x="148860" y="233342"/>
                  </a:lnTo>
                  <a:lnTo>
                    <a:pt x="150040" y="233209"/>
                  </a:lnTo>
                  <a:lnTo>
                    <a:pt x="151179" y="234178"/>
                  </a:lnTo>
                  <a:lnTo>
                    <a:pt x="156612" y="242852"/>
                  </a:lnTo>
                  <a:lnTo>
                    <a:pt x="158117" y="251557"/>
                  </a:lnTo>
                  <a:lnTo>
                    <a:pt x="161467" y="298853"/>
                  </a:lnTo>
                  <a:lnTo>
                    <a:pt x="166259" y="325300"/>
                  </a:lnTo>
                  <a:lnTo>
                    <a:pt x="171793" y="338154"/>
                  </a:lnTo>
                  <a:lnTo>
                    <a:pt x="176895" y="344261"/>
                  </a:lnTo>
                  <a:lnTo>
                    <a:pt x="192660" y="354924"/>
                  </a:lnTo>
                  <a:lnTo>
                    <a:pt x="200632" y="357712"/>
                  </a:lnTo>
                  <a:lnTo>
                    <a:pt x="222056" y="358561"/>
                  </a:lnTo>
                  <a:lnTo>
                    <a:pt x="232394" y="356506"/>
                  </a:lnTo>
                  <a:lnTo>
                    <a:pt x="241693" y="352065"/>
                  </a:lnTo>
                  <a:lnTo>
                    <a:pt x="248648" y="345622"/>
                  </a:lnTo>
                  <a:lnTo>
                    <a:pt x="260769" y="325862"/>
                  </a:lnTo>
                  <a:lnTo>
                    <a:pt x="268835" y="304909"/>
                  </a:lnTo>
                  <a:lnTo>
                    <a:pt x="269766" y="299852"/>
                  </a:lnTo>
                  <a:lnTo>
                    <a:pt x="275740" y="286196"/>
                  </a:lnTo>
                  <a:lnTo>
                    <a:pt x="276482" y="279510"/>
                  </a:lnTo>
                  <a:lnTo>
                    <a:pt x="278378" y="274884"/>
                  </a:lnTo>
                  <a:lnTo>
                    <a:pt x="279360" y="254628"/>
                  </a:lnTo>
                  <a:lnTo>
                    <a:pt x="278441" y="250459"/>
                  </a:lnTo>
                  <a:lnTo>
                    <a:pt x="277210" y="247077"/>
                  </a:lnTo>
                  <a:lnTo>
                    <a:pt x="276663" y="243222"/>
                  </a:lnTo>
                  <a:lnTo>
                    <a:pt x="275811" y="241560"/>
                  </a:lnTo>
                  <a:lnTo>
                    <a:pt x="271257" y="236356"/>
                  </a:lnTo>
                  <a:lnTo>
                    <a:pt x="270796" y="235218"/>
                  </a:lnTo>
                  <a:lnTo>
                    <a:pt x="265092" y="230245"/>
                  </a:lnTo>
                  <a:lnTo>
                    <a:pt x="260576" y="228216"/>
                  </a:lnTo>
                  <a:lnTo>
                    <a:pt x="258384" y="227674"/>
                  </a:lnTo>
                  <a:lnTo>
                    <a:pt x="255008" y="228014"/>
                  </a:lnTo>
                  <a:lnTo>
                    <a:pt x="251123" y="230188"/>
                  </a:lnTo>
                  <a:lnTo>
                    <a:pt x="243280" y="237455"/>
                  </a:lnTo>
                  <a:lnTo>
                    <a:pt x="237967" y="246038"/>
                  </a:lnTo>
                  <a:lnTo>
                    <a:pt x="237231" y="251227"/>
                  </a:lnTo>
                  <a:lnTo>
                    <a:pt x="238475" y="297269"/>
                  </a:lnTo>
                  <a:lnTo>
                    <a:pt x="245588" y="331420"/>
                  </a:lnTo>
                  <a:lnTo>
                    <a:pt x="250410" y="339222"/>
                  </a:lnTo>
                  <a:lnTo>
                    <a:pt x="262948" y="349396"/>
                  </a:lnTo>
                  <a:lnTo>
                    <a:pt x="267854" y="351727"/>
                  </a:lnTo>
                  <a:lnTo>
                    <a:pt x="314864" y="356615"/>
                  </a:lnTo>
                  <a:lnTo>
                    <a:pt x="327381" y="353351"/>
                  </a:lnTo>
                  <a:lnTo>
                    <a:pt x="337204" y="347915"/>
                  </a:lnTo>
                  <a:lnTo>
                    <a:pt x="344584" y="336779"/>
                  </a:lnTo>
                  <a:lnTo>
                    <a:pt x="363506" y="290706"/>
                  </a:lnTo>
                  <a:lnTo>
                    <a:pt x="366169" y="280487"/>
                  </a:lnTo>
                  <a:lnTo>
                    <a:pt x="366963" y="259926"/>
                  </a:lnTo>
                  <a:lnTo>
                    <a:pt x="361064" y="236230"/>
                  </a:lnTo>
                  <a:lnTo>
                    <a:pt x="356029" y="230758"/>
                  </a:lnTo>
                  <a:lnTo>
                    <a:pt x="348083" y="225592"/>
                  </a:lnTo>
                  <a:lnTo>
                    <a:pt x="344146" y="224384"/>
                  </a:lnTo>
                  <a:lnTo>
                    <a:pt x="333317" y="223544"/>
                  </a:lnTo>
                  <a:lnTo>
                    <a:pt x="332278" y="224207"/>
                  </a:lnTo>
                  <a:lnTo>
                    <a:pt x="331585" y="225355"/>
                  </a:lnTo>
                  <a:lnTo>
                    <a:pt x="330610" y="230341"/>
                  </a:lnTo>
                  <a:lnTo>
                    <a:pt x="330474" y="232266"/>
                  </a:lnTo>
                  <a:lnTo>
                    <a:pt x="333652" y="241718"/>
                  </a:lnTo>
                  <a:lnTo>
                    <a:pt x="340748" y="251770"/>
                  </a:lnTo>
                  <a:lnTo>
                    <a:pt x="353115" y="256362"/>
                  </a:lnTo>
                  <a:lnTo>
                    <a:pt x="374266" y="259049"/>
                  </a:lnTo>
                  <a:lnTo>
                    <a:pt x="399112" y="255110"/>
                  </a:lnTo>
                  <a:lnTo>
                    <a:pt x="424173" y="244065"/>
                  </a:lnTo>
                  <a:lnTo>
                    <a:pt x="427587" y="241295"/>
                  </a:lnTo>
                  <a:lnTo>
                    <a:pt x="429927" y="238771"/>
                  </a:lnTo>
                  <a:lnTo>
                    <a:pt x="430551" y="238592"/>
                  </a:lnTo>
                  <a:lnTo>
                    <a:pt x="431727" y="239251"/>
                  </a:lnTo>
                  <a:lnTo>
                    <a:pt x="430114" y="264834"/>
                  </a:lnTo>
                  <a:lnTo>
                    <a:pt x="422886" y="307298"/>
                  </a:lnTo>
                  <a:lnTo>
                    <a:pt x="425283" y="325842"/>
                  </a:lnTo>
                  <a:lnTo>
                    <a:pt x="431244" y="338546"/>
                  </a:lnTo>
                  <a:lnTo>
                    <a:pt x="432488" y="340387"/>
                  </a:lnTo>
                  <a:lnTo>
                    <a:pt x="440980" y="346347"/>
                  </a:lnTo>
                  <a:lnTo>
                    <a:pt x="457490" y="350897"/>
                  </a:lnTo>
                  <a:lnTo>
                    <a:pt x="476336" y="351108"/>
                  </a:lnTo>
                  <a:lnTo>
                    <a:pt x="512261" y="339954"/>
                  </a:lnTo>
                  <a:lnTo>
                    <a:pt x="554047" y="312491"/>
                  </a:lnTo>
                  <a:lnTo>
                    <a:pt x="577329" y="287618"/>
                  </a:lnTo>
                  <a:lnTo>
                    <a:pt x="605717" y="246309"/>
                  </a:lnTo>
                  <a:lnTo>
                    <a:pt x="624963" y="207168"/>
                  </a:lnTo>
                  <a:lnTo>
                    <a:pt x="637198" y="166157"/>
                  </a:lnTo>
                  <a:lnTo>
                    <a:pt x="651387" y="120783"/>
                  </a:lnTo>
                  <a:lnTo>
                    <a:pt x="657470" y="82494"/>
                  </a:lnTo>
                  <a:lnTo>
                    <a:pt x="655588" y="53842"/>
                  </a:lnTo>
                  <a:lnTo>
                    <a:pt x="644920" y="23985"/>
                  </a:lnTo>
                  <a:lnTo>
                    <a:pt x="631389" y="4768"/>
                  </a:lnTo>
                  <a:lnTo>
                    <a:pt x="625542" y="0"/>
                  </a:lnTo>
                  <a:lnTo>
                    <a:pt x="613147" y="272"/>
                  </a:lnTo>
                  <a:lnTo>
                    <a:pt x="606708" y="2651"/>
                  </a:lnTo>
                  <a:lnTo>
                    <a:pt x="601259" y="7824"/>
                  </a:lnTo>
                  <a:lnTo>
                    <a:pt x="589333" y="24619"/>
                  </a:lnTo>
                  <a:lnTo>
                    <a:pt x="575358" y="64031"/>
                  </a:lnTo>
                  <a:lnTo>
                    <a:pt x="562331" y="105327"/>
                  </a:lnTo>
                  <a:lnTo>
                    <a:pt x="553298" y="148604"/>
                  </a:lnTo>
                  <a:lnTo>
                    <a:pt x="549805" y="190857"/>
                  </a:lnTo>
                  <a:lnTo>
                    <a:pt x="552202" y="221715"/>
                  </a:lnTo>
                  <a:lnTo>
                    <a:pt x="564187" y="265971"/>
                  </a:lnTo>
                  <a:lnTo>
                    <a:pt x="577969" y="312617"/>
                  </a:lnTo>
                  <a:lnTo>
                    <a:pt x="583661" y="329806"/>
                  </a:lnTo>
                  <a:lnTo>
                    <a:pt x="588547" y="337023"/>
                  </a:lnTo>
                  <a:lnTo>
                    <a:pt x="598932" y="345351"/>
                  </a:lnTo>
                  <a:lnTo>
                    <a:pt x="616740" y="353203"/>
                  </a:lnTo>
                  <a:lnTo>
                    <a:pt x="640573" y="359292"/>
                  </a:lnTo>
                  <a:lnTo>
                    <a:pt x="662903" y="352732"/>
                  </a:lnTo>
                  <a:lnTo>
                    <a:pt x="684251" y="337363"/>
                  </a:lnTo>
                  <a:lnTo>
                    <a:pt x="700376" y="316990"/>
                  </a:lnTo>
                  <a:lnTo>
                    <a:pt x="715542" y="284469"/>
                  </a:lnTo>
                  <a:lnTo>
                    <a:pt x="719972" y="262588"/>
                  </a:lnTo>
                  <a:lnTo>
                    <a:pt x="719755" y="228329"/>
                  </a:lnTo>
                  <a:lnTo>
                    <a:pt x="719020" y="224575"/>
                  </a:lnTo>
                  <a:lnTo>
                    <a:pt x="717472" y="222072"/>
                  </a:lnTo>
                  <a:lnTo>
                    <a:pt x="715381" y="220404"/>
                  </a:lnTo>
                  <a:lnTo>
                    <a:pt x="708323" y="218056"/>
                  </a:lnTo>
                  <a:lnTo>
                    <a:pt x="706107" y="217726"/>
                  </a:lnTo>
                  <a:lnTo>
                    <a:pt x="696246" y="220633"/>
                  </a:lnTo>
                  <a:lnTo>
                    <a:pt x="687759" y="225963"/>
                  </a:lnTo>
                  <a:lnTo>
                    <a:pt x="680775" y="237067"/>
                  </a:lnTo>
                  <a:lnTo>
                    <a:pt x="677608" y="248158"/>
                  </a:lnTo>
                  <a:lnTo>
                    <a:pt x="679126" y="281477"/>
                  </a:lnTo>
                  <a:lnTo>
                    <a:pt x="696023" y="319539"/>
                  </a:lnTo>
                  <a:lnTo>
                    <a:pt x="710290" y="339099"/>
                  </a:lnTo>
                  <a:lnTo>
                    <a:pt x="725751" y="352632"/>
                  </a:lnTo>
                  <a:lnTo>
                    <a:pt x="732013" y="354930"/>
                  </a:lnTo>
                  <a:lnTo>
                    <a:pt x="739853" y="355597"/>
                  </a:lnTo>
                  <a:lnTo>
                    <a:pt x="753478" y="353637"/>
                  </a:lnTo>
                  <a:lnTo>
                    <a:pt x="766295" y="347334"/>
                  </a:lnTo>
                  <a:lnTo>
                    <a:pt x="798005" y="321018"/>
                  </a:lnTo>
                  <a:lnTo>
                    <a:pt x="809553" y="305919"/>
                  </a:lnTo>
                  <a:lnTo>
                    <a:pt x="819070" y="281629"/>
                  </a:lnTo>
                  <a:lnTo>
                    <a:pt x="821896" y="256017"/>
                  </a:lnTo>
                  <a:lnTo>
                    <a:pt x="816141" y="215533"/>
                  </a:lnTo>
                  <a:lnTo>
                    <a:pt x="816791" y="215691"/>
                  </a:lnTo>
                  <a:lnTo>
                    <a:pt x="819395" y="217749"/>
                  </a:lnTo>
                  <a:lnTo>
                    <a:pt x="821023" y="220075"/>
                  </a:lnTo>
                  <a:lnTo>
                    <a:pt x="821457" y="221189"/>
                  </a:lnTo>
                  <a:lnTo>
                    <a:pt x="851166" y="262401"/>
                  </a:lnTo>
                  <a:lnTo>
                    <a:pt x="868189" y="310024"/>
                  </a:lnTo>
                  <a:lnTo>
                    <a:pt x="872253" y="329366"/>
                  </a:lnTo>
                  <a:lnTo>
                    <a:pt x="874266" y="333770"/>
                  </a:lnTo>
                  <a:lnTo>
                    <a:pt x="874455" y="338785"/>
                  </a:lnTo>
                  <a:lnTo>
                    <a:pt x="873364" y="343836"/>
                  </a:lnTo>
                  <a:lnTo>
                    <a:pt x="871702" y="347257"/>
                  </a:lnTo>
                  <a:lnTo>
                    <a:pt x="870413" y="348311"/>
                  </a:lnTo>
                  <a:lnTo>
                    <a:pt x="825290" y="363614"/>
                  </a:lnTo>
                  <a:lnTo>
                    <a:pt x="809527" y="365939"/>
                  </a:lnTo>
                  <a:lnTo>
                    <a:pt x="807443" y="365704"/>
                  </a:lnTo>
                  <a:lnTo>
                    <a:pt x="806054" y="365194"/>
                  </a:lnTo>
                  <a:lnTo>
                    <a:pt x="805128" y="364502"/>
                  </a:lnTo>
                  <a:lnTo>
                    <a:pt x="802139" y="360156"/>
                  </a:lnTo>
                  <a:lnTo>
                    <a:pt x="800704" y="354400"/>
                  </a:lnTo>
                  <a:lnTo>
                    <a:pt x="803275" y="347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SMARTInkShape-1246">
              <a:extLst>
                <a:ext uri="{FF2B5EF4-FFF2-40B4-BE49-F238E27FC236}">
                  <a16:creationId xmlns:a16="http://schemas.microsoft.com/office/drawing/2014/main" xmlns="" id="{C38481AB-D8FF-4EF7-BA9D-9754D4ED49A6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8083550" y="5581650"/>
              <a:ext cx="3176" cy="3137"/>
            </a:xfrm>
            <a:custGeom>
              <a:avLst/>
              <a:gdLst/>
              <a:ahLst/>
              <a:cxnLst/>
              <a:rect l="0" t="0" r="0" b="0"/>
              <a:pathLst>
                <a:path w="3176" h="3137">
                  <a:moveTo>
                    <a:pt x="3175" y="0"/>
                  </a:moveTo>
                  <a:lnTo>
                    <a:pt x="3175" y="0"/>
                  </a:lnTo>
                  <a:lnTo>
                    <a:pt x="3175" y="3044"/>
                  </a:lnTo>
                  <a:lnTo>
                    <a:pt x="1490" y="3136"/>
                  </a:lnTo>
                  <a:lnTo>
                    <a:pt x="993" y="2796"/>
                  </a:lnTo>
                  <a:lnTo>
                    <a:pt x="662" y="22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78911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Troisième situation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DC85CB07-95D1-4801-BBBA-5E52B999D535}"/>
              </a:ext>
            </a:extLst>
          </p:cNvPr>
          <p:cNvGrpSpPr/>
          <p:nvPr/>
        </p:nvGrpSpPr>
        <p:grpSpPr>
          <a:xfrm>
            <a:off x="1781300" y="132700"/>
            <a:ext cx="712518" cy="405420"/>
            <a:chOff x="641268" y="3771825"/>
            <a:chExt cx="3415672" cy="1940206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xmlns="" id="{2BFC421C-42C8-4C07-B2D7-C726F055B9E3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xmlns="" id="{13A8F5BD-74E9-442E-B987-6704142C23B0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xmlns="" id="{7AEB9454-3E41-402B-8675-8E52D6B98F48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xmlns="" id="{D979FA2B-1262-4AE1-B097-3E1ED0444A09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xmlns="" id="{0D314ADB-AFA8-4FF6-AC3F-1EA79713AC5D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xmlns="" id="{876DA03E-CDFE-4CDC-9F37-F2AD5D417EC3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>
                <a:extLst>
                  <a:ext uri="{FF2B5EF4-FFF2-40B4-BE49-F238E27FC236}">
                    <a16:creationId xmlns:a16="http://schemas.microsoft.com/office/drawing/2014/main" xmlns="" id="{B571DAF2-C835-41EB-B69E-6A21D30C4C0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>
                <a:extLst>
                  <a:ext uri="{FF2B5EF4-FFF2-40B4-BE49-F238E27FC236}">
                    <a16:creationId xmlns:a16="http://schemas.microsoft.com/office/drawing/2014/main" xmlns="" id="{0318F2BC-2A85-4C6A-B8DF-895ACD68D0FD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xmlns="" id="{644ABF5A-CD7C-4B40-BA91-2F0874F8A2EE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xmlns="" id="{7914CD37-17DF-420A-86C4-23747CCC6605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xmlns="" id="{9E91D780-4BD3-467F-8E01-BFD2ADFB0D1B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xmlns="" id="{385E02AB-3F57-4EC7-93EF-A3537971ED9F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xmlns="" id="{800F01E6-919B-4822-93EF-8CC93FB116EC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 87">
            <a:extLst>
              <a:ext uri="{FF2B5EF4-FFF2-40B4-BE49-F238E27FC236}">
                <a16:creationId xmlns:a16="http://schemas.microsoft.com/office/drawing/2014/main" xmlns="" id="{42DFBB67-08EC-4E78-9D25-83B3CE9F5EC0}"/>
              </a:ext>
            </a:extLst>
          </p:cNvPr>
          <p:cNvGrpSpPr/>
          <p:nvPr/>
        </p:nvGrpSpPr>
        <p:grpSpPr>
          <a:xfrm>
            <a:off x="8762011" y="156413"/>
            <a:ext cx="583870" cy="371088"/>
            <a:chOff x="641268" y="3771825"/>
            <a:chExt cx="3415672" cy="194020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xmlns="" id="{FF7B48D2-79E8-4463-91DE-DBC45BC3A42D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91" name="Ellipse 90">
                <a:extLst>
                  <a:ext uri="{FF2B5EF4-FFF2-40B4-BE49-F238E27FC236}">
                    <a16:creationId xmlns:a16="http://schemas.microsoft.com/office/drawing/2014/main" xmlns="" id="{B5038941-5ADF-4AD0-91A9-DA98D1F7781B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:a16="http://schemas.microsoft.com/office/drawing/2014/main" xmlns="" id="{37ABA8CC-4F77-49DE-8938-2C743034C453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xmlns="" id="{5616AD6A-3D19-40C7-AB96-CC5ECC113B06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xmlns="" id="{32D2F464-9680-4D04-A0A4-068AFF5589AB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94">
                <a:extLst>
                  <a:ext uri="{FF2B5EF4-FFF2-40B4-BE49-F238E27FC236}">
                    <a16:creationId xmlns:a16="http://schemas.microsoft.com/office/drawing/2014/main" xmlns="" id="{50A1C361-CD12-42E3-B9BC-97408C0AB1F9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xmlns="" id="{C55FAA47-CFA3-4B06-97A0-B434376A48B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xmlns="" id="{5155AF97-BED1-46A3-B6F9-2A8F02A9050F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xmlns="" id="{A0FFADE3-AD34-4750-AC07-1D0645B6C4C3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98">
                <a:extLst>
                  <a:ext uri="{FF2B5EF4-FFF2-40B4-BE49-F238E27FC236}">
                    <a16:creationId xmlns:a16="http://schemas.microsoft.com/office/drawing/2014/main" xmlns="" id="{CCE56CBB-FC47-4506-87A7-E03800DE1317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99">
                <a:extLst>
                  <a:ext uri="{FF2B5EF4-FFF2-40B4-BE49-F238E27FC236}">
                    <a16:creationId xmlns:a16="http://schemas.microsoft.com/office/drawing/2014/main" xmlns="" id="{E49A2E78-0564-4C38-BBB1-2DAB6C3493B2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1" name="Ellipse 100">
                <a:extLst>
                  <a:ext uri="{FF2B5EF4-FFF2-40B4-BE49-F238E27FC236}">
                    <a16:creationId xmlns:a16="http://schemas.microsoft.com/office/drawing/2014/main" xmlns="" id="{C90104A5-C4C2-4CD0-8E1A-9B37CC8FCA6C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xmlns="" id="{18957C13-302F-40AA-A9A2-C9D92487C0CD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4" name="Groupe 1023">
            <a:extLst>
              <a:ext uri="{FF2B5EF4-FFF2-40B4-BE49-F238E27FC236}">
                <a16:creationId xmlns:a16="http://schemas.microsoft.com/office/drawing/2014/main" xmlns="" id="{0A9F1733-E789-4E76-8815-5F8F9764F761}"/>
              </a:ext>
            </a:extLst>
          </p:cNvPr>
          <p:cNvGrpSpPr/>
          <p:nvPr/>
        </p:nvGrpSpPr>
        <p:grpSpPr>
          <a:xfrm rot="12426863">
            <a:off x="10029782" y="146896"/>
            <a:ext cx="747466" cy="426548"/>
            <a:chOff x="2762562" y="3428999"/>
            <a:chExt cx="4956398" cy="2532413"/>
          </a:xfrm>
        </p:grpSpPr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xmlns="" id="{23F6B294-A404-40E2-BACF-840812E43427}"/>
                </a:ext>
              </a:extLst>
            </p:cNvPr>
            <p:cNvGrpSpPr/>
            <p:nvPr/>
          </p:nvGrpSpPr>
          <p:grpSpPr>
            <a:xfrm>
              <a:off x="2762562" y="3428999"/>
              <a:ext cx="4956398" cy="2532413"/>
              <a:chOff x="2762562" y="3428999"/>
              <a:chExt cx="4956398" cy="2532413"/>
            </a:xfrm>
          </p:grpSpPr>
          <p:grpSp>
            <p:nvGrpSpPr>
              <p:cNvPr id="102" name="Groupe 101">
                <a:extLst>
                  <a:ext uri="{FF2B5EF4-FFF2-40B4-BE49-F238E27FC236}">
                    <a16:creationId xmlns:a16="http://schemas.microsoft.com/office/drawing/2014/main" xmlns="" id="{9AB53DE9-6497-45A0-B936-D1B66BE6CB4E}"/>
                  </a:ext>
                </a:extLst>
              </p:cNvPr>
              <p:cNvGrpSpPr/>
              <p:nvPr/>
            </p:nvGrpSpPr>
            <p:grpSpPr>
              <a:xfrm>
                <a:off x="2900988" y="3428999"/>
                <a:ext cx="4817972" cy="2532413"/>
                <a:chOff x="702888" y="3771825"/>
                <a:chExt cx="3354052" cy="1940206"/>
              </a:xfrm>
            </p:grpSpPr>
            <p:grpSp>
              <p:nvGrpSpPr>
                <p:cNvPr id="103" name="Groupe 102">
                  <a:extLst>
                    <a:ext uri="{FF2B5EF4-FFF2-40B4-BE49-F238E27FC236}">
                      <a16:creationId xmlns:a16="http://schemas.microsoft.com/office/drawing/2014/main" xmlns="" id="{8CEB256A-6CD7-4BFF-B846-93389D1E3400}"/>
                    </a:ext>
                  </a:extLst>
                </p:cNvPr>
                <p:cNvGrpSpPr/>
                <p:nvPr/>
              </p:nvGrpSpPr>
              <p:grpSpPr>
                <a:xfrm>
                  <a:off x="702888" y="3771825"/>
                  <a:ext cx="3192219" cy="1940206"/>
                  <a:chOff x="1045200" y="2039438"/>
                  <a:chExt cx="3139830" cy="2348494"/>
                </a:xfrm>
              </p:grpSpPr>
              <p:sp>
                <p:nvSpPr>
                  <p:cNvPr id="106" name="Ellipse 105">
                    <a:extLst>
                      <a:ext uri="{FF2B5EF4-FFF2-40B4-BE49-F238E27FC236}">
                        <a16:creationId xmlns:a16="http://schemas.microsoft.com/office/drawing/2014/main" xmlns="" id="{EF0B5AD2-D3CF-4D1B-9618-0DAB882F854F}"/>
                      </a:ext>
                    </a:extLst>
                  </p:cNvPr>
                  <p:cNvSpPr/>
                  <p:nvPr/>
                </p:nvSpPr>
                <p:spPr>
                  <a:xfrm rot="20008179">
                    <a:off x="1045200" y="2492149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>
                    <a:extLst>
                      <a:ext uri="{FF2B5EF4-FFF2-40B4-BE49-F238E27FC236}">
                        <a16:creationId xmlns:a16="http://schemas.microsoft.com/office/drawing/2014/main" xmlns="" id="{B0EE7F1E-DBF1-41E3-8AC8-31598327D147}"/>
                      </a:ext>
                    </a:extLst>
                  </p:cNvPr>
                  <p:cNvSpPr/>
                  <p:nvPr/>
                </p:nvSpPr>
                <p:spPr>
                  <a:xfrm rot="21041843">
                    <a:off x="2291602" y="2039438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8" name="Ellipse 107">
                    <a:extLst>
                      <a:ext uri="{FF2B5EF4-FFF2-40B4-BE49-F238E27FC236}">
                        <a16:creationId xmlns:a16="http://schemas.microsoft.com/office/drawing/2014/main" xmlns="" id="{3F96C0AE-81CB-47AB-905F-683077109235}"/>
                      </a:ext>
                    </a:extLst>
                  </p:cNvPr>
                  <p:cNvSpPr/>
                  <p:nvPr/>
                </p:nvSpPr>
                <p:spPr>
                  <a:xfrm rot="18914505">
                    <a:off x="3530579" y="3254372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>
                    <a:extLst>
                      <a:ext uri="{FF2B5EF4-FFF2-40B4-BE49-F238E27FC236}">
                        <a16:creationId xmlns:a16="http://schemas.microsoft.com/office/drawing/2014/main" xmlns="" id="{D8593BB3-EA4B-4D99-9050-B3ED4D2AB7C8}"/>
                      </a:ext>
                    </a:extLst>
                  </p:cNvPr>
                  <p:cNvSpPr/>
                  <p:nvPr/>
                </p:nvSpPr>
                <p:spPr>
                  <a:xfrm rot="20627552">
                    <a:off x="2413988" y="3905002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0" name="Ellipse 109">
                    <a:extLst>
                      <a:ext uri="{FF2B5EF4-FFF2-40B4-BE49-F238E27FC236}">
                        <a16:creationId xmlns:a16="http://schemas.microsoft.com/office/drawing/2014/main" xmlns="" id="{DD28EB54-1588-4F5A-B9F4-44BC0546DA03}"/>
                      </a:ext>
                    </a:extLst>
                  </p:cNvPr>
                  <p:cNvSpPr/>
                  <p:nvPr/>
                </p:nvSpPr>
                <p:spPr>
                  <a:xfrm>
                    <a:off x="1759537" y="3912919"/>
                    <a:ext cx="654451" cy="475013"/>
                  </a:xfrm>
                  <a:prstGeom prst="ellipse">
                    <a:avLst/>
                  </a:prstGeom>
                  <a:solidFill>
                    <a:srgbClr val="CC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1" name="Ellipse 110">
                    <a:extLst>
                      <a:ext uri="{FF2B5EF4-FFF2-40B4-BE49-F238E27FC236}">
                        <a16:creationId xmlns:a16="http://schemas.microsoft.com/office/drawing/2014/main" xmlns="" id="{73E55ABB-F303-433A-935A-EC19F3E56FAD}"/>
                      </a:ext>
                    </a:extLst>
                  </p:cNvPr>
                  <p:cNvSpPr/>
                  <p:nvPr/>
                </p:nvSpPr>
                <p:spPr>
                  <a:xfrm rot="19856601">
                    <a:off x="3024955" y="3686050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>
                    <a:extLst>
                      <a:ext uri="{FF2B5EF4-FFF2-40B4-BE49-F238E27FC236}">
                        <a16:creationId xmlns:a16="http://schemas.microsoft.com/office/drawing/2014/main" xmlns="" id="{FD491498-FFF5-4CED-96C5-1CE8304523A6}"/>
                      </a:ext>
                    </a:extLst>
                  </p:cNvPr>
                  <p:cNvSpPr/>
                  <p:nvPr/>
                </p:nvSpPr>
                <p:spPr>
                  <a:xfrm rot="20903929">
                    <a:off x="1676544" y="2209527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4" name="Ellipse 113">
                    <a:extLst>
                      <a:ext uri="{FF2B5EF4-FFF2-40B4-BE49-F238E27FC236}">
                        <a16:creationId xmlns:a16="http://schemas.microsoft.com/office/drawing/2014/main" xmlns="" id="{A1A1AB78-A073-430B-8B95-44100807BF29}"/>
                      </a:ext>
                    </a:extLst>
                  </p:cNvPr>
                  <p:cNvSpPr/>
                  <p:nvPr/>
                </p:nvSpPr>
                <p:spPr>
                  <a:xfrm rot="454928">
                    <a:off x="2894628" y="2050404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5" name="Ellipse 114">
                    <a:extLst>
                      <a:ext uri="{FF2B5EF4-FFF2-40B4-BE49-F238E27FC236}">
                        <a16:creationId xmlns:a16="http://schemas.microsoft.com/office/drawing/2014/main" xmlns="" id="{87752078-C900-4223-83E2-A01B295505EB}"/>
                      </a:ext>
                    </a:extLst>
                  </p:cNvPr>
                  <p:cNvSpPr/>
                  <p:nvPr/>
                </p:nvSpPr>
                <p:spPr>
                  <a:xfrm rot="969525">
                    <a:off x="3522544" y="2129244"/>
                    <a:ext cx="654451" cy="475013"/>
                  </a:xfrm>
                  <a:prstGeom prst="ellipse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04" name="Ellipse 103">
                  <a:extLst>
                    <a:ext uri="{FF2B5EF4-FFF2-40B4-BE49-F238E27FC236}">
                      <a16:creationId xmlns:a16="http://schemas.microsoft.com/office/drawing/2014/main" xmlns="" id="{E2062337-3C21-425A-8D30-D1FBF84665DD}"/>
                    </a:ext>
                  </a:extLst>
                </p:cNvPr>
                <p:cNvSpPr/>
                <p:nvPr/>
              </p:nvSpPr>
              <p:spPr>
                <a:xfrm rot="17082824">
                  <a:off x="3522779" y="4212388"/>
                  <a:ext cx="649404" cy="418918"/>
                </a:xfrm>
                <a:prstGeom prst="ellipse">
                  <a:avLst/>
                </a:prstGeom>
                <a:solidFill>
                  <a:srgbClr val="FF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xmlns="" id="{1CCE40B8-7CCB-4EE6-9C36-DB7C9838DA4D}"/>
                  </a:ext>
                </a:extLst>
              </p:cNvPr>
              <p:cNvSpPr/>
              <p:nvPr/>
            </p:nvSpPr>
            <p:spPr>
              <a:xfrm rot="5105721">
                <a:off x="2540778" y="4610983"/>
                <a:ext cx="955781" cy="512213"/>
              </a:xfrm>
              <a:prstGeom prst="ellipse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xmlns="" id="{5DBB6BE6-8402-4474-9DCA-7831A63A83B4}"/>
                </a:ext>
              </a:extLst>
            </p:cNvPr>
            <p:cNvSpPr/>
            <p:nvPr/>
          </p:nvSpPr>
          <p:spPr>
            <a:xfrm rot="1647207">
              <a:off x="3029958" y="5257719"/>
              <a:ext cx="955781" cy="51221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420B9454-4C1F-4DB9-8B40-DF04F7E05EE6}"/>
              </a:ext>
            </a:extLst>
          </p:cNvPr>
          <p:cNvPicPr>
            <a:picLocks noChangeAspect="1"/>
          </p:cNvPicPr>
          <p:nvPr/>
        </p:nvPicPr>
        <p:blipFill rotWithShape="1"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B03BA0A-8FA9-4D69-8804-5956AFB6445A}"/>
              </a:ext>
            </a:extLst>
          </p:cNvPr>
          <p:cNvSpPr/>
          <p:nvPr/>
        </p:nvSpPr>
        <p:spPr>
          <a:xfrm>
            <a:off x="751204" y="610041"/>
            <a:ext cx="102109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Mia fait un collier avec vingt-deux perles bleues, trente-cinq perles rouges et vingt-huit perles noires.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y a-t-il de perles sur le collier de Mia ?</a:t>
            </a:r>
            <a:endParaRPr lang="fr-FR" sz="3200" b="1" dirty="0"/>
          </a:p>
        </p:txBody>
      </p:sp>
      <p:grpSp>
        <p:nvGrpSpPr>
          <p:cNvPr id="9" name="SMARTInkShape-Group693">
            <a:extLst>
              <a:ext uri="{FF2B5EF4-FFF2-40B4-BE49-F238E27FC236}">
                <a16:creationId xmlns:a16="http://schemas.microsoft.com/office/drawing/2014/main" xmlns="" id="{C89253E7-CE68-4A8A-A8E6-A1D0C012B150}"/>
              </a:ext>
            </a:extLst>
          </p:cNvPr>
          <p:cNvGrpSpPr/>
          <p:nvPr/>
        </p:nvGrpSpPr>
        <p:grpSpPr>
          <a:xfrm>
            <a:off x="1118308" y="2184400"/>
            <a:ext cx="1443918" cy="716722"/>
            <a:chOff x="1118308" y="2184400"/>
            <a:chExt cx="1443918" cy="716722"/>
          </a:xfrm>
        </p:grpSpPr>
        <p:sp>
          <p:nvSpPr>
            <p:cNvPr id="3" name="SMARTInkShape-1247">
              <a:extLst>
                <a:ext uri="{FF2B5EF4-FFF2-40B4-BE49-F238E27FC236}">
                  <a16:creationId xmlns:a16="http://schemas.microsoft.com/office/drawing/2014/main" xmlns="" id="{6961A6C9-5159-4577-9011-AF26DFCCA105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118308" y="2184400"/>
              <a:ext cx="1443918" cy="716722"/>
            </a:xfrm>
            <a:custGeom>
              <a:avLst/>
              <a:gdLst/>
              <a:ahLst/>
              <a:cxnLst/>
              <a:rect l="0" t="0" r="0" b="0"/>
              <a:pathLst>
                <a:path w="1443918" h="716722">
                  <a:moveTo>
                    <a:pt x="2467" y="0"/>
                  </a:moveTo>
                  <a:lnTo>
                    <a:pt x="2467" y="0"/>
                  </a:lnTo>
                  <a:lnTo>
                    <a:pt x="2813" y="40012"/>
                  </a:lnTo>
                  <a:lnTo>
                    <a:pt x="0" y="83794"/>
                  </a:lnTo>
                  <a:lnTo>
                    <a:pt x="2073" y="130953"/>
                  </a:lnTo>
                  <a:lnTo>
                    <a:pt x="7106" y="176464"/>
                  </a:lnTo>
                  <a:lnTo>
                    <a:pt x="11863" y="213676"/>
                  </a:lnTo>
                  <a:lnTo>
                    <a:pt x="15129" y="253576"/>
                  </a:lnTo>
                  <a:lnTo>
                    <a:pt x="18331" y="294914"/>
                  </a:lnTo>
                  <a:lnTo>
                    <a:pt x="21514" y="329740"/>
                  </a:lnTo>
                  <a:lnTo>
                    <a:pt x="24691" y="366282"/>
                  </a:lnTo>
                  <a:lnTo>
                    <a:pt x="27867" y="402274"/>
                  </a:lnTo>
                  <a:lnTo>
                    <a:pt x="30415" y="445410"/>
                  </a:lnTo>
                  <a:lnTo>
                    <a:pt x="32542" y="485143"/>
                  </a:lnTo>
                  <a:lnTo>
                    <a:pt x="33721" y="525922"/>
                  </a:lnTo>
                  <a:lnTo>
                    <a:pt x="34119" y="568194"/>
                  </a:lnTo>
                  <a:lnTo>
                    <a:pt x="35890" y="610192"/>
                  </a:lnTo>
                  <a:lnTo>
                    <a:pt x="41589" y="645204"/>
                  </a:lnTo>
                  <a:lnTo>
                    <a:pt x="47550" y="659907"/>
                  </a:lnTo>
                  <a:lnTo>
                    <a:pt x="56488" y="667472"/>
                  </a:lnTo>
                  <a:lnTo>
                    <a:pt x="72683" y="675901"/>
                  </a:lnTo>
                  <a:lnTo>
                    <a:pt x="116957" y="682545"/>
                  </a:lnTo>
                  <a:lnTo>
                    <a:pt x="163321" y="685821"/>
                  </a:lnTo>
                  <a:lnTo>
                    <a:pt x="205996" y="688490"/>
                  </a:lnTo>
                  <a:lnTo>
                    <a:pt x="253239" y="691414"/>
                  </a:lnTo>
                  <a:lnTo>
                    <a:pt x="292396" y="694362"/>
                  </a:lnTo>
                  <a:lnTo>
                    <a:pt x="338549" y="697578"/>
                  </a:lnTo>
                  <a:lnTo>
                    <a:pt x="381297" y="698318"/>
                  </a:lnTo>
                  <a:lnTo>
                    <a:pt x="422649" y="698446"/>
                  </a:lnTo>
                  <a:lnTo>
                    <a:pt x="469654" y="698489"/>
                  </a:lnTo>
                  <a:lnTo>
                    <a:pt x="508997" y="698850"/>
                  </a:lnTo>
                  <a:lnTo>
                    <a:pt x="547465" y="700681"/>
                  </a:lnTo>
                  <a:lnTo>
                    <a:pt x="591358" y="701380"/>
                  </a:lnTo>
                  <a:lnTo>
                    <a:pt x="638707" y="701617"/>
                  </a:lnTo>
                  <a:lnTo>
                    <a:pt x="680085" y="701663"/>
                  </a:lnTo>
                  <a:lnTo>
                    <a:pt x="721199" y="701672"/>
                  </a:lnTo>
                  <a:lnTo>
                    <a:pt x="761250" y="701674"/>
                  </a:lnTo>
                  <a:lnTo>
                    <a:pt x="804436" y="701675"/>
                  </a:lnTo>
                  <a:lnTo>
                    <a:pt x="840633" y="701675"/>
                  </a:lnTo>
                  <a:lnTo>
                    <a:pt x="887854" y="701675"/>
                  </a:lnTo>
                  <a:lnTo>
                    <a:pt x="934498" y="702616"/>
                  </a:lnTo>
                  <a:lnTo>
                    <a:pt x="972068" y="704188"/>
                  </a:lnTo>
                  <a:lnTo>
                    <a:pt x="1016788" y="703034"/>
                  </a:lnTo>
                  <a:lnTo>
                    <a:pt x="1057944" y="702795"/>
                  </a:lnTo>
                  <a:lnTo>
                    <a:pt x="1097192" y="704241"/>
                  </a:lnTo>
                  <a:lnTo>
                    <a:pt x="1140923" y="704670"/>
                  </a:lnTo>
                  <a:lnTo>
                    <a:pt x="1178340" y="704797"/>
                  </a:lnTo>
                  <a:lnTo>
                    <a:pt x="1220118" y="704834"/>
                  </a:lnTo>
                  <a:lnTo>
                    <a:pt x="1260249" y="705786"/>
                  </a:lnTo>
                  <a:lnTo>
                    <a:pt x="1302125" y="708302"/>
                  </a:lnTo>
                  <a:lnTo>
                    <a:pt x="1345353" y="712313"/>
                  </a:lnTo>
                  <a:lnTo>
                    <a:pt x="1385799" y="716150"/>
                  </a:lnTo>
                  <a:lnTo>
                    <a:pt x="1424169" y="716721"/>
                  </a:lnTo>
                  <a:lnTo>
                    <a:pt x="1443917" y="711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SMARTInkShape-1248">
              <a:extLst>
                <a:ext uri="{FF2B5EF4-FFF2-40B4-BE49-F238E27FC236}">
                  <a16:creationId xmlns:a16="http://schemas.microsoft.com/office/drawing/2014/main" xmlns="" id="{09C1B7B0-3F5C-494F-8C3E-5C86DF0A1224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858953" y="2340085"/>
              <a:ext cx="198448" cy="278287"/>
            </a:xfrm>
            <a:custGeom>
              <a:avLst/>
              <a:gdLst/>
              <a:ahLst/>
              <a:cxnLst/>
              <a:rect l="0" t="0" r="0" b="0"/>
              <a:pathLst>
                <a:path w="198448" h="278287">
                  <a:moveTo>
                    <a:pt x="58747" y="66565"/>
                  </a:moveTo>
                  <a:lnTo>
                    <a:pt x="58747" y="66565"/>
                  </a:lnTo>
                  <a:lnTo>
                    <a:pt x="58747" y="82089"/>
                  </a:lnTo>
                  <a:lnTo>
                    <a:pt x="57806" y="82284"/>
                  </a:lnTo>
                  <a:lnTo>
                    <a:pt x="50957" y="82409"/>
                  </a:lnTo>
                  <a:lnTo>
                    <a:pt x="48615" y="81361"/>
                  </a:lnTo>
                  <a:lnTo>
                    <a:pt x="38845" y="71134"/>
                  </a:lnTo>
                  <a:lnTo>
                    <a:pt x="30200" y="59001"/>
                  </a:lnTo>
                  <a:lnTo>
                    <a:pt x="27946" y="46959"/>
                  </a:lnTo>
                  <a:lnTo>
                    <a:pt x="28964" y="35591"/>
                  </a:lnTo>
                  <a:lnTo>
                    <a:pt x="34870" y="23834"/>
                  </a:lnTo>
                  <a:lnTo>
                    <a:pt x="41638" y="14785"/>
                  </a:lnTo>
                  <a:lnTo>
                    <a:pt x="59326" y="3577"/>
                  </a:lnTo>
                  <a:lnTo>
                    <a:pt x="67118" y="0"/>
                  </a:lnTo>
                  <a:lnTo>
                    <a:pt x="71736" y="316"/>
                  </a:lnTo>
                  <a:lnTo>
                    <a:pt x="82512" y="4430"/>
                  </a:lnTo>
                  <a:lnTo>
                    <a:pt x="90593" y="12844"/>
                  </a:lnTo>
                  <a:lnTo>
                    <a:pt x="101531" y="32121"/>
                  </a:lnTo>
                  <a:lnTo>
                    <a:pt x="105063" y="66974"/>
                  </a:lnTo>
                  <a:lnTo>
                    <a:pt x="98456" y="110307"/>
                  </a:lnTo>
                  <a:lnTo>
                    <a:pt x="85954" y="144624"/>
                  </a:lnTo>
                  <a:lnTo>
                    <a:pt x="63205" y="177835"/>
                  </a:lnTo>
                  <a:lnTo>
                    <a:pt x="44350" y="192863"/>
                  </a:lnTo>
                  <a:lnTo>
                    <a:pt x="31770" y="198545"/>
                  </a:lnTo>
                  <a:lnTo>
                    <a:pt x="21004" y="200364"/>
                  </a:lnTo>
                  <a:lnTo>
                    <a:pt x="12692" y="198821"/>
                  </a:lnTo>
                  <a:lnTo>
                    <a:pt x="6410" y="194843"/>
                  </a:lnTo>
                  <a:lnTo>
                    <a:pt x="789" y="188534"/>
                  </a:lnTo>
                  <a:lnTo>
                    <a:pt x="0" y="187036"/>
                  </a:lnTo>
                  <a:lnTo>
                    <a:pt x="64" y="182549"/>
                  </a:lnTo>
                  <a:lnTo>
                    <a:pt x="1269" y="177733"/>
                  </a:lnTo>
                  <a:lnTo>
                    <a:pt x="2980" y="174416"/>
                  </a:lnTo>
                  <a:lnTo>
                    <a:pt x="4283" y="174096"/>
                  </a:lnTo>
                  <a:lnTo>
                    <a:pt x="5857" y="174589"/>
                  </a:lnTo>
                  <a:lnTo>
                    <a:pt x="9488" y="177370"/>
                  </a:lnTo>
                  <a:lnTo>
                    <a:pt x="34967" y="219842"/>
                  </a:lnTo>
                  <a:lnTo>
                    <a:pt x="58934" y="252586"/>
                  </a:lnTo>
                  <a:lnTo>
                    <a:pt x="77852" y="265812"/>
                  </a:lnTo>
                  <a:lnTo>
                    <a:pt x="112699" y="277027"/>
                  </a:lnTo>
                  <a:lnTo>
                    <a:pt x="148964" y="278286"/>
                  </a:lnTo>
                  <a:lnTo>
                    <a:pt x="172771" y="273779"/>
                  </a:lnTo>
                  <a:lnTo>
                    <a:pt x="184331" y="268727"/>
                  </a:lnTo>
                  <a:lnTo>
                    <a:pt x="191350" y="262013"/>
                  </a:lnTo>
                  <a:lnTo>
                    <a:pt x="198447" y="250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SMARTInkShape-1249">
              <a:extLst>
                <a:ext uri="{FF2B5EF4-FFF2-40B4-BE49-F238E27FC236}">
                  <a16:creationId xmlns:a16="http://schemas.microsoft.com/office/drawing/2014/main" xmlns="" id="{92CC6406-354A-42B4-9DE4-431B3FB56649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1537826" y="2340205"/>
              <a:ext cx="211600" cy="262509"/>
            </a:xfrm>
            <a:custGeom>
              <a:avLst/>
              <a:gdLst/>
              <a:ahLst/>
              <a:cxnLst/>
              <a:rect l="0" t="0" r="0" b="0"/>
              <a:pathLst>
                <a:path w="211600" h="262509">
                  <a:moveTo>
                    <a:pt x="62374" y="101370"/>
                  </a:moveTo>
                  <a:lnTo>
                    <a:pt x="62374" y="101370"/>
                  </a:lnTo>
                  <a:lnTo>
                    <a:pt x="80639" y="92237"/>
                  </a:lnTo>
                  <a:lnTo>
                    <a:pt x="80901" y="91754"/>
                  </a:lnTo>
                  <a:lnTo>
                    <a:pt x="81418" y="88712"/>
                  </a:lnTo>
                  <a:lnTo>
                    <a:pt x="81424" y="91842"/>
                  </a:lnTo>
                  <a:lnTo>
                    <a:pt x="69657" y="69451"/>
                  </a:lnTo>
                  <a:lnTo>
                    <a:pt x="68806" y="50718"/>
                  </a:lnTo>
                  <a:lnTo>
                    <a:pt x="73150" y="34267"/>
                  </a:lnTo>
                  <a:lnTo>
                    <a:pt x="88265" y="6746"/>
                  </a:lnTo>
                  <a:lnTo>
                    <a:pt x="92579" y="3694"/>
                  </a:lnTo>
                  <a:lnTo>
                    <a:pt x="100016" y="933"/>
                  </a:lnTo>
                  <a:lnTo>
                    <a:pt x="112221" y="0"/>
                  </a:lnTo>
                  <a:lnTo>
                    <a:pt x="119101" y="1754"/>
                  </a:lnTo>
                  <a:lnTo>
                    <a:pt x="135343" y="10967"/>
                  </a:lnTo>
                  <a:lnTo>
                    <a:pt x="144202" y="19316"/>
                  </a:lnTo>
                  <a:lnTo>
                    <a:pt x="147896" y="25390"/>
                  </a:lnTo>
                  <a:lnTo>
                    <a:pt x="150273" y="41502"/>
                  </a:lnTo>
                  <a:lnTo>
                    <a:pt x="146748" y="75368"/>
                  </a:lnTo>
                  <a:lnTo>
                    <a:pt x="134251" y="119974"/>
                  </a:lnTo>
                  <a:lnTo>
                    <a:pt x="116860" y="162098"/>
                  </a:lnTo>
                  <a:lnTo>
                    <a:pt x="108815" y="172457"/>
                  </a:lnTo>
                  <a:lnTo>
                    <a:pt x="79848" y="195389"/>
                  </a:lnTo>
                  <a:lnTo>
                    <a:pt x="40041" y="209457"/>
                  </a:lnTo>
                  <a:lnTo>
                    <a:pt x="13970" y="209360"/>
                  </a:lnTo>
                  <a:lnTo>
                    <a:pt x="4525" y="207809"/>
                  </a:lnTo>
                  <a:lnTo>
                    <a:pt x="1936" y="206196"/>
                  </a:lnTo>
                  <a:lnTo>
                    <a:pt x="562" y="204062"/>
                  </a:lnTo>
                  <a:lnTo>
                    <a:pt x="0" y="201582"/>
                  </a:lnTo>
                  <a:lnTo>
                    <a:pt x="1035" y="198869"/>
                  </a:lnTo>
                  <a:lnTo>
                    <a:pt x="8883" y="190348"/>
                  </a:lnTo>
                  <a:lnTo>
                    <a:pt x="24958" y="180029"/>
                  </a:lnTo>
                  <a:lnTo>
                    <a:pt x="43067" y="172960"/>
                  </a:lnTo>
                  <a:lnTo>
                    <a:pt x="46328" y="173438"/>
                  </a:lnTo>
                  <a:lnTo>
                    <a:pt x="52773" y="176792"/>
                  </a:lnTo>
                  <a:lnTo>
                    <a:pt x="60666" y="186316"/>
                  </a:lnTo>
                  <a:lnTo>
                    <a:pt x="83692" y="233537"/>
                  </a:lnTo>
                  <a:lnTo>
                    <a:pt x="90546" y="242543"/>
                  </a:lnTo>
                  <a:lnTo>
                    <a:pt x="115185" y="258085"/>
                  </a:lnTo>
                  <a:lnTo>
                    <a:pt x="127003" y="262508"/>
                  </a:lnTo>
                  <a:lnTo>
                    <a:pt x="152001" y="261925"/>
                  </a:lnTo>
                  <a:lnTo>
                    <a:pt x="169951" y="257284"/>
                  </a:lnTo>
                  <a:lnTo>
                    <a:pt x="181973" y="249755"/>
                  </a:lnTo>
                  <a:lnTo>
                    <a:pt x="211599" y="2220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SMARTInkShape-1250">
            <a:extLst>
              <a:ext uri="{FF2B5EF4-FFF2-40B4-BE49-F238E27FC236}">
                <a16:creationId xmlns:a16="http://schemas.microsoft.com/office/drawing/2014/main" xmlns="" id="{14B5F2A8-52A1-4ACB-86F7-66879DB67F8C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1105472" y="2143419"/>
            <a:ext cx="1471973" cy="771232"/>
          </a:xfrm>
          <a:custGeom>
            <a:avLst/>
            <a:gdLst/>
            <a:ahLst/>
            <a:cxnLst/>
            <a:rect l="0" t="0" r="0" b="0"/>
            <a:pathLst>
              <a:path w="1471973" h="771232">
                <a:moveTo>
                  <a:pt x="5778" y="2881"/>
                </a:moveTo>
                <a:lnTo>
                  <a:pt x="5778" y="2881"/>
                </a:lnTo>
                <a:lnTo>
                  <a:pt x="0" y="2881"/>
                </a:lnTo>
                <a:lnTo>
                  <a:pt x="43653" y="0"/>
                </a:lnTo>
                <a:lnTo>
                  <a:pt x="82867" y="1914"/>
                </a:lnTo>
                <a:lnTo>
                  <a:pt x="126528" y="2754"/>
                </a:lnTo>
                <a:lnTo>
                  <a:pt x="167599" y="2864"/>
                </a:lnTo>
                <a:lnTo>
                  <a:pt x="210917" y="2878"/>
                </a:lnTo>
                <a:lnTo>
                  <a:pt x="245919" y="3233"/>
                </a:lnTo>
                <a:lnTo>
                  <a:pt x="286403" y="5063"/>
                </a:lnTo>
                <a:lnTo>
                  <a:pt x="329478" y="5860"/>
                </a:lnTo>
                <a:lnTo>
                  <a:pt x="367096" y="5998"/>
                </a:lnTo>
                <a:lnTo>
                  <a:pt x="408698" y="6979"/>
                </a:lnTo>
                <a:lnTo>
                  <a:pt x="454421" y="9505"/>
                </a:lnTo>
                <a:lnTo>
                  <a:pt x="498072" y="11546"/>
                </a:lnTo>
                <a:lnTo>
                  <a:pt x="535725" y="12377"/>
                </a:lnTo>
                <a:lnTo>
                  <a:pt x="572451" y="13922"/>
                </a:lnTo>
                <a:lnTo>
                  <a:pt x="609989" y="15089"/>
                </a:lnTo>
                <a:lnTo>
                  <a:pt x="646864" y="17121"/>
                </a:lnTo>
                <a:lnTo>
                  <a:pt x="692101" y="18433"/>
                </a:lnTo>
                <a:lnTo>
                  <a:pt x="738352" y="18692"/>
                </a:lnTo>
                <a:lnTo>
                  <a:pt x="785635" y="18737"/>
                </a:lnTo>
                <a:lnTo>
                  <a:pt x="817342" y="18748"/>
                </a:lnTo>
                <a:lnTo>
                  <a:pt x="852601" y="18752"/>
                </a:lnTo>
                <a:lnTo>
                  <a:pt x="891297" y="18755"/>
                </a:lnTo>
                <a:lnTo>
                  <a:pt x="929064" y="20441"/>
                </a:lnTo>
                <a:lnTo>
                  <a:pt x="972067" y="21637"/>
                </a:lnTo>
                <a:lnTo>
                  <a:pt x="1017302" y="21873"/>
                </a:lnTo>
                <a:lnTo>
                  <a:pt x="1051539" y="22258"/>
                </a:lnTo>
                <a:lnTo>
                  <a:pt x="1097741" y="24105"/>
                </a:lnTo>
                <a:lnTo>
                  <a:pt x="1132558" y="24810"/>
                </a:lnTo>
                <a:lnTo>
                  <a:pt x="1179211" y="25371"/>
                </a:lnTo>
                <a:lnTo>
                  <a:pt x="1223947" y="27602"/>
                </a:lnTo>
                <a:lnTo>
                  <a:pt x="1261479" y="27139"/>
                </a:lnTo>
                <a:lnTo>
                  <a:pt x="1307148" y="25021"/>
                </a:lnTo>
                <a:lnTo>
                  <a:pt x="1350409" y="22072"/>
                </a:lnTo>
                <a:lnTo>
                  <a:pt x="1396612" y="18816"/>
                </a:lnTo>
                <a:lnTo>
                  <a:pt x="1405151" y="18759"/>
                </a:lnTo>
                <a:lnTo>
                  <a:pt x="1405418" y="19111"/>
                </a:lnTo>
                <a:lnTo>
                  <a:pt x="1405883" y="21490"/>
                </a:lnTo>
                <a:lnTo>
                  <a:pt x="1405600" y="63405"/>
                </a:lnTo>
                <a:lnTo>
                  <a:pt x="1403219" y="77422"/>
                </a:lnTo>
                <a:lnTo>
                  <a:pt x="1403346" y="123772"/>
                </a:lnTo>
                <a:lnTo>
                  <a:pt x="1405769" y="165265"/>
                </a:lnTo>
                <a:lnTo>
                  <a:pt x="1408461" y="209691"/>
                </a:lnTo>
                <a:lnTo>
                  <a:pt x="1410051" y="256727"/>
                </a:lnTo>
                <a:lnTo>
                  <a:pt x="1412105" y="302506"/>
                </a:lnTo>
                <a:lnTo>
                  <a:pt x="1417312" y="345575"/>
                </a:lnTo>
                <a:lnTo>
                  <a:pt x="1419476" y="390387"/>
                </a:lnTo>
                <a:lnTo>
                  <a:pt x="1427588" y="430993"/>
                </a:lnTo>
                <a:lnTo>
                  <a:pt x="1433845" y="472766"/>
                </a:lnTo>
                <a:lnTo>
                  <a:pt x="1444655" y="513528"/>
                </a:lnTo>
                <a:lnTo>
                  <a:pt x="1452411" y="555947"/>
                </a:lnTo>
                <a:lnTo>
                  <a:pt x="1455989" y="602039"/>
                </a:lnTo>
                <a:lnTo>
                  <a:pt x="1459442" y="644774"/>
                </a:lnTo>
                <a:lnTo>
                  <a:pt x="1466014" y="688526"/>
                </a:lnTo>
                <a:lnTo>
                  <a:pt x="1469298" y="735743"/>
                </a:lnTo>
                <a:lnTo>
                  <a:pt x="1471972" y="759197"/>
                </a:lnTo>
                <a:lnTo>
                  <a:pt x="1469453" y="77123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MARTInkShape-1251">
            <a:extLst>
              <a:ext uri="{FF2B5EF4-FFF2-40B4-BE49-F238E27FC236}">
                <a16:creationId xmlns:a16="http://schemas.microsoft.com/office/drawing/2014/main" xmlns="" id="{00F307D2-E825-4E2F-9D99-90A776C70D2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520950" y="2162182"/>
            <a:ext cx="1609726" cy="761992"/>
          </a:xfrm>
          <a:custGeom>
            <a:avLst/>
            <a:gdLst/>
            <a:ahLst/>
            <a:cxnLst/>
            <a:rect l="0" t="0" r="0" b="0"/>
            <a:pathLst>
              <a:path w="1609726" h="761992">
                <a:moveTo>
                  <a:pt x="0" y="22218"/>
                </a:moveTo>
                <a:lnTo>
                  <a:pt x="0" y="22218"/>
                </a:lnTo>
                <a:lnTo>
                  <a:pt x="9133" y="908"/>
                </a:lnTo>
                <a:lnTo>
                  <a:pt x="9616" y="603"/>
                </a:lnTo>
                <a:lnTo>
                  <a:pt x="12559" y="17"/>
                </a:lnTo>
                <a:lnTo>
                  <a:pt x="9287" y="0"/>
                </a:lnTo>
                <a:lnTo>
                  <a:pt x="8308" y="351"/>
                </a:lnTo>
                <a:lnTo>
                  <a:pt x="7655" y="937"/>
                </a:lnTo>
                <a:lnTo>
                  <a:pt x="6930" y="2529"/>
                </a:lnTo>
                <a:lnTo>
                  <a:pt x="4572" y="11031"/>
                </a:lnTo>
                <a:lnTo>
                  <a:pt x="6853" y="23669"/>
                </a:lnTo>
                <a:lnTo>
                  <a:pt x="11336" y="35205"/>
                </a:lnTo>
                <a:lnTo>
                  <a:pt x="17406" y="79177"/>
                </a:lnTo>
                <a:lnTo>
                  <a:pt x="21499" y="123674"/>
                </a:lnTo>
                <a:lnTo>
                  <a:pt x="23868" y="166419"/>
                </a:lnTo>
                <a:lnTo>
                  <a:pt x="31431" y="205731"/>
                </a:lnTo>
                <a:lnTo>
                  <a:pt x="41455" y="248713"/>
                </a:lnTo>
                <a:lnTo>
                  <a:pt x="46457" y="293388"/>
                </a:lnTo>
                <a:lnTo>
                  <a:pt x="50313" y="338362"/>
                </a:lnTo>
                <a:lnTo>
                  <a:pt x="50781" y="384197"/>
                </a:lnTo>
                <a:lnTo>
                  <a:pt x="50799" y="430972"/>
                </a:lnTo>
                <a:lnTo>
                  <a:pt x="50800" y="475309"/>
                </a:lnTo>
                <a:lnTo>
                  <a:pt x="50800" y="518849"/>
                </a:lnTo>
                <a:lnTo>
                  <a:pt x="48287" y="563731"/>
                </a:lnTo>
                <a:lnTo>
                  <a:pt x="50532" y="606120"/>
                </a:lnTo>
                <a:lnTo>
                  <a:pt x="51146" y="651113"/>
                </a:lnTo>
                <a:lnTo>
                  <a:pt x="56670" y="696294"/>
                </a:lnTo>
                <a:lnTo>
                  <a:pt x="62575" y="709397"/>
                </a:lnTo>
                <a:lnTo>
                  <a:pt x="72257" y="719874"/>
                </a:lnTo>
                <a:lnTo>
                  <a:pt x="83025" y="725634"/>
                </a:lnTo>
                <a:lnTo>
                  <a:pt x="95117" y="729566"/>
                </a:lnTo>
                <a:lnTo>
                  <a:pt x="141966" y="733214"/>
                </a:lnTo>
                <a:lnTo>
                  <a:pt x="183134" y="736140"/>
                </a:lnTo>
                <a:lnTo>
                  <a:pt x="226193" y="736533"/>
                </a:lnTo>
                <a:lnTo>
                  <a:pt x="269937" y="736938"/>
                </a:lnTo>
                <a:lnTo>
                  <a:pt x="309695" y="739326"/>
                </a:lnTo>
                <a:lnTo>
                  <a:pt x="353366" y="741863"/>
                </a:lnTo>
                <a:lnTo>
                  <a:pt x="389796" y="743670"/>
                </a:lnTo>
                <a:lnTo>
                  <a:pt x="435262" y="747320"/>
                </a:lnTo>
                <a:lnTo>
                  <a:pt x="470926" y="748708"/>
                </a:lnTo>
                <a:lnTo>
                  <a:pt x="511675" y="750805"/>
                </a:lnTo>
                <a:lnTo>
                  <a:pt x="549972" y="751975"/>
                </a:lnTo>
                <a:lnTo>
                  <a:pt x="592638" y="752322"/>
                </a:lnTo>
                <a:lnTo>
                  <a:pt x="639541" y="754974"/>
                </a:lnTo>
                <a:lnTo>
                  <a:pt x="683108" y="757875"/>
                </a:lnTo>
                <a:lnTo>
                  <a:pt x="727296" y="760263"/>
                </a:lnTo>
                <a:lnTo>
                  <a:pt x="761746" y="759695"/>
                </a:lnTo>
                <a:lnTo>
                  <a:pt x="798223" y="759208"/>
                </a:lnTo>
                <a:lnTo>
                  <a:pt x="834191" y="759344"/>
                </a:lnTo>
                <a:lnTo>
                  <a:pt x="866639" y="760580"/>
                </a:lnTo>
                <a:lnTo>
                  <a:pt x="901287" y="761365"/>
                </a:lnTo>
                <a:lnTo>
                  <a:pt x="935030" y="761714"/>
                </a:lnTo>
                <a:lnTo>
                  <a:pt x="978446" y="761910"/>
                </a:lnTo>
                <a:lnTo>
                  <a:pt x="1018595" y="761956"/>
                </a:lnTo>
                <a:lnTo>
                  <a:pt x="1064904" y="760297"/>
                </a:lnTo>
                <a:lnTo>
                  <a:pt x="1096061" y="759475"/>
                </a:lnTo>
                <a:lnTo>
                  <a:pt x="1140734" y="759013"/>
                </a:lnTo>
                <a:lnTo>
                  <a:pt x="1179135" y="759816"/>
                </a:lnTo>
                <a:lnTo>
                  <a:pt x="1226455" y="759877"/>
                </a:lnTo>
                <a:lnTo>
                  <a:pt x="1270112" y="760817"/>
                </a:lnTo>
                <a:lnTo>
                  <a:pt x="1305859" y="761645"/>
                </a:lnTo>
                <a:lnTo>
                  <a:pt x="1352866" y="761890"/>
                </a:lnTo>
                <a:lnTo>
                  <a:pt x="1390704" y="761963"/>
                </a:lnTo>
                <a:lnTo>
                  <a:pt x="1429903" y="761984"/>
                </a:lnTo>
                <a:lnTo>
                  <a:pt x="1469939" y="761991"/>
                </a:lnTo>
                <a:lnTo>
                  <a:pt x="1507080" y="761640"/>
                </a:lnTo>
                <a:lnTo>
                  <a:pt x="1554314" y="759259"/>
                </a:lnTo>
                <a:lnTo>
                  <a:pt x="1609725" y="75246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SMARTInkShape-Group696">
            <a:extLst>
              <a:ext uri="{FF2B5EF4-FFF2-40B4-BE49-F238E27FC236}">
                <a16:creationId xmlns:a16="http://schemas.microsoft.com/office/drawing/2014/main" xmlns="" id="{850BAD55-3F04-4F66-B81E-24947D0A1B3B}"/>
              </a:ext>
            </a:extLst>
          </p:cNvPr>
          <p:cNvGrpSpPr/>
          <p:nvPr/>
        </p:nvGrpSpPr>
        <p:grpSpPr>
          <a:xfrm>
            <a:off x="2527300" y="2149475"/>
            <a:ext cx="1723895" cy="774701"/>
            <a:chOff x="2527300" y="2149475"/>
            <a:chExt cx="1723895" cy="774701"/>
          </a:xfrm>
        </p:grpSpPr>
        <p:sp>
          <p:nvSpPr>
            <p:cNvPr id="12" name="SMARTInkShape-1252">
              <a:extLst>
                <a:ext uri="{FF2B5EF4-FFF2-40B4-BE49-F238E27FC236}">
                  <a16:creationId xmlns:a16="http://schemas.microsoft.com/office/drawing/2014/main" xmlns="" id="{A6F38C44-A1FE-4927-BB82-65D32867C044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2527300" y="2149475"/>
              <a:ext cx="1723895" cy="774701"/>
            </a:xfrm>
            <a:custGeom>
              <a:avLst/>
              <a:gdLst/>
              <a:ahLst/>
              <a:cxnLst/>
              <a:rect l="0" t="0" r="0" b="0"/>
              <a:pathLst>
                <a:path w="1723895" h="774701">
                  <a:moveTo>
                    <a:pt x="0" y="3175"/>
                  </a:moveTo>
                  <a:lnTo>
                    <a:pt x="0" y="3175"/>
                  </a:lnTo>
                  <a:lnTo>
                    <a:pt x="0" y="441"/>
                  </a:lnTo>
                  <a:lnTo>
                    <a:pt x="21649" y="0"/>
                  </a:lnTo>
                  <a:lnTo>
                    <a:pt x="25425" y="1686"/>
                  </a:lnTo>
                  <a:lnTo>
                    <a:pt x="53516" y="4394"/>
                  </a:lnTo>
                  <a:lnTo>
                    <a:pt x="92577" y="7245"/>
                  </a:lnTo>
                  <a:lnTo>
                    <a:pt x="134047" y="8849"/>
                  </a:lnTo>
                  <a:lnTo>
                    <a:pt x="179506" y="9391"/>
                  </a:lnTo>
                  <a:lnTo>
                    <a:pt x="217346" y="10426"/>
                  </a:lnTo>
                  <a:lnTo>
                    <a:pt x="259421" y="12251"/>
                  </a:lnTo>
                  <a:lnTo>
                    <a:pt x="298214" y="12567"/>
                  </a:lnTo>
                  <a:lnTo>
                    <a:pt x="339365" y="15209"/>
                  </a:lnTo>
                  <a:lnTo>
                    <a:pt x="377052" y="18108"/>
                  </a:lnTo>
                  <a:lnTo>
                    <a:pt x="414677" y="21201"/>
                  </a:lnTo>
                  <a:lnTo>
                    <a:pt x="458712" y="23999"/>
                  </a:lnTo>
                  <a:lnTo>
                    <a:pt x="504567" y="24985"/>
                  </a:lnTo>
                  <a:lnTo>
                    <a:pt x="548924" y="25277"/>
                  </a:lnTo>
                  <a:lnTo>
                    <a:pt x="582163" y="25345"/>
                  </a:lnTo>
                  <a:lnTo>
                    <a:pt x="621108" y="23698"/>
                  </a:lnTo>
                  <a:lnTo>
                    <a:pt x="661942" y="22516"/>
                  </a:lnTo>
                  <a:lnTo>
                    <a:pt x="703874" y="22283"/>
                  </a:lnTo>
                  <a:lnTo>
                    <a:pt x="741855" y="22236"/>
                  </a:lnTo>
                  <a:lnTo>
                    <a:pt x="783029" y="22227"/>
                  </a:lnTo>
                  <a:lnTo>
                    <a:pt x="815307" y="22226"/>
                  </a:lnTo>
                  <a:lnTo>
                    <a:pt x="852602" y="22225"/>
                  </a:lnTo>
                  <a:lnTo>
                    <a:pt x="891520" y="22225"/>
                  </a:lnTo>
                  <a:lnTo>
                    <a:pt x="926456" y="22225"/>
                  </a:lnTo>
                  <a:lnTo>
                    <a:pt x="966930" y="22225"/>
                  </a:lnTo>
                  <a:lnTo>
                    <a:pt x="1004892" y="22225"/>
                  </a:lnTo>
                  <a:lnTo>
                    <a:pt x="1047986" y="22225"/>
                  </a:lnTo>
                  <a:lnTo>
                    <a:pt x="1094348" y="22225"/>
                  </a:lnTo>
                  <a:lnTo>
                    <a:pt x="1130897" y="22225"/>
                  </a:lnTo>
                  <a:lnTo>
                    <a:pt x="1177612" y="22225"/>
                  </a:lnTo>
                  <a:lnTo>
                    <a:pt x="1225096" y="23166"/>
                  </a:lnTo>
                  <a:lnTo>
                    <a:pt x="1264221" y="24738"/>
                  </a:lnTo>
                  <a:lnTo>
                    <a:pt x="1303095" y="25204"/>
                  </a:lnTo>
                  <a:lnTo>
                    <a:pt x="1349523" y="25361"/>
                  </a:lnTo>
                  <a:lnTo>
                    <a:pt x="1396285" y="22858"/>
                  </a:lnTo>
                  <a:lnTo>
                    <a:pt x="1443351" y="19621"/>
                  </a:lnTo>
                  <a:lnTo>
                    <a:pt x="1487622" y="21638"/>
                  </a:lnTo>
                  <a:lnTo>
                    <a:pt x="1532547" y="22191"/>
                  </a:lnTo>
                  <a:lnTo>
                    <a:pt x="1577671" y="22224"/>
                  </a:lnTo>
                  <a:lnTo>
                    <a:pt x="1624040" y="21284"/>
                  </a:lnTo>
                  <a:lnTo>
                    <a:pt x="1631609" y="20396"/>
                  </a:lnTo>
                  <a:lnTo>
                    <a:pt x="1665596" y="22560"/>
                  </a:lnTo>
                  <a:lnTo>
                    <a:pt x="1676170" y="26144"/>
                  </a:lnTo>
                  <a:lnTo>
                    <a:pt x="1677305" y="26954"/>
                  </a:lnTo>
                  <a:lnTo>
                    <a:pt x="1682273" y="28095"/>
                  </a:lnTo>
                  <a:lnTo>
                    <a:pt x="1688338" y="28533"/>
                  </a:lnTo>
                  <a:lnTo>
                    <a:pt x="1686299" y="28571"/>
                  </a:lnTo>
                  <a:lnTo>
                    <a:pt x="1686036" y="31945"/>
                  </a:lnTo>
                  <a:lnTo>
                    <a:pt x="1686352" y="32938"/>
                  </a:lnTo>
                  <a:lnTo>
                    <a:pt x="1686915" y="33600"/>
                  </a:lnTo>
                  <a:lnTo>
                    <a:pt x="1687643" y="34042"/>
                  </a:lnTo>
                  <a:lnTo>
                    <a:pt x="1688453" y="37355"/>
                  </a:lnTo>
                  <a:lnTo>
                    <a:pt x="1689984" y="50735"/>
                  </a:lnTo>
                  <a:lnTo>
                    <a:pt x="1691257" y="55710"/>
                  </a:lnTo>
                  <a:lnTo>
                    <a:pt x="1692267" y="98967"/>
                  </a:lnTo>
                  <a:lnTo>
                    <a:pt x="1694788" y="142431"/>
                  </a:lnTo>
                  <a:lnTo>
                    <a:pt x="1692543" y="185721"/>
                  </a:lnTo>
                  <a:lnTo>
                    <a:pt x="1692299" y="229564"/>
                  </a:lnTo>
                  <a:lnTo>
                    <a:pt x="1689763" y="273955"/>
                  </a:lnTo>
                  <a:lnTo>
                    <a:pt x="1689158" y="316120"/>
                  </a:lnTo>
                  <a:lnTo>
                    <a:pt x="1689105" y="360444"/>
                  </a:lnTo>
                  <a:lnTo>
                    <a:pt x="1689100" y="403222"/>
                  </a:lnTo>
                  <a:lnTo>
                    <a:pt x="1690041" y="443210"/>
                  </a:lnTo>
                  <a:lnTo>
                    <a:pt x="1695533" y="483179"/>
                  </a:lnTo>
                  <a:lnTo>
                    <a:pt x="1700235" y="524971"/>
                  </a:lnTo>
                  <a:lnTo>
                    <a:pt x="1707431" y="566548"/>
                  </a:lnTo>
                  <a:lnTo>
                    <a:pt x="1711576" y="612457"/>
                  </a:lnTo>
                  <a:lnTo>
                    <a:pt x="1715365" y="656586"/>
                  </a:lnTo>
                  <a:lnTo>
                    <a:pt x="1720799" y="702795"/>
                  </a:lnTo>
                  <a:lnTo>
                    <a:pt x="1721203" y="734307"/>
                  </a:lnTo>
                  <a:lnTo>
                    <a:pt x="1723363" y="740472"/>
                  </a:lnTo>
                  <a:lnTo>
                    <a:pt x="1723894" y="745008"/>
                  </a:lnTo>
                  <a:lnTo>
                    <a:pt x="1723585" y="745380"/>
                  </a:lnTo>
                  <a:lnTo>
                    <a:pt x="1722301" y="745794"/>
                  </a:lnTo>
                  <a:lnTo>
                    <a:pt x="1721817" y="746610"/>
                  </a:lnTo>
                  <a:lnTo>
                    <a:pt x="1720977" y="751563"/>
                  </a:lnTo>
                  <a:lnTo>
                    <a:pt x="1713708" y="756814"/>
                  </a:lnTo>
                  <a:lnTo>
                    <a:pt x="1710503" y="757931"/>
                  </a:lnTo>
                  <a:lnTo>
                    <a:pt x="1704731" y="759501"/>
                  </a:lnTo>
                  <a:lnTo>
                    <a:pt x="1700281" y="760889"/>
                  </a:lnTo>
                  <a:lnTo>
                    <a:pt x="1655399" y="765132"/>
                  </a:lnTo>
                  <a:lnTo>
                    <a:pt x="1610528" y="767709"/>
                  </a:lnTo>
                  <a:lnTo>
                    <a:pt x="1567866" y="773784"/>
                  </a:lnTo>
                  <a:lnTo>
                    <a:pt x="1536700" y="774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SMARTInkShape-1253">
              <a:extLst>
                <a:ext uri="{FF2B5EF4-FFF2-40B4-BE49-F238E27FC236}">
                  <a16:creationId xmlns:a16="http://schemas.microsoft.com/office/drawing/2014/main" xmlns="" id="{75CFC768-A0B5-4FE4-A37E-3C97ED9B1E0F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3136900" y="2391850"/>
              <a:ext cx="224010" cy="283233"/>
            </a:xfrm>
            <a:custGeom>
              <a:avLst/>
              <a:gdLst/>
              <a:ahLst/>
              <a:cxnLst/>
              <a:rect l="0" t="0" r="0" b="0"/>
              <a:pathLst>
                <a:path w="224010" h="283233">
                  <a:moveTo>
                    <a:pt x="0" y="59250"/>
                  </a:moveTo>
                  <a:lnTo>
                    <a:pt x="0" y="59250"/>
                  </a:lnTo>
                  <a:lnTo>
                    <a:pt x="0" y="61079"/>
                  </a:lnTo>
                  <a:lnTo>
                    <a:pt x="0" y="59258"/>
                  </a:lnTo>
                  <a:lnTo>
                    <a:pt x="8296" y="45193"/>
                  </a:lnTo>
                  <a:lnTo>
                    <a:pt x="25595" y="29221"/>
                  </a:lnTo>
                  <a:lnTo>
                    <a:pt x="61980" y="8634"/>
                  </a:lnTo>
                  <a:lnTo>
                    <a:pt x="99091" y="0"/>
                  </a:lnTo>
                  <a:lnTo>
                    <a:pt x="117175" y="823"/>
                  </a:lnTo>
                  <a:lnTo>
                    <a:pt x="144238" y="7899"/>
                  </a:lnTo>
                  <a:lnTo>
                    <a:pt x="146958" y="9141"/>
                  </a:lnTo>
                  <a:lnTo>
                    <a:pt x="167975" y="33841"/>
                  </a:lnTo>
                  <a:lnTo>
                    <a:pt x="175650" y="47110"/>
                  </a:lnTo>
                  <a:lnTo>
                    <a:pt x="179061" y="63555"/>
                  </a:lnTo>
                  <a:lnTo>
                    <a:pt x="177037" y="80124"/>
                  </a:lnTo>
                  <a:lnTo>
                    <a:pt x="171969" y="91149"/>
                  </a:lnTo>
                  <a:lnTo>
                    <a:pt x="150141" y="110699"/>
                  </a:lnTo>
                  <a:lnTo>
                    <a:pt x="138051" y="116632"/>
                  </a:lnTo>
                  <a:lnTo>
                    <a:pt x="95546" y="122585"/>
                  </a:lnTo>
                  <a:lnTo>
                    <a:pt x="92677" y="121736"/>
                  </a:lnTo>
                  <a:lnTo>
                    <a:pt x="91418" y="121016"/>
                  </a:lnTo>
                  <a:lnTo>
                    <a:pt x="90931" y="120535"/>
                  </a:lnTo>
                  <a:lnTo>
                    <a:pt x="90960" y="120215"/>
                  </a:lnTo>
                  <a:lnTo>
                    <a:pt x="99163" y="115193"/>
                  </a:lnTo>
                  <a:lnTo>
                    <a:pt x="124514" y="116938"/>
                  </a:lnTo>
                  <a:lnTo>
                    <a:pt x="160751" y="127211"/>
                  </a:lnTo>
                  <a:lnTo>
                    <a:pt x="180194" y="137403"/>
                  </a:lnTo>
                  <a:lnTo>
                    <a:pt x="207838" y="163611"/>
                  </a:lnTo>
                  <a:lnTo>
                    <a:pt x="220030" y="184914"/>
                  </a:lnTo>
                  <a:lnTo>
                    <a:pt x="223027" y="194828"/>
                  </a:lnTo>
                  <a:lnTo>
                    <a:pt x="224009" y="211958"/>
                  </a:lnTo>
                  <a:lnTo>
                    <a:pt x="219439" y="229066"/>
                  </a:lnTo>
                  <a:lnTo>
                    <a:pt x="201632" y="260480"/>
                  </a:lnTo>
                  <a:lnTo>
                    <a:pt x="187605" y="271940"/>
                  </a:lnTo>
                  <a:lnTo>
                    <a:pt x="161223" y="281428"/>
                  </a:lnTo>
                  <a:lnTo>
                    <a:pt x="151735" y="283232"/>
                  </a:lnTo>
                  <a:lnTo>
                    <a:pt x="106622" y="277771"/>
                  </a:lnTo>
                  <a:lnTo>
                    <a:pt x="61107" y="256592"/>
                  </a:lnTo>
                  <a:lnTo>
                    <a:pt x="56204" y="252673"/>
                  </a:lnTo>
                  <a:lnTo>
                    <a:pt x="53202" y="248932"/>
                  </a:lnTo>
                  <a:lnTo>
                    <a:pt x="50800" y="243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SMARTInkShape-1254">
              <a:extLst>
                <a:ext uri="{FF2B5EF4-FFF2-40B4-BE49-F238E27FC236}">
                  <a16:creationId xmlns:a16="http://schemas.microsoft.com/office/drawing/2014/main" xmlns="" id="{A6B39B3A-BAA9-4ABB-9787-48898B5FFF1B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3502025" y="2384426"/>
              <a:ext cx="177149" cy="283457"/>
            </a:xfrm>
            <a:custGeom>
              <a:avLst/>
              <a:gdLst/>
              <a:ahLst/>
              <a:cxnLst/>
              <a:rect l="0" t="0" r="0" b="0"/>
              <a:pathLst>
                <a:path w="177149" h="283457">
                  <a:moveTo>
                    <a:pt x="168275" y="12699"/>
                  </a:moveTo>
                  <a:lnTo>
                    <a:pt x="168275" y="12699"/>
                  </a:lnTo>
                  <a:lnTo>
                    <a:pt x="166589" y="11013"/>
                  </a:lnTo>
                  <a:lnTo>
                    <a:pt x="164821" y="10186"/>
                  </a:lnTo>
                  <a:lnTo>
                    <a:pt x="117881" y="3112"/>
                  </a:lnTo>
                  <a:lnTo>
                    <a:pt x="73810" y="409"/>
                  </a:lnTo>
                  <a:lnTo>
                    <a:pt x="27155" y="15"/>
                  </a:lnTo>
                  <a:lnTo>
                    <a:pt x="5876" y="0"/>
                  </a:lnTo>
                  <a:lnTo>
                    <a:pt x="4976" y="352"/>
                  </a:lnTo>
                  <a:lnTo>
                    <a:pt x="4376" y="940"/>
                  </a:lnTo>
                  <a:lnTo>
                    <a:pt x="3975" y="1685"/>
                  </a:lnTo>
                  <a:lnTo>
                    <a:pt x="3176" y="48505"/>
                  </a:lnTo>
                  <a:lnTo>
                    <a:pt x="294" y="93847"/>
                  </a:lnTo>
                  <a:lnTo>
                    <a:pt x="1" y="120040"/>
                  </a:lnTo>
                  <a:lnTo>
                    <a:pt x="0" y="118783"/>
                  </a:lnTo>
                  <a:lnTo>
                    <a:pt x="2535" y="113016"/>
                  </a:lnTo>
                  <a:lnTo>
                    <a:pt x="10834" y="103629"/>
                  </a:lnTo>
                  <a:lnTo>
                    <a:pt x="19438" y="96595"/>
                  </a:lnTo>
                  <a:lnTo>
                    <a:pt x="39431" y="88250"/>
                  </a:lnTo>
                  <a:lnTo>
                    <a:pt x="66654" y="83369"/>
                  </a:lnTo>
                  <a:lnTo>
                    <a:pt x="92829" y="85599"/>
                  </a:lnTo>
                  <a:lnTo>
                    <a:pt x="107350" y="91253"/>
                  </a:lnTo>
                  <a:lnTo>
                    <a:pt x="133493" y="109457"/>
                  </a:lnTo>
                  <a:lnTo>
                    <a:pt x="154467" y="130393"/>
                  </a:lnTo>
                  <a:lnTo>
                    <a:pt x="170372" y="161635"/>
                  </a:lnTo>
                  <a:lnTo>
                    <a:pt x="176822" y="197024"/>
                  </a:lnTo>
                  <a:lnTo>
                    <a:pt x="177148" y="202258"/>
                  </a:lnTo>
                  <a:lnTo>
                    <a:pt x="165122" y="241464"/>
                  </a:lnTo>
                  <a:lnTo>
                    <a:pt x="154445" y="256478"/>
                  </a:lnTo>
                  <a:lnTo>
                    <a:pt x="138693" y="270455"/>
                  </a:lnTo>
                  <a:lnTo>
                    <a:pt x="121214" y="280590"/>
                  </a:lnTo>
                  <a:lnTo>
                    <a:pt x="111258" y="283456"/>
                  </a:lnTo>
                  <a:lnTo>
                    <a:pt x="82524" y="279874"/>
                  </a:lnTo>
                  <a:lnTo>
                    <a:pt x="36707" y="267651"/>
                  </a:lnTo>
                  <a:lnTo>
                    <a:pt x="6350" y="2571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SMARTInkShape-1255">
            <a:extLst>
              <a:ext uri="{FF2B5EF4-FFF2-40B4-BE49-F238E27FC236}">
                <a16:creationId xmlns:a16="http://schemas.microsoft.com/office/drawing/2014/main" xmlns="" id="{4DBB879E-4EC1-4EF0-9069-2AD0D1CC057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4244975" y="2181226"/>
            <a:ext cx="965201" cy="739303"/>
          </a:xfrm>
          <a:custGeom>
            <a:avLst/>
            <a:gdLst/>
            <a:ahLst/>
            <a:cxnLst/>
            <a:rect l="0" t="0" r="0" b="0"/>
            <a:pathLst>
              <a:path w="965201" h="739303">
                <a:moveTo>
                  <a:pt x="19050" y="9524"/>
                </a:moveTo>
                <a:lnTo>
                  <a:pt x="19050" y="9524"/>
                </a:lnTo>
                <a:lnTo>
                  <a:pt x="9527" y="0"/>
                </a:lnTo>
                <a:lnTo>
                  <a:pt x="9525" y="3370"/>
                </a:lnTo>
                <a:lnTo>
                  <a:pt x="9878" y="4363"/>
                </a:lnTo>
                <a:lnTo>
                  <a:pt x="10466" y="5025"/>
                </a:lnTo>
                <a:lnTo>
                  <a:pt x="11211" y="5466"/>
                </a:lnTo>
                <a:lnTo>
                  <a:pt x="11707" y="6466"/>
                </a:lnTo>
                <a:lnTo>
                  <a:pt x="12613" y="15299"/>
                </a:lnTo>
                <a:lnTo>
                  <a:pt x="15213" y="62408"/>
                </a:lnTo>
                <a:lnTo>
                  <a:pt x="15515" y="95273"/>
                </a:lnTo>
                <a:lnTo>
                  <a:pt x="12830" y="126755"/>
                </a:lnTo>
                <a:lnTo>
                  <a:pt x="13699" y="133123"/>
                </a:lnTo>
                <a:lnTo>
                  <a:pt x="15230" y="140573"/>
                </a:lnTo>
                <a:lnTo>
                  <a:pt x="15497" y="160848"/>
                </a:lnTo>
                <a:lnTo>
                  <a:pt x="12992" y="177009"/>
                </a:lnTo>
                <a:lnTo>
                  <a:pt x="9469" y="221887"/>
                </a:lnTo>
                <a:lnTo>
                  <a:pt x="5473" y="269160"/>
                </a:lnTo>
                <a:lnTo>
                  <a:pt x="1083" y="315668"/>
                </a:lnTo>
                <a:lnTo>
                  <a:pt x="19" y="358604"/>
                </a:lnTo>
                <a:lnTo>
                  <a:pt x="0" y="403699"/>
                </a:lnTo>
                <a:lnTo>
                  <a:pt x="3044" y="450746"/>
                </a:lnTo>
                <a:lnTo>
                  <a:pt x="6406" y="495065"/>
                </a:lnTo>
                <a:lnTo>
                  <a:pt x="11168" y="540167"/>
                </a:lnTo>
                <a:lnTo>
                  <a:pt x="15741" y="586742"/>
                </a:lnTo>
                <a:lnTo>
                  <a:pt x="16811" y="614715"/>
                </a:lnTo>
                <a:lnTo>
                  <a:pt x="18608" y="624172"/>
                </a:lnTo>
                <a:lnTo>
                  <a:pt x="18610" y="635016"/>
                </a:lnTo>
                <a:lnTo>
                  <a:pt x="12708" y="682420"/>
                </a:lnTo>
                <a:lnTo>
                  <a:pt x="12700" y="687439"/>
                </a:lnTo>
                <a:lnTo>
                  <a:pt x="13641" y="689233"/>
                </a:lnTo>
                <a:lnTo>
                  <a:pt x="15434" y="691573"/>
                </a:lnTo>
                <a:lnTo>
                  <a:pt x="15788" y="694570"/>
                </a:lnTo>
                <a:lnTo>
                  <a:pt x="15836" y="696518"/>
                </a:lnTo>
                <a:lnTo>
                  <a:pt x="16202" y="697178"/>
                </a:lnTo>
                <a:lnTo>
                  <a:pt x="16799" y="697618"/>
                </a:lnTo>
                <a:lnTo>
                  <a:pt x="17549" y="697912"/>
                </a:lnTo>
                <a:lnTo>
                  <a:pt x="18049" y="698460"/>
                </a:lnTo>
                <a:lnTo>
                  <a:pt x="19793" y="701876"/>
                </a:lnTo>
                <a:lnTo>
                  <a:pt x="21744" y="704262"/>
                </a:lnTo>
                <a:lnTo>
                  <a:pt x="25198" y="715798"/>
                </a:lnTo>
                <a:lnTo>
                  <a:pt x="25266" y="717440"/>
                </a:lnTo>
                <a:lnTo>
                  <a:pt x="26281" y="720205"/>
                </a:lnTo>
                <a:lnTo>
                  <a:pt x="29807" y="724855"/>
                </a:lnTo>
                <a:lnTo>
                  <a:pt x="31827" y="726088"/>
                </a:lnTo>
                <a:lnTo>
                  <a:pt x="33901" y="726988"/>
                </a:lnTo>
                <a:lnTo>
                  <a:pt x="37052" y="729126"/>
                </a:lnTo>
                <a:lnTo>
                  <a:pt x="40220" y="729916"/>
                </a:lnTo>
                <a:lnTo>
                  <a:pt x="53103" y="730236"/>
                </a:lnTo>
                <a:lnTo>
                  <a:pt x="100465" y="717583"/>
                </a:lnTo>
                <a:lnTo>
                  <a:pt x="147795" y="710143"/>
                </a:lnTo>
                <a:lnTo>
                  <a:pt x="193286" y="707166"/>
                </a:lnTo>
                <a:lnTo>
                  <a:pt x="239263" y="705154"/>
                </a:lnTo>
                <a:lnTo>
                  <a:pt x="281279" y="703204"/>
                </a:lnTo>
                <a:lnTo>
                  <a:pt x="326267" y="699363"/>
                </a:lnTo>
                <a:lnTo>
                  <a:pt x="371415" y="698613"/>
                </a:lnTo>
                <a:lnTo>
                  <a:pt x="416156" y="698514"/>
                </a:lnTo>
                <a:lnTo>
                  <a:pt x="462561" y="699442"/>
                </a:lnTo>
                <a:lnTo>
                  <a:pt x="501494" y="701233"/>
                </a:lnTo>
                <a:lnTo>
                  <a:pt x="536372" y="701543"/>
                </a:lnTo>
                <a:lnTo>
                  <a:pt x="574615" y="703321"/>
                </a:lnTo>
                <a:lnTo>
                  <a:pt x="610894" y="707082"/>
                </a:lnTo>
                <a:lnTo>
                  <a:pt x="657961" y="710587"/>
                </a:lnTo>
                <a:lnTo>
                  <a:pt x="700932" y="715795"/>
                </a:lnTo>
                <a:lnTo>
                  <a:pt x="739733" y="721527"/>
                </a:lnTo>
                <a:lnTo>
                  <a:pt x="782923" y="729349"/>
                </a:lnTo>
                <a:lnTo>
                  <a:pt x="829719" y="733828"/>
                </a:lnTo>
                <a:lnTo>
                  <a:pt x="873223" y="738416"/>
                </a:lnTo>
                <a:lnTo>
                  <a:pt x="916125" y="739302"/>
                </a:lnTo>
                <a:lnTo>
                  <a:pt x="945010" y="737025"/>
                </a:lnTo>
                <a:lnTo>
                  <a:pt x="965200" y="723899"/>
                </a:lnTo>
              </a:path>
            </a:pathLst>
          </a:cu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0" name="SMARTInkShape-Group698">
            <a:extLst>
              <a:ext uri="{FF2B5EF4-FFF2-40B4-BE49-F238E27FC236}">
                <a16:creationId xmlns:a16="http://schemas.microsoft.com/office/drawing/2014/main" xmlns="" id="{D3FA857F-C032-40BB-84DB-A799268705AB}"/>
              </a:ext>
            </a:extLst>
          </p:cNvPr>
          <p:cNvGrpSpPr/>
          <p:nvPr/>
        </p:nvGrpSpPr>
        <p:grpSpPr>
          <a:xfrm>
            <a:off x="4210050" y="2168525"/>
            <a:ext cx="1317626" cy="752292"/>
            <a:chOff x="4210050" y="2168525"/>
            <a:chExt cx="1317626" cy="752292"/>
          </a:xfrm>
        </p:grpSpPr>
        <p:sp>
          <p:nvSpPr>
            <p:cNvPr id="17" name="SMARTInkShape-1256">
              <a:extLst>
                <a:ext uri="{FF2B5EF4-FFF2-40B4-BE49-F238E27FC236}">
                  <a16:creationId xmlns:a16="http://schemas.microsoft.com/office/drawing/2014/main" xmlns="" id="{C7E52987-ECC2-4C7B-95AE-5FD81F0AA15C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4210050" y="2168525"/>
              <a:ext cx="1317626" cy="752292"/>
            </a:xfrm>
            <a:custGeom>
              <a:avLst/>
              <a:gdLst/>
              <a:ahLst/>
              <a:cxnLst/>
              <a:rect l="0" t="0" r="0" b="0"/>
              <a:pathLst>
                <a:path w="1317626" h="752292">
                  <a:moveTo>
                    <a:pt x="0" y="6350"/>
                  </a:moveTo>
                  <a:lnTo>
                    <a:pt x="0" y="6350"/>
                  </a:lnTo>
                  <a:lnTo>
                    <a:pt x="46820" y="5997"/>
                  </a:lnTo>
                  <a:lnTo>
                    <a:pt x="89114" y="1372"/>
                  </a:lnTo>
                  <a:lnTo>
                    <a:pt x="136613" y="3084"/>
                  </a:lnTo>
                  <a:lnTo>
                    <a:pt x="180183" y="192"/>
                  </a:lnTo>
                  <a:lnTo>
                    <a:pt x="225459" y="7"/>
                  </a:lnTo>
                  <a:lnTo>
                    <a:pt x="268800" y="1"/>
                  </a:lnTo>
                  <a:lnTo>
                    <a:pt x="314107" y="0"/>
                  </a:lnTo>
                  <a:lnTo>
                    <a:pt x="359302" y="0"/>
                  </a:lnTo>
                  <a:lnTo>
                    <a:pt x="406431" y="941"/>
                  </a:lnTo>
                  <a:lnTo>
                    <a:pt x="453968" y="4730"/>
                  </a:lnTo>
                  <a:lnTo>
                    <a:pt x="496702" y="6208"/>
                  </a:lnTo>
                  <a:lnTo>
                    <a:pt x="538105" y="9071"/>
                  </a:lnTo>
                  <a:lnTo>
                    <a:pt x="581077" y="9485"/>
                  </a:lnTo>
                  <a:lnTo>
                    <a:pt x="624122" y="11207"/>
                  </a:lnTo>
                  <a:lnTo>
                    <a:pt x="667131" y="12613"/>
                  </a:lnTo>
                  <a:lnTo>
                    <a:pt x="707584" y="12692"/>
                  </a:lnTo>
                  <a:lnTo>
                    <a:pt x="753754" y="11759"/>
                  </a:lnTo>
                  <a:lnTo>
                    <a:pt x="798048" y="9656"/>
                  </a:lnTo>
                  <a:lnTo>
                    <a:pt x="844343" y="6646"/>
                  </a:lnTo>
                  <a:lnTo>
                    <a:pt x="891697" y="6361"/>
                  </a:lnTo>
                  <a:lnTo>
                    <a:pt x="927278" y="7291"/>
                  </a:lnTo>
                  <a:lnTo>
                    <a:pt x="959673" y="9438"/>
                  </a:lnTo>
                  <a:lnTo>
                    <a:pt x="1004319" y="9524"/>
                  </a:lnTo>
                  <a:lnTo>
                    <a:pt x="1047446" y="9525"/>
                  </a:lnTo>
                  <a:lnTo>
                    <a:pt x="1091217" y="9525"/>
                  </a:lnTo>
                  <a:lnTo>
                    <a:pt x="1136170" y="9525"/>
                  </a:lnTo>
                  <a:lnTo>
                    <a:pt x="1156334" y="10466"/>
                  </a:lnTo>
                  <a:lnTo>
                    <a:pt x="1199012" y="16756"/>
                  </a:lnTo>
                  <a:lnTo>
                    <a:pt x="1209666" y="22221"/>
                  </a:lnTo>
                  <a:lnTo>
                    <a:pt x="1211358" y="23909"/>
                  </a:lnTo>
                  <a:lnTo>
                    <a:pt x="1211502" y="24406"/>
                  </a:lnTo>
                  <a:lnTo>
                    <a:pt x="1211246" y="24737"/>
                  </a:lnTo>
                  <a:lnTo>
                    <a:pt x="1209985" y="25269"/>
                  </a:lnTo>
                  <a:lnTo>
                    <a:pt x="1206541" y="28535"/>
                  </a:lnTo>
                  <a:lnTo>
                    <a:pt x="1203457" y="28574"/>
                  </a:lnTo>
                  <a:lnTo>
                    <a:pt x="1205050" y="28575"/>
                  </a:lnTo>
                  <a:lnTo>
                    <a:pt x="1205533" y="28222"/>
                  </a:lnTo>
                  <a:lnTo>
                    <a:pt x="1206071" y="26889"/>
                  </a:lnTo>
                  <a:lnTo>
                    <a:pt x="1206214" y="26746"/>
                  </a:lnTo>
                  <a:lnTo>
                    <a:pt x="1206309" y="27003"/>
                  </a:lnTo>
                  <a:lnTo>
                    <a:pt x="1206500" y="28575"/>
                  </a:lnTo>
                  <a:lnTo>
                    <a:pt x="1203766" y="28575"/>
                  </a:lnTo>
                  <a:lnTo>
                    <a:pt x="1217099" y="28575"/>
                  </a:lnTo>
                  <a:lnTo>
                    <a:pt x="1219207" y="27634"/>
                  </a:lnTo>
                  <a:lnTo>
                    <a:pt x="1220263" y="26889"/>
                  </a:lnTo>
                  <a:lnTo>
                    <a:pt x="1225121" y="25841"/>
                  </a:lnTo>
                  <a:lnTo>
                    <a:pt x="1244027" y="25403"/>
                  </a:lnTo>
                  <a:lnTo>
                    <a:pt x="1253934" y="27230"/>
                  </a:lnTo>
                  <a:lnTo>
                    <a:pt x="1257333" y="26449"/>
                  </a:lnTo>
                  <a:lnTo>
                    <a:pt x="1266969" y="23025"/>
                  </a:lnTo>
                  <a:lnTo>
                    <a:pt x="1289035" y="22225"/>
                  </a:lnTo>
                  <a:lnTo>
                    <a:pt x="1289050" y="28003"/>
                  </a:lnTo>
                  <a:lnTo>
                    <a:pt x="1291232" y="31350"/>
                  </a:lnTo>
                  <a:lnTo>
                    <a:pt x="1292284" y="36139"/>
                  </a:lnTo>
                  <a:lnTo>
                    <a:pt x="1297699" y="49423"/>
                  </a:lnTo>
                  <a:lnTo>
                    <a:pt x="1310224" y="94601"/>
                  </a:lnTo>
                  <a:lnTo>
                    <a:pt x="1314172" y="127934"/>
                  </a:lnTo>
                  <a:lnTo>
                    <a:pt x="1317422" y="170917"/>
                  </a:lnTo>
                  <a:lnTo>
                    <a:pt x="1317620" y="217498"/>
                  </a:lnTo>
                  <a:lnTo>
                    <a:pt x="1317625" y="257346"/>
                  </a:lnTo>
                  <a:lnTo>
                    <a:pt x="1317625" y="302783"/>
                  </a:lnTo>
                  <a:lnTo>
                    <a:pt x="1317272" y="346871"/>
                  </a:lnTo>
                  <a:lnTo>
                    <a:pt x="1317315" y="393400"/>
                  </a:lnTo>
                  <a:lnTo>
                    <a:pt x="1315100" y="436183"/>
                  </a:lnTo>
                  <a:lnTo>
                    <a:pt x="1314488" y="478603"/>
                  </a:lnTo>
                  <a:lnTo>
                    <a:pt x="1311219" y="523640"/>
                  </a:lnTo>
                  <a:lnTo>
                    <a:pt x="1304860" y="570298"/>
                  </a:lnTo>
                  <a:lnTo>
                    <a:pt x="1293094" y="612890"/>
                  </a:lnTo>
                  <a:lnTo>
                    <a:pt x="1284057" y="658285"/>
                  </a:lnTo>
                  <a:lnTo>
                    <a:pt x="1280183" y="697321"/>
                  </a:lnTo>
                  <a:lnTo>
                    <a:pt x="1282974" y="713121"/>
                  </a:lnTo>
                  <a:lnTo>
                    <a:pt x="1285423" y="716897"/>
                  </a:lnTo>
                  <a:lnTo>
                    <a:pt x="1285221" y="717115"/>
                  </a:lnTo>
                  <a:lnTo>
                    <a:pt x="1282819" y="717533"/>
                  </a:lnTo>
                  <a:lnTo>
                    <a:pt x="1282700" y="723459"/>
                  </a:lnTo>
                  <a:lnTo>
                    <a:pt x="1279966" y="726595"/>
                  </a:lnTo>
                  <a:lnTo>
                    <a:pt x="1279260" y="731344"/>
                  </a:lnTo>
                  <a:lnTo>
                    <a:pt x="1278642" y="732038"/>
                  </a:lnTo>
                  <a:lnTo>
                    <a:pt x="1277878" y="732500"/>
                  </a:lnTo>
                  <a:lnTo>
                    <a:pt x="1277722" y="733161"/>
                  </a:lnTo>
                  <a:lnTo>
                    <a:pt x="1277970" y="733955"/>
                  </a:lnTo>
                  <a:lnTo>
                    <a:pt x="1279525" y="736600"/>
                  </a:lnTo>
                  <a:lnTo>
                    <a:pt x="1269648" y="739579"/>
                  </a:lnTo>
                  <a:lnTo>
                    <a:pt x="1224253" y="742911"/>
                  </a:lnTo>
                  <a:lnTo>
                    <a:pt x="1180103" y="748820"/>
                  </a:lnTo>
                  <a:lnTo>
                    <a:pt x="1133829" y="749607"/>
                  </a:lnTo>
                  <a:lnTo>
                    <a:pt x="1092163" y="752291"/>
                  </a:lnTo>
                  <a:lnTo>
                    <a:pt x="1044927" y="749957"/>
                  </a:lnTo>
                  <a:lnTo>
                    <a:pt x="1000505" y="746092"/>
                  </a:lnTo>
                  <a:lnTo>
                    <a:pt x="954923" y="742224"/>
                  </a:lnTo>
                  <a:lnTo>
                    <a:pt x="909362" y="740450"/>
                  </a:lnTo>
                  <a:lnTo>
                    <a:pt x="865527" y="742773"/>
                  </a:lnTo>
                  <a:lnTo>
                    <a:pt x="847725" y="73977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SMARTInkShape-1257">
              <a:extLst>
                <a:ext uri="{FF2B5EF4-FFF2-40B4-BE49-F238E27FC236}">
                  <a16:creationId xmlns:a16="http://schemas.microsoft.com/office/drawing/2014/main" xmlns="" id="{58F6284A-A4CA-4225-973D-E27CBB7896FC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4625844" y="2385849"/>
              <a:ext cx="196982" cy="246314"/>
            </a:xfrm>
            <a:custGeom>
              <a:avLst/>
              <a:gdLst/>
              <a:ahLst/>
              <a:cxnLst/>
              <a:rect l="0" t="0" r="0" b="0"/>
              <a:pathLst>
                <a:path w="196982" h="246314">
                  <a:moveTo>
                    <a:pt x="136656" y="68426"/>
                  </a:moveTo>
                  <a:lnTo>
                    <a:pt x="136656" y="68426"/>
                  </a:lnTo>
                  <a:lnTo>
                    <a:pt x="136656" y="95335"/>
                  </a:lnTo>
                  <a:lnTo>
                    <a:pt x="121486" y="99878"/>
                  </a:lnTo>
                  <a:lnTo>
                    <a:pt x="110276" y="99926"/>
                  </a:lnTo>
                  <a:lnTo>
                    <a:pt x="101295" y="97596"/>
                  </a:lnTo>
                  <a:lnTo>
                    <a:pt x="94952" y="94208"/>
                  </a:lnTo>
                  <a:lnTo>
                    <a:pt x="89781" y="86587"/>
                  </a:lnTo>
                  <a:lnTo>
                    <a:pt x="84084" y="71190"/>
                  </a:lnTo>
                  <a:lnTo>
                    <a:pt x="83663" y="49386"/>
                  </a:lnTo>
                  <a:lnTo>
                    <a:pt x="89870" y="25371"/>
                  </a:lnTo>
                  <a:lnTo>
                    <a:pt x="109040" y="4000"/>
                  </a:lnTo>
                  <a:lnTo>
                    <a:pt x="116739" y="987"/>
                  </a:lnTo>
                  <a:lnTo>
                    <a:pt x="124982" y="0"/>
                  </a:lnTo>
                  <a:lnTo>
                    <a:pt x="130997" y="738"/>
                  </a:lnTo>
                  <a:lnTo>
                    <a:pt x="137904" y="6945"/>
                  </a:lnTo>
                  <a:lnTo>
                    <a:pt x="145324" y="18171"/>
                  </a:lnTo>
                  <a:lnTo>
                    <a:pt x="155889" y="49418"/>
                  </a:lnTo>
                  <a:lnTo>
                    <a:pt x="156846" y="64212"/>
                  </a:lnTo>
                  <a:lnTo>
                    <a:pt x="150770" y="102558"/>
                  </a:lnTo>
                  <a:lnTo>
                    <a:pt x="132742" y="139570"/>
                  </a:lnTo>
                  <a:lnTo>
                    <a:pt x="110888" y="167917"/>
                  </a:lnTo>
                  <a:lnTo>
                    <a:pt x="82321" y="191704"/>
                  </a:lnTo>
                  <a:lnTo>
                    <a:pt x="57249" y="202295"/>
                  </a:lnTo>
                  <a:lnTo>
                    <a:pt x="32616" y="204713"/>
                  </a:lnTo>
                  <a:lnTo>
                    <a:pt x="17557" y="203195"/>
                  </a:lnTo>
                  <a:lnTo>
                    <a:pt x="10345" y="198644"/>
                  </a:lnTo>
                  <a:lnTo>
                    <a:pt x="463" y="189280"/>
                  </a:lnTo>
                  <a:lnTo>
                    <a:pt x="0" y="187448"/>
                  </a:lnTo>
                  <a:lnTo>
                    <a:pt x="396" y="185521"/>
                  </a:lnTo>
                  <a:lnTo>
                    <a:pt x="1366" y="183531"/>
                  </a:lnTo>
                  <a:lnTo>
                    <a:pt x="2718" y="182205"/>
                  </a:lnTo>
                  <a:lnTo>
                    <a:pt x="6102" y="180730"/>
                  </a:lnTo>
                  <a:lnTo>
                    <a:pt x="15345" y="179900"/>
                  </a:lnTo>
                  <a:lnTo>
                    <a:pt x="30392" y="186397"/>
                  </a:lnTo>
                  <a:lnTo>
                    <a:pt x="76867" y="220694"/>
                  </a:lnTo>
                  <a:lnTo>
                    <a:pt x="94507" y="231318"/>
                  </a:lnTo>
                  <a:lnTo>
                    <a:pt x="138309" y="244668"/>
                  </a:lnTo>
                  <a:lnTo>
                    <a:pt x="158979" y="246313"/>
                  </a:lnTo>
                  <a:lnTo>
                    <a:pt x="174589" y="244566"/>
                  </a:lnTo>
                  <a:lnTo>
                    <a:pt x="181855" y="240902"/>
                  </a:lnTo>
                  <a:lnTo>
                    <a:pt x="188971" y="233830"/>
                  </a:lnTo>
                  <a:lnTo>
                    <a:pt x="196981" y="21765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SMARTInkShape-1258">
              <a:extLst>
                <a:ext uri="{FF2B5EF4-FFF2-40B4-BE49-F238E27FC236}">
                  <a16:creationId xmlns:a16="http://schemas.microsoft.com/office/drawing/2014/main" xmlns="" id="{F0E5B574-AE9A-4051-B79D-8E2BD77C839B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4857750" y="2392692"/>
              <a:ext cx="167462" cy="252773"/>
            </a:xfrm>
            <a:custGeom>
              <a:avLst/>
              <a:gdLst/>
              <a:ahLst/>
              <a:cxnLst/>
              <a:rect l="0" t="0" r="0" b="0"/>
              <a:pathLst>
                <a:path w="167462" h="252773">
                  <a:moveTo>
                    <a:pt x="66675" y="20308"/>
                  </a:moveTo>
                  <a:lnTo>
                    <a:pt x="66675" y="20308"/>
                  </a:lnTo>
                  <a:lnTo>
                    <a:pt x="68504" y="20308"/>
                  </a:lnTo>
                  <a:lnTo>
                    <a:pt x="67723" y="20308"/>
                  </a:lnTo>
                  <a:lnTo>
                    <a:pt x="66200" y="18427"/>
                  </a:lnTo>
                  <a:lnTo>
                    <a:pt x="59343" y="9956"/>
                  </a:lnTo>
                  <a:lnTo>
                    <a:pt x="54289" y="4756"/>
                  </a:lnTo>
                  <a:lnTo>
                    <a:pt x="20562" y="11614"/>
                  </a:lnTo>
                  <a:lnTo>
                    <a:pt x="9973" y="18320"/>
                  </a:lnTo>
                  <a:lnTo>
                    <a:pt x="3504" y="25324"/>
                  </a:lnTo>
                  <a:lnTo>
                    <a:pt x="1557" y="30651"/>
                  </a:lnTo>
                  <a:lnTo>
                    <a:pt x="308" y="39324"/>
                  </a:lnTo>
                  <a:lnTo>
                    <a:pt x="1777" y="44953"/>
                  </a:lnTo>
                  <a:lnTo>
                    <a:pt x="22547" y="84926"/>
                  </a:lnTo>
                  <a:lnTo>
                    <a:pt x="30826" y="94174"/>
                  </a:lnTo>
                  <a:lnTo>
                    <a:pt x="71582" y="118014"/>
                  </a:lnTo>
                  <a:lnTo>
                    <a:pt x="111636" y="138042"/>
                  </a:lnTo>
                  <a:lnTo>
                    <a:pt x="139889" y="157381"/>
                  </a:lnTo>
                  <a:lnTo>
                    <a:pt x="160863" y="179713"/>
                  </a:lnTo>
                  <a:lnTo>
                    <a:pt x="165530" y="192148"/>
                  </a:lnTo>
                  <a:lnTo>
                    <a:pt x="167461" y="203633"/>
                  </a:lnTo>
                  <a:lnTo>
                    <a:pt x="164663" y="215424"/>
                  </a:lnTo>
                  <a:lnTo>
                    <a:pt x="151642" y="235007"/>
                  </a:lnTo>
                  <a:lnTo>
                    <a:pt x="132340" y="250043"/>
                  </a:lnTo>
                  <a:lnTo>
                    <a:pt x="129501" y="251781"/>
                  </a:lnTo>
                  <a:lnTo>
                    <a:pt x="120703" y="252772"/>
                  </a:lnTo>
                  <a:lnTo>
                    <a:pt x="104550" y="250533"/>
                  </a:lnTo>
                  <a:lnTo>
                    <a:pt x="92736" y="242330"/>
                  </a:lnTo>
                  <a:lnTo>
                    <a:pt x="81662" y="230342"/>
                  </a:lnTo>
                  <a:lnTo>
                    <a:pt x="76133" y="218791"/>
                  </a:lnTo>
                  <a:lnTo>
                    <a:pt x="73946" y="208117"/>
                  </a:lnTo>
                  <a:lnTo>
                    <a:pt x="77525" y="184206"/>
                  </a:lnTo>
                  <a:lnTo>
                    <a:pt x="95997" y="136744"/>
                  </a:lnTo>
                  <a:lnTo>
                    <a:pt x="105635" y="94794"/>
                  </a:lnTo>
                  <a:lnTo>
                    <a:pt x="110041" y="60617"/>
                  </a:lnTo>
                  <a:lnTo>
                    <a:pt x="109118" y="42835"/>
                  </a:lnTo>
                  <a:lnTo>
                    <a:pt x="101554" y="25807"/>
                  </a:lnTo>
                  <a:lnTo>
                    <a:pt x="90376" y="12412"/>
                  </a:lnTo>
                  <a:lnTo>
                    <a:pt x="81324" y="7038"/>
                  </a:lnTo>
                  <a:lnTo>
                    <a:pt x="59456" y="714"/>
                  </a:lnTo>
                  <a:lnTo>
                    <a:pt x="16044" y="0"/>
                  </a:lnTo>
                  <a:lnTo>
                    <a:pt x="0" y="125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2" name="SMARTInkShape-Group699">
            <a:extLst>
              <a:ext uri="{FF2B5EF4-FFF2-40B4-BE49-F238E27FC236}">
                <a16:creationId xmlns:a16="http://schemas.microsoft.com/office/drawing/2014/main" xmlns="" id="{1923D2F1-7907-4E52-A1B2-D71101410F8B}"/>
              </a:ext>
            </a:extLst>
          </p:cNvPr>
          <p:cNvGrpSpPr/>
          <p:nvPr/>
        </p:nvGrpSpPr>
        <p:grpSpPr>
          <a:xfrm>
            <a:off x="2084773" y="3382240"/>
            <a:ext cx="2636453" cy="359748"/>
            <a:chOff x="2084773" y="3382240"/>
            <a:chExt cx="2636453" cy="359748"/>
          </a:xfrm>
        </p:grpSpPr>
        <p:sp>
          <p:nvSpPr>
            <p:cNvPr id="21" name="SMARTInkShape-1259">
              <a:extLst>
                <a:ext uri="{FF2B5EF4-FFF2-40B4-BE49-F238E27FC236}">
                  <a16:creationId xmlns:a16="http://schemas.microsoft.com/office/drawing/2014/main" xmlns="" id="{A2FA7FFF-8F8D-43A5-99D1-CC57A6B5C9B9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2718280" y="3606800"/>
              <a:ext cx="132871" cy="25401"/>
            </a:xfrm>
            <a:custGeom>
              <a:avLst/>
              <a:gdLst/>
              <a:ahLst/>
              <a:cxnLst/>
              <a:rect l="0" t="0" r="0" b="0"/>
              <a:pathLst>
                <a:path w="132871" h="25401">
                  <a:moveTo>
                    <a:pt x="5870" y="0"/>
                  </a:moveTo>
                  <a:lnTo>
                    <a:pt x="5870" y="0"/>
                  </a:lnTo>
                  <a:lnTo>
                    <a:pt x="3136" y="0"/>
                  </a:lnTo>
                  <a:lnTo>
                    <a:pt x="0" y="2734"/>
                  </a:lnTo>
                  <a:lnTo>
                    <a:pt x="5621" y="6208"/>
                  </a:lnTo>
                  <a:lnTo>
                    <a:pt x="51533" y="13240"/>
                  </a:lnTo>
                  <a:lnTo>
                    <a:pt x="91312" y="18739"/>
                  </a:lnTo>
                  <a:lnTo>
                    <a:pt x="13287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SMARTInkShape-1260">
              <a:extLst>
                <a:ext uri="{FF2B5EF4-FFF2-40B4-BE49-F238E27FC236}">
                  <a16:creationId xmlns:a16="http://schemas.microsoft.com/office/drawing/2014/main" xmlns="" id="{BDBA75E5-0BF4-440F-BE24-8C705F3F6685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355975" y="3451272"/>
              <a:ext cx="158751" cy="12654"/>
            </a:xfrm>
            <a:custGeom>
              <a:avLst/>
              <a:gdLst/>
              <a:ahLst/>
              <a:cxnLst/>
              <a:rect l="0" t="0" r="0" b="0"/>
              <a:pathLst>
                <a:path w="158751" h="12654">
                  <a:moveTo>
                    <a:pt x="0" y="3128"/>
                  </a:moveTo>
                  <a:lnTo>
                    <a:pt x="0" y="3128"/>
                  </a:lnTo>
                  <a:lnTo>
                    <a:pt x="1686" y="3128"/>
                  </a:lnTo>
                  <a:lnTo>
                    <a:pt x="2182" y="3481"/>
                  </a:lnTo>
                  <a:lnTo>
                    <a:pt x="2513" y="4069"/>
                  </a:lnTo>
                  <a:lnTo>
                    <a:pt x="2734" y="4814"/>
                  </a:lnTo>
                  <a:lnTo>
                    <a:pt x="2881" y="4957"/>
                  </a:lnTo>
                  <a:lnTo>
                    <a:pt x="2979" y="4700"/>
                  </a:lnTo>
                  <a:lnTo>
                    <a:pt x="3044" y="4176"/>
                  </a:lnTo>
                  <a:lnTo>
                    <a:pt x="6507" y="1753"/>
                  </a:lnTo>
                  <a:lnTo>
                    <a:pt x="24668" y="0"/>
                  </a:lnTo>
                  <a:lnTo>
                    <a:pt x="68295" y="6062"/>
                  </a:lnTo>
                  <a:lnTo>
                    <a:pt x="114871" y="9969"/>
                  </a:lnTo>
                  <a:lnTo>
                    <a:pt x="158750" y="126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SMARTInkShape-1261">
              <a:extLst>
                <a:ext uri="{FF2B5EF4-FFF2-40B4-BE49-F238E27FC236}">
                  <a16:creationId xmlns:a16="http://schemas.microsoft.com/office/drawing/2014/main" xmlns="" id="{EE68BA07-273F-46F1-A88E-641CE57C6F95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013075" y="3430882"/>
              <a:ext cx="225604" cy="295102"/>
            </a:xfrm>
            <a:custGeom>
              <a:avLst/>
              <a:gdLst/>
              <a:ahLst/>
              <a:cxnLst/>
              <a:rect l="0" t="0" r="0" b="0"/>
              <a:pathLst>
                <a:path w="225604" h="295102">
                  <a:moveTo>
                    <a:pt x="0" y="33043"/>
                  </a:moveTo>
                  <a:lnTo>
                    <a:pt x="0" y="33043"/>
                  </a:lnTo>
                  <a:lnTo>
                    <a:pt x="1686" y="33043"/>
                  </a:lnTo>
                  <a:lnTo>
                    <a:pt x="2182" y="33396"/>
                  </a:lnTo>
                  <a:lnTo>
                    <a:pt x="2513" y="33984"/>
                  </a:lnTo>
                  <a:lnTo>
                    <a:pt x="3044" y="35777"/>
                  </a:lnTo>
                  <a:lnTo>
                    <a:pt x="3172" y="33162"/>
                  </a:lnTo>
                  <a:lnTo>
                    <a:pt x="42529" y="8708"/>
                  </a:lnTo>
                  <a:lnTo>
                    <a:pt x="82998" y="0"/>
                  </a:lnTo>
                  <a:lnTo>
                    <a:pt x="112272" y="175"/>
                  </a:lnTo>
                  <a:lnTo>
                    <a:pt x="141177" y="9389"/>
                  </a:lnTo>
                  <a:lnTo>
                    <a:pt x="154585" y="17474"/>
                  </a:lnTo>
                  <a:lnTo>
                    <a:pt x="159148" y="21605"/>
                  </a:lnTo>
                  <a:lnTo>
                    <a:pt x="168942" y="42589"/>
                  </a:lnTo>
                  <a:lnTo>
                    <a:pt x="171256" y="65544"/>
                  </a:lnTo>
                  <a:lnTo>
                    <a:pt x="168022" y="81243"/>
                  </a:lnTo>
                  <a:lnTo>
                    <a:pt x="153551" y="103461"/>
                  </a:lnTo>
                  <a:lnTo>
                    <a:pt x="147973" y="109143"/>
                  </a:lnTo>
                  <a:lnTo>
                    <a:pt x="130499" y="121689"/>
                  </a:lnTo>
                  <a:lnTo>
                    <a:pt x="130744" y="121774"/>
                  </a:lnTo>
                  <a:lnTo>
                    <a:pt x="151351" y="124826"/>
                  </a:lnTo>
                  <a:lnTo>
                    <a:pt x="170824" y="133825"/>
                  </a:lnTo>
                  <a:lnTo>
                    <a:pt x="194227" y="161660"/>
                  </a:lnTo>
                  <a:lnTo>
                    <a:pt x="220337" y="205686"/>
                  </a:lnTo>
                  <a:lnTo>
                    <a:pt x="225603" y="228953"/>
                  </a:lnTo>
                  <a:lnTo>
                    <a:pt x="222656" y="255955"/>
                  </a:lnTo>
                  <a:lnTo>
                    <a:pt x="216903" y="268052"/>
                  </a:lnTo>
                  <a:lnTo>
                    <a:pt x="213394" y="272266"/>
                  </a:lnTo>
                  <a:lnTo>
                    <a:pt x="191600" y="284938"/>
                  </a:lnTo>
                  <a:lnTo>
                    <a:pt x="169542" y="292573"/>
                  </a:lnTo>
                  <a:lnTo>
                    <a:pt x="125699" y="295101"/>
                  </a:lnTo>
                  <a:lnTo>
                    <a:pt x="102155" y="291077"/>
                  </a:lnTo>
                  <a:lnTo>
                    <a:pt x="75476" y="281930"/>
                  </a:lnTo>
                  <a:lnTo>
                    <a:pt x="70822" y="278185"/>
                  </a:lnTo>
                  <a:lnTo>
                    <a:pt x="69792" y="275846"/>
                  </a:lnTo>
                  <a:lnTo>
                    <a:pt x="69850" y="2648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SMARTInkShape-1262">
              <a:extLst>
                <a:ext uri="{FF2B5EF4-FFF2-40B4-BE49-F238E27FC236}">
                  <a16:creationId xmlns:a16="http://schemas.microsoft.com/office/drawing/2014/main" xmlns="" id="{257317CC-F6B2-4AAA-AA9F-AF949F615054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369193" y="3427171"/>
              <a:ext cx="156071" cy="282068"/>
            </a:xfrm>
            <a:custGeom>
              <a:avLst/>
              <a:gdLst/>
              <a:ahLst/>
              <a:cxnLst/>
              <a:rect l="0" t="0" r="0" b="0"/>
              <a:pathLst>
                <a:path w="156071" h="282068">
                  <a:moveTo>
                    <a:pt x="18532" y="1829"/>
                  </a:moveTo>
                  <a:lnTo>
                    <a:pt x="18532" y="1829"/>
                  </a:lnTo>
                  <a:lnTo>
                    <a:pt x="16846" y="143"/>
                  </a:lnTo>
                  <a:lnTo>
                    <a:pt x="15997" y="0"/>
                  </a:lnTo>
                  <a:lnTo>
                    <a:pt x="15078" y="257"/>
                  </a:lnTo>
                  <a:lnTo>
                    <a:pt x="14113" y="781"/>
                  </a:lnTo>
                  <a:lnTo>
                    <a:pt x="13469" y="1483"/>
                  </a:lnTo>
                  <a:lnTo>
                    <a:pt x="7140" y="16756"/>
                  </a:lnTo>
                  <a:lnTo>
                    <a:pt x="734" y="58196"/>
                  </a:lnTo>
                  <a:lnTo>
                    <a:pt x="0" y="84498"/>
                  </a:lnTo>
                  <a:lnTo>
                    <a:pt x="2533" y="97936"/>
                  </a:lnTo>
                  <a:lnTo>
                    <a:pt x="2927" y="98708"/>
                  </a:lnTo>
                  <a:lnTo>
                    <a:pt x="3543" y="99223"/>
                  </a:lnTo>
                  <a:lnTo>
                    <a:pt x="5792" y="100236"/>
                  </a:lnTo>
                  <a:lnTo>
                    <a:pt x="11793" y="96798"/>
                  </a:lnTo>
                  <a:lnTo>
                    <a:pt x="18024" y="92790"/>
                  </a:lnTo>
                  <a:lnTo>
                    <a:pt x="48310" y="88176"/>
                  </a:lnTo>
                  <a:lnTo>
                    <a:pt x="64279" y="91109"/>
                  </a:lnTo>
                  <a:lnTo>
                    <a:pt x="86456" y="101662"/>
                  </a:lnTo>
                  <a:lnTo>
                    <a:pt x="112065" y="121689"/>
                  </a:lnTo>
                  <a:lnTo>
                    <a:pt x="142568" y="164604"/>
                  </a:lnTo>
                  <a:lnTo>
                    <a:pt x="152577" y="192222"/>
                  </a:lnTo>
                  <a:lnTo>
                    <a:pt x="156070" y="217329"/>
                  </a:lnTo>
                  <a:lnTo>
                    <a:pt x="153571" y="236269"/>
                  </a:lnTo>
                  <a:lnTo>
                    <a:pt x="142270" y="253443"/>
                  </a:lnTo>
                  <a:lnTo>
                    <a:pt x="127863" y="268776"/>
                  </a:lnTo>
                  <a:lnTo>
                    <a:pt x="111291" y="279147"/>
                  </a:lnTo>
                  <a:lnTo>
                    <a:pt x="102797" y="282067"/>
                  </a:lnTo>
                  <a:lnTo>
                    <a:pt x="79993" y="281408"/>
                  </a:lnTo>
                  <a:lnTo>
                    <a:pt x="67434" y="278499"/>
                  </a:lnTo>
                  <a:lnTo>
                    <a:pt x="21444" y="255158"/>
                  </a:lnTo>
                  <a:lnTo>
                    <a:pt x="12182" y="2494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SMARTInkShape-1263">
              <a:extLst>
                <a:ext uri="{FF2B5EF4-FFF2-40B4-BE49-F238E27FC236}">
                  <a16:creationId xmlns:a16="http://schemas.microsoft.com/office/drawing/2014/main" xmlns="" id="{346CDC81-0BEF-4A74-ABF5-F91F03B038EE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673490" y="3616325"/>
              <a:ext cx="136511" cy="25401"/>
            </a:xfrm>
            <a:custGeom>
              <a:avLst/>
              <a:gdLst/>
              <a:ahLst/>
              <a:cxnLst/>
              <a:rect l="0" t="0" r="0" b="0"/>
              <a:pathLst>
                <a:path w="136511" h="25401">
                  <a:moveTo>
                    <a:pt x="6335" y="0"/>
                  </a:moveTo>
                  <a:lnTo>
                    <a:pt x="6335" y="0"/>
                  </a:lnTo>
                  <a:lnTo>
                    <a:pt x="4649" y="0"/>
                  </a:lnTo>
                  <a:lnTo>
                    <a:pt x="2881" y="941"/>
                  </a:lnTo>
                  <a:lnTo>
                    <a:pt x="0" y="3163"/>
                  </a:lnTo>
                  <a:lnTo>
                    <a:pt x="3360" y="4857"/>
                  </a:lnTo>
                  <a:lnTo>
                    <a:pt x="45197" y="9607"/>
                  </a:lnTo>
                  <a:lnTo>
                    <a:pt x="89644" y="14310"/>
                  </a:lnTo>
                  <a:lnTo>
                    <a:pt x="136510" y="25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SMARTInkShape-1264">
              <a:extLst>
                <a:ext uri="{FF2B5EF4-FFF2-40B4-BE49-F238E27FC236}">
                  <a16:creationId xmlns:a16="http://schemas.microsoft.com/office/drawing/2014/main" xmlns="" id="{42E1B6C8-2674-4285-BC05-B21B23610A0D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3973518" y="3436132"/>
              <a:ext cx="204783" cy="297838"/>
            </a:xfrm>
            <a:custGeom>
              <a:avLst/>
              <a:gdLst/>
              <a:ahLst/>
              <a:cxnLst/>
              <a:rect l="0" t="0" r="0" b="0"/>
              <a:pathLst>
                <a:path w="204783" h="297838">
                  <a:moveTo>
                    <a:pt x="122232" y="84943"/>
                  </a:moveTo>
                  <a:lnTo>
                    <a:pt x="122232" y="84943"/>
                  </a:lnTo>
                  <a:lnTo>
                    <a:pt x="122232" y="89362"/>
                  </a:lnTo>
                  <a:lnTo>
                    <a:pt x="120546" y="94092"/>
                  </a:lnTo>
                  <a:lnTo>
                    <a:pt x="117813" y="98276"/>
                  </a:lnTo>
                  <a:lnTo>
                    <a:pt x="115799" y="99688"/>
                  </a:lnTo>
                  <a:lnTo>
                    <a:pt x="113318" y="100595"/>
                  </a:lnTo>
                  <a:lnTo>
                    <a:pt x="113114" y="101022"/>
                  </a:lnTo>
                  <a:lnTo>
                    <a:pt x="112888" y="102437"/>
                  </a:lnTo>
                  <a:lnTo>
                    <a:pt x="109025" y="102361"/>
                  </a:lnTo>
                  <a:lnTo>
                    <a:pt x="106019" y="101847"/>
                  </a:lnTo>
                  <a:lnTo>
                    <a:pt x="103309" y="98681"/>
                  </a:lnTo>
                  <a:lnTo>
                    <a:pt x="94832" y="75205"/>
                  </a:lnTo>
                  <a:lnTo>
                    <a:pt x="91341" y="55032"/>
                  </a:lnTo>
                  <a:lnTo>
                    <a:pt x="93186" y="36845"/>
                  </a:lnTo>
                  <a:lnTo>
                    <a:pt x="94977" y="30523"/>
                  </a:lnTo>
                  <a:lnTo>
                    <a:pt x="113708" y="8097"/>
                  </a:lnTo>
                  <a:lnTo>
                    <a:pt x="127585" y="712"/>
                  </a:lnTo>
                  <a:lnTo>
                    <a:pt x="140016" y="0"/>
                  </a:lnTo>
                  <a:lnTo>
                    <a:pt x="152008" y="2035"/>
                  </a:lnTo>
                  <a:lnTo>
                    <a:pt x="159690" y="5291"/>
                  </a:lnTo>
                  <a:lnTo>
                    <a:pt x="164515" y="14735"/>
                  </a:lnTo>
                  <a:lnTo>
                    <a:pt x="168802" y="43793"/>
                  </a:lnTo>
                  <a:lnTo>
                    <a:pt x="159862" y="84733"/>
                  </a:lnTo>
                  <a:lnTo>
                    <a:pt x="148198" y="110869"/>
                  </a:lnTo>
                  <a:lnTo>
                    <a:pt x="115785" y="153891"/>
                  </a:lnTo>
                  <a:lnTo>
                    <a:pt x="87053" y="180054"/>
                  </a:lnTo>
                  <a:lnTo>
                    <a:pt x="56383" y="193596"/>
                  </a:lnTo>
                  <a:lnTo>
                    <a:pt x="36992" y="195675"/>
                  </a:lnTo>
                  <a:lnTo>
                    <a:pt x="16895" y="191836"/>
                  </a:lnTo>
                  <a:lnTo>
                    <a:pt x="12849" y="190071"/>
                  </a:lnTo>
                  <a:lnTo>
                    <a:pt x="6472" y="183408"/>
                  </a:lnTo>
                  <a:lnTo>
                    <a:pt x="796" y="172561"/>
                  </a:lnTo>
                  <a:lnTo>
                    <a:pt x="0" y="169813"/>
                  </a:lnTo>
                  <a:lnTo>
                    <a:pt x="880" y="167276"/>
                  </a:lnTo>
                  <a:lnTo>
                    <a:pt x="5621" y="162575"/>
                  </a:lnTo>
                  <a:lnTo>
                    <a:pt x="9214" y="161745"/>
                  </a:lnTo>
                  <a:lnTo>
                    <a:pt x="17909" y="162704"/>
                  </a:lnTo>
                  <a:lnTo>
                    <a:pt x="20934" y="163947"/>
                  </a:lnTo>
                  <a:lnTo>
                    <a:pt x="22949" y="165482"/>
                  </a:lnTo>
                  <a:lnTo>
                    <a:pt x="28609" y="175717"/>
                  </a:lnTo>
                  <a:lnTo>
                    <a:pt x="53311" y="223048"/>
                  </a:lnTo>
                  <a:lnTo>
                    <a:pt x="82363" y="262928"/>
                  </a:lnTo>
                  <a:lnTo>
                    <a:pt x="104100" y="280223"/>
                  </a:lnTo>
                  <a:lnTo>
                    <a:pt x="139108" y="296460"/>
                  </a:lnTo>
                  <a:lnTo>
                    <a:pt x="157602" y="297837"/>
                  </a:lnTo>
                  <a:lnTo>
                    <a:pt x="186917" y="291782"/>
                  </a:lnTo>
                  <a:lnTo>
                    <a:pt x="204782" y="2786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SMARTInkShape-1265">
              <a:extLst>
                <a:ext uri="{FF2B5EF4-FFF2-40B4-BE49-F238E27FC236}">
                  <a16:creationId xmlns:a16="http://schemas.microsoft.com/office/drawing/2014/main" xmlns="" id="{D91EED93-0550-4E75-9FEB-0FD511CCED01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4241855" y="3440480"/>
              <a:ext cx="142886" cy="301508"/>
            </a:xfrm>
            <a:custGeom>
              <a:avLst/>
              <a:gdLst/>
              <a:ahLst/>
              <a:cxnLst/>
              <a:rect l="0" t="0" r="0" b="0"/>
              <a:pathLst>
                <a:path w="142886" h="301508">
                  <a:moveTo>
                    <a:pt x="53920" y="36145"/>
                  </a:moveTo>
                  <a:lnTo>
                    <a:pt x="53920" y="36145"/>
                  </a:lnTo>
                  <a:lnTo>
                    <a:pt x="55606" y="34459"/>
                  </a:lnTo>
                  <a:lnTo>
                    <a:pt x="56654" y="28355"/>
                  </a:lnTo>
                  <a:lnTo>
                    <a:pt x="56655" y="18993"/>
                  </a:lnTo>
                  <a:lnTo>
                    <a:pt x="53958" y="7720"/>
                  </a:lnTo>
                  <a:lnTo>
                    <a:pt x="16063" y="9269"/>
                  </a:lnTo>
                  <a:lnTo>
                    <a:pt x="8755" y="11971"/>
                  </a:lnTo>
                  <a:lnTo>
                    <a:pt x="5818" y="13679"/>
                  </a:lnTo>
                  <a:lnTo>
                    <a:pt x="1615" y="18399"/>
                  </a:lnTo>
                  <a:lnTo>
                    <a:pt x="0" y="21139"/>
                  </a:lnTo>
                  <a:lnTo>
                    <a:pt x="87" y="28888"/>
                  </a:lnTo>
                  <a:lnTo>
                    <a:pt x="5892" y="46549"/>
                  </a:lnTo>
                  <a:lnTo>
                    <a:pt x="40970" y="89991"/>
                  </a:lnTo>
                  <a:lnTo>
                    <a:pt x="70180" y="133216"/>
                  </a:lnTo>
                  <a:lnTo>
                    <a:pt x="101413" y="180093"/>
                  </a:lnTo>
                  <a:lnTo>
                    <a:pt x="128062" y="226540"/>
                  </a:lnTo>
                  <a:lnTo>
                    <a:pt x="142885" y="262576"/>
                  </a:lnTo>
                  <a:lnTo>
                    <a:pt x="141702" y="282055"/>
                  </a:lnTo>
                  <a:lnTo>
                    <a:pt x="138678" y="291018"/>
                  </a:lnTo>
                  <a:lnTo>
                    <a:pt x="136884" y="293902"/>
                  </a:lnTo>
                  <a:lnTo>
                    <a:pt x="130186" y="298047"/>
                  </a:lnTo>
                  <a:lnTo>
                    <a:pt x="120977" y="300713"/>
                  </a:lnTo>
                  <a:lnTo>
                    <a:pt x="103540" y="301507"/>
                  </a:lnTo>
                  <a:lnTo>
                    <a:pt x="79466" y="295812"/>
                  </a:lnTo>
                  <a:lnTo>
                    <a:pt x="57359" y="282837"/>
                  </a:lnTo>
                  <a:lnTo>
                    <a:pt x="44865" y="271752"/>
                  </a:lnTo>
                  <a:lnTo>
                    <a:pt x="36695" y="256708"/>
                  </a:lnTo>
                  <a:lnTo>
                    <a:pt x="33176" y="233789"/>
                  </a:lnTo>
                  <a:lnTo>
                    <a:pt x="34235" y="221706"/>
                  </a:lnTo>
                  <a:lnTo>
                    <a:pt x="54861" y="177076"/>
                  </a:lnTo>
                  <a:lnTo>
                    <a:pt x="88788" y="133751"/>
                  </a:lnTo>
                  <a:lnTo>
                    <a:pt x="127979" y="89222"/>
                  </a:lnTo>
                  <a:lnTo>
                    <a:pt x="136032" y="73783"/>
                  </a:lnTo>
                  <a:lnTo>
                    <a:pt x="138575" y="60938"/>
                  </a:lnTo>
                  <a:lnTo>
                    <a:pt x="139169" y="48811"/>
                  </a:lnTo>
                  <a:lnTo>
                    <a:pt x="132762" y="28099"/>
                  </a:lnTo>
                  <a:lnTo>
                    <a:pt x="123612" y="14750"/>
                  </a:lnTo>
                  <a:lnTo>
                    <a:pt x="105771" y="4641"/>
                  </a:lnTo>
                  <a:lnTo>
                    <a:pt x="80925" y="0"/>
                  </a:lnTo>
                  <a:lnTo>
                    <a:pt x="47570" y="4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SMARTInkShape-1266">
              <a:extLst>
                <a:ext uri="{FF2B5EF4-FFF2-40B4-BE49-F238E27FC236}">
                  <a16:creationId xmlns:a16="http://schemas.microsoft.com/office/drawing/2014/main" xmlns="" id="{B7824083-9C2E-40BE-8C6A-5719602EFF2B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4530725" y="3622675"/>
              <a:ext cx="190501" cy="28576"/>
            </a:xfrm>
            <a:custGeom>
              <a:avLst/>
              <a:gdLst/>
              <a:ahLst/>
              <a:cxnLst/>
              <a:rect l="0" t="0" r="0" b="0"/>
              <a:pathLst>
                <a:path w="190501" h="28576">
                  <a:moveTo>
                    <a:pt x="0" y="0"/>
                  </a:moveTo>
                  <a:lnTo>
                    <a:pt x="0" y="0"/>
                  </a:lnTo>
                  <a:lnTo>
                    <a:pt x="4419" y="0"/>
                  </a:lnTo>
                  <a:lnTo>
                    <a:pt x="18959" y="3088"/>
                  </a:lnTo>
                  <a:lnTo>
                    <a:pt x="49319" y="8802"/>
                  </a:lnTo>
                  <a:lnTo>
                    <a:pt x="86125" y="16612"/>
                  </a:lnTo>
                  <a:lnTo>
                    <a:pt x="131756" y="24500"/>
                  </a:lnTo>
                  <a:lnTo>
                    <a:pt x="19050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SMARTInkShape-1267">
              <a:extLst>
                <a:ext uri="{FF2B5EF4-FFF2-40B4-BE49-F238E27FC236}">
                  <a16:creationId xmlns:a16="http://schemas.microsoft.com/office/drawing/2014/main" xmlns="" id="{6408C933-7ECD-4B79-AA10-E586B5484CF1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4508500" y="3717925"/>
              <a:ext cx="177801" cy="22226"/>
            </a:xfrm>
            <a:custGeom>
              <a:avLst/>
              <a:gdLst/>
              <a:ahLst/>
              <a:cxnLst/>
              <a:rect l="0" t="0" r="0" b="0"/>
              <a:pathLst>
                <a:path w="177801" h="22226">
                  <a:moveTo>
                    <a:pt x="0" y="0"/>
                  </a:moveTo>
                  <a:lnTo>
                    <a:pt x="0" y="0"/>
                  </a:lnTo>
                  <a:lnTo>
                    <a:pt x="0" y="1686"/>
                  </a:lnTo>
                  <a:lnTo>
                    <a:pt x="353" y="2182"/>
                  </a:lnTo>
                  <a:lnTo>
                    <a:pt x="941" y="2513"/>
                  </a:lnTo>
                  <a:lnTo>
                    <a:pt x="2734" y="3044"/>
                  </a:lnTo>
                  <a:lnTo>
                    <a:pt x="47649" y="1488"/>
                  </a:lnTo>
                  <a:lnTo>
                    <a:pt x="93726" y="3182"/>
                  </a:lnTo>
                  <a:lnTo>
                    <a:pt x="140305" y="13607"/>
                  </a:lnTo>
                  <a:lnTo>
                    <a:pt x="177800" y="22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SMARTInkShape-1268">
              <a:extLst>
                <a:ext uri="{FF2B5EF4-FFF2-40B4-BE49-F238E27FC236}">
                  <a16:creationId xmlns:a16="http://schemas.microsoft.com/office/drawing/2014/main" xmlns="" id="{A4347CDC-9B55-4D00-87A2-B24B5BD84850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2350603" y="3415264"/>
              <a:ext cx="195748" cy="277946"/>
            </a:xfrm>
            <a:custGeom>
              <a:avLst/>
              <a:gdLst/>
              <a:ahLst/>
              <a:cxnLst/>
              <a:rect l="0" t="0" r="0" b="0"/>
              <a:pathLst>
                <a:path w="195748" h="277946">
                  <a:moveTo>
                    <a:pt x="113197" y="77236"/>
                  </a:moveTo>
                  <a:lnTo>
                    <a:pt x="113197" y="77236"/>
                  </a:lnTo>
                  <a:lnTo>
                    <a:pt x="117616" y="77236"/>
                  </a:lnTo>
                  <a:lnTo>
                    <a:pt x="118260" y="77589"/>
                  </a:lnTo>
                  <a:lnTo>
                    <a:pt x="118689" y="78177"/>
                  </a:lnTo>
                  <a:lnTo>
                    <a:pt x="118975" y="78922"/>
                  </a:lnTo>
                  <a:lnTo>
                    <a:pt x="118352" y="81631"/>
                  </a:lnTo>
                  <a:lnTo>
                    <a:pt x="114721" y="93087"/>
                  </a:lnTo>
                  <a:lnTo>
                    <a:pt x="105221" y="102080"/>
                  </a:lnTo>
                  <a:lnTo>
                    <a:pt x="95188" y="104976"/>
                  </a:lnTo>
                  <a:lnTo>
                    <a:pt x="89550" y="105254"/>
                  </a:lnTo>
                  <a:lnTo>
                    <a:pt x="84379" y="103676"/>
                  </a:lnTo>
                  <a:lnTo>
                    <a:pt x="74872" y="97219"/>
                  </a:lnTo>
                  <a:lnTo>
                    <a:pt x="66642" y="87037"/>
                  </a:lnTo>
                  <a:lnTo>
                    <a:pt x="63655" y="70576"/>
                  </a:lnTo>
                  <a:lnTo>
                    <a:pt x="64455" y="55115"/>
                  </a:lnTo>
                  <a:lnTo>
                    <a:pt x="76409" y="16672"/>
                  </a:lnTo>
                  <a:lnTo>
                    <a:pt x="82148" y="8691"/>
                  </a:lnTo>
                  <a:lnTo>
                    <a:pt x="89519" y="2674"/>
                  </a:lnTo>
                  <a:lnTo>
                    <a:pt x="95148" y="0"/>
                  </a:lnTo>
                  <a:lnTo>
                    <a:pt x="107339" y="180"/>
                  </a:lnTo>
                  <a:lnTo>
                    <a:pt x="118752" y="4153"/>
                  </a:lnTo>
                  <a:lnTo>
                    <a:pt x="132208" y="16541"/>
                  </a:lnTo>
                  <a:lnTo>
                    <a:pt x="142309" y="40359"/>
                  </a:lnTo>
                  <a:lnTo>
                    <a:pt x="144714" y="61331"/>
                  </a:lnTo>
                  <a:lnTo>
                    <a:pt x="132983" y="105672"/>
                  </a:lnTo>
                  <a:lnTo>
                    <a:pt x="126930" y="120566"/>
                  </a:lnTo>
                  <a:lnTo>
                    <a:pt x="97339" y="160708"/>
                  </a:lnTo>
                  <a:lnTo>
                    <a:pt x="67705" y="185930"/>
                  </a:lnTo>
                  <a:lnTo>
                    <a:pt x="51351" y="194689"/>
                  </a:lnTo>
                  <a:lnTo>
                    <a:pt x="17847" y="202909"/>
                  </a:lnTo>
                  <a:lnTo>
                    <a:pt x="4473" y="202157"/>
                  </a:lnTo>
                  <a:lnTo>
                    <a:pt x="1908" y="200381"/>
                  </a:lnTo>
                  <a:lnTo>
                    <a:pt x="552" y="197785"/>
                  </a:lnTo>
                  <a:lnTo>
                    <a:pt x="0" y="194644"/>
                  </a:lnTo>
                  <a:lnTo>
                    <a:pt x="2102" y="191138"/>
                  </a:lnTo>
                  <a:lnTo>
                    <a:pt x="17574" y="179136"/>
                  </a:lnTo>
                  <a:lnTo>
                    <a:pt x="19815" y="177978"/>
                  </a:lnTo>
                  <a:lnTo>
                    <a:pt x="34767" y="176347"/>
                  </a:lnTo>
                  <a:lnTo>
                    <a:pt x="43179" y="177848"/>
                  </a:lnTo>
                  <a:lnTo>
                    <a:pt x="46410" y="179236"/>
                  </a:lnTo>
                  <a:lnTo>
                    <a:pt x="59385" y="198044"/>
                  </a:lnTo>
                  <a:lnTo>
                    <a:pt x="82868" y="245411"/>
                  </a:lnTo>
                  <a:lnTo>
                    <a:pt x="93627" y="259475"/>
                  </a:lnTo>
                  <a:lnTo>
                    <a:pt x="111946" y="272030"/>
                  </a:lnTo>
                  <a:lnTo>
                    <a:pt x="145360" y="277945"/>
                  </a:lnTo>
                  <a:lnTo>
                    <a:pt x="195747" y="2677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SMARTInkShape-1269">
              <a:extLst>
                <a:ext uri="{FF2B5EF4-FFF2-40B4-BE49-F238E27FC236}">
                  <a16:creationId xmlns:a16="http://schemas.microsoft.com/office/drawing/2014/main" xmlns="" id="{CDC9419C-2EF9-46DB-91FC-82C563434682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084773" y="3382240"/>
              <a:ext cx="194878" cy="286124"/>
            </a:xfrm>
            <a:custGeom>
              <a:avLst/>
              <a:gdLst/>
              <a:ahLst/>
              <a:cxnLst/>
              <a:rect l="0" t="0" r="0" b="0"/>
              <a:pathLst>
                <a:path w="194878" h="286124">
                  <a:moveTo>
                    <a:pt x="125027" y="100735"/>
                  </a:moveTo>
                  <a:lnTo>
                    <a:pt x="125027" y="100735"/>
                  </a:lnTo>
                  <a:lnTo>
                    <a:pt x="128398" y="99049"/>
                  </a:lnTo>
                  <a:lnTo>
                    <a:pt x="129391" y="98906"/>
                  </a:lnTo>
                  <a:lnTo>
                    <a:pt x="130053" y="99163"/>
                  </a:lnTo>
                  <a:lnTo>
                    <a:pt x="130494" y="99687"/>
                  </a:lnTo>
                  <a:lnTo>
                    <a:pt x="130083" y="99684"/>
                  </a:lnTo>
                  <a:lnTo>
                    <a:pt x="124353" y="98084"/>
                  </a:lnTo>
                  <a:lnTo>
                    <a:pt x="122461" y="97909"/>
                  </a:lnTo>
                  <a:lnTo>
                    <a:pt x="114742" y="92607"/>
                  </a:lnTo>
                  <a:lnTo>
                    <a:pt x="110696" y="85363"/>
                  </a:lnTo>
                  <a:lnTo>
                    <a:pt x="106909" y="69712"/>
                  </a:lnTo>
                  <a:lnTo>
                    <a:pt x="107041" y="44095"/>
                  </a:lnTo>
                  <a:lnTo>
                    <a:pt x="115773" y="21584"/>
                  </a:lnTo>
                  <a:lnTo>
                    <a:pt x="120952" y="12097"/>
                  </a:lnTo>
                  <a:lnTo>
                    <a:pt x="128876" y="5171"/>
                  </a:lnTo>
                  <a:lnTo>
                    <a:pt x="134852" y="2053"/>
                  </a:lnTo>
                  <a:lnTo>
                    <a:pt x="145851" y="0"/>
                  </a:lnTo>
                  <a:lnTo>
                    <a:pt x="161418" y="2762"/>
                  </a:lnTo>
                  <a:lnTo>
                    <a:pt x="172695" y="8049"/>
                  </a:lnTo>
                  <a:lnTo>
                    <a:pt x="186837" y="25237"/>
                  </a:lnTo>
                  <a:lnTo>
                    <a:pt x="191069" y="32961"/>
                  </a:lnTo>
                  <a:lnTo>
                    <a:pt x="190377" y="56743"/>
                  </a:lnTo>
                  <a:lnTo>
                    <a:pt x="176219" y="101021"/>
                  </a:lnTo>
                  <a:lnTo>
                    <a:pt x="155495" y="143321"/>
                  </a:lnTo>
                  <a:lnTo>
                    <a:pt x="127040" y="185888"/>
                  </a:lnTo>
                  <a:lnTo>
                    <a:pt x="97985" y="215765"/>
                  </a:lnTo>
                  <a:lnTo>
                    <a:pt x="81776" y="227011"/>
                  </a:lnTo>
                  <a:lnTo>
                    <a:pt x="55689" y="233674"/>
                  </a:lnTo>
                  <a:lnTo>
                    <a:pt x="35181" y="234512"/>
                  </a:lnTo>
                  <a:lnTo>
                    <a:pt x="23007" y="228630"/>
                  </a:lnTo>
                  <a:lnTo>
                    <a:pt x="11951" y="218961"/>
                  </a:lnTo>
                  <a:lnTo>
                    <a:pt x="4686" y="207608"/>
                  </a:lnTo>
                  <a:lnTo>
                    <a:pt x="0" y="191001"/>
                  </a:lnTo>
                  <a:lnTo>
                    <a:pt x="785" y="181188"/>
                  </a:lnTo>
                  <a:lnTo>
                    <a:pt x="3486" y="173533"/>
                  </a:lnTo>
                  <a:lnTo>
                    <a:pt x="5194" y="171492"/>
                  </a:lnTo>
                  <a:lnTo>
                    <a:pt x="7038" y="170132"/>
                  </a:lnTo>
                  <a:lnTo>
                    <a:pt x="9326" y="170283"/>
                  </a:lnTo>
                  <a:lnTo>
                    <a:pt x="14691" y="173273"/>
                  </a:lnTo>
                  <a:lnTo>
                    <a:pt x="21975" y="180906"/>
                  </a:lnTo>
                  <a:lnTo>
                    <a:pt x="52711" y="226793"/>
                  </a:lnTo>
                  <a:lnTo>
                    <a:pt x="81488" y="257326"/>
                  </a:lnTo>
                  <a:lnTo>
                    <a:pt x="127569" y="281522"/>
                  </a:lnTo>
                  <a:lnTo>
                    <a:pt x="147613" y="286123"/>
                  </a:lnTo>
                  <a:lnTo>
                    <a:pt x="194877" y="2785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3" name="SMARTInkShape-1270">
            <a:extLst>
              <a:ext uri="{FF2B5EF4-FFF2-40B4-BE49-F238E27FC236}">
                <a16:creationId xmlns:a16="http://schemas.microsoft.com/office/drawing/2014/main" xmlns="" id="{03C5A084-76A0-4853-880E-D7043197628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781300" y="3540125"/>
            <a:ext cx="3045" cy="190501"/>
          </a:xfrm>
          <a:custGeom>
            <a:avLst/>
            <a:gdLst/>
            <a:ahLst/>
            <a:cxnLst/>
            <a:rect l="0" t="0" r="0" b="0"/>
            <a:pathLst>
              <a:path w="3045" h="190501">
                <a:moveTo>
                  <a:pt x="0" y="0"/>
                </a:moveTo>
                <a:lnTo>
                  <a:pt x="0" y="0"/>
                </a:lnTo>
                <a:lnTo>
                  <a:pt x="1686" y="0"/>
                </a:lnTo>
                <a:lnTo>
                  <a:pt x="2182" y="353"/>
                </a:lnTo>
                <a:lnTo>
                  <a:pt x="2513" y="941"/>
                </a:lnTo>
                <a:lnTo>
                  <a:pt x="3044" y="4419"/>
                </a:lnTo>
                <a:lnTo>
                  <a:pt x="2234" y="44401"/>
                </a:lnTo>
                <a:lnTo>
                  <a:pt x="441" y="91086"/>
                </a:lnTo>
                <a:lnTo>
                  <a:pt x="87" y="132214"/>
                </a:lnTo>
                <a:lnTo>
                  <a:pt x="3" y="179091"/>
                </a:lnTo>
                <a:lnTo>
                  <a:pt x="0" y="1905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SMARTInkShape-1271">
            <a:extLst>
              <a:ext uri="{FF2B5EF4-FFF2-40B4-BE49-F238E27FC236}">
                <a16:creationId xmlns:a16="http://schemas.microsoft.com/office/drawing/2014/main" xmlns="" id="{604281C8-4B28-4628-90AD-4A482D93D0B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746500" y="3543300"/>
            <a:ext cx="15876" cy="184151"/>
          </a:xfrm>
          <a:custGeom>
            <a:avLst/>
            <a:gdLst/>
            <a:ahLst/>
            <a:cxnLst/>
            <a:rect l="0" t="0" r="0" b="0"/>
            <a:pathLst>
              <a:path w="15876" h="184151">
                <a:moveTo>
                  <a:pt x="15875" y="0"/>
                </a:moveTo>
                <a:lnTo>
                  <a:pt x="15875" y="0"/>
                </a:lnTo>
                <a:lnTo>
                  <a:pt x="15522" y="3240"/>
                </a:lnTo>
                <a:lnTo>
                  <a:pt x="12831" y="17736"/>
                </a:lnTo>
                <a:lnTo>
                  <a:pt x="9341" y="55789"/>
                </a:lnTo>
                <a:lnTo>
                  <a:pt x="4406" y="102677"/>
                </a:lnTo>
                <a:lnTo>
                  <a:pt x="433" y="144613"/>
                </a:lnTo>
                <a:lnTo>
                  <a:pt x="710" y="183125"/>
                </a:lnTo>
                <a:lnTo>
                  <a:pt x="473" y="183819"/>
                </a:lnTo>
                <a:lnTo>
                  <a:pt x="0" y="18415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SMARTInkShape-Group703">
            <a:extLst>
              <a:ext uri="{FF2B5EF4-FFF2-40B4-BE49-F238E27FC236}">
                <a16:creationId xmlns:a16="http://schemas.microsoft.com/office/drawing/2014/main" xmlns="" id="{6693BD50-E367-4DCC-B04B-B1661E22722F}"/>
              </a:ext>
            </a:extLst>
          </p:cNvPr>
          <p:cNvGrpSpPr/>
          <p:nvPr/>
        </p:nvGrpSpPr>
        <p:grpSpPr>
          <a:xfrm>
            <a:off x="7797209" y="2771827"/>
            <a:ext cx="673692" cy="430019"/>
            <a:chOff x="7797209" y="2771827"/>
            <a:chExt cx="673692" cy="430019"/>
          </a:xfrm>
        </p:grpSpPr>
        <p:sp>
          <p:nvSpPr>
            <p:cNvPr id="35" name="SMARTInkShape-1272">
              <a:extLst>
                <a:ext uri="{FF2B5EF4-FFF2-40B4-BE49-F238E27FC236}">
                  <a16:creationId xmlns:a16="http://schemas.microsoft.com/office/drawing/2014/main" xmlns="" id="{6D8C727A-2206-43DE-85F8-1DAB2C256D1A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168558" y="2814183"/>
              <a:ext cx="302343" cy="387663"/>
            </a:xfrm>
            <a:custGeom>
              <a:avLst/>
              <a:gdLst/>
              <a:ahLst/>
              <a:cxnLst/>
              <a:rect l="0" t="0" r="0" b="0"/>
              <a:pathLst>
                <a:path w="302343" h="387663">
                  <a:moveTo>
                    <a:pt x="149942" y="97292"/>
                  </a:moveTo>
                  <a:lnTo>
                    <a:pt x="149942" y="97292"/>
                  </a:lnTo>
                  <a:lnTo>
                    <a:pt x="149942" y="114099"/>
                  </a:lnTo>
                  <a:lnTo>
                    <a:pt x="149002" y="116286"/>
                  </a:lnTo>
                  <a:lnTo>
                    <a:pt x="147208" y="118879"/>
                  </a:lnTo>
                  <a:lnTo>
                    <a:pt x="146898" y="122699"/>
                  </a:lnTo>
                  <a:lnTo>
                    <a:pt x="140239" y="126340"/>
                  </a:lnTo>
                  <a:lnTo>
                    <a:pt x="135007" y="128299"/>
                  </a:lnTo>
                  <a:lnTo>
                    <a:pt x="125430" y="128594"/>
                  </a:lnTo>
                  <a:lnTo>
                    <a:pt x="117176" y="126374"/>
                  </a:lnTo>
                  <a:lnTo>
                    <a:pt x="111155" y="123035"/>
                  </a:lnTo>
                  <a:lnTo>
                    <a:pt x="103799" y="113817"/>
                  </a:lnTo>
                  <a:lnTo>
                    <a:pt x="97151" y="100464"/>
                  </a:lnTo>
                  <a:lnTo>
                    <a:pt x="94083" y="83650"/>
                  </a:lnTo>
                  <a:lnTo>
                    <a:pt x="99275" y="38781"/>
                  </a:lnTo>
                  <a:lnTo>
                    <a:pt x="101671" y="28248"/>
                  </a:lnTo>
                  <a:lnTo>
                    <a:pt x="105087" y="21215"/>
                  </a:lnTo>
                  <a:lnTo>
                    <a:pt x="117719" y="9918"/>
                  </a:lnTo>
                  <a:lnTo>
                    <a:pt x="129811" y="2690"/>
                  </a:lnTo>
                  <a:lnTo>
                    <a:pt x="146838" y="0"/>
                  </a:lnTo>
                  <a:lnTo>
                    <a:pt x="170895" y="5945"/>
                  </a:lnTo>
                  <a:lnTo>
                    <a:pt x="188018" y="14958"/>
                  </a:lnTo>
                  <a:lnTo>
                    <a:pt x="194264" y="32477"/>
                  </a:lnTo>
                  <a:lnTo>
                    <a:pt x="196452" y="56843"/>
                  </a:lnTo>
                  <a:lnTo>
                    <a:pt x="189750" y="92598"/>
                  </a:lnTo>
                  <a:lnTo>
                    <a:pt x="169090" y="138924"/>
                  </a:lnTo>
                  <a:lnTo>
                    <a:pt x="140950" y="182491"/>
                  </a:lnTo>
                  <a:lnTo>
                    <a:pt x="99561" y="227263"/>
                  </a:lnTo>
                  <a:lnTo>
                    <a:pt x="61253" y="257143"/>
                  </a:lnTo>
                  <a:lnTo>
                    <a:pt x="33175" y="267274"/>
                  </a:lnTo>
                  <a:lnTo>
                    <a:pt x="18135" y="268856"/>
                  </a:lnTo>
                  <a:lnTo>
                    <a:pt x="9987" y="265970"/>
                  </a:lnTo>
                  <a:lnTo>
                    <a:pt x="5838" y="263719"/>
                  </a:lnTo>
                  <a:lnTo>
                    <a:pt x="3073" y="261160"/>
                  </a:lnTo>
                  <a:lnTo>
                    <a:pt x="0" y="255495"/>
                  </a:lnTo>
                  <a:lnTo>
                    <a:pt x="516" y="246626"/>
                  </a:lnTo>
                  <a:lnTo>
                    <a:pt x="3832" y="234437"/>
                  </a:lnTo>
                  <a:lnTo>
                    <a:pt x="4911" y="232114"/>
                  </a:lnTo>
                  <a:lnTo>
                    <a:pt x="8931" y="228592"/>
                  </a:lnTo>
                  <a:lnTo>
                    <a:pt x="11485" y="227158"/>
                  </a:lnTo>
                  <a:lnTo>
                    <a:pt x="14951" y="227261"/>
                  </a:lnTo>
                  <a:lnTo>
                    <a:pt x="27199" y="232110"/>
                  </a:lnTo>
                  <a:lnTo>
                    <a:pt x="37883" y="240641"/>
                  </a:lnTo>
                  <a:lnTo>
                    <a:pt x="60061" y="266954"/>
                  </a:lnTo>
                  <a:lnTo>
                    <a:pt x="85868" y="310592"/>
                  </a:lnTo>
                  <a:lnTo>
                    <a:pt x="120269" y="355789"/>
                  </a:lnTo>
                  <a:lnTo>
                    <a:pt x="135584" y="372654"/>
                  </a:lnTo>
                  <a:lnTo>
                    <a:pt x="145912" y="379719"/>
                  </a:lnTo>
                  <a:lnTo>
                    <a:pt x="173442" y="387662"/>
                  </a:lnTo>
                  <a:lnTo>
                    <a:pt x="208411" y="386057"/>
                  </a:lnTo>
                  <a:lnTo>
                    <a:pt x="235470" y="378879"/>
                  </a:lnTo>
                  <a:lnTo>
                    <a:pt x="279891" y="352238"/>
                  </a:lnTo>
                  <a:lnTo>
                    <a:pt x="302342" y="332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SMARTInkShape-1273">
              <a:extLst>
                <a:ext uri="{FF2B5EF4-FFF2-40B4-BE49-F238E27FC236}">
                  <a16:creationId xmlns:a16="http://schemas.microsoft.com/office/drawing/2014/main" xmlns="" id="{F07F3996-7C8E-47A1-862C-1BF2E51839DC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797209" y="2771827"/>
              <a:ext cx="260942" cy="325234"/>
            </a:xfrm>
            <a:custGeom>
              <a:avLst/>
              <a:gdLst/>
              <a:ahLst/>
              <a:cxnLst/>
              <a:rect l="0" t="0" r="0" b="0"/>
              <a:pathLst>
                <a:path w="260942" h="325234">
                  <a:moveTo>
                    <a:pt x="143466" y="111073"/>
                  </a:moveTo>
                  <a:lnTo>
                    <a:pt x="143466" y="111073"/>
                  </a:lnTo>
                  <a:lnTo>
                    <a:pt x="143466" y="112759"/>
                  </a:lnTo>
                  <a:lnTo>
                    <a:pt x="144406" y="114527"/>
                  </a:lnTo>
                  <a:lnTo>
                    <a:pt x="145648" y="116489"/>
                  </a:lnTo>
                  <a:lnTo>
                    <a:pt x="149673" y="129366"/>
                  </a:lnTo>
                  <a:lnTo>
                    <a:pt x="150074" y="129619"/>
                  </a:lnTo>
                  <a:lnTo>
                    <a:pt x="151459" y="129899"/>
                  </a:lnTo>
                  <a:lnTo>
                    <a:pt x="150123" y="148191"/>
                  </a:lnTo>
                  <a:lnTo>
                    <a:pt x="148610" y="149576"/>
                  </a:lnTo>
                  <a:lnTo>
                    <a:pt x="143165" y="151116"/>
                  </a:lnTo>
                  <a:lnTo>
                    <a:pt x="137923" y="150860"/>
                  </a:lnTo>
                  <a:lnTo>
                    <a:pt x="125438" y="146135"/>
                  </a:lnTo>
                  <a:lnTo>
                    <a:pt x="115194" y="137062"/>
                  </a:lnTo>
                  <a:lnTo>
                    <a:pt x="100938" y="118163"/>
                  </a:lnTo>
                  <a:lnTo>
                    <a:pt x="79101" y="74336"/>
                  </a:lnTo>
                  <a:lnTo>
                    <a:pt x="76289" y="66993"/>
                  </a:lnTo>
                  <a:lnTo>
                    <a:pt x="77626" y="55734"/>
                  </a:lnTo>
                  <a:lnTo>
                    <a:pt x="81748" y="43439"/>
                  </a:lnTo>
                  <a:lnTo>
                    <a:pt x="91430" y="31140"/>
                  </a:lnTo>
                  <a:lnTo>
                    <a:pt x="116110" y="11558"/>
                  </a:lnTo>
                  <a:lnTo>
                    <a:pt x="137477" y="2447"/>
                  </a:lnTo>
                  <a:lnTo>
                    <a:pt x="152446" y="0"/>
                  </a:lnTo>
                  <a:lnTo>
                    <a:pt x="168506" y="1265"/>
                  </a:lnTo>
                  <a:lnTo>
                    <a:pt x="180348" y="6060"/>
                  </a:lnTo>
                  <a:lnTo>
                    <a:pt x="184987" y="9314"/>
                  </a:lnTo>
                  <a:lnTo>
                    <a:pt x="192024" y="19516"/>
                  </a:lnTo>
                  <a:lnTo>
                    <a:pt x="198070" y="37261"/>
                  </a:lnTo>
                  <a:lnTo>
                    <a:pt x="198918" y="42815"/>
                  </a:lnTo>
                  <a:lnTo>
                    <a:pt x="191686" y="72543"/>
                  </a:lnTo>
                  <a:lnTo>
                    <a:pt x="169019" y="117641"/>
                  </a:lnTo>
                  <a:lnTo>
                    <a:pt x="143496" y="158114"/>
                  </a:lnTo>
                  <a:lnTo>
                    <a:pt x="109409" y="198865"/>
                  </a:lnTo>
                  <a:lnTo>
                    <a:pt x="65839" y="235654"/>
                  </a:lnTo>
                  <a:lnTo>
                    <a:pt x="44422" y="243510"/>
                  </a:lnTo>
                  <a:lnTo>
                    <a:pt x="28630" y="244701"/>
                  </a:lnTo>
                  <a:lnTo>
                    <a:pt x="13877" y="239449"/>
                  </a:lnTo>
                  <a:lnTo>
                    <a:pt x="7319" y="235039"/>
                  </a:lnTo>
                  <a:lnTo>
                    <a:pt x="5077" y="232875"/>
                  </a:lnTo>
                  <a:lnTo>
                    <a:pt x="234" y="221403"/>
                  </a:lnTo>
                  <a:lnTo>
                    <a:pt x="0" y="217787"/>
                  </a:lnTo>
                  <a:lnTo>
                    <a:pt x="1622" y="211889"/>
                  </a:lnTo>
                  <a:lnTo>
                    <a:pt x="8187" y="201230"/>
                  </a:lnTo>
                  <a:lnTo>
                    <a:pt x="12358" y="199400"/>
                  </a:lnTo>
                  <a:lnTo>
                    <a:pt x="28968" y="199842"/>
                  </a:lnTo>
                  <a:lnTo>
                    <a:pt x="38720" y="201444"/>
                  </a:lnTo>
                  <a:lnTo>
                    <a:pt x="53830" y="211071"/>
                  </a:lnTo>
                  <a:lnTo>
                    <a:pt x="95710" y="255847"/>
                  </a:lnTo>
                  <a:lnTo>
                    <a:pt x="135528" y="301351"/>
                  </a:lnTo>
                  <a:lnTo>
                    <a:pt x="166148" y="322330"/>
                  </a:lnTo>
                  <a:lnTo>
                    <a:pt x="172346" y="324936"/>
                  </a:lnTo>
                  <a:lnTo>
                    <a:pt x="206351" y="325233"/>
                  </a:lnTo>
                  <a:lnTo>
                    <a:pt x="233085" y="319166"/>
                  </a:lnTo>
                  <a:lnTo>
                    <a:pt x="260941" y="3047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SMARTInkShape-1274">
              <a:extLst>
                <a:ext uri="{FF2B5EF4-FFF2-40B4-BE49-F238E27FC236}">
                  <a16:creationId xmlns:a16="http://schemas.microsoft.com/office/drawing/2014/main" xmlns="" id="{9F4D1066-1407-45C9-85E5-5D7F1AC76587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7889875" y="2911475"/>
              <a:ext cx="6351" cy="1"/>
            </a:xfrm>
            <a:custGeom>
              <a:avLst/>
              <a:gdLst/>
              <a:ahLst/>
              <a:cxnLst/>
              <a:rect l="0" t="0" r="0" b="0"/>
              <a:pathLst>
                <a:path w="6351" h="1">
                  <a:moveTo>
                    <a:pt x="0" y="0"/>
                  </a:moveTo>
                  <a:lnTo>
                    <a:pt x="0" y="0"/>
                  </a:lnTo>
                  <a:lnTo>
                    <a:pt x="6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" name="SMARTInkShape-Group704">
            <a:extLst>
              <a:ext uri="{FF2B5EF4-FFF2-40B4-BE49-F238E27FC236}">
                <a16:creationId xmlns:a16="http://schemas.microsoft.com/office/drawing/2014/main" xmlns="" id="{B746602B-5F36-452B-BC2D-2A975AEA3283}"/>
              </a:ext>
            </a:extLst>
          </p:cNvPr>
          <p:cNvGrpSpPr/>
          <p:nvPr/>
        </p:nvGrpSpPr>
        <p:grpSpPr>
          <a:xfrm>
            <a:off x="7210425" y="3340158"/>
            <a:ext cx="177801" cy="207571"/>
            <a:chOff x="7210425" y="3340158"/>
            <a:chExt cx="177801" cy="207571"/>
          </a:xfrm>
        </p:grpSpPr>
        <p:sp>
          <p:nvSpPr>
            <p:cNvPr id="39" name="SMARTInkShape-1275">
              <a:extLst>
                <a:ext uri="{FF2B5EF4-FFF2-40B4-BE49-F238E27FC236}">
                  <a16:creationId xmlns:a16="http://schemas.microsoft.com/office/drawing/2014/main" xmlns="" id="{1CFE275B-081F-4190-AEB8-AB2B90C595AE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7258050" y="3340158"/>
              <a:ext cx="41276" cy="207571"/>
            </a:xfrm>
            <a:custGeom>
              <a:avLst/>
              <a:gdLst/>
              <a:ahLst/>
              <a:cxnLst/>
              <a:rect l="0" t="0" r="0" b="0"/>
              <a:pathLst>
                <a:path w="41276" h="207571">
                  <a:moveTo>
                    <a:pt x="0" y="15817"/>
                  </a:moveTo>
                  <a:lnTo>
                    <a:pt x="0" y="15817"/>
                  </a:lnTo>
                  <a:lnTo>
                    <a:pt x="0" y="14131"/>
                  </a:lnTo>
                  <a:lnTo>
                    <a:pt x="5966" y="6871"/>
                  </a:lnTo>
                  <a:lnTo>
                    <a:pt x="7944" y="4433"/>
                  </a:lnTo>
                  <a:lnTo>
                    <a:pt x="9506" y="0"/>
                  </a:lnTo>
                  <a:lnTo>
                    <a:pt x="12978" y="44506"/>
                  </a:lnTo>
                  <a:lnTo>
                    <a:pt x="22040" y="89471"/>
                  </a:lnTo>
                  <a:lnTo>
                    <a:pt x="27287" y="131704"/>
                  </a:lnTo>
                  <a:lnTo>
                    <a:pt x="28405" y="177197"/>
                  </a:lnTo>
                  <a:lnTo>
                    <a:pt x="28525" y="193808"/>
                  </a:lnTo>
                  <a:lnTo>
                    <a:pt x="31375" y="201816"/>
                  </a:lnTo>
                  <a:lnTo>
                    <a:pt x="33617" y="205433"/>
                  </a:lnTo>
                  <a:lnTo>
                    <a:pt x="35464" y="207139"/>
                  </a:lnTo>
                  <a:lnTo>
                    <a:pt x="37048" y="207570"/>
                  </a:lnTo>
                  <a:lnTo>
                    <a:pt x="41275" y="2063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SMARTInkShape-1276">
              <a:extLst>
                <a:ext uri="{FF2B5EF4-FFF2-40B4-BE49-F238E27FC236}">
                  <a16:creationId xmlns:a16="http://schemas.microsoft.com/office/drawing/2014/main" xmlns="" id="{438BF1D6-6A7E-42FD-9E5B-1A17CEA44840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7210425" y="3406775"/>
              <a:ext cx="177801" cy="22226"/>
            </a:xfrm>
            <a:custGeom>
              <a:avLst/>
              <a:gdLst/>
              <a:ahLst/>
              <a:cxnLst/>
              <a:rect l="0" t="0" r="0" b="0"/>
              <a:pathLst>
                <a:path w="177801" h="22226">
                  <a:moveTo>
                    <a:pt x="0" y="0"/>
                  </a:moveTo>
                  <a:lnTo>
                    <a:pt x="0" y="0"/>
                  </a:lnTo>
                  <a:lnTo>
                    <a:pt x="1685" y="1686"/>
                  </a:lnTo>
                  <a:lnTo>
                    <a:pt x="2513" y="3454"/>
                  </a:lnTo>
                  <a:lnTo>
                    <a:pt x="2734" y="4419"/>
                  </a:lnTo>
                  <a:lnTo>
                    <a:pt x="3234" y="5063"/>
                  </a:lnTo>
                  <a:lnTo>
                    <a:pt x="12396" y="12424"/>
                  </a:lnTo>
                  <a:lnTo>
                    <a:pt x="57881" y="15177"/>
                  </a:lnTo>
                  <a:lnTo>
                    <a:pt x="102136" y="17423"/>
                  </a:lnTo>
                  <a:lnTo>
                    <a:pt x="147855" y="20910"/>
                  </a:lnTo>
                  <a:lnTo>
                    <a:pt x="177800" y="222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SMARTInkShape-Group705">
            <a:extLst>
              <a:ext uri="{FF2B5EF4-FFF2-40B4-BE49-F238E27FC236}">
                <a16:creationId xmlns:a16="http://schemas.microsoft.com/office/drawing/2014/main" xmlns="" id="{F5117922-51A6-40A7-95A9-6BE050E971B5}"/>
              </a:ext>
            </a:extLst>
          </p:cNvPr>
          <p:cNvGrpSpPr/>
          <p:nvPr/>
        </p:nvGrpSpPr>
        <p:grpSpPr>
          <a:xfrm>
            <a:off x="7794625" y="3298927"/>
            <a:ext cx="631364" cy="361648"/>
            <a:chOff x="7794625" y="3298927"/>
            <a:chExt cx="631364" cy="361648"/>
          </a:xfrm>
        </p:grpSpPr>
        <p:sp>
          <p:nvSpPr>
            <p:cNvPr id="42" name="SMARTInkShape-1277">
              <a:extLst>
                <a:ext uri="{FF2B5EF4-FFF2-40B4-BE49-F238E27FC236}">
                  <a16:creationId xmlns:a16="http://schemas.microsoft.com/office/drawing/2014/main" xmlns="" id="{54725FCD-5CEA-4BA3-91B0-A29C32044BB1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7794625" y="3298927"/>
              <a:ext cx="217043" cy="302077"/>
            </a:xfrm>
            <a:custGeom>
              <a:avLst/>
              <a:gdLst/>
              <a:ahLst/>
              <a:cxnLst/>
              <a:rect l="0" t="0" r="0" b="0"/>
              <a:pathLst>
                <a:path w="217043" h="302077">
                  <a:moveTo>
                    <a:pt x="0" y="34823"/>
                  </a:moveTo>
                  <a:lnTo>
                    <a:pt x="0" y="34823"/>
                  </a:lnTo>
                  <a:lnTo>
                    <a:pt x="0" y="37959"/>
                  </a:lnTo>
                  <a:lnTo>
                    <a:pt x="3044" y="37997"/>
                  </a:lnTo>
                  <a:lnTo>
                    <a:pt x="50343" y="12120"/>
                  </a:lnTo>
                  <a:lnTo>
                    <a:pt x="80334" y="2507"/>
                  </a:lnTo>
                  <a:lnTo>
                    <a:pt x="124412" y="0"/>
                  </a:lnTo>
                  <a:lnTo>
                    <a:pt x="139521" y="1810"/>
                  </a:lnTo>
                  <a:lnTo>
                    <a:pt x="150557" y="4981"/>
                  </a:lnTo>
                  <a:lnTo>
                    <a:pt x="170314" y="17259"/>
                  </a:lnTo>
                  <a:lnTo>
                    <a:pt x="189710" y="39025"/>
                  </a:lnTo>
                  <a:lnTo>
                    <a:pt x="193677" y="46568"/>
                  </a:lnTo>
                  <a:lnTo>
                    <a:pt x="196223" y="60975"/>
                  </a:lnTo>
                  <a:lnTo>
                    <a:pt x="195724" y="71265"/>
                  </a:lnTo>
                  <a:lnTo>
                    <a:pt x="195041" y="73934"/>
                  </a:lnTo>
                  <a:lnTo>
                    <a:pt x="179489" y="94795"/>
                  </a:lnTo>
                  <a:lnTo>
                    <a:pt x="160747" y="109748"/>
                  </a:lnTo>
                  <a:lnTo>
                    <a:pt x="143922" y="115854"/>
                  </a:lnTo>
                  <a:lnTo>
                    <a:pt x="106341" y="120412"/>
                  </a:lnTo>
                  <a:lnTo>
                    <a:pt x="98144" y="120155"/>
                  </a:lnTo>
                  <a:lnTo>
                    <a:pt x="80197" y="117411"/>
                  </a:lnTo>
                  <a:lnTo>
                    <a:pt x="88545" y="117374"/>
                  </a:lnTo>
                  <a:lnTo>
                    <a:pt x="135511" y="126614"/>
                  </a:lnTo>
                  <a:lnTo>
                    <a:pt x="178405" y="147725"/>
                  </a:lnTo>
                  <a:lnTo>
                    <a:pt x="200130" y="163059"/>
                  </a:lnTo>
                  <a:lnTo>
                    <a:pt x="204540" y="169663"/>
                  </a:lnTo>
                  <a:lnTo>
                    <a:pt x="208066" y="179433"/>
                  </a:lnTo>
                  <a:lnTo>
                    <a:pt x="217042" y="225925"/>
                  </a:lnTo>
                  <a:lnTo>
                    <a:pt x="213163" y="256120"/>
                  </a:lnTo>
                  <a:lnTo>
                    <a:pt x="206043" y="275974"/>
                  </a:lnTo>
                  <a:lnTo>
                    <a:pt x="194472" y="290479"/>
                  </a:lnTo>
                  <a:lnTo>
                    <a:pt x="185797" y="295791"/>
                  </a:lnTo>
                  <a:lnTo>
                    <a:pt x="165857" y="302076"/>
                  </a:lnTo>
                  <a:lnTo>
                    <a:pt x="138033" y="301292"/>
                  </a:lnTo>
                  <a:lnTo>
                    <a:pt x="92364" y="290734"/>
                  </a:lnTo>
                  <a:lnTo>
                    <a:pt x="48466" y="276392"/>
                  </a:lnTo>
                  <a:lnTo>
                    <a:pt x="19527" y="265633"/>
                  </a:lnTo>
                  <a:lnTo>
                    <a:pt x="15875" y="2602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SMARTInkShape-1278">
              <a:extLst>
                <a:ext uri="{FF2B5EF4-FFF2-40B4-BE49-F238E27FC236}">
                  <a16:creationId xmlns:a16="http://schemas.microsoft.com/office/drawing/2014/main" xmlns="" id="{CBAAF71D-4436-493F-8094-A6998BC00B94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8236001" y="3349639"/>
              <a:ext cx="189988" cy="310936"/>
            </a:xfrm>
            <a:custGeom>
              <a:avLst/>
              <a:gdLst/>
              <a:ahLst/>
              <a:cxnLst/>
              <a:rect l="0" t="0" r="0" b="0"/>
              <a:pathLst>
                <a:path w="189988" h="310936">
                  <a:moveTo>
                    <a:pt x="168224" y="12686"/>
                  </a:moveTo>
                  <a:lnTo>
                    <a:pt x="168224" y="12686"/>
                  </a:lnTo>
                  <a:lnTo>
                    <a:pt x="153778" y="5147"/>
                  </a:lnTo>
                  <a:lnTo>
                    <a:pt x="149456" y="3691"/>
                  </a:lnTo>
                  <a:lnTo>
                    <a:pt x="148304" y="2809"/>
                  </a:lnTo>
                  <a:lnTo>
                    <a:pt x="147535" y="1868"/>
                  </a:lnTo>
                  <a:lnTo>
                    <a:pt x="145741" y="822"/>
                  </a:lnTo>
                  <a:lnTo>
                    <a:pt x="142874" y="0"/>
                  </a:lnTo>
                  <a:lnTo>
                    <a:pt x="99186" y="4381"/>
                  </a:lnTo>
                  <a:lnTo>
                    <a:pt x="52061" y="9311"/>
                  </a:lnTo>
                  <a:lnTo>
                    <a:pt x="6671" y="9157"/>
                  </a:lnTo>
                  <a:lnTo>
                    <a:pt x="5489" y="8569"/>
                  </a:lnTo>
                  <a:lnTo>
                    <a:pt x="4701" y="7825"/>
                  </a:lnTo>
                  <a:lnTo>
                    <a:pt x="2884" y="6998"/>
                  </a:lnTo>
                  <a:lnTo>
                    <a:pt x="0" y="6348"/>
                  </a:lnTo>
                  <a:lnTo>
                    <a:pt x="2469" y="12304"/>
                  </a:lnTo>
                  <a:lnTo>
                    <a:pt x="3121" y="57336"/>
                  </a:lnTo>
                  <a:lnTo>
                    <a:pt x="3124" y="101244"/>
                  </a:lnTo>
                  <a:lnTo>
                    <a:pt x="3124" y="133314"/>
                  </a:lnTo>
                  <a:lnTo>
                    <a:pt x="3124" y="128915"/>
                  </a:lnTo>
                  <a:lnTo>
                    <a:pt x="4064" y="126903"/>
                  </a:lnTo>
                  <a:lnTo>
                    <a:pt x="11438" y="117175"/>
                  </a:lnTo>
                  <a:lnTo>
                    <a:pt x="17699" y="111026"/>
                  </a:lnTo>
                  <a:lnTo>
                    <a:pt x="19191" y="108938"/>
                  </a:lnTo>
                  <a:lnTo>
                    <a:pt x="24611" y="105677"/>
                  </a:lnTo>
                  <a:lnTo>
                    <a:pt x="36217" y="102394"/>
                  </a:lnTo>
                  <a:lnTo>
                    <a:pt x="57531" y="101986"/>
                  </a:lnTo>
                  <a:lnTo>
                    <a:pt x="102314" y="114920"/>
                  </a:lnTo>
                  <a:lnTo>
                    <a:pt x="136707" y="124548"/>
                  </a:lnTo>
                  <a:lnTo>
                    <a:pt x="163369" y="145942"/>
                  </a:lnTo>
                  <a:lnTo>
                    <a:pt x="170156" y="154984"/>
                  </a:lnTo>
                  <a:lnTo>
                    <a:pt x="184656" y="184121"/>
                  </a:lnTo>
                  <a:lnTo>
                    <a:pt x="189987" y="226110"/>
                  </a:lnTo>
                  <a:lnTo>
                    <a:pt x="183998" y="256330"/>
                  </a:lnTo>
                  <a:lnTo>
                    <a:pt x="168784" y="287848"/>
                  </a:lnTo>
                  <a:lnTo>
                    <a:pt x="164470" y="294750"/>
                  </a:lnTo>
                  <a:lnTo>
                    <a:pt x="147262" y="306517"/>
                  </a:lnTo>
                  <a:lnTo>
                    <a:pt x="141974" y="308848"/>
                  </a:lnTo>
                  <a:lnTo>
                    <a:pt x="115499" y="310935"/>
                  </a:lnTo>
                  <a:lnTo>
                    <a:pt x="76558" y="306401"/>
                  </a:lnTo>
                  <a:lnTo>
                    <a:pt x="52254" y="295319"/>
                  </a:lnTo>
                  <a:lnTo>
                    <a:pt x="28136" y="277125"/>
                  </a:lnTo>
                  <a:lnTo>
                    <a:pt x="12865" y="257515"/>
                  </a:lnTo>
                  <a:lnTo>
                    <a:pt x="25349" y="2666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7" name="SMARTInkShape-Group706">
            <a:extLst>
              <a:ext uri="{FF2B5EF4-FFF2-40B4-BE49-F238E27FC236}">
                <a16:creationId xmlns:a16="http://schemas.microsoft.com/office/drawing/2014/main" xmlns="" id="{C4A27558-78C7-4902-89CA-EDF465A7C77B}"/>
              </a:ext>
            </a:extLst>
          </p:cNvPr>
          <p:cNvGrpSpPr/>
          <p:nvPr/>
        </p:nvGrpSpPr>
        <p:grpSpPr>
          <a:xfrm>
            <a:off x="7253427" y="3743325"/>
            <a:ext cx="182424" cy="223294"/>
            <a:chOff x="7253427" y="3743325"/>
            <a:chExt cx="182424" cy="223294"/>
          </a:xfrm>
        </p:grpSpPr>
        <p:sp>
          <p:nvSpPr>
            <p:cNvPr id="45" name="SMARTInkShape-1279">
              <a:extLst>
                <a:ext uri="{FF2B5EF4-FFF2-40B4-BE49-F238E27FC236}">
                  <a16:creationId xmlns:a16="http://schemas.microsoft.com/office/drawing/2014/main" xmlns="" id="{74F48DF3-3006-4932-89C1-66498C6EC0ED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7331222" y="3743325"/>
              <a:ext cx="15729" cy="223294"/>
            </a:xfrm>
            <a:custGeom>
              <a:avLst/>
              <a:gdLst/>
              <a:ahLst/>
              <a:cxnLst/>
              <a:rect l="0" t="0" r="0" b="0"/>
              <a:pathLst>
                <a:path w="15729" h="223294">
                  <a:moveTo>
                    <a:pt x="12553" y="0"/>
                  </a:moveTo>
                  <a:lnTo>
                    <a:pt x="12553" y="0"/>
                  </a:lnTo>
                  <a:lnTo>
                    <a:pt x="5090" y="0"/>
                  </a:lnTo>
                  <a:lnTo>
                    <a:pt x="4402" y="1058"/>
                  </a:lnTo>
                  <a:lnTo>
                    <a:pt x="0" y="26315"/>
                  </a:lnTo>
                  <a:lnTo>
                    <a:pt x="4598" y="66921"/>
                  </a:lnTo>
                  <a:lnTo>
                    <a:pt x="9270" y="108495"/>
                  </a:lnTo>
                  <a:lnTo>
                    <a:pt x="14303" y="152315"/>
                  </a:lnTo>
                  <a:lnTo>
                    <a:pt x="13421" y="195745"/>
                  </a:lnTo>
                  <a:lnTo>
                    <a:pt x="12668" y="218272"/>
                  </a:lnTo>
                  <a:lnTo>
                    <a:pt x="13544" y="221423"/>
                  </a:lnTo>
                  <a:lnTo>
                    <a:pt x="14272" y="222757"/>
                  </a:lnTo>
                  <a:lnTo>
                    <a:pt x="14758" y="223293"/>
                  </a:lnTo>
                  <a:lnTo>
                    <a:pt x="15728" y="222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SMARTInkShape-1280">
              <a:extLst>
                <a:ext uri="{FF2B5EF4-FFF2-40B4-BE49-F238E27FC236}">
                  <a16:creationId xmlns:a16="http://schemas.microsoft.com/office/drawing/2014/main" xmlns="" id="{DC92C5BC-5981-45D5-A0CC-F43CB897423A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253427" y="3825875"/>
              <a:ext cx="182424" cy="66676"/>
            </a:xfrm>
            <a:custGeom>
              <a:avLst/>
              <a:gdLst/>
              <a:ahLst/>
              <a:cxnLst/>
              <a:rect l="0" t="0" r="0" b="0"/>
              <a:pathLst>
                <a:path w="182424" h="66676">
                  <a:moveTo>
                    <a:pt x="7798" y="0"/>
                  </a:moveTo>
                  <a:lnTo>
                    <a:pt x="7798" y="0"/>
                  </a:lnTo>
                  <a:lnTo>
                    <a:pt x="6113" y="1686"/>
                  </a:lnTo>
                  <a:lnTo>
                    <a:pt x="4345" y="2513"/>
                  </a:lnTo>
                  <a:lnTo>
                    <a:pt x="3379" y="2734"/>
                  </a:lnTo>
                  <a:lnTo>
                    <a:pt x="335" y="4730"/>
                  </a:lnTo>
                  <a:lnTo>
                    <a:pt x="0" y="5623"/>
                  </a:lnTo>
                  <a:lnTo>
                    <a:pt x="129" y="6571"/>
                  </a:lnTo>
                  <a:lnTo>
                    <a:pt x="1370" y="9352"/>
                  </a:lnTo>
                  <a:lnTo>
                    <a:pt x="4797" y="11159"/>
                  </a:lnTo>
                  <a:lnTo>
                    <a:pt x="52256" y="17113"/>
                  </a:lnTo>
                  <a:lnTo>
                    <a:pt x="94709" y="24853"/>
                  </a:lnTo>
                  <a:lnTo>
                    <a:pt x="135424" y="37724"/>
                  </a:lnTo>
                  <a:lnTo>
                    <a:pt x="182423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9" name="SMARTInkShape-1281">
            <a:extLst>
              <a:ext uri="{FF2B5EF4-FFF2-40B4-BE49-F238E27FC236}">
                <a16:creationId xmlns:a16="http://schemas.microsoft.com/office/drawing/2014/main" xmlns="" id="{027DFA3D-9F65-45A8-8B0C-C2303BA6819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817624" y="3788672"/>
            <a:ext cx="211952" cy="271304"/>
          </a:xfrm>
          <a:custGeom>
            <a:avLst/>
            <a:gdLst/>
            <a:ahLst/>
            <a:cxnLst/>
            <a:rect l="0" t="0" r="0" b="0"/>
            <a:pathLst>
              <a:path w="211952" h="271304">
                <a:moveTo>
                  <a:pt x="135751" y="65778"/>
                </a:moveTo>
                <a:lnTo>
                  <a:pt x="135751" y="65778"/>
                </a:lnTo>
                <a:lnTo>
                  <a:pt x="134066" y="80114"/>
                </a:lnTo>
                <a:lnTo>
                  <a:pt x="132298" y="84497"/>
                </a:lnTo>
                <a:lnTo>
                  <a:pt x="127437" y="88846"/>
                </a:lnTo>
                <a:lnTo>
                  <a:pt x="121370" y="93265"/>
                </a:lnTo>
                <a:lnTo>
                  <a:pt x="115262" y="94031"/>
                </a:lnTo>
                <a:lnTo>
                  <a:pt x="108435" y="92572"/>
                </a:lnTo>
                <a:lnTo>
                  <a:pt x="105031" y="89916"/>
                </a:lnTo>
                <a:lnTo>
                  <a:pt x="99971" y="84147"/>
                </a:lnTo>
                <a:lnTo>
                  <a:pt x="93436" y="64195"/>
                </a:lnTo>
                <a:lnTo>
                  <a:pt x="89509" y="32571"/>
                </a:lnTo>
                <a:lnTo>
                  <a:pt x="90966" y="24424"/>
                </a:lnTo>
                <a:lnTo>
                  <a:pt x="92681" y="19647"/>
                </a:lnTo>
                <a:lnTo>
                  <a:pt x="104205" y="6549"/>
                </a:lnTo>
                <a:lnTo>
                  <a:pt x="109618" y="3236"/>
                </a:lnTo>
                <a:lnTo>
                  <a:pt x="119659" y="327"/>
                </a:lnTo>
                <a:lnTo>
                  <a:pt x="125424" y="0"/>
                </a:lnTo>
                <a:lnTo>
                  <a:pt x="129162" y="1030"/>
                </a:lnTo>
                <a:lnTo>
                  <a:pt x="161687" y="25991"/>
                </a:lnTo>
                <a:lnTo>
                  <a:pt x="168051" y="34822"/>
                </a:lnTo>
                <a:lnTo>
                  <a:pt x="171039" y="42259"/>
                </a:lnTo>
                <a:lnTo>
                  <a:pt x="171333" y="59437"/>
                </a:lnTo>
                <a:lnTo>
                  <a:pt x="161756" y="97063"/>
                </a:lnTo>
                <a:lnTo>
                  <a:pt x="139022" y="144297"/>
                </a:lnTo>
                <a:lnTo>
                  <a:pt x="113531" y="173377"/>
                </a:lnTo>
                <a:lnTo>
                  <a:pt x="79821" y="198639"/>
                </a:lnTo>
                <a:lnTo>
                  <a:pt x="68143" y="203452"/>
                </a:lnTo>
                <a:lnTo>
                  <a:pt x="51135" y="205078"/>
                </a:lnTo>
                <a:lnTo>
                  <a:pt x="35225" y="201988"/>
                </a:lnTo>
                <a:lnTo>
                  <a:pt x="24395" y="196605"/>
                </a:lnTo>
                <a:lnTo>
                  <a:pt x="8089" y="181348"/>
                </a:lnTo>
                <a:lnTo>
                  <a:pt x="1839" y="171862"/>
                </a:lnTo>
                <a:lnTo>
                  <a:pt x="0" y="163650"/>
                </a:lnTo>
                <a:lnTo>
                  <a:pt x="2392" y="157607"/>
                </a:lnTo>
                <a:lnTo>
                  <a:pt x="6983" y="152099"/>
                </a:lnTo>
                <a:lnTo>
                  <a:pt x="12552" y="148475"/>
                </a:lnTo>
                <a:lnTo>
                  <a:pt x="19950" y="146137"/>
                </a:lnTo>
                <a:lnTo>
                  <a:pt x="25370" y="147472"/>
                </a:lnTo>
                <a:lnTo>
                  <a:pt x="30601" y="150417"/>
                </a:lnTo>
                <a:lnTo>
                  <a:pt x="34102" y="154078"/>
                </a:lnTo>
                <a:lnTo>
                  <a:pt x="53746" y="199903"/>
                </a:lnTo>
                <a:lnTo>
                  <a:pt x="90152" y="241315"/>
                </a:lnTo>
                <a:lnTo>
                  <a:pt x="124401" y="263789"/>
                </a:lnTo>
                <a:lnTo>
                  <a:pt x="139914" y="268382"/>
                </a:lnTo>
                <a:lnTo>
                  <a:pt x="166311" y="271303"/>
                </a:lnTo>
                <a:lnTo>
                  <a:pt x="211951" y="26262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3" name="SMARTInkShape-Group708">
            <a:extLst>
              <a:ext uri="{FF2B5EF4-FFF2-40B4-BE49-F238E27FC236}">
                <a16:creationId xmlns:a16="http://schemas.microsoft.com/office/drawing/2014/main" xmlns="" id="{F283F43E-3A97-4371-8306-0D6372EAE7B0}"/>
              </a:ext>
            </a:extLst>
          </p:cNvPr>
          <p:cNvGrpSpPr/>
          <p:nvPr/>
        </p:nvGrpSpPr>
        <p:grpSpPr>
          <a:xfrm>
            <a:off x="7197725" y="3836351"/>
            <a:ext cx="1803401" cy="392738"/>
            <a:chOff x="7197725" y="3836351"/>
            <a:chExt cx="1803401" cy="392738"/>
          </a:xfrm>
        </p:grpSpPr>
        <p:sp>
          <p:nvSpPr>
            <p:cNvPr id="51" name="SMARTInkShape-1282">
              <a:extLst>
                <a:ext uri="{FF2B5EF4-FFF2-40B4-BE49-F238E27FC236}">
                  <a16:creationId xmlns:a16="http://schemas.microsoft.com/office/drawing/2014/main" xmlns="" id="{8A23E6C3-5D8B-4F1F-A5D5-3E4C5AAF781B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8307717" y="3836351"/>
              <a:ext cx="159049" cy="284626"/>
            </a:xfrm>
            <a:custGeom>
              <a:avLst/>
              <a:gdLst/>
              <a:ahLst/>
              <a:cxnLst/>
              <a:rect l="0" t="0" r="0" b="0"/>
              <a:pathLst>
                <a:path w="159049" h="284626">
                  <a:moveTo>
                    <a:pt x="80633" y="2224"/>
                  </a:moveTo>
                  <a:lnTo>
                    <a:pt x="80633" y="2224"/>
                  </a:lnTo>
                  <a:lnTo>
                    <a:pt x="92257" y="9763"/>
                  </a:lnTo>
                  <a:lnTo>
                    <a:pt x="92855" y="11219"/>
                  </a:lnTo>
                  <a:lnTo>
                    <a:pt x="93121" y="13042"/>
                  </a:lnTo>
                  <a:lnTo>
                    <a:pt x="92838" y="13317"/>
                  </a:lnTo>
                  <a:lnTo>
                    <a:pt x="92298" y="13147"/>
                  </a:lnTo>
                  <a:lnTo>
                    <a:pt x="91584" y="12681"/>
                  </a:lnTo>
                  <a:lnTo>
                    <a:pt x="91109" y="12018"/>
                  </a:lnTo>
                  <a:lnTo>
                    <a:pt x="90087" y="9398"/>
                  </a:lnTo>
                  <a:lnTo>
                    <a:pt x="87125" y="5576"/>
                  </a:lnTo>
                  <a:lnTo>
                    <a:pt x="74337" y="1070"/>
                  </a:lnTo>
                  <a:lnTo>
                    <a:pt x="60619" y="0"/>
                  </a:lnTo>
                  <a:lnTo>
                    <a:pt x="32046" y="3802"/>
                  </a:lnTo>
                  <a:lnTo>
                    <a:pt x="18289" y="10153"/>
                  </a:lnTo>
                  <a:lnTo>
                    <a:pt x="10733" y="16137"/>
                  </a:lnTo>
                  <a:lnTo>
                    <a:pt x="7468" y="20284"/>
                  </a:lnTo>
                  <a:lnTo>
                    <a:pt x="281" y="36704"/>
                  </a:lnTo>
                  <a:lnTo>
                    <a:pt x="0" y="42478"/>
                  </a:lnTo>
                  <a:lnTo>
                    <a:pt x="1757" y="50454"/>
                  </a:lnTo>
                  <a:lnTo>
                    <a:pt x="9402" y="66138"/>
                  </a:lnTo>
                  <a:lnTo>
                    <a:pt x="24608" y="81616"/>
                  </a:lnTo>
                  <a:lnTo>
                    <a:pt x="47657" y="95873"/>
                  </a:lnTo>
                  <a:lnTo>
                    <a:pt x="55394" y="100290"/>
                  </a:lnTo>
                  <a:lnTo>
                    <a:pt x="100206" y="134704"/>
                  </a:lnTo>
                  <a:lnTo>
                    <a:pt x="114315" y="148442"/>
                  </a:lnTo>
                  <a:lnTo>
                    <a:pt x="142697" y="193865"/>
                  </a:lnTo>
                  <a:lnTo>
                    <a:pt x="154991" y="225958"/>
                  </a:lnTo>
                  <a:lnTo>
                    <a:pt x="158420" y="246960"/>
                  </a:lnTo>
                  <a:lnTo>
                    <a:pt x="155426" y="261676"/>
                  </a:lnTo>
                  <a:lnTo>
                    <a:pt x="151119" y="270733"/>
                  </a:lnTo>
                  <a:lnTo>
                    <a:pt x="147709" y="276078"/>
                  </a:lnTo>
                  <a:lnTo>
                    <a:pt x="143841" y="279159"/>
                  </a:lnTo>
                  <a:lnTo>
                    <a:pt x="130552" y="282822"/>
                  </a:lnTo>
                  <a:lnTo>
                    <a:pt x="96789" y="284625"/>
                  </a:lnTo>
                  <a:lnTo>
                    <a:pt x="69119" y="277631"/>
                  </a:lnTo>
                  <a:lnTo>
                    <a:pt x="44157" y="260127"/>
                  </a:lnTo>
                  <a:lnTo>
                    <a:pt x="29893" y="242261"/>
                  </a:lnTo>
                  <a:lnTo>
                    <a:pt x="27616" y="228568"/>
                  </a:lnTo>
                  <a:lnTo>
                    <a:pt x="31162" y="201364"/>
                  </a:lnTo>
                  <a:lnTo>
                    <a:pt x="37517" y="190228"/>
                  </a:lnTo>
                  <a:lnTo>
                    <a:pt x="80890" y="153733"/>
                  </a:lnTo>
                  <a:lnTo>
                    <a:pt x="126366" y="119346"/>
                  </a:lnTo>
                  <a:lnTo>
                    <a:pt x="150923" y="95151"/>
                  </a:lnTo>
                  <a:lnTo>
                    <a:pt x="156768" y="81655"/>
                  </a:lnTo>
                  <a:lnTo>
                    <a:pt x="159048" y="69856"/>
                  </a:lnTo>
                  <a:lnTo>
                    <a:pt x="155101" y="50195"/>
                  </a:lnTo>
                  <a:lnTo>
                    <a:pt x="152771" y="43418"/>
                  </a:lnTo>
                  <a:lnTo>
                    <a:pt x="144419" y="32264"/>
                  </a:lnTo>
                  <a:lnTo>
                    <a:pt x="124943" y="19094"/>
                  </a:lnTo>
                  <a:lnTo>
                    <a:pt x="116907" y="15249"/>
                  </a:lnTo>
                  <a:lnTo>
                    <a:pt x="98006" y="14471"/>
                  </a:lnTo>
                  <a:lnTo>
                    <a:pt x="70922" y="19259"/>
                  </a:lnTo>
                  <a:lnTo>
                    <a:pt x="42533" y="276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SMARTInkShape-1283">
              <a:extLst>
                <a:ext uri="{FF2B5EF4-FFF2-40B4-BE49-F238E27FC236}">
                  <a16:creationId xmlns:a16="http://schemas.microsoft.com/office/drawing/2014/main" xmlns="" id="{1BE9EF74-8B0D-49FF-8DAD-9F83B6FE6E81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7197725" y="4146550"/>
              <a:ext cx="1803401" cy="82539"/>
            </a:xfrm>
            <a:custGeom>
              <a:avLst/>
              <a:gdLst/>
              <a:ahLst/>
              <a:cxnLst/>
              <a:rect l="0" t="0" r="0" b="0"/>
              <a:pathLst>
                <a:path w="1803401" h="82539">
                  <a:moveTo>
                    <a:pt x="0" y="0"/>
                  </a:moveTo>
                  <a:lnTo>
                    <a:pt x="0" y="0"/>
                  </a:lnTo>
                  <a:lnTo>
                    <a:pt x="1685" y="0"/>
                  </a:lnTo>
                  <a:lnTo>
                    <a:pt x="3453" y="941"/>
                  </a:lnTo>
                  <a:lnTo>
                    <a:pt x="9149" y="4419"/>
                  </a:lnTo>
                  <a:lnTo>
                    <a:pt x="48577" y="19209"/>
                  </a:lnTo>
                  <a:lnTo>
                    <a:pt x="91380" y="26324"/>
                  </a:lnTo>
                  <a:lnTo>
                    <a:pt x="130546" y="29964"/>
                  </a:lnTo>
                  <a:lnTo>
                    <a:pt x="173483" y="35761"/>
                  </a:lnTo>
                  <a:lnTo>
                    <a:pt x="214108" y="39477"/>
                  </a:lnTo>
                  <a:lnTo>
                    <a:pt x="252157" y="43807"/>
                  </a:lnTo>
                  <a:lnTo>
                    <a:pt x="294636" y="50150"/>
                  </a:lnTo>
                  <a:lnTo>
                    <a:pt x="339706" y="56006"/>
                  </a:lnTo>
                  <a:lnTo>
                    <a:pt x="381022" y="59367"/>
                  </a:lnTo>
                  <a:lnTo>
                    <a:pt x="421341" y="60982"/>
                  </a:lnTo>
                  <a:lnTo>
                    <a:pt x="462778" y="63003"/>
                  </a:lnTo>
                  <a:lnTo>
                    <a:pt x="498532" y="63755"/>
                  </a:lnTo>
                  <a:lnTo>
                    <a:pt x="535573" y="65653"/>
                  </a:lnTo>
                  <a:lnTo>
                    <a:pt x="571281" y="66725"/>
                  </a:lnTo>
                  <a:lnTo>
                    <a:pt x="612475" y="68767"/>
                  </a:lnTo>
                  <a:lnTo>
                    <a:pt x="658733" y="70577"/>
                  </a:lnTo>
                  <a:lnTo>
                    <a:pt x="699895" y="72541"/>
                  </a:lnTo>
                  <a:lnTo>
                    <a:pt x="737601" y="72882"/>
                  </a:lnTo>
                  <a:lnTo>
                    <a:pt x="781352" y="73702"/>
                  </a:lnTo>
                  <a:lnTo>
                    <a:pt x="825472" y="77381"/>
                  </a:lnTo>
                  <a:lnTo>
                    <a:pt x="871996" y="78981"/>
                  </a:lnTo>
                  <a:lnTo>
                    <a:pt x="912184" y="79258"/>
                  </a:lnTo>
                  <a:lnTo>
                    <a:pt x="952431" y="80281"/>
                  </a:lnTo>
                  <a:lnTo>
                    <a:pt x="999954" y="82102"/>
                  </a:lnTo>
                  <a:lnTo>
                    <a:pt x="1047190" y="82417"/>
                  </a:lnTo>
                  <a:lnTo>
                    <a:pt x="1080074" y="82491"/>
                  </a:lnTo>
                  <a:lnTo>
                    <a:pt x="1114327" y="82524"/>
                  </a:lnTo>
                  <a:lnTo>
                    <a:pt x="1156598" y="82538"/>
                  </a:lnTo>
                  <a:lnTo>
                    <a:pt x="1200730" y="80861"/>
                  </a:lnTo>
                  <a:lnTo>
                    <a:pt x="1241792" y="79815"/>
                  </a:lnTo>
                  <a:lnTo>
                    <a:pt x="1278497" y="81191"/>
                  </a:lnTo>
                  <a:lnTo>
                    <a:pt x="1316772" y="82147"/>
                  </a:lnTo>
                  <a:lnTo>
                    <a:pt x="1357157" y="80745"/>
                  </a:lnTo>
                  <a:lnTo>
                    <a:pt x="1393113" y="79781"/>
                  </a:lnTo>
                  <a:lnTo>
                    <a:pt x="1431165" y="79495"/>
                  </a:lnTo>
                  <a:lnTo>
                    <a:pt x="1468359" y="79046"/>
                  </a:lnTo>
                  <a:lnTo>
                    <a:pt x="1514538" y="75926"/>
                  </a:lnTo>
                  <a:lnTo>
                    <a:pt x="1553411" y="73598"/>
                  </a:lnTo>
                  <a:lnTo>
                    <a:pt x="1593741" y="70956"/>
                  </a:lnTo>
                  <a:lnTo>
                    <a:pt x="1636254" y="69128"/>
                  </a:lnTo>
                  <a:lnTo>
                    <a:pt x="1679332" y="66645"/>
                  </a:lnTo>
                  <a:lnTo>
                    <a:pt x="1720400" y="63822"/>
                  </a:lnTo>
                  <a:lnTo>
                    <a:pt x="1766355" y="61346"/>
                  </a:lnTo>
                  <a:lnTo>
                    <a:pt x="180340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4" name="SMARTInkShape-1284">
            <a:extLst>
              <a:ext uri="{FF2B5EF4-FFF2-40B4-BE49-F238E27FC236}">
                <a16:creationId xmlns:a16="http://schemas.microsoft.com/office/drawing/2014/main" xmlns="" id="{0D9A3C95-49D9-4A2B-BD8E-2D6D7A1BD38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8382000" y="4363097"/>
            <a:ext cx="170732" cy="292580"/>
          </a:xfrm>
          <a:custGeom>
            <a:avLst/>
            <a:gdLst/>
            <a:ahLst/>
            <a:cxnLst/>
            <a:rect l="0" t="0" r="0" b="0"/>
            <a:pathLst>
              <a:path w="170732" h="292580">
                <a:moveTo>
                  <a:pt x="152400" y="2528"/>
                </a:moveTo>
                <a:lnTo>
                  <a:pt x="152400" y="2528"/>
                </a:lnTo>
                <a:lnTo>
                  <a:pt x="155563" y="2528"/>
                </a:lnTo>
                <a:lnTo>
                  <a:pt x="112488" y="0"/>
                </a:lnTo>
                <a:lnTo>
                  <a:pt x="65329" y="3416"/>
                </a:lnTo>
                <a:lnTo>
                  <a:pt x="31314" y="6626"/>
                </a:lnTo>
                <a:lnTo>
                  <a:pt x="25826" y="8582"/>
                </a:lnTo>
                <a:lnTo>
                  <a:pt x="24061" y="8746"/>
                </a:lnTo>
                <a:lnTo>
                  <a:pt x="22100" y="9760"/>
                </a:lnTo>
                <a:lnTo>
                  <a:pt x="21083" y="10524"/>
                </a:lnTo>
                <a:lnTo>
                  <a:pt x="19954" y="12315"/>
                </a:lnTo>
                <a:lnTo>
                  <a:pt x="16204" y="23763"/>
                </a:lnTo>
                <a:lnTo>
                  <a:pt x="15620" y="29320"/>
                </a:lnTo>
                <a:lnTo>
                  <a:pt x="3859" y="73805"/>
                </a:lnTo>
                <a:lnTo>
                  <a:pt x="1643" y="95349"/>
                </a:lnTo>
                <a:lnTo>
                  <a:pt x="3173" y="110435"/>
                </a:lnTo>
                <a:lnTo>
                  <a:pt x="7594" y="110474"/>
                </a:lnTo>
                <a:lnTo>
                  <a:pt x="40472" y="102619"/>
                </a:lnTo>
                <a:lnTo>
                  <a:pt x="55041" y="105545"/>
                </a:lnTo>
                <a:lnTo>
                  <a:pt x="83262" y="118031"/>
                </a:lnTo>
                <a:lnTo>
                  <a:pt x="118933" y="144712"/>
                </a:lnTo>
                <a:lnTo>
                  <a:pt x="147132" y="177713"/>
                </a:lnTo>
                <a:lnTo>
                  <a:pt x="166519" y="216354"/>
                </a:lnTo>
                <a:lnTo>
                  <a:pt x="170731" y="237649"/>
                </a:lnTo>
                <a:lnTo>
                  <a:pt x="165389" y="262487"/>
                </a:lnTo>
                <a:lnTo>
                  <a:pt x="164234" y="265792"/>
                </a:lnTo>
                <a:lnTo>
                  <a:pt x="157307" y="272287"/>
                </a:lnTo>
                <a:lnTo>
                  <a:pt x="132454" y="287204"/>
                </a:lnTo>
                <a:lnTo>
                  <a:pt x="106856" y="292579"/>
                </a:lnTo>
                <a:lnTo>
                  <a:pt x="93632" y="292335"/>
                </a:lnTo>
                <a:lnTo>
                  <a:pt x="50891" y="274702"/>
                </a:lnTo>
                <a:lnTo>
                  <a:pt x="0" y="24382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7" name="SMARTInkShape-Group710">
            <a:extLst>
              <a:ext uri="{FF2B5EF4-FFF2-40B4-BE49-F238E27FC236}">
                <a16:creationId xmlns:a16="http://schemas.microsoft.com/office/drawing/2014/main" xmlns="" id="{5829E2B2-5DED-41A6-8E47-5D0E3D3A547C}"/>
              </a:ext>
            </a:extLst>
          </p:cNvPr>
          <p:cNvGrpSpPr/>
          <p:nvPr/>
        </p:nvGrpSpPr>
        <p:grpSpPr>
          <a:xfrm>
            <a:off x="7732784" y="2406650"/>
            <a:ext cx="285490" cy="262885"/>
            <a:chOff x="7732784" y="2406650"/>
            <a:chExt cx="285490" cy="262885"/>
          </a:xfrm>
        </p:grpSpPr>
        <p:sp>
          <p:nvSpPr>
            <p:cNvPr id="55" name="SMARTInkShape-1285">
              <a:extLst>
                <a:ext uri="{FF2B5EF4-FFF2-40B4-BE49-F238E27FC236}">
                  <a16:creationId xmlns:a16="http://schemas.microsoft.com/office/drawing/2014/main" xmlns="" id="{6732BEF6-5CC2-4F90-B676-B8F2CFF54AB1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815165" y="2470876"/>
              <a:ext cx="90586" cy="127433"/>
            </a:xfrm>
            <a:custGeom>
              <a:avLst/>
              <a:gdLst/>
              <a:ahLst/>
              <a:cxnLst/>
              <a:rect l="0" t="0" r="0" b="0"/>
              <a:pathLst>
                <a:path w="90586" h="127433">
                  <a:moveTo>
                    <a:pt x="1685" y="100874"/>
                  </a:moveTo>
                  <a:lnTo>
                    <a:pt x="1685" y="100874"/>
                  </a:lnTo>
                  <a:lnTo>
                    <a:pt x="0" y="100874"/>
                  </a:lnTo>
                  <a:lnTo>
                    <a:pt x="208" y="100521"/>
                  </a:lnTo>
                  <a:lnTo>
                    <a:pt x="37273" y="74695"/>
                  </a:lnTo>
                  <a:lnTo>
                    <a:pt x="63594" y="41109"/>
                  </a:lnTo>
                  <a:lnTo>
                    <a:pt x="79682" y="5689"/>
                  </a:lnTo>
                  <a:lnTo>
                    <a:pt x="79788" y="4256"/>
                  </a:lnTo>
                  <a:lnTo>
                    <a:pt x="78205" y="0"/>
                  </a:lnTo>
                  <a:lnTo>
                    <a:pt x="78099" y="111"/>
                  </a:lnTo>
                  <a:lnTo>
                    <a:pt x="77894" y="16232"/>
                  </a:lnTo>
                  <a:lnTo>
                    <a:pt x="83301" y="55981"/>
                  </a:lnTo>
                  <a:lnTo>
                    <a:pt x="88079" y="99225"/>
                  </a:lnTo>
                  <a:lnTo>
                    <a:pt x="90556" y="127432"/>
                  </a:lnTo>
                  <a:lnTo>
                    <a:pt x="90585" y="1262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SMARTInkShape-1286">
              <a:extLst>
                <a:ext uri="{FF2B5EF4-FFF2-40B4-BE49-F238E27FC236}">
                  <a16:creationId xmlns:a16="http://schemas.microsoft.com/office/drawing/2014/main" xmlns="" id="{2809DD89-7CA2-4C90-B9B1-B62D18B204F7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732784" y="2406650"/>
              <a:ext cx="285490" cy="262885"/>
            </a:xfrm>
            <a:custGeom>
              <a:avLst/>
              <a:gdLst/>
              <a:ahLst/>
              <a:cxnLst/>
              <a:rect l="0" t="0" r="0" b="0"/>
              <a:pathLst>
                <a:path w="285490" h="262885">
                  <a:moveTo>
                    <a:pt x="198366" y="31750"/>
                  </a:moveTo>
                  <a:lnTo>
                    <a:pt x="198366" y="31750"/>
                  </a:lnTo>
                  <a:lnTo>
                    <a:pt x="198366" y="30064"/>
                  </a:lnTo>
                  <a:lnTo>
                    <a:pt x="193297" y="23800"/>
                  </a:lnTo>
                  <a:lnTo>
                    <a:pt x="186124" y="17478"/>
                  </a:lnTo>
                  <a:lnTo>
                    <a:pt x="167501" y="6846"/>
                  </a:lnTo>
                  <a:lnTo>
                    <a:pt x="149596" y="3913"/>
                  </a:lnTo>
                  <a:lnTo>
                    <a:pt x="115308" y="1974"/>
                  </a:lnTo>
                  <a:lnTo>
                    <a:pt x="73684" y="7327"/>
                  </a:lnTo>
                  <a:lnTo>
                    <a:pt x="49671" y="14479"/>
                  </a:lnTo>
                  <a:lnTo>
                    <a:pt x="28562" y="31180"/>
                  </a:lnTo>
                  <a:lnTo>
                    <a:pt x="15096" y="47260"/>
                  </a:lnTo>
                  <a:lnTo>
                    <a:pt x="2748" y="78780"/>
                  </a:lnTo>
                  <a:lnTo>
                    <a:pt x="0" y="100875"/>
                  </a:lnTo>
                  <a:lnTo>
                    <a:pt x="2321" y="133802"/>
                  </a:lnTo>
                  <a:lnTo>
                    <a:pt x="17427" y="177049"/>
                  </a:lnTo>
                  <a:lnTo>
                    <a:pt x="48427" y="222760"/>
                  </a:lnTo>
                  <a:lnTo>
                    <a:pt x="84931" y="247803"/>
                  </a:lnTo>
                  <a:lnTo>
                    <a:pt x="130872" y="261999"/>
                  </a:lnTo>
                  <a:lnTo>
                    <a:pt x="172517" y="262884"/>
                  </a:lnTo>
                  <a:lnTo>
                    <a:pt x="206269" y="256710"/>
                  </a:lnTo>
                  <a:lnTo>
                    <a:pt x="246794" y="238099"/>
                  </a:lnTo>
                  <a:lnTo>
                    <a:pt x="260106" y="230352"/>
                  </a:lnTo>
                  <a:lnTo>
                    <a:pt x="278269" y="208080"/>
                  </a:lnTo>
                  <a:lnTo>
                    <a:pt x="281268" y="203278"/>
                  </a:lnTo>
                  <a:lnTo>
                    <a:pt x="285489" y="174609"/>
                  </a:lnTo>
                  <a:lnTo>
                    <a:pt x="283322" y="141644"/>
                  </a:lnTo>
                  <a:lnTo>
                    <a:pt x="269870" y="96525"/>
                  </a:lnTo>
                  <a:lnTo>
                    <a:pt x="243182" y="56304"/>
                  </a:lnTo>
                  <a:lnTo>
                    <a:pt x="217289" y="30637"/>
                  </a:lnTo>
                  <a:lnTo>
                    <a:pt x="201367" y="21142"/>
                  </a:lnTo>
                  <a:lnTo>
                    <a:pt x="154923" y="8459"/>
                  </a:lnTo>
                  <a:lnTo>
                    <a:pt x="11899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8" name="SMARTInkShape-1287">
            <a:extLst>
              <a:ext uri="{FF2B5EF4-FFF2-40B4-BE49-F238E27FC236}">
                <a16:creationId xmlns:a16="http://schemas.microsoft.com/office/drawing/2014/main" xmlns="" id="{3E352C0F-2D7A-47A5-B67C-209CECEB296C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944421" y="4346837"/>
            <a:ext cx="130586" cy="290800"/>
          </a:xfrm>
          <a:custGeom>
            <a:avLst/>
            <a:gdLst/>
            <a:ahLst/>
            <a:cxnLst/>
            <a:rect l="0" t="0" r="0" b="0"/>
            <a:pathLst>
              <a:path w="130586" h="290800">
                <a:moveTo>
                  <a:pt x="72454" y="12438"/>
                </a:moveTo>
                <a:lnTo>
                  <a:pt x="72454" y="12438"/>
                </a:lnTo>
                <a:lnTo>
                  <a:pt x="75188" y="9704"/>
                </a:lnTo>
                <a:lnTo>
                  <a:pt x="74982" y="9204"/>
                </a:lnTo>
                <a:lnTo>
                  <a:pt x="73813" y="7708"/>
                </a:lnTo>
                <a:lnTo>
                  <a:pt x="72117" y="6808"/>
                </a:lnTo>
                <a:lnTo>
                  <a:pt x="38482" y="0"/>
                </a:lnTo>
                <a:lnTo>
                  <a:pt x="19022" y="713"/>
                </a:lnTo>
                <a:lnTo>
                  <a:pt x="15667" y="1446"/>
                </a:lnTo>
                <a:lnTo>
                  <a:pt x="10055" y="5083"/>
                </a:lnTo>
                <a:lnTo>
                  <a:pt x="4812" y="11200"/>
                </a:lnTo>
                <a:lnTo>
                  <a:pt x="1354" y="21483"/>
                </a:lnTo>
                <a:lnTo>
                  <a:pt x="0" y="31346"/>
                </a:lnTo>
                <a:lnTo>
                  <a:pt x="6632" y="56630"/>
                </a:lnTo>
                <a:lnTo>
                  <a:pt x="16452" y="74973"/>
                </a:lnTo>
                <a:lnTo>
                  <a:pt x="56846" y="122273"/>
                </a:lnTo>
                <a:lnTo>
                  <a:pt x="87947" y="168677"/>
                </a:lnTo>
                <a:lnTo>
                  <a:pt x="104427" y="206397"/>
                </a:lnTo>
                <a:lnTo>
                  <a:pt x="110087" y="236334"/>
                </a:lnTo>
                <a:lnTo>
                  <a:pt x="109521" y="256546"/>
                </a:lnTo>
                <a:lnTo>
                  <a:pt x="104431" y="271226"/>
                </a:lnTo>
                <a:lnTo>
                  <a:pt x="95295" y="281850"/>
                </a:lnTo>
                <a:lnTo>
                  <a:pt x="85337" y="288330"/>
                </a:lnTo>
                <a:lnTo>
                  <a:pt x="68941" y="290799"/>
                </a:lnTo>
                <a:lnTo>
                  <a:pt x="56870" y="289845"/>
                </a:lnTo>
                <a:lnTo>
                  <a:pt x="39926" y="281645"/>
                </a:lnTo>
                <a:lnTo>
                  <a:pt x="30439" y="273609"/>
                </a:lnTo>
                <a:lnTo>
                  <a:pt x="15890" y="251716"/>
                </a:lnTo>
                <a:lnTo>
                  <a:pt x="13244" y="234638"/>
                </a:lnTo>
                <a:lnTo>
                  <a:pt x="17695" y="203326"/>
                </a:lnTo>
                <a:lnTo>
                  <a:pt x="32716" y="170254"/>
                </a:lnTo>
                <a:lnTo>
                  <a:pt x="62274" y="127022"/>
                </a:lnTo>
                <a:lnTo>
                  <a:pt x="107236" y="88178"/>
                </a:lnTo>
                <a:lnTo>
                  <a:pt x="123160" y="70856"/>
                </a:lnTo>
                <a:lnTo>
                  <a:pt x="127093" y="62743"/>
                </a:lnTo>
                <a:lnTo>
                  <a:pt x="130585" y="47687"/>
                </a:lnTo>
                <a:lnTo>
                  <a:pt x="130275" y="40922"/>
                </a:lnTo>
                <a:lnTo>
                  <a:pt x="121375" y="28090"/>
                </a:lnTo>
                <a:lnTo>
                  <a:pt x="110938" y="18173"/>
                </a:lnTo>
                <a:lnTo>
                  <a:pt x="84288" y="10766"/>
                </a:lnTo>
                <a:lnTo>
                  <a:pt x="40704" y="92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1" name="SMARTInkShape-Group712">
            <a:extLst>
              <a:ext uri="{FF2B5EF4-FFF2-40B4-BE49-F238E27FC236}">
                <a16:creationId xmlns:a16="http://schemas.microsoft.com/office/drawing/2014/main" xmlns="" id="{F95543B9-5ECE-4034-A8CD-4069B07E31BB}"/>
              </a:ext>
            </a:extLst>
          </p:cNvPr>
          <p:cNvGrpSpPr/>
          <p:nvPr/>
        </p:nvGrpSpPr>
        <p:grpSpPr>
          <a:xfrm>
            <a:off x="4987925" y="3502180"/>
            <a:ext cx="391084" cy="283878"/>
            <a:chOff x="4987925" y="3502180"/>
            <a:chExt cx="391084" cy="283878"/>
          </a:xfrm>
        </p:grpSpPr>
        <p:sp>
          <p:nvSpPr>
            <p:cNvPr id="59" name="SMARTInkShape-1288">
              <a:extLst>
                <a:ext uri="{FF2B5EF4-FFF2-40B4-BE49-F238E27FC236}">
                  <a16:creationId xmlns:a16="http://schemas.microsoft.com/office/drawing/2014/main" xmlns="" id="{E5473596-3E24-4A8F-B121-30884D4A8159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987925" y="3502180"/>
              <a:ext cx="118896" cy="272000"/>
            </a:xfrm>
            <a:custGeom>
              <a:avLst/>
              <a:gdLst/>
              <a:ahLst/>
              <a:cxnLst/>
              <a:rect l="0" t="0" r="0" b="0"/>
              <a:pathLst>
                <a:path w="118896" h="272000">
                  <a:moveTo>
                    <a:pt x="82550" y="12545"/>
                  </a:moveTo>
                  <a:lnTo>
                    <a:pt x="82550" y="12545"/>
                  </a:lnTo>
                  <a:lnTo>
                    <a:pt x="80865" y="10859"/>
                  </a:lnTo>
                  <a:lnTo>
                    <a:pt x="79096" y="10032"/>
                  </a:lnTo>
                  <a:lnTo>
                    <a:pt x="78131" y="9811"/>
                  </a:lnTo>
                  <a:lnTo>
                    <a:pt x="76117" y="7684"/>
                  </a:lnTo>
                  <a:lnTo>
                    <a:pt x="70345" y="367"/>
                  </a:lnTo>
                  <a:lnTo>
                    <a:pt x="66626" y="0"/>
                  </a:lnTo>
                  <a:lnTo>
                    <a:pt x="33067" y="7012"/>
                  </a:lnTo>
                  <a:lnTo>
                    <a:pt x="22615" y="13727"/>
                  </a:lnTo>
                  <a:lnTo>
                    <a:pt x="17930" y="19421"/>
                  </a:lnTo>
                  <a:lnTo>
                    <a:pt x="12047" y="31699"/>
                  </a:lnTo>
                  <a:lnTo>
                    <a:pt x="10272" y="39465"/>
                  </a:lnTo>
                  <a:lnTo>
                    <a:pt x="12560" y="58197"/>
                  </a:lnTo>
                  <a:lnTo>
                    <a:pt x="19741" y="81159"/>
                  </a:lnTo>
                  <a:lnTo>
                    <a:pt x="49731" y="121853"/>
                  </a:lnTo>
                  <a:lnTo>
                    <a:pt x="83574" y="165404"/>
                  </a:lnTo>
                  <a:lnTo>
                    <a:pt x="101316" y="194068"/>
                  </a:lnTo>
                  <a:lnTo>
                    <a:pt x="106640" y="220152"/>
                  </a:lnTo>
                  <a:lnTo>
                    <a:pt x="106856" y="233984"/>
                  </a:lnTo>
                  <a:lnTo>
                    <a:pt x="102413" y="248234"/>
                  </a:lnTo>
                  <a:lnTo>
                    <a:pt x="97375" y="255938"/>
                  </a:lnTo>
                  <a:lnTo>
                    <a:pt x="83688" y="266619"/>
                  </a:lnTo>
                  <a:lnTo>
                    <a:pt x="78235" y="269870"/>
                  </a:lnTo>
                  <a:lnTo>
                    <a:pt x="64456" y="271999"/>
                  </a:lnTo>
                  <a:lnTo>
                    <a:pt x="48653" y="270944"/>
                  </a:lnTo>
                  <a:lnTo>
                    <a:pt x="40909" y="268382"/>
                  </a:lnTo>
                  <a:lnTo>
                    <a:pt x="30188" y="260989"/>
                  </a:lnTo>
                  <a:lnTo>
                    <a:pt x="21762" y="246397"/>
                  </a:lnTo>
                  <a:lnTo>
                    <a:pt x="19305" y="224749"/>
                  </a:lnTo>
                  <a:lnTo>
                    <a:pt x="20811" y="205517"/>
                  </a:lnTo>
                  <a:lnTo>
                    <a:pt x="38092" y="168058"/>
                  </a:lnTo>
                  <a:lnTo>
                    <a:pt x="62763" y="133849"/>
                  </a:lnTo>
                  <a:lnTo>
                    <a:pt x="107797" y="86359"/>
                  </a:lnTo>
                  <a:lnTo>
                    <a:pt x="114467" y="77807"/>
                  </a:lnTo>
                  <a:lnTo>
                    <a:pt x="117902" y="65774"/>
                  </a:lnTo>
                  <a:lnTo>
                    <a:pt x="118895" y="47837"/>
                  </a:lnTo>
                  <a:lnTo>
                    <a:pt x="118422" y="43481"/>
                  </a:lnTo>
                  <a:lnTo>
                    <a:pt x="110370" y="32057"/>
                  </a:lnTo>
                  <a:lnTo>
                    <a:pt x="96678" y="20158"/>
                  </a:lnTo>
                  <a:lnTo>
                    <a:pt x="59067" y="3801"/>
                  </a:lnTo>
                  <a:lnTo>
                    <a:pt x="42588" y="1017"/>
                  </a:lnTo>
                  <a:lnTo>
                    <a:pt x="0" y="6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SMARTInkShape-1289">
              <a:extLst>
                <a:ext uri="{FF2B5EF4-FFF2-40B4-BE49-F238E27FC236}">
                  <a16:creationId xmlns:a16="http://schemas.microsoft.com/office/drawing/2014/main" xmlns="" id="{4A3D2B85-0E5F-4D98-B44E-E9AD6C7B4B57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254625" y="3533775"/>
              <a:ext cx="111126" cy="9526"/>
            </a:xfrm>
            <a:custGeom>
              <a:avLst/>
              <a:gdLst/>
              <a:ahLst/>
              <a:cxnLst/>
              <a:rect l="0" t="0" r="0" b="0"/>
              <a:pathLst>
                <a:path w="111126" h="9526">
                  <a:moveTo>
                    <a:pt x="0" y="0"/>
                  </a:moveTo>
                  <a:lnTo>
                    <a:pt x="0" y="0"/>
                  </a:lnTo>
                  <a:lnTo>
                    <a:pt x="43516" y="1058"/>
                  </a:lnTo>
                  <a:lnTo>
                    <a:pt x="89622" y="8201"/>
                  </a:lnTo>
                  <a:lnTo>
                    <a:pt x="1111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SMARTInkShape-1290">
              <a:extLst>
                <a:ext uri="{FF2B5EF4-FFF2-40B4-BE49-F238E27FC236}">
                  <a16:creationId xmlns:a16="http://schemas.microsoft.com/office/drawing/2014/main" xmlns="" id="{EBE2675C-01AC-4030-A02B-D9F7FBE15FC7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5224900" y="3533775"/>
              <a:ext cx="154109" cy="252283"/>
            </a:xfrm>
            <a:custGeom>
              <a:avLst/>
              <a:gdLst/>
              <a:ahLst/>
              <a:cxnLst/>
              <a:rect l="0" t="0" r="0" b="0"/>
              <a:pathLst>
                <a:path w="154109" h="252283">
                  <a:moveTo>
                    <a:pt x="36075" y="0"/>
                  </a:moveTo>
                  <a:lnTo>
                    <a:pt x="36075" y="0"/>
                  </a:lnTo>
                  <a:lnTo>
                    <a:pt x="36075" y="1686"/>
                  </a:lnTo>
                  <a:lnTo>
                    <a:pt x="36428" y="2182"/>
                  </a:lnTo>
                  <a:lnTo>
                    <a:pt x="37016" y="2513"/>
                  </a:lnTo>
                  <a:lnTo>
                    <a:pt x="39309" y="3088"/>
                  </a:lnTo>
                  <a:lnTo>
                    <a:pt x="42383" y="3174"/>
                  </a:lnTo>
                  <a:lnTo>
                    <a:pt x="24519" y="23897"/>
                  </a:lnTo>
                  <a:lnTo>
                    <a:pt x="3089" y="63311"/>
                  </a:lnTo>
                  <a:lnTo>
                    <a:pt x="0" y="76771"/>
                  </a:lnTo>
                  <a:lnTo>
                    <a:pt x="1005" y="85698"/>
                  </a:lnTo>
                  <a:lnTo>
                    <a:pt x="4312" y="98350"/>
                  </a:lnTo>
                  <a:lnTo>
                    <a:pt x="12524" y="92951"/>
                  </a:lnTo>
                  <a:lnTo>
                    <a:pt x="49447" y="86320"/>
                  </a:lnTo>
                  <a:lnTo>
                    <a:pt x="89732" y="93568"/>
                  </a:lnTo>
                  <a:lnTo>
                    <a:pt x="116845" y="110470"/>
                  </a:lnTo>
                  <a:lnTo>
                    <a:pt x="134325" y="124924"/>
                  </a:lnTo>
                  <a:lnTo>
                    <a:pt x="147893" y="151080"/>
                  </a:lnTo>
                  <a:lnTo>
                    <a:pt x="154108" y="173842"/>
                  </a:lnTo>
                  <a:lnTo>
                    <a:pt x="152927" y="216955"/>
                  </a:lnTo>
                  <a:lnTo>
                    <a:pt x="152076" y="222953"/>
                  </a:lnTo>
                  <a:lnTo>
                    <a:pt x="145487" y="233381"/>
                  </a:lnTo>
                  <a:lnTo>
                    <a:pt x="130817" y="245304"/>
                  </a:lnTo>
                  <a:lnTo>
                    <a:pt x="119458" y="250135"/>
                  </a:lnTo>
                  <a:lnTo>
                    <a:pt x="105001" y="252282"/>
                  </a:lnTo>
                  <a:lnTo>
                    <a:pt x="88228" y="248533"/>
                  </a:lnTo>
                  <a:lnTo>
                    <a:pt x="44673" y="232763"/>
                  </a:lnTo>
                  <a:lnTo>
                    <a:pt x="17025" y="215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5" name="SMARTInkShape-Group713">
            <a:extLst>
              <a:ext uri="{FF2B5EF4-FFF2-40B4-BE49-F238E27FC236}">
                <a16:creationId xmlns:a16="http://schemas.microsoft.com/office/drawing/2014/main" xmlns="" id="{ABA7FDDB-1DD1-4E4F-AED0-72717C187497}"/>
              </a:ext>
            </a:extLst>
          </p:cNvPr>
          <p:cNvGrpSpPr/>
          <p:nvPr/>
        </p:nvGrpSpPr>
        <p:grpSpPr>
          <a:xfrm>
            <a:off x="3213142" y="5222810"/>
            <a:ext cx="371434" cy="380025"/>
            <a:chOff x="3213142" y="5222810"/>
            <a:chExt cx="371434" cy="380025"/>
          </a:xfrm>
        </p:grpSpPr>
        <p:sp>
          <p:nvSpPr>
            <p:cNvPr id="73" name="SMARTInkShape-1291">
              <a:extLst>
                <a:ext uri="{FF2B5EF4-FFF2-40B4-BE49-F238E27FC236}">
                  <a16:creationId xmlns:a16="http://schemas.microsoft.com/office/drawing/2014/main" xmlns="" id="{4B95683F-FCB6-4BF0-B58C-DB6EA746D9EF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3213142" y="5222810"/>
              <a:ext cx="157947" cy="380025"/>
            </a:xfrm>
            <a:custGeom>
              <a:avLst/>
              <a:gdLst/>
              <a:ahLst/>
              <a:cxnLst/>
              <a:rect l="0" t="0" r="0" b="0"/>
              <a:pathLst>
                <a:path w="157947" h="380025">
                  <a:moveTo>
                    <a:pt x="107908" y="136590"/>
                  </a:moveTo>
                  <a:lnTo>
                    <a:pt x="107908" y="136590"/>
                  </a:lnTo>
                  <a:lnTo>
                    <a:pt x="101000" y="142557"/>
                  </a:lnTo>
                  <a:lnTo>
                    <a:pt x="97077" y="144533"/>
                  </a:lnTo>
                  <a:lnTo>
                    <a:pt x="89220" y="146053"/>
                  </a:lnTo>
                  <a:lnTo>
                    <a:pt x="45222" y="113279"/>
                  </a:lnTo>
                  <a:lnTo>
                    <a:pt x="4535" y="78070"/>
                  </a:lnTo>
                  <a:lnTo>
                    <a:pt x="1951" y="74293"/>
                  </a:lnTo>
                  <a:lnTo>
                    <a:pt x="21" y="67275"/>
                  </a:lnTo>
                  <a:lnTo>
                    <a:pt x="0" y="63922"/>
                  </a:lnTo>
                  <a:lnTo>
                    <a:pt x="691" y="61333"/>
                  </a:lnTo>
                  <a:lnTo>
                    <a:pt x="3342" y="57517"/>
                  </a:lnTo>
                  <a:lnTo>
                    <a:pt x="11575" y="55585"/>
                  </a:lnTo>
                  <a:lnTo>
                    <a:pt x="53645" y="55816"/>
                  </a:lnTo>
                  <a:lnTo>
                    <a:pt x="95541" y="57092"/>
                  </a:lnTo>
                  <a:lnTo>
                    <a:pt x="116676" y="56133"/>
                  </a:lnTo>
                  <a:lnTo>
                    <a:pt x="128032" y="52148"/>
                  </a:lnTo>
                  <a:lnTo>
                    <a:pt x="142955" y="40583"/>
                  </a:lnTo>
                  <a:lnTo>
                    <a:pt x="151258" y="29357"/>
                  </a:lnTo>
                  <a:lnTo>
                    <a:pt x="156871" y="16081"/>
                  </a:lnTo>
                  <a:lnTo>
                    <a:pt x="157811" y="6810"/>
                  </a:lnTo>
                  <a:lnTo>
                    <a:pt x="156781" y="1769"/>
                  </a:lnTo>
                  <a:lnTo>
                    <a:pt x="156012" y="496"/>
                  </a:lnTo>
                  <a:lnTo>
                    <a:pt x="155147" y="0"/>
                  </a:lnTo>
                  <a:lnTo>
                    <a:pt x="154217" y="21"/>
                  </a:lnTo>
                  <a:lnTo>
                    <a:pt x="146167" y="6794"/>
                  </a:lnTo>
                  <a:lnTo>
                    <a:pt x="134045" y="32987"/>
                  </a:lnTo>
                  <a:lnTo>
                    <a:pt x="129568" y="53838"/>
                  </a:lnTo>
                  <a:lnTo>
                    <a:pt x="130857" y="94896"/>
                  </a:lnTo>
                  <a:lnTo>
                    <a:pt x="137881" y="137526"/>
                  </a:lnTo>
                  <a:lnTo>
                    <a:pt x="147277" y="178429"/>
                  </a:lnTo>
                  <a:lnTo>
                    <a:pt x="154850" y="220287"/>
                  </a:lnTo>
                  <a:lnTo>
                    <a:pt x="157946" y="265868"/>
                  </a:lnTo>
                  <a:lnTo>
                    <a:pt x="155660" y="304011"/>
                  </a:lnTo>
                  <a:lnTo>
                    <a:pt x="146796" y="342108"/>
                  </a:lnTo>
                  <a:lnTo>
                    <a:pt x="138598" y="354470"/>
                  </a:lnTo>
                  <a:lnTo>
                    <a:pt x="131308" y="361484"/>
                  </a:lnTo>
                  <a:lnTo>
                    <a:pt x="114214" y="368012"/>
                  </a:lnTo>
                  <a:lnTo>
                    <a:pt x="71621" y="374221"/>
                  </a:lnTo>
                  <a:lnTo>
                    <a:pt x="32674" y="380024"/>
                  </a:lnTo>
                  <a:lnTo>
                    <a:pt x="28472" y="379313"/>
                  </a:lnTo>
                  <a:lnTo>
                    <a:pt x="21920" y="375700"/>
                  </a:lnTo>
                  <a:lnTo>
                    <a:pt x="20244" y="372902"/>
                  </a:lnTo>
                  <a:lnTo>
                    <a:pt x="19322" y="366031"/>
                  </a:lnTo>
                  <a:lnTo>
                    <a:pt x="22183" y="352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SMARTInkShape-1292">
              <a:extLst>
                <a:ext uri="{FF2B5EF4-FFF2-40B4-BE49-F238E27FC236}">
                  <a16:creationId xmlns:a16="http://schemas.microsoft.com/office/drawing/2014/main" xmlns="" id="{38C0CA6B-BC7D-42CC-9584-3BDF6F9A2869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368675" y="5230867"/>
              <a:ext cx="215901" cy="347609"/>
            </a:xfrm>
            <a:custGeom>
              <a:avLst/>
              <a:gdLst/>
              <a:ahLst/>
              <a:cxnLst/>
              <a:rect l="0" t="0" r="0" b="0"/>
              <a:pathLst>
                <a:path w="215901" h="347609">
                  <a:moveTo>
                    <a:pt x="0" y="334908"/>
                  </a:moveTo>
                  <a:lnTo>
                    <a:pt x="0" y="334908"/>
                  </a:lnTo>
                  <a:lnTo>
                    <a:pt x="0" y="333222"/>
                  </a:lnTo>
                  <a:lnTo>
                    <a:pt x="353" y="332726"/>
                  </a:lnTo>
                  <a:lnTo>
                    <a:pt x="941" y="332395"/>
                  </a:lnTo>
                  <a:lnTo>
                    <a:pt x="1686" y="332174"/>
                  </a:lnTo>
                  <a:lnTo>
                    <a:pt x="19673" y="338924"/>
                  </a:lnTo>
                  <a:lnTo>
                    <a:pt x="37736" y="337195"/>
                  </a:lnTo>
                  <a:lnTo>
                    <a:pt x="68347" y="328552"/>
                  </a:lnTo>
                  <a:lnTo>
                    <a:pt x="113188" y="299354"/>
                  </a:lnTo>
                  <a:lnTo>
                    <a:pt x="155403" y="263382"/>
                  </a:lnTo>
                  <a:lnTo>
                    <a:pt x="189721" y="218578"/>
                  </a:lnTo>
                  <a:lnTo>
                    <a:pt x="198503" y="203243"/>
                  </a:lnTo>
                  <a:lnTo>
                    <a:pt x="207414" y="166152"/>
                  </a:lnTo>
                  <a:lnTo>
                    <a:pt x="211676" y="124100"/>
                  </a:lnTo>
                  <a:lnTo>
                    <a:pt x="210636" y="80620"/>
                  </a:lnTo>
                  <a:lnTo>
                    <a:pt x="201867" y="33180"/>
                  </a:lnTo>
                  <a:lnTo>
                    <a:pt x="195005" y="16319"/>
                  </a:lnTo>
                  <a:lnTo>
                    <a:pt x="188151" y="5753"/>
                  </a:lnTo>
                  <a:lnTo>
                    <a:pt x="184701" y="2582"/>
                  </a:lnTo>
                  <a:lnTo>
                    <a:pt x="181342" y="821"/>
                  </a:lnTo>
                  <a:lnTo>
                    <a:pt x="178045" y="0"/>
                  </a:lnTo>
                  <a:lnTo>
                    <a:pt x="174788" y="864"/>
                  </a:lnTo>
                  <a:lnTo>
                    <a:pt x="168347" y="5587"/>
                  </a:lnTo>
                  <a:lnTo>
                    <a:pt x="150917" y="43608"/>
                  </a:lnTo>
                  <a:lnTo>
                    <a:pt x="142435" y="82321"/>
                  </a:lnTo>
                  <a:lnTo>
                    <a:pt x="135158" y="129766"/>
                  </a:lnTo>
                  <a:lnTo>
                    <a:pt x="132867" y="175191"/>
                  </a:lnTo>
                  <a:lnTo>
                    <a:pt x="135958" y="210300"/>
                  </a:lnTo>
                  <a:lnTo>
                    <a:pt x="145794" y="256280"/>
                  </a:lnTo>
                  <a:lnTo>
                    <a:pt x="169883" y="302891"/>
                  </a:lnTo>
                  <a:lnTo>
                    <a:pt x="193734" y="333033"/>
                  </a:lnTo>
                  <a:lnTo>
                    <a:pt x="202755" y="340307"/>
                  </a:lnTo>
                  <a:lnTo>
                    <a:pt x="215900" y="347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6" name="SMARTInkShape-1293">
            <a:extLst>
              <a:ext uri="{FF2B5EF4-FFF2-40B4-BE49-F238E27FC236}">
                <a16:creationId xmlns:a16="http://schemas.microsoft.com/office/drawing/2014/main" xmlns="" id="{48F13519-6D11-4EDF-936C-12779F3EDCB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3892566" y="5447584"/>
            <a:ext cx="215885" cy="392046"/>
          </a:xfrm>
          <a:custGeom>
            <a:avLst/>
            <a:gdLst/>
            <a:ahLst/>
            <a:cxnLst/>
            <a:rect l="0" t="0" r="0" b="0"/>
            <a:pathLst>
              <a:path w="215885" h="392046">
                <a:moveTo>
                  <a:pt x="9509" y="108666"/>
                </a:moveTo>
                <a:lnTo>
                  <a:pt x="9509" y="108666"/>
                </a:lnTo>
                <a:lnTo>
                  <a:pt x="4093" y="113728"/>
                </a:lnTo>
                <a:lnTo>
                  <a:pt x="595" y="114847"/>
                </a:lnTo>
                <a:lnTo>
                  <a:pt x="391" y="114550"/>
                </a:lnTo>
                <a:lnTo>
                  <a:pt x="0" y="111967"/>
                </a:lnTo>
                <a:lnTo>
                  <a:pt x="10117" y="72789"/>
                </a:lnTo>
                <a:lnTo>
                  <a:pt x="19406" y="29727"/>
                </a:lnTo>
                <a:lnTo>
                  <a:pt x="24543" y="12653"/>
                </a:lnTo>
                <a:lnTo>
                  <a:pt x="28068" y="8020"/>
                </a:lnTo>
                <a:lnTo>
                  <a:pt x="29643" y="6997"/>
                </a:lnTo>
                <a:lnTo>
                  <a:pt x="31045" y="6667"/>
                </a:lnTo>
                <a:lnTo>
                  <a:pt x="32333" y="6800"/>
                </a:lnTo>
                <a:lnTo>
                  <a:pt x="34705" y="7889"/>
                </a:lnTo>
                <a:lnTo>
                  <a:pt x="35831" y="8673"/>
                </a:lnTo>
                <a:lnTo>
                  <a:pt x="42356" y="24787"/>
                </a:lnTo>
                <a:lnTo>
                  <a:pt x="51665" y="71448"/>
                </a:lnTo>
                <a:lnTo>
                  <a:pt x="62919" y="116216"/>
                </a:lnTo>
                <a:lnTo>
                  <a:pt x="67819" y="125310"/>
                </a:lnTo>
                <a:lnTo>
                  <a:pt x="73877" y="130527"/>
                </a:lnTo>
                <a:lnTo>
                  <a:pt x="81274" y="134022"/>
                </a:lnTo>
                <a:lnTo>
                  <a:pt x="91146" y="132988"/>
                </a:lnTo>
                <a:lnTo>
                  <a:pt x="101178" y="129001"/>
                </a:lnTo>
                <a:lnTo>
                  <a:pt x="107989" y="123701"/>
                </a:lnTo>
                <a:lnTo>
                  <a:pt x="123618" y="81863"/>
                </a:lnTo>
                <a:lnTo>
                  <a:pt x="131108" y="39575"/>
                </a:lnTo>
                <a:lnTo>
                  <a:pt x="133276" y="0"/>
                </a:lnTo>
                <a:lnTo>
                  <a:pt x="131141" y="10348"/>
                </a:lnTo>
                <a:lnTo>
                  <a:pt x="134962" y="57211"/>
                </a:lnTo>
                <a:lnTo>
                  <a:pt x="141469" y="98580"/>
                </a:lnTo>
                <a:lnTo>
                  <a:pt x="148797" y="137781"/>
                </a:lnTo>
                <a:lnTo>
                  <a:pt x="155437" y="173855"/>
                </a:lnTo>
                <a:lnTo>
                  <a:pt x="160932" y="215235"/>
                </a:lnTo>
                <a:lnTo>
                  <a:pt x="165949" y="260401"/>
                </a:lnTo>
                <a:lnTo>
                  <a:pt x="170338" y="296434"/>
                </a:lnTo>
                <a:lnTo>
                  <a:pt x="171779" y="342906"/>
                </a:lnTo>
                <a:lnTo>
                  <a:pt x="163898" y="376519"/>
                </a:lnTo>
                <a:lnTo>
                  <a:pt x="158579" y="390250"/>
                </a:lnTo>
                <a:lnTo>
                  <a:pt x="155455" y="391991"/>
                </a:lnTo>
                <a:lnTo>
                  <a:pt x="146341" y="392045"/>
                </a:lnTo>
                <a:lnTo>
                  <a:pt x="135234" y="384072"/>
                </a:lnTo>
                <a:lnTo>
                  <a:pt x="124654" y="371122"/>
                </a:lnTo>
                <a:lnTo>
                  <a:pt x="115083" y="346200"/>
                </a:lnTo>
                <a:lnTo>
                  <a:pt x="110392" y="305112"/>
                </a:lnTo>
                <a:lnTo>
                  <a:pt x="112201" y="289814"/>
                </a:lnTo>
                <a:lnTo>
                  <a:pt x="127058" y="248166"/>
                </a:lnTo>
                <a:lnTo>
                  <a:pt x="150717" y="208498"/>
                </a:lnTo>
                <a:lnTo>
                  <a:pt x="187704" y="163113"/>
                </a:lnTo>
                <a:lnTo>
                  <a:pt x="215884" y="13089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SMARTInkShape-1294">
            <a:extLst>
              <a:ext uri="{FF2B5EF4-FFF2-40B4-BE49-F238E27FC236}">
                <a16:creationId xmlns:a16="http://schemas.microsoft.com/office/drawing/2014/main" xmlns="" id="{2F95980B-45F2-4BED-91A2-58C88722941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4397301" y="5462098"/>
            <a:ext cx="174700" cy="133349"/>
          </a:xfrm>
          <a:custGeom>
            <a:avLst/>
            <a:gdLst/>
            <a:ahLst/>
            <a:cxnLst/>
            <a:rect l="0" t="0" r="0" b="0"/>
            <a:pathLst>
              <a:path w="174700" h="133349">
                <a:moveTo>
                  <a:pt x="82624" y="59227"/>
                </a:moveTo>
                <a:lnTo>
                  <a:pt x="82624" y="59227"/>
                </a:lnTo>
                <a:lnTo>
                  <a:pt x="84309" y="59227"/>
                </a:lnTo>
                <a:lnTo>
                  <a:pt x="84806" y="58874"/>
                </a:lnTo>
                <a:lnTo>
                  <a:pt x="85137" y="58286"/>
                </a:lnTo>
                <a:lnTo>
                  <a:pt x="85358" y="57541"/>
                </a:lnTo>
                <a:lnTo>
                  <a:pt x="85858" y="57045"/>
                </a:lnTo>
                <a:lnTo>
                  <a:pt x="87354" y="56493"/>
                </a:lnTo>
                <a:lnTo>
                  <a:pt x="87894" y="55641"/>
                </a:lnTo>
                <a:lnTo>
                  <a:pt x="88932" y="49975"/>
                </a:lnTo>
                <a:lnTo>
                  <a:pt x="84255" y="19249"/>
                </a:lnTo>
                <a:lnTo>
                  <a:pt x="81820" y="10180"/>
                </a:lnTo>
                <a:lnTo>
                  <a:pt x="75799" y="3797"/>
                </a:lnTo>
                <a:lnTo>
                  <a:pt x="71724" y="1107"/>
                </a:lnTo>
                <a:lnTo>
                  <a:pt x="61552" y="0"/>
                </a:lnTo>
                <a:lnTo>
                  <a:pt x="44516" y="3352"/>
                </a:lnTo>
                <a:lnTo>
                  <a:pt x="28255" y="13116"/>
                </a:lnTo>
                <a:lnTo>
                  <a:pt x="11168" y="30552"/>
                </a:lnTo>
                <a:lnTo>
                  <a:pt x="1675" y="49672"/>
                </a:lnTo>
                <a:lnTo>
                  <a:pt x="0" y="72114"/>
                </a:lnTo>
                <a:lnTo>
                  <a:pt x="9493" y="103217"/>
                </a:lnTo>
                <a:lnTo>
                  <a:pt x="20775" y="122322"/>
                </a:lnTo>
                <a:lnTo>
                  <a:pt x="24459" y="126691"/>
                </a:lnTo>
                <a:lnTo>
                  <a:pt x="33254" y="131544"/>
                </a:lnTo>
                <a:lnTo>
                  <a:pt x="43043" y="133348"/>
                </a:lnTo>
                <a:lnTo>
                  <a:pt x="57412" y="132028"/>
                </a:lnTo>
                <a:lnTo>
                  <a:pt x="63893" y="129095"/>
                </a:lnTo>
                <a:lnTo>
                  <a:pt x="74879" y="115050"/>
                </a:lnTo>
                <a:lnTo>
                  <a:pt x="82015" y="100305"/>
                </a:lnTo>
                <a:lnTo>
                  <a:pt x="90326" y="57977"/>
                </a:lnTo>
                <a:lnTo>
                  <a:pt x="93561" y="32493"/>
                </a:lnTo>
                <a:lnTo>
                  <a:pt x="92777" y="30059"/>
                </a:lnTo>
                <a:lnTo>
                  <a:pt x="92568" y="29904"/>
                </a:lnTo>
                <a:lnTo>
                  <a:pt x="92428" y="30154"/>
                </a:lnTo>
                <a:lnTo>
                  <a:pt x="101369" y="77470"/>
                </a:lnTo>
                <a:lnTo>
                  <a:pt x="116756" y="108553"/>
                </a:lnTo>
                <a:lnTo>
                  <a:pt x="122723" y="113841"/>
                </a:lnTo>
                <a:lnTo>
                  <a:pt x="126290" y="115744"/>
                </a:lnTo>
                <a:lnTo>
                  <a:pt x="134957" y="116919"/>
                </a:lnTo>
                <a:lnTo>
                  <a:pt x="139738" y="116738"/>
                </a:lnTo>
                <a:lnTo>
                  <a:pt x="174699" y="9732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SMARTInkShape-1295">
            <a:extLst>
              <a:ext uri="{FF2B5EF4-FFF2-40B4-BE49-F238E27FC236}">
                <a16:creationId xmlns:a16="http://schemas.microsoft.com/office/drawing/2014/main" xmlns="" id="{C375BB43-7FAE-419B-99A0-C755849DC24E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4805358" y="5463338"/>
            <a:ext cx="363543" cy="260020"/>
          </a:xfrm>
          <a:custGeom>
            <a:avLst/>
            <a:gdLst/>
            <a:ahLst/>
            <a:cxnLst/>
            <a:rect l="0" t="0" r="0" b="0"/>
            <a:pathLst>
              <a:path w="363543" h="260020">
                <a:moveTo>
                  <a:pt x="65092" y="48462"/>
                </a:moveTo>
                <a:lnTo>
                  <a:pt x="65092" y="48462"/>
                </a:lnTo>
                <a:lnTo>
                  <a:pt x="70870" y="48462"/>
                </a:lnTo>
                <a:lnTo>
                  <a:pt x="71273" y="45091"/>
                </a:lnTo>
                <a:lnTo>
                  <a:pt x="67998" y="26433"/>
                </a:lnTo>
                <a:lnTo>
                  <a:pt x="57117" y="7404"/>
                </a:lnTo>
                <a:lnTo>
                  <a:pt x="52720" y="3451"/>
                </a:lnTo>
                <a:lnTo>
                  <a:pt x="43130" y="0"/>
                </a:lnTo>
                <a:lnTo>
                  <a:pt x="37751" y="1337"/>
                </a:lnTo>
                <a:lnTo>
                  <a:pt x="21125" y="12627"/>
                </a:lnTo>
                <a:lnTo>
                  <a:pt x="12743" y="21011"/>
                </a:lnTo>
                <a:lnTo>
                  <a:pt x="3759" y="45463"/>
                </a:lnTo>
                <a:lnTo>
                  <a:pt x="0" y="67172"/>
                </a:lnTo>
                <a:lnTo>
                  <a:pt x="2257" y="89832"/>
                </a:lnTo>
                <a:lnTo>
                  <a:pt x="9080" y="109364"/>
                </a:lnTo>
                <a:lnTo>
                  <a:pt x="25231" y="132537"/>
                </a:lnTo>
                <a:lnTo>
                  <a:pt x="32559" y="138510"/>
                </a:lnTo>
                <a:lnTo>
                  <a:pt x="47692" y="145542"/>
                </a:lnTo>
                <a:lnTo>
                  <a:pt x="58534" y="145231"/>
                </a:lnTo>
                <a:lnTo>
                  <a:pt x="68527" y="141565"/>
                </a:lnTo>
                <a:lnTo>
                  <a:pt x="76497" y="136408"/>
                </a:lnTo>
                <a:lnTo>
                  <a:pt x="86933" y="115756"/>
                </a:lnTo>
                <a:lnTo>
                  <a:pt x="92337" y="88082"/>
                </a:lnTo>
                <a:lnTo>
                  <a:pt x="91076" y="43718"/>
                </a:lnTo>
                <a:lnTo>
                  <a:pt x="90399" y="37182"/>
                </a:lnTo>
                <a:lnTo>
                  <a:pt x="88922" y="33100"/>
                </a:lnTo>
                <a:lnTo>
                  <a:pt x="88387" y="32223"/>
                </a:lnTo>
                <a:lnTo>
                  <a:pt x="88030" y="31992"/>
                </a:lnTo>
                <a:lnTo>
                  <a:pt x="87793" y="32191"/>
                </a:lnTo>
                <a:lnTo>
                  <a:pt x="88688" y="75898"/>
                </a:lnTo>
                <a:lnTo>
                  <a:pt x="87497" y="116407"/>
                </a:lnTo>
                <a:lnTo>
                  <a:pt x="87353" y="157760"/>
                </a:lnTo>
                <a:lnTo>
                  <a:pt x="87677" y="203153"/>
                </a:lnTo>
                <a:lnTo>
                  <a:pt x="90551" y="246300"/>
                </a:lnTo>
                <a:lnTo>
                  <a:pt x="92940" y="258030"/>
                </a:lnTo>
                <a:lnTo>
                  <a:pt x="93888" y="259435"/>
                </a:lnTo>
                <a:lnTo>
                  <a:pt x="94872" y="260019"/>
                </a:lnTo>
                <a:lnTo>
                  <a:pt x="95176" y="258645"/>
                </a:lnTo>
                <a:lnTo>
                  <a:pt x="87642" y="218146"/>
                </a:lnTo>
                <a:lnTo>
                  <a:pt x="82090" y="173614"/>
                </a:lnTo>
                <a:lnTo>
                  <a:pt x="82874" y="153930"/>
                </a:lnTo>
                <a:lnTo>
                  <a:pt x="86779" y="138479"/>
                </a:lnTo>
                <a:lnTo>
                  <a:pt x="91666" y="131303"/>
                </a:lnTo>
                <a:lnTo>
                  <a:pt x="94306" y="129378"/>
                </a:lnTo>
                <a:lnTo>
                  <a:pt x="106506" y="127972"/>
                </a:lnTo>
                <a:lnTo>
                  <a:pt x="126952" y="126163"/>
                </a:lnTo>
                <a:lnTo>
                  <a:pt x="133272" y="123448"/>
                </a:lnTo>
                <a:lnTo>
                  <a:pt x="135945" y="121736"/>
                </a:lnTo>
                <a:lnTo>
                  <a:pt x="163543" y="81822"/>
                </a:lnTo>
                <a:lnTo>
                  <a:pt x="176742" y="45665"/>
                </a:lnTo>
                <a:lnTo>
                  <a:pt x="179289" y="18536"/>
                </a:lnTo>
                <a:lnTo>
                  <a:pt x="178970" y="16870"/>
                </a:lnTo>
                <a:lnTo>
                  <a:pt x="178406" y="15759"/>
                </a:lnTo>
                <a:lnTo>
                  <a:pt x="177676" y="15018"/>
                </a:lnTo>
                <a:lnTo>
                  <a:pt x="177190" y="15583"/>
                </a:lnTo>
                <a:lnTo>
                  <a:pt x="176255" y="41660"/>
                </a:lnTo>
                <a:lnTo>
                  <a:pt x="182325" y="76390"/>
                </a:lnTo>
                <a:lnTo>
                  <a:pt x="197777" y="119959"/>
                </a:lnTo>
                <a:lnTo>
                  <a:pt x="210789" y="136477"/>
                </a:lnTo>
                <a:lnTo>
                  <a:pt x="213376" y="137477"/>
                </a:lnTo>
                <a:lnTo>
                  <a:pt x="220014" y="137648"/>
                </a:lnTo>
                <a:lnTo>
                  <a:pt x="226727" y="134667"/>
                </a:lnTo>
                <a:lnTo>
                  <a:pt x="229998" y="132390"/>
                </a:lnTo>
                <a:lnTo>
                  <a:pt x="237974" y="120759"/>
                </a:lnTo>
                <a:lnTo>
                  <a:pt x="252031" y="78846"/>
                </a:lnTo>
                <a:lnTo>
                  <a:pt x="253948" y="52373"/>
                </a:lnTo>
                <a:lnTo>
                  <a:pt x="251611" y="31637"/>
                </a:lnTo>
                <a:lnTo>
                  <a:pt x="249380" y="26553"/>
                </a:lnTo>
                <a:lnTo>
                  <a:pt x="251141" y="44797"/>
                </a:lnTo>
                <a:lnTo>
                  <a:pt x="260536" y="86550"/>
                </a:lnTo>
                <a:lnTo>
                  <a:pt x="270131" y="111999"/>
                </a:lnTo>
                <a:lnTo>
                  <a:pt x="285719" y="129046"/>
                </a:lnTo>
                <a:lnTo>
                  <a:pt x="292971" y="134960"/>
                </a:lnTo>
                <a:lnTo>
                  <a:pt x="304425" y="136176"/>
                </a:lnTo>
                <a:lnTo>
                  <a:pt x="328033" y="132894"/>
                </a:lnTo>
                <a:lnTo>
                  <a:pt x="339293" y="125264"/>
                </a:lnTo>
                <a:lnTo>
                  <a:pt x="363542" y="9291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7" name="SMARTInkShape-Group717">
            <a:extLst>
              <a:ext uri="{FF2B5EF4-FFF2-40B4-BE49-F238E27FC236}">
                <a16:creationId xmlns:a16="http://schemas.microsoft.com/office/drawing/2014/main" xmlns="" id="{310A9384-B2B0-4D6B-8659-B2BE38E31BF9}"/>
              </a:ext>
            </a:extLst>
          </p:cNvPr>
          <p:cNvGrpSpPr/>
          <p:nvPr/>
        </p:nvGrpSpPr>
        <p:grpSpPr>
          <a:xfrm>
            <a:off x="5144674" y="5297949"/>
            <a:ext cx="1608552" cy="491169"/>
            <a:chOff x="5144674" y="5297949"/>
            <a:chExt cx="1608552" cy="491169"/>
          </a:xfrm>
        </p:grpSpPr>
        <p:sp>
          <p:nvSpPr>
            <p:cNvPr id="79" name="SMARTInkShape-1296">
              <a:extLst>
                <a:ext uri="{FF2B5EF4-FFF2-40B4-BE49-F238E27FC236}">
                  <a16:creationId xmlns:a16="http://schemas.microsoft.com/office/drawing/2014/main" xmlns="" id="{367E3FFA-9CD8-43FF-B2FA-02C92600CC8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5144674" y="5300419"/>
              <a:ext cx="516352" cy="304205"/>
            </a:xfrm>
            <a:custGeom>
              <a:avLst/>
              <a:gdLst/>
              <a:ahLst/>
              <a:cxnLst/>
              <a:rect l="0" t="0" r="0" b="0"/>
              <a:pathLst>
                <a:path w="516352" h="304205">
                  <a:moveTo>
                    <a:pt x="75026" y="205031"/>
                  </a:moveTo>
                  <a:lnTo>
                    <a:pt x="75026" y="205031"/>
                  </a:lnTo>
                  <a:lnTo>
                    <a:pt x="76711" y="205031"/>
                  </a:lnTo>
                  <a:lnTo>
                    <a:pt x="78480" y="204090"/>
                  </a:lnTo>
                  <a:lnTo>
                    <a:pt x="80442" y="202144"/>
                  </a:lnTo>
                  <a:lnTo>
                    <a:pt x="82489" y="198926"/>
                  </a:lnTo>
                  <a:lnTo>
                    <a:pt x="84370" y="190339"/>
                  </a:lnTo>
                  <a:lnTo>
                    <a:pt x="84497" y="186136"/>
                  </a:lnTo>
                  <a:lnTo>
                    <a:pt x="76108" y="173679"/>
                  </a:lnTo>
                  <a:lnTo>
                    <a:pt x="71867" y="170725"/>
                  </a:lnTo>
                  <a:lnTo>
                    <a:pt x="62450" y="168382"/>
                  </a:lnTo>
                  <a:lnTo>
                    <a:pt x="52289" y="169046"/>
                  </a:lnTo>
                  <a:lnTo>
                    <a:pt x="22771" y="187052"/>
                  </a:lnTo>
                  <a:lnTo>
                    <a:pt x="10350" y="200880"/>
                  </a:lnTo>
                  <a:lnTo>
                    <a:pt x="2789" y="216697"/>
                  </a:lnTo>
                  <a:lnTo>
                    <a:pt x="0" y="237611"/>
                  </a:lnTo>
                  <a:lnTo>
                    <a:pt x="2545" y="261682"/>
                  </a:lnTo>
                  <a:lnTo>
                    <a:pt x="6829" y="273601"/>
                  </a:lnTo>
                  <a:lnTo>
                    <a:pt x="12966" y="282779"/>
                  </a:lnTo>
                  <a:lnTo>
                    <a:pt x="26338" y="294821"/>
                  </a:lnTo>
                  <a:lnTo>
                    <a:pt x="36336" y="299383"/>
                  </a:lnTo>
                  <a:lnTo>
                    <a:pt x="45719" y="300705"/>
                  </a:lnTo>
                  <a:lnTo>
                    <a:pt x="57052" y="299466"/>
                  </a:lnTo>
                  <a:lnTo>
                    <a:pt x="59869" y="298679"/>
                  </a:lnTo>
                  <a:lnTo>
                    <a:pt x="70574" y="287459"/>
                  </a:lnTo>
                  <a:lnTo>
                    <a:pt x="81058" y="263581"/>
                  </a:lnTo>
                  <a:lnTo>
                    <a:pt x="84415" y="221802"/>
                  </a:lnTo>
                  <a:lnTo>
                    <a:pt x="84539" y="204257"/>
                  </a:lnTo>
                  <a:lnTo>
                    <a:pt x="85486" y="201983"/>
                  </a:lnTo>
                  <a:lnTo>
                    <a:pt x="86233" y="200882"/>
                  </a:lnTo>
                  <a:lnTo>
                    <a:pt x="86378" y="200501"/>
                  </a:lnTo>
                  <a:lnTo>
                    <a:pt x="86121" y="200600"/>
                  </a:lnTo>
                  <a:lnTo>
                    <a:pt x="85598" y="201018"/>
                  </a:lnTo>
                  <a:lnTo>
                    <a:pt x="84861" y="206664"/>
                  </a:lnTo>
                  <a:lnTo>
                    <a:pt x="85533" y="225207"/>
                  </a:lnTo>
                  <a:lnTo>
                    <a:pt x="98522" y="268991"/>
                  </a:lnTo>
                  <a:lnTo>
                    <a:pt x="105467" y="279290"/>
                  </a:lnTo>
                  <a:lnTo>
                    <a:pt x="120421" y="286261"/>
                  </a:lnTo>
                  <a:lnTo>
                    <a:pt x="137120" y="289424"/>
                  </a:lnTo>
                  <a:lnTo>
                    <a:pt x="148183" y="288676"/>
                  </a:lnTo>
                  <a:lnTo>
                    <a:pt x="155401" y="281483"/>
                  </a:lnTo>
                  <a:lnTo>
                    <a:pt x="164575" y="266371"/>
                  </a:lnTo>
                  <a:lnTo>
                    <a:pt x="178255" y="223086"/>
                  </a:lnTo>
                  <a:lnTo>
                    <a:pt x="184889" y="178245"/>
                  </a:lnTo>
                  <a:lnTo>
                    <a:pt x="188345" y="134306"/>
                  </a:lnTo>
                  <a:lnTo>
                    <a:pt x="189197" y="88368"/>
                  </a:lnTo>
                  <a:lnTo>
                    <a:pt x="189309" y="44411"/>
                  </a:lnTo>
                  <a:lnTo>
                    <a:pt x="185885" y="1679"/>
                  </a:lnTo>
                  <a:lnTo>
                    <a:pt x="185268" y="672"/>
                  </a:lnTo>
                  <a:lnTo>
                    <a:pt x="184504" y="0"/>
                  </a:lnTo>
                  <a:lnTo>
                    <a:pt x="184348" y="610"/>
                  </a:lnTo>
                  <a:lnTo>
                    <a:pt x="185737" y="42351"/>
                  </a:lnTo>
                  <a:lnTo>
                    <a:pt x="183409" y="83254"/>
                  </a:lnTo>
                  <a:lnTo>
                    <a:pt x="182709" y="123317"/>
                  </a:lnTo>
                  <a:lnTo>
                    <a:pt x="180820" y="159653"/>
                  </a:lnTo>
                  <a:lnTo>
                    <a:pt x="180103" y="199934"/>
                  </a:lnTo>
                  <a:lnTo>
                    <a:pt x="183212" y="243993"/>
                  </a:lnTo>
                  <a:lnTo>
                    <a:pt x="186965" y="265220"/>
                  </a:lnTo>
                  <a:lnTo>
                    <a:pt x="192980" y="276114"/>
                  </a:lnTo>
                  <a:lnTo>
                    <a:pt x="204403" y="287358"/>
                  </a:lnTo>
                  <a:lnTo>
                    <a:pt x="207844" y="289549"/>
                  </a:lnTo>
                  <a:lnTo>
                    <a:pt x="218253" y="291043"/>
                  </a:lnTo>
                  <a:lnTo>
                    <a:pt x="238314" y="289127"/>
                  </a:lnTo>
                  <a:lnTo>
                    <a:pt x="248493" y="280742"/>
                  </a:lnTo>
                  <a:lnTo>
                    <a:pt x="258309" y="267608"/>
                  </a:lnTo>
                  <a:lnTo>
                    <a:pt x="270277" y="227251"/>
                  </a:lnTo>
                  <a:lnTo>
                    <a:pt x="273880" y="182520"/>
                  </a:lnTo>
                  <a:lnTo>
                    <a:pt x="269844" y="167160"/>
                  </a:lnTo>
                  <a:lnTo>
                    <a:pt x="266151" y="160447"/>
                  </a:lnTo>
                  <a:lnTo>
                    <a:pt x="263826" y="158375"/>
                  </a:lnTo>
                  <a:lnTo>
                    <a:pt x="258421" y="156073"/>
                  </a:lnTo>
                  <a:lnTo>
                    <a:pt x="255144" y="156870"/>
                  </a:lnTo>
                  <a:lnTo>
                    <a:pt x="244851" y="164028"/>
                  </a:lnTo>
                  <a:lnTo>
                    <a:pt x="240697" y="168698"/>
                  </a:lnTo>
                  <a:lnTo>
                    <a:pt x="239557" y="175007"/>
                  </a:lnTo>
                  <a:lnTo>
                    <a:pt x="240578" y="182162"/>
                  </a:lnTo>
                  <a:lnTo>
                    <a:pt x="243384" y="188870"/>
                  </a:lnTo>
                  <a:lnTo>
                    <a:pt x="246531" y="191435"/>
                  </a:lnTo>
                  <a:lnTo>
                    <a:pt x="260369" y="196377"/>
                  </a:lnTo>
                  <a:lnTo>
                    <a:pt x="269349" y="197657"/>
                  </a:lnTo>
                  <a:lnTo>
                    <a:pt x="298227" y="193057"/>
                  </a:lnTo>
                  <a:lnTo>
                    <a:pt x="338608" y="176596"/>
                  </a:lnTo>
                  <a:lnTo>
                    <a:pt x="340105" y="176518"/>
                  </a:lnTo>
                  <a:lnTo>
                    <a:pt x="340292" y="177556"/>
                  </a:lnTo>
                  <a:lnTo>
                    <a:pt x="333099" y="220170"/>
                  </a:lnTo>
                  <a:lnTo>
                    <a:pt x="330708" y="264486"/>
                  </a:lnTo>
                  <a:lnTo>
                    <a:pt x="332243" y="278022"/>
                  </a:lnTo>
                  <a:lnTo>
                    <a:pt x="335277" y="286390"/>
                  </a:lnTo>
                  <a:lnTo>
                    <a:pt x="351065" y="298438"/>
                  </a:lnTo>
                  <a:lnTo>
                    <a:pt x="366875" y="304204"/>
                  </a:lnTo>
                  <a:lnTo>
                    <a:pt x="379832" y="300848"/>
                  </a:lnTo>
                  <a:lnTo>
                    <a:pt x="400172" y="289043"/>
                  </a:lnTo>
                  <a:lnTo>
                    <a:pt x="417790" y="272622"/>
                  </a:lnTo>
                  <a:lnTo>
                    <a:pt x="424040" y="260767"/>
                  </a:lnTo>
                  <a:lnTo>
                    <a:pt x="426440" y="251688"/>
                  </a:lnTo>
                  <a:lnTo>
                    <a:pt x="426072" y="249189"/>
                  </a:lnTo>
                  <a:lnTo>
                    <a:pt x="422535" y="242652"/>
                  </a:lnTo>
                  <a:lnTo>
                    <a:pt x="418126" y="237031"/>
                  </a:lnTo>
                  <a:lnTo>
                    <a:pt x="418956" y="236892"/>
                  </a:lnTo>
                  <a:lnTo>
                    <a:pt x="429814" y="236788"/>
                  </a:lnTo>
                  <a:lnTo>
                    <a:pt x="431496" y="236080"/>
                  </a:lnTo>
                  <a:lnTo>
                    <a:pt x="439689" y="227427"/>
                  </a:lnTo>
                  <a:lnTo>
                    <a:pt x="446246" y="217938"/>
                  </a:lnTo>
                  <a:lnTo>
                    <a:pt x="450910" y="198512"/>
                  </a:lnTo>
                  <a:lnTo>
                    <a:pt x="450590" y="185186"/>
                  </a:lnTo>
                  <a:lnTo>
                    <a:pt x="448261" y="177357"/>
                  </a:lnTo>
                  <a:lnTo>
                    <a:pt x="445911" y="175998"/>
                  </a:lnTo>
                  <a:lnTo>
                    <a:pt x="438595" y="174489"/>
                  </a:lnTo>
                  <a:lnTo>
                    <a:pt x="429616" y="175324"/>
                  </a:lnTo>
                  <a:lnTo>
                    <a:pt x="422487" y="177806"/>
                  </a:lnTo>
                  <a:lnTo>
                    <a:pt x="409165" y="187518"/>
                  </a:lnTo>
                  <a:lnTo>
                    <a:pt x="398554" y="201566"/>
                  </a:lnTo>
                  <a:lnTo>
                    <a:pt x="394312" y="213529"/>
                  </a:lnTo>
                  <a:lnTo>
                    <a:pt x="399797" y="233890"/>
                  </a:lnTo>
                  <a:lnTo>
                    <a:pt x="414293" y="260904"/>
                  </a:lnTo>
                  <a:lnTo>
                    <a:pt x="422426" y="271256"/>
                  </a:lnTo>
                  <a:lnTo>
                    <a:pt x="434508" y="278679"/>
                  </a:lnTo>
                  <a:lnTo>
                    <a:pt x="456832" y="287508"/>
                  </a:lnTo>
                  <a:lnTo>
                    <a:pt x="482343" y="287579"/>
                  </a:lnTo>
                  <a:lnTo>
                    <a:pt x="491711" y="286052"/>
                  </a:lnTo>
                  <a:lnTo>
                    <a:pt x="516351" y="2717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SMARTInkShape-1297">
              <a:extLst>
                <a:ext uri="{FF2B5EF4-FFF2-40B4-BE49-F238E27FC236}">
                  <a16:creationId xmlns:a16="http://schemas.microsoft.com/office/drawing/2014/main" xmlns="" id="{C0ED09DD-9A65-42ED-A6CF-EA707CA8551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362578" y="5400675"/>
              <a:ext cx="95248" cy="25401"/>
            </a:xfrm>
            <a:custGeom>
              <a:avLst/>
              <a:gdLst/>
              <a:ahLst/>
              <a:cxnLst/>
              <a:rect l="0" t="0" r="0" b="0"/>
              <a:pathLst>
                <a:path w="95248" h="25401">
                  <a:moveTo>
                    <a:pt x="3172" y="25400"/>
                  </a:moveTo>
                  <a:lnTo>
                    <a:pt x="3172" y="25400"/>
                  </a:lnTo>
                  <a:lnTo>
                    <a:pt x="1487" y="25400"/>
                  </a:lnTo>
                  <a:lnTo>
                    <a:pt x="990" y="25047"/>
                  </a:lnTo>
                  <a:lnTo>
                    <a:pt x="659" y="24459"/>
                  </a:lnTo>
                  <a:lnTo>
                    <a:pt x="128" y="20981"/>
                  </a:lnTo>
                  <a:lnTo>
                    <a:pt x="0" y="16056"/>
                  </a:lnTo>
                  <a:lnTo>
                    <a:pt x="1683" y="14243"/>
                  </a:lnTo>
                  <a:lnTo>
                    <a:pt x="12844" y="9786"/>
                  </a:lnTo>
                  <a:lnTo>
                    <a:pt x="56629" y="5846"/>
                  </a:lnTo>
                  <a:lnTo>
                    <a:pt x="9524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SMARTInkShape-1298">
              <a:extLst>
                <a:ext uri="{FF2B5EF4-FFF2-40B4-BE49-F238E27FC236}">
                  <a16:creationId xmlns:a16="http://schemas.microsoft.com/office/drawing/2014/main" xmlns="" id="{CBE6C936-0AC4-4C7B-B589-A88A2C2E5926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813425" y="5461033"/>
              <a:ext cx="244476" cy="147780"/>
            </a:xfrm>
            <a:custGeom>
              <a:avLst/>
              <a:gdLst/>
              <a:ahLst/>
              <a:cxnLst/>
              <a:rect l="0" t="0" r="0" b="0"/>
              <a:pathLst>
                <a:path w="244476" h="147780">
                  <a:moveTo>
                    <a:pt x="0" y="60292"/>
                  </a:moveTo>
                  <a:lnTo>
                    <a:pt x="0" y="60292"/>
                  </a:lnTo>
                  <a:lnTo>
                    <a:pt x="1685" y="60292"/>
                  </a:lnTo>
                  <a:lnTo>
                    <a:pt x="2182" y="60645"/>
                  </a:lnTo>
                  <a:lnTo>
                    <a:pt x="2513" y="61233"/>
                  </a:lnTo>
                  <a:lnTo>
                    <a:pt x="3164" y="66473"/>
                  </a:lnTo>
                  <a:lnTo>
                    <a:pt x="4857" y="66592"/>
                  </a:lnTo>
                  <a:lnTo>
                    <a:pt x="5355" y="66256"/>
                  </a:lnTo>
                  <a:lnTo>
                    <a:pt x="5686" y="65679"/>
                  </a:lnTo>
                  <a:lnTo>
                    <a:pt x="5908" y="64941"/>
                  </a:lnTo>
                  <a:lnTo>
                    <a:pt x="4272" y="62241"/>
                  </a:lnTo>
                  <a:lnTo>
                    <a:pt x="1899" y="58689"/>
                  </a:lnTo>
                  <a:lnTo>
                    <a:pt x="844" y="54758"/>
                  </a:lnTo>
                  <a:lnTo>
                    <a:pt x="2701" y="39940"/>
                  </a:lnTo>
                  <a:lnTo>
                    <a:pt x="8347" y="26299"/>
                  </a:lnTo>
                  <a:lnTo>
                    <a:pt x="19445" y="10303"/>
                  </a:lnTo>
                  <a:lnTo>
                    <a:pt x="30378" y="1893"/>
                  </a:lnTo>
                  <a:lnTo>
                    <a:pt x="37490" y="0"/>
                  </a:lnTo>
                  <a:lnTo>
                    <a:pt x="44179" y="687"/>
                  </a:lnTo>
                  <a:lnTo>
                    <a:pt x="50679" y="3345"/>
                  </a:lnTo>
                  <a:lnTo>
                    <a:pt x="53189" y="6099"/>
                  </a:lnTo>
                  <a:lnTo>
                    <a:pt x="61001" y="24781"/>
                  </a:lnTo>
                  <a:lnTo>
                    <a:pt x="66382" y="72223"/>
                  </a:lnTo>
                  <a:lnTo>
                    <a:pt x="69524" y="105791"/>
                  </a:lnTo>
                  <a:lnTo>
                    <a:pt x="75672" y="123750"/>
                  </a:lnTo>
                  <a:lnTo>
                    <a:pt x="87489" y="138988"/>
                  </a:lnTo>
                  <a:lnTo>
                    <a:pt x="94623" y="144421"/>
                  </a:lnTo>
                  <a:lnTo>
                    <a:pt x="109646" y="147779"/>
                  </a:lnTo>
                  <a:lnTo>
                    <a:pt x="115431" y="145074"/>
                  </a:lnTo>
                  <a:lnTo>
                    <a:pt x="131921" y="127863"/>
                  </a:lnTo>
                  <a:lnTo>
                    <a:pt x="137771" y="117723"/>
                  </a:lnTo>
                  <a:lnTo>
                    <a:pt x="148170" y="71527"/>
                  </a:lnTo>
                  <a:lnTo>
                    <a:pt x="149879" y="43030"/>
                  </a:lnTo>
                  <a:lnTo>
                    <a:pt x="144637" y="22689"/>
                  </a:lnTo>
                  <a:lnTo>
                    <a:pt x="142129" y="17356"/>
                  </a:lnTo>
                  <a:lnTo>
                    <a:pt x="135363" y="10685"/>
                  </a:lnTo>
                  <a:lnTo>
                    <a:pt x="133281" y="9582"/>
                  </a:lnTo>
                  <a:lnTo>
                    <a:pt x="131540" y="9199"/>
                  </a:lnTo>
                  <a:lnTo>
                    <a:pt x="130027" y="9297"/>
                  </a:lnTo>
                  <a:lnTo>
                    <a:pt x="127405" y="10346"/>
                  </a:lnTo>
                  <a:lnTo>
                    <a:pt x="126211" y="11119"/>
                  </a:lnTo>
                  <a:lnTo>
                    <a:pt x="126121" y="12694"/>
                  </a:lnTo>
                  <a:lnTo>
                    <a:pt x="127903" y="17265"/>
                  </a:lnTo>
                  <a:lnTo>
                    <a:pt x="131047" y="20943"/>
                  </a:lnTo>
                  <a:lnTo>
                    <a:pt x="132873" y="22418"/>
                  </a:lnTo>
                  <a:lnTo>
                    <a:pt x="154671" y="29148"/>
                  </a:lnTo>
                  <a:lnTo>
                    <a:pt x="177791" y="30269"/>
                  </a:lnTo>
                  <a:lnTo>
                    <a:pt x="220368" y="24299"/>
                  </a:lnTo>
                  <a:lnTo>
                    <a:pt x="244475" y="158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SMARTInkShape-1299">
              <a:extLst>
                <a:ext uri="{FF2B5EF4-FFF2-40B4-BE49-F238E27FC236}">
                  <a16:creationId xmlns:a16="http://schemas.microsoft.com/office/drawing/2014/main" xmlns="" id="{E8A07B55-489B-4D0D-B93A-300CF8ABD253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5689600" y="5578606"/>
              <a:ext cx="69698" cy="8049"/>
            </a:xfrm>
            <a:custGeom>
              <a:avLst/>
              <a:gdLst/>
              <a:ahLst/>
              <a:cxnLst/>
              <a:rect l="0" t="0" r="0" b="0"/>
              <a:pathLst>
                <a:path w="69698" h="8049">
                  <a:moveTo>
                    <a:pt x="0" y="6219"/>
                  </a:moveTo>
                  <a:lnTo>
                    <a:pt x="0" y="6219"/>
                  </a:lnTo>
                  <a:lnTo>
                    <a:pt x="3371" y="7904"/>
                  </a:lnTo>
                  <a:lnTo>
                    <a:pt x="4717" y="8048"/>
                  </a:lnTo>
                  <a:lnTo>
                    <a:pt x="47384" y="865"/>
                  </a:lnTo>
                  <a:lnTo>
                    <a:pt x="69091" y="0"/>
                  </a:lnTo>
                  <a:lnTo>
                    <a:pt x="69697" y="309"/>
                  </a:lnTo>
                  <a:lnTo>
                    <a:pt x="69395" y="868"/>
                  </a:lnTo>
                  <a:lnTo>
                    <a:pt x="68488" y="1593"/>
                  </a:lnTo>
                  <a:lnTo>
                    <a:pt x="65599" y="2399"/>
                  </a:lnTo>
                  <a:lnTo>
                    <a:pt x="35988" y="5547"/>
                  </a:lnTo>
                  <a:lnTo>
                    <a:pt x="19051" y="4583"/>
                  </a:lnTo>
                  <a:lnTo>
                    <a:pt x="11995" y="5139"/>
                  </a:lnTo>
                  <a:lnTo>
                    <a:pt x="10113" y="4794"/>
                  </a:lnTo>
                  <a:lnTo>
                    <a:pt x="8859" y="4211"/>
                  </a:lnTo>
                  <a:lnTo>
                    <a:pt x="8375" y="3821"/>
                  </a:lnTo>
                  <a:lnTo>
                    <a:pt x="9525" y="30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SMARTInkShape-1300">
              <a:extLst>
                <a:ext uri="{FF2B5EF4-FFF2-40B4-BE49-F238E27FC236}">
                  <a16:creationId xmlns:a16="http://schemas.microsoft.com/office/drawing/2014/main" xmlns="" id="{8DBE2577-8474-4FC0-A6E9-27352FFA441C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6086475" y="5524500"/>
              <a:ext cx="1" cy="3176"/>
            </a:xfrm>
            <a:custGeom>
              <a:avLst/>
              <a:gdLst/>
              <a:ahLst/>
              <a:cxnLst/>
              <a:rect l="0" t="0" r="0" b="0"/>
              <a:pathLst>
                <a:path w="1" h="3176">
                  <a:moveTo>
                    <a:pt x="0" y="3175"/>
                  </a:moveTo>
                  <a:lnTo>
                    <a:pt x="0" y="31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SMARTInkShape-1301">
              <a:extLst>
                <a:ext uri="{FF2B5EF4-FFF2-40B4-BE49-F238E27FC236}">
                  <a16:creationId xmlns:a16="http://schemas.microsoft.com/office/drawing/2014/main" xmlns="" id="{C15CABEE-33B8-4503-8D3C-E612BD8D1C46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6022975" y="5464175"/>
              <a:ext cx="292101" cy="151931"/>
            </a:xfrm>
            <a:custGeom>
              <a:avLst/>
              <a:gdLst/>
              <a:ahLst/>
              <a:cxnLst/>
              <a:rect l="0" t="0" r="0" b="0"/>
              <a:pathLst>
                <a:path w="292101" h="151931">
                  <a:moveTo>
                    <a:pt x="0" y="0"/>
                  </a:moveTo>
                  <a:lnTo>
                    <a:pt x="0" y="0"/>
                  </a:lnTo>
                  <a:lnTo>
                    <a:pt x="7774" y="0"/>
                  </a:lnTo>
                  <a:lnTo>
                    <a:pt x="9687" y="941"/>
                  </a:lnTo>
                  <a:lnTo>
                    <a:pt x="10692" y="1685"/>
                  </a:lnTo>
                  <a:lnTo>
                    <a:pt x="11807" y="3454"/>
                  </a:lnTo>
                  <a:lnTo>
                    <a:pt x="12524" y="7463"/>
                  </a:lnTo>
                  <a:lnTo>
                    <a:pt x="10836" y="17075"/>
                  </a:lnTo>
                  <a:lnTo>
                    <a:pt x="17402" y="63405"/>
                  </a:lnTo>
                  <a:lnTo>
                    <a:pt x="26593" y="109463"/>
                  </a:lnTo>
                  <a:lnTo>
                    <a:pt x="29673" y="114552"/>
                  </a:lnTo>
                  <a:lnTo>
                    <a:pt x="36191" y="118295"/>
                  </a:lnTo>
                  <a:lnTo>
                    <a:pt x="43719" y="117721"/>
                  </a:lnTo>
                  <a:lnTo>
                    <a:pt x="57868" y="113290"/>
                  </a:lnTo>
                  <a:lnTo>
                    <a:pt x="66887" y="105024"/>
                  </a:lnTo>
                  <a:lnTo>
                    <a:pt x="75053" y="92895"/>
                  </a:lnTo>
                  <a:lnTo>
                    <a:pt x="93004" y="54012"/>
                  </a:lnTo>
                  <a:lnTo>
                    <a:pt x="96309" y="26727"/>
                  </a:lnTo>
                  <a:lnTo>
                    <a:pt x="95742" y="8001"/>
                  </a:lnTo>
                  <a:lnTo>
                    <a:pt x="96284" y="6392"/>
                  </a:lnTo>
                  <a:lnTo>
                    <a:pt x="96997" y="5320"/>
                  </a:lnTo>
                  <a:lnTo>
                    <a:pt x="97826" y="4605"/>
                  </a:lnTo>
                  <a:lnTo>
                    <a:pt x="99688" y="3811"/>
                  </a:lnTo>
                  <a:lnTo>
                    <a:pt x="106090" y="6734"/>
                  </a:lnTo>
                  <a:lnTo>
                    <a:pt x="118087" y="19819"/>
                  </a:lnTo>
                  <a:lnTo>
                    <a:pt x="128553" y="35740"/>
                  </a:lnTo>
                  <a:lnTo>
                    <a:pt x="141053" y="76155"/>
                  </a:lnTo>
                  <a:lnTo>
                    <a:pt x="142854" y="123581"/>
                  </a:lnTo>
                  <a:lnTo>
                    <a:pt x="142869" y="125634"/>
                  </a:lnTo>
                  <a:lnTo>
                    <a:pt x="138145" y="80430"/>
                  </a:lnTo>
                  <a:lnTo>
                    <a:pt x="139733" y="58195"/>
                  </a:lnTo>
                  <a:lnTo>
                    <a:pt x="146475" y="35824"/>
                  </a:lnTo>
                  <a:lnTo>
                    <a:pt x="156286" y="22403"/>
                  </a:lnTo>
                  <a:lnTo>
                    <a:pt x="162241" y="18776"/>
                  </a:lnTo>
                  <a:lnTo>
                    <a:pt x="165311" y="17809"/>
                  </a:lnTo>
                  <a:lnTo>
                    <a:pt x="167710" y="17870"/>
                  </a:lnTo>
                  <a:lnTo>
                    <a:pt x="169662" y="18616"/>
                  </a:lnTo>
                  <a:lnTo>
                    <a:pt x="171316" y="19819"/>
                  </a:lnTo>
                  <a:lnTo>
                    <a:pt x="177016" y="29940"/>
                  </a:lnTo>
                  <a:lnTo>
                    <a:pt x="185046" y="60116"/>
                  </a:lnTo>
                  <a:lnTo>
                    <a:pt x="194796" y="107024"/>
                  </a:lnTo>
                  <a:lnTo>
                    <a:pt x="208478" y="130828"/>
                  </a:lnTo>
                  <a:lnTo>
                    <a:pt x="218246" y="141754"/>
                  </a:lnTo>
                  <a:lnTo>
                    <a:pt x="229643" y="148962"/>
                  </a:lnTo>
                  <a:lnTo>
                    <a:pt x="243644" y="151695"/>
                  </a:lnTo>
                  <a:lnTo>
                    <a:pt x="251330" y="151930"/>
                  </a:lnTo>
                  <a:lnTo>
                    <a:pt x="267395" y="144665"/>
                  </a:lnTo>
                  <a:lnTo>
                    <a:pt x="281120" y="133793"/>
                  </a:lnTo>
                  <a:lnTo>
                    <a:pt x="292100" y="117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SMARTInkShape-1302">
              <a:extLst>
                <a:ext uri="{FF2B5EF4-FFF2-40B4-BE49-F238E27FC236}">
                  <a16:creationId xmlns:a16="http://schemas.microsoft.com/office/drawing/2014/main" xmlns="" id="{B1D38C35-B3D2-4217-8045-2D231147A942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6127750" y="5378450"/>
              <a:ext cx="9526" cy="3176"/>
            </a:xfrm>
            <a:custGeom>
              <a:avLst/>
              <a:gdLst/>
              <a:ahLst/>
              <a:cxnLst/>
              <a:rect l="0" t="0" r="0" b="0"/>
              <a:pathLst>
                <a:path w="9526" h="3176">
                  <a:moveTo>
                    <a:pt x="0" y="0"/>
                  </a:moveTo>
                  <a:lnTo>
                    <a:pt x="0" y="0"/>
                  </a:lnTo>
                  <a:lnTo>
                    <a:pt x="0" y="1829"/>
                  </a:lnTo>
                  <a:lnTo>
                    <a:pt x="0" y="1048"/>
                  </a:lnTo>
                  <a:lnTo>
                    <a:pt x="353" y="699"/>
                  </a:lnTo>
                  <a:lnTo>
                    <a:pt x="1685" y="310"/>
                  </a:lnTo>
                  <a:lnTo>
                    <a:pt x="9525" y="3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SMARTInkShape-1303">
              <a:extLst>
                <a:ext uri="{FF2B5EF4-FFF2-40B4-BE49-F238E27FC236}">
                  <a16:creationId xmlns:a16="http://schemas.microsoft.com/office/drawing/2014/main" xmlns="" id="{E99A4E6E-F9A0-4165-810C-6EA98CCCDD7F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6309708" y="5297949"/>
              <a:ext cx="275243" cy="491169"/>
            </a:xfrm>
            <a:custGeom>
              <a:avLst/>
              <a:gdLst/>
              <a:ahLst/>
              <a:cxnLst/>
              <a:rect l="0" t="0" r="0" b="0"/>
              <a:pathLst>
                <a:path w="275243" h="491169">
                  <a:moveTo>
                    <a:pt x="72042" y="255126"/>
                  </a:moveTo>
                  <a:lnTo>
                    <a:pt x="72042" y="255126"/>
                  </a:lnTo>
                  <a:lnTo>
                    <a:pt x="72395" y="251886"/>
                  </a:lnTo>
                  <a:lnTo>
                    <a:pt x="75086" y="242857"/>
                  </a:lnTo>
                  <a:lnTo>
                    <a:pt x="76864" y="240868"/>
                  </a:lnTo>
                  <a:lnTo>
                    <a:pt x="79763" y="208367"/>
                  </a:lnTo>
                  <a:lnTo>
                    <a:pt x="76038" y="192093"/>
                  </a:lnTo>
                  <a:lnTo>
                    <a:pt x="74053" y="187012"/>
                  </a:lnTo>
                  <a:lnTo>
                    <a:pt x="65896" y="178500"/>
                  </a:lnTo>
                  <a:lnTo>
                    <a:pt x="59432" y="175209"/>
                  </a:lnTo>
                  <a:lnTo>
                    <a:pt x="44974" y="173096"/>
                  </a:lnTo>
                  <a:lnTo>
                    <a:pt x="36846" y="175630"/>
                  </a:lnTo>
                  <a:lnTo>
                    <a:pt x="16719" y="187809"/>
                  </a:lnTo>
                  <a:lnTo>
                    <a:pt x="8731" y="195904"/>
                  </a:lnTo>
                  <a:lnTo>
                    <a:pt x="2661" y="206856"/>
                  </a:lnTo>
                  <a:lnTo>
                    <a:pt x="97" y="216835"/>
                  </a:lnTo>
                  <a:lnTo>
                    <a:pt x="0" y="253411"/>
                  </a:lnTo>
                  <a:lnTo>
                    <a:pt x="2276" y="263183"/>
                  </a:lnTo>
                  <a:lnTo>
                    <a:pt x="14342" y="287443"/>
                  </a:lnTo>
                  <a:lnTo>
                    <a:pt x="24097" y="297941"/>
                  </a:lnTo>
                  <a:lnTo>
                    <a:pt x="34553" y="303756"/>
                  </a:lnTo>
                  <a:lnTo>
                    <a:pt x="48861" y="307008"/>
                  </a:lnTo>
                  <a:lnTo>
                    <a:pt x="64585" y="305698"/>
                  </a:lnTo>
                  <a:lnTo>
                    <a:pt x="70257" y="302767"/>
                  </a:lnTo>
                  <a:lnTo>
                    <a:pt x="81136" y="292602"/>
                  </a:lnTo>
                  <a:lnTo>
                    <a:pt x="84668" y="286598"/>
                  </a:lnTo>
                  <a:lnTo>
                    <a:pt x="90365" y="256867"/>
                  </a:lnTo>
                  <a:lnTo>
                    <a:pt x="88061" y="231507"/>
                  </a:lnTo>
                  <a:lnTo>
                    <a:pt x="81654" y="204853"/>
                  </a:lnTo>
                  <a:lnTo>
                    <a:pt x="82546" y="205501"/>
                  </a:lnTo>
                  <a:lnTo>
                    <a:pt x="83278" y="206167"/>
                  </a:lnTo>
                  <a:lnTo>
                    <a:pt x="84091" y="209730"/>
                  </a:lnTo>
                  <a:lnTo>
                    <a:pt x="84731" y="257177"/>
                  </a:lnTo>
                  <a:lnTo>
                    <a:pt x="84740" y="298627"/>
                  </a:lnTo>
                  <a:lnTo>
                    <a:pt x="85683" y="343943"/>
                  </a:lnTo>
                  <a:lnTo>
                    <a:pt x="87476" y="383756"/>
                  </a:lnTo>
                  <a:lnTo>
                    <a:pt x="91249" y="429447"/>
                  </a:lnTo>
                  <a:lnTo>
                    <a:pt x="92929" y="470750"/>
                  </a:lnTo>
                  <a:lnTo>
                    <a:pt x="89770" y="486220"/>
                  </a:lnTo>
                  <a:lnTo>
                    <a:pt x="88094" y="488563"/>
                  </a:lnTo>
                  <a:lnTo>
                    <a:pt x="85918" y="490126"/>
                  </a:lnTo>
                  <a:lnTo>
                    <a:pt x="83410" y="491168"/>
                  </a:lnTo>
                  <a:lnTo>
                    <a:pt x="80679" y="490804"/>
                  </a:lnTo>
                  <a:lnTo>
                    <a:pt x="65575" y="481496"/>
                  </a:lnTo>
                  <a:lnTo>
                    <a:pt x="47128" y="461858"/>
                  </a:lnTo>
                  <a:lnTo>
                    <a:pt x="32973" y="439651"/>
                  </a:lnTo>
                  <a:lnTo>
                    <a:pt x="27618" y="419279"/>
                  </a:lnTo>
                  <a:lnTo>
                    <a:pt x="28149" y="402816"/>
                  </a:lnTo>
                  <a:lnTo>
                    <a:pt x="35411" y="379589"/>
                  </a:lnTo>
                  <a:lnTo>
                    <a:pt x="45784" y="363265"/>
                  </a:lnTo>
                  <a:lnTo>
                    <a:pt x="79430" y="321089"/>
                  </a:lnTo>
                  <a:lnTo>
                    <a:pt x="109584" y="276110"/>
                  </a:lnTo>
                  <a:lnTo>
                    <a:pt x="130084" y="229586"/>
                  </a:lnTo>
                  <a:lnTo>
                    <a:pt x="143577" y="185741"/>
                  </a:lnTo>
                  <a:lnTo>
                    <a:pt x="152932" y="141837"/>
                  </a:lnTo>
                  <a:lnTo>
                    <a:pt x="158768" y="100433"/>
                  </a:lnTo>
                  <a:lnTo>
                    <a:pt x="164746" y="57313"/>
                  </a:lnTo>
                  <a:lnTo>
                    <a:pt x="166790" y="11925"/>
                  </a:lnTo>
                  <a:lnTo>
                    <a:pt x="164539" y="0"/>
                  </a:lnTo>
                  <a:lnTo>
                    <a:pt x="164398" y="23"/>
                  </a:lnTo>
                  <a:lnTo>
                    <a:pt x="164122" y="40609"/>
                  </a:lnTo>
                  <a:lnTo>
                    <a:pt x="164118" y="80422"/>
                  </a:lnTo>
                  <a:lnTo>
                    <a:pt x="164117" y="125327"/>
                  </a:lnTo>
                  <a:lnTo>
                    <a:pt x="164117" y="163948"/>
                  </a:lnTo>
                  <a:lnTo>
                    <a:pt x="163764" y="202047"/>
                  </a:lnTo>
                  <a:lnTo>
                    <a:pt x="161604" y="240930"/>
                  </a:lnTo>
                  <a:lnTo>
                    <a:pt x="163564" y="275900"/>
                  </a:lnTo>
                  <a:lnTo>
                    <a:pt x="165400" y="283291"/>
                  </a:lnTo>
                  <a:lnTo>
                    <a:pt x="171155" y="289868"/>
                  </a:lnTo>
                  <a:lnTo>
                    <a:pt x="175159" y="293104"/>
                  </a:lnTo>
                  <a:lnTo>
                    <a:pt x="195964" y="299344"/>
                  </a:lnTo>
                  <a:lnTo>
                    <a:pt x="212123" y="300056"/>
                  </a:lnTo>
                  <a:lnTo>
                    <a:pt x="245502" y="290218"/>
                  </a:lnTo>
                  <a:lnTo>
                    <a:pt x="254969" y="284834"/>
                  </a:lnTo>
                  <a:lnTo>
                    <a:pt x="275242" y="2678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SMARTInkShape-1304">
              <a:extLst>
                <a:ext uri="{FF2B5EF4-FFF2-40B4-BE49-F238E27FC236}">
                  <a16:creationId xmlns:a16="http://schemas.microsoft.com/office/drawing/2014/main" xmlns="" id="{55AD5BCA-E58F-4B3F-98A2-862853EB6E0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6435856" y="5432425"/>
              <a:ext cx="123695" cy="9526"/>
            </a:xfrm>
            <a:custGeom>
              <a:avLst/>
              <a:gdLst/>
              <a:ahLst/>
              <a:cxnLst/>
              <a:rect l="0" t="0" r="0" b="0"/>
              <a:pathLst>
                <a:path w="123695" h="9526">
                  <a:moveTo>
                    <a:pt x="3044" y="9525"/>
                  </a:moveTo>
                  <a:lnTo>
                    <a:pt x="3044" y="9525"/>
                  </a:lnTo>
                  <a:lnTo>
                    <a:pt x="3044" y="7839"/>
                  </a:lnTo>
                  <a:lnTo>
                    <a:pt x="2691" y="7343"/>
                  </a:lnTo>
                  <a:lnTo>
                    <a:pt x="2103" y="7012"/>
                  </a:lnTo>
                  <a:lnTo>
                    <a:pt x="310" y="6481"/>
                  </a:lnTo>
                  <a:lnTo>
                    <a:pt x="65" y="5467"/>
                  </a:lnTo>
                  <a:lnTo>
                    <a:pt x="0" y="4703"/>
                  </a:lnTo>
                  <a:lnTo>
                    <a:pt x="662" y="4194"/>
                  </a:lnTo>
                  <a:lnTo>
                    <a:pt x="5991" y="3264"/>
                  </a:lnTo>
                  <a:lnTo>
                    <a:pt x="40901" y="3187"/>
                  </a:lnTo>
                  <a:lnTo>
                    <a:pt x="86905" y="2825"/>
                  </a:lnTo>
                  <a:lnTo>
                    <a:pt x="1236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SMARTInkShape-1305">
              <a:extLst>
                <a:ext uri="{FF2B5EF4-FFF2-40B4-BE49-F238E27FC236}">
                  <a16:creationId xmlns:a16="http://schemas.microsoft.com/office/drawing/2014/main" xmlns="" id="{358CBA49-35E3-427C-A7E8-345748121842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6662496" y="5585397"/>
              <a:ext cx="90730" cy="18479"/>
            </a:xfrm>
            <a:custGeom>
              <a:avLst/>
              <a:gdLst/>
              <a:ahLst/>
              <a:cxnLst/>
              <a:rect l="0" t="0" r="0" b="0"/>
              <a:pathLst>
                <a:path w="90730" h="18479">
                  <a:moveTo>
                    <a:pt x="1829" y="5778"/>
                  </a:moveTo>
                  <a:lnTo>
                    <a:pt x="1829" y="5778"/>
                  </a:lnTo>
                  <a:lnTo>
                    <a:pt x="0" y="5778"/>
                  </a:lnTo>
                  <a:lnTo>
                    <a:pt x="27910" y="2324"/>
                  </a:lnTo>
                  <a:lnTo>
                    <a:pt x="42611" y="0"/>
                  </a:lnTo>
                  <a:lnTo>
                    <a:pt x="78652" y="10991"/>
                  </a:lnTo>
                  <a:lnTo>
                    <a:pt x="90729" y="184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1" name="SMARTInkShape-Group718">
            <a:extLst>
              <a:ext uri="{FF2B5EF4-FFF2-40B4-BE49-F238E27FC236}">
                <a16:creationId xmlns:a16="http://schemas.microsoft.com/office/drawing/2014/main" xmlns="" id="{4EC4C526-CA98-4A4B-8B4A-50A45A1B05C1}"/>
              </a:ext>
            </a:extLst>
          </p:cNvPr>
          <p:cNvGrpSpPr/>
          <p:nvPr/>
        </p:nvGrpSpPr>
        <p:grpSpPr>
          <a:xfrm>
            <a:off x="6931716" y="5353050"/>
            <a:ext cx="561275" cy="479426"/>
            <a:chOff x="6931716" y="5353050"/>
            <a:chExt cx="561275" cy="479426"/>
          </a:xfrm>
        </p:grpSpPr>
        <p:sp>
          <p:nvSpPr>
            <p:cNvPr id="118" name="SMARTInkShape-1306">
              <a:extLst>
                <a:ext uri="{FF2B5EF4-FFF2-40B4-BE49-F238E27FC236}">
                  <a16:creationId xmlns:a16="http://schemas.microsoft.com/office/drawing/2014/main" xmlns="" id="{E9A4F83B-FB4A-43F8-82FE-217FBF411777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931716" y="5469322"/>
              <a:ext cx="440635" cy="137545"/>
            </a:xfrm>
            <a:custGeom>
              <a:avLst/>
              <a:gdLst/>
              <a:ahLst/>
              <a:cxnLst/>
              <a:rect l="0" t="0" r="0" b="0"/>
              <a:pathLst>
                <a:path w="440635" h="137545">
                  <a:moveTo>
                    <a:pt x="65984" y="23428"/>
                  </a:moveTo>
                  <a:lnTo>
                    <a:pt x="65984" y="23428"/>
                  </a:lnTo>
                  <a:lnTo>
                    <a:pt x="65984" y="21742"/>
                  </a:lnTo>
                  <a:lnTo>
                    <a:pt x="66337" y="21246"/>
                  </a:lnTo>
                  <a:lnTo>
                    <a:pt x="66924" y="20915"/>
                  </a:lnTo>
                  <a:lnTo>
                    <a:pt x="67669" y="20694"/>
                  </a:lnTo>
                  <a:lnTo>
                    <a:pt x="67813" y="20547"/>
                  </a:lnTo>
                  <a:lnTo>
                    <a:pt x="67556" y="20449"/>
                  </a:lnTo>
                  <a:lnTo>
                    <a:pt x="56106" y="17520"/>
                  </a:lnTo>
                  <a:lnTo>
                    <a:pt x="30968" y="24553"/>
                  </a:lnTo>
                  <a:lnTo>
                    <a:pt x="17468" y="32527"/>
                  </a:lnTo>
                  <a:lnTo>
                    <a:pt x="5336" y="45698"/>
                  </a:lnTo>
                  <a:lnTo>
                    <a:pt x="1644" y="52957"/>
                  </a:lnTo>
                  <a:lnTo>
                    <a:pt x="0" y="66867"/>
                  </a:lnTo>
                  <a:lnTo>
                    <a:pt x="4515" y="90177"/>
                  </a:lnTo>
                  <a:lnTo>
                    <a:pt x="10886" y="106392"/>
                  </a:lnTo>
                  <a:lnTo>
                    <a:pt x="17625" y="115805"/>
                  </a:lnTo>
                  <a:lnTo>
                    <a:pt x="39465" y="129037"/>
                  </a:lnTo>
                  <a:lnTo>
                    <a:pt x="58166" y="135153"/>
                  </a:lnTo>
                  <a:lnTo>
                    <a:pt x="70858" y="133761"/>
                  </a:lnTo>
                  <a:lnTo>
                    <a:pt x="96991" y="125342"/>
                  </a:lnTo>
                  <a:lnTo>
                    <a:pt x="106811" y="119053"/>
                  </a:lnTo>
                  <a:lnTo>
                    <a:pt x="114233" y="110613"/>
                  </a:lnTo>
                  <a:lnTo>
                    <a:pt x="124746" y="89137"/>
                  </a:lnTo>
                  <a:lnTo>
                    <a:pt x="137856" y="41671"/>
                  </a:lnTo>
                  <a:lnTo>
                    <a:pt x="142469" y="27030"/>
                  </a:lnTo>
                  <a:lnTo>
                    <a:pt x="142216" y="17487"/>
                  </a:lnTo>
                  <a:lnTo>
                    <a:pt x="144918" y="62548"/>
                  </a:lnTo>
                  <a:lnTo>
                    <a:pt x="151576" y="91906"/>
                  </a:lnTo>
                  <a:lnTo>
                    <a:pt x="165721" y="125116"/>
                  </a:lnTo>
                  <a:lnTo>
                    <a:pt x="171343" y="132476"/>
                  </a:lnTo>
                  <a:lnTo>
                    <a:pt x="177369" y="136922"/>
                  </a:lnTo>
                  <a:lnTo>
                    <a:pt x="180810" y="137544"/>
                  </a:lnTo>
                  <a:lnTo>
                    <a:pt x="188397" y="136353"/>
                  </a:lnTo>
                  <a:lnTo>
                    <a:pt x="194591" y="131590"/>
                  </a:lnTo>
                  <a:lnTo>
                    <a:pt x="199343" y="124769"/>
                  </a:lnTo>
                  <a:lnTo>
                    <a:pt x="212569" y="81233"/>
                  </a:lnTo>
                  <a:lnTo>
                    <a:pt x="236436" y="35134"/>
                  </a:lnTo>
                  <a:lnTo>
                    <a:pt x="260646" y="2464"/>
                  </a:lnTo>
                  <a:lnTo>
                    <a:pt x="264918" y="0"/>
                  </a:lnTo>
                  <a:lnTo>
                    <a:pt x="266693" y="401"/>
                  </a:lnTo>
                  <a:lnTo>
                    <a:pt x="268229" y="1727"/>
                  </a:lnTo>
                  <a:lnTo>
                    <a:pt x="269606" y="3669"/>
                  </a:lnTo>
                  <a:lnTo>
                    <a:pt x="277277" y="45697"/>
                  </a:lnTo>
                  <a:lnTo>
                    <a:pt x="287063" y="89031"/>
                  </a:lnTo>
                  <a:lnTo>
                    <a:pt x="297471" y="131475"/>
                  </a:lnTo>
                  <a:lnTo>
                    <a:pt x="297567" y="131442"/>
                  </a:lnTo>
                  <a:lnTo>
                    <a:pt x="301677" y="90791"/>
                  </a:lnTo>
                  <a:lnTo>
                    <a:pt x="306700" y="46230"/>
                  </a:lnTo>
                  <a:lnTo>
                    <a:pt x="309966" y="24232"/>
                  </a:lnTo>
                  <a:lnTo>
                    <a:pt x="310483" y="22906"/>
                  </a:lnTo>
                  <a:lnTo>
                    <a:pt x="311181" y="22021"/>
                  </a:lnTo>
                  <a:lnTo>
                    <a:pt x="312897" y="21039"/>
                  </a:lnTo>
                  <a:lnTo>
                    <a:pt x="314835" y="20602"/>
                  </a:lnTo>
                  <a:lnTo>
                    <a:pt x="321281" y="22042"/>
                  </a:lnTo>
                  <a:lnTo>
                    <a:pt x="326522" y="24703"/>
                  </a:lnTo>
                  <a:lnTo>
                    <a:pt x="333680" y="32782"/>
                  </a:lnTo>
                  <a:lnTo>
                    <a:pt x="339133" y="49169"/>
                  </a:lnTo>
                  <a:lnTo>
                    <a:pt x="341249" y="70990"/>
                  </a:lnTo>
                  <a:lnTo>
                    <a:pt x="341080" y="103043"/>
                  </a:lnTo>
                  <a:lnTo>
                    <a:pt x="348616" y="119690"/>
                  </a:lnTo>
                  <a:lnTo>
                    <a:pt x="355876" y="128065"/>
                  </a:lnTo>
                  <a:lnTo>
                    <a:pt x="359786" y="131286"/>
                  </a:lnTo>
                  <a:lnTo>
                    <a:pt x="372599" y="134865"/>
                  </a:lnTo>
                  <a:lnTo>
                    <a:pt x="387819" y="135397"/>
                  </a:lnTo>
                  <a:lnTo>
                    <a:pt x="401638" y="132106"/>
                  </a:lnTo>
                  <a:lnTo>
                    <a:pt x="440634" y="1091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SMARTInkShape-1307">
              <a:extLst>
                <a:ext uri="{FF2B5EF4-FFF2-40B4-BE49-F238E27FC236}">
                  <a16:creationId xmlns:a16="http://schemas.microsoft.com/office/drawing/2014/main" xmlns="" id="{11AD278C-CB95-4F25-BAB2-C3B8DEF36AA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093317" y="5353050"/>
              <a:ext cx="18684" cy="6351"/>
            </a:xfrm>
            <a:custGeom>
              <a:avLst/>
              <a:gdLst/>
              <a:ahLst/>
              <a:cxnLst/>
              <a:rect l="0" t="0" r="0" b="0"/>
              <a:pathLst>
                <a:path w="18684" h="6351">
                  <a:moveTo>
                    <a:pt x="18683" y="0"/>
                  </a:moveTo>
                  <a:lnTo>
                    <a:pt x="18683" y="0"/>
                  </a:lnTo>
                  <a:lnTo>
                    <a:pt x="712" y="0"/>
                  </a:lnTo>
                  <a:lnTo>
                    <a:pt x="0" y="705"/>
                  </a:lnTo>
                  <a:lnTo>
                    <a:pt x="231" y="1882"/>
                  </a:lnTo>
                  <a:lnTo>
                    <a:pt x="2808" y="6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SMARTInkShape-1308">
              <a:extLst>
                <a:ext uri="{FF2B5EF4-FFF2-40B4-BE49-F238E27FC236}">
                  <a16:creationId xmlns:a16="http://schemas.microsoft.com/office/drawing/2014/main" xmlns="" id="{23F6FCAB-9322-42D3-923F-4687DE628485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358980" y="5455109"/>
              <a:ext cx="134011" cy="377367"/>
            </a:xfrm>
            <a:custGeom>
              <a:avLst/>
              <a:gdLst/>
              <a:ahLst/>
              <a:cxnLst/>
              <a:rect l="0" t="0" r="0" b="0"/>
              <a:pathLst>
                <a:path w="134011" h="377367">
                  <a:moveTo>
                    <a:pt x="102270" y="66216"/>
                  </a:moveTo>
                  <a:lnTo>
                    <a:pt x="102270" y="66216"/>
                  </a:lnTo>
                  <a:lnTo>
                    <a:pt x="107326" y="61160"/>
                  </a:lnTo>
                  <a:lnTo>
                    <a:pt x="109809" y="54914"/>
                  </a:lnTo>
                  <a:lnTo>
                    <a:pt x="111403" y="44463"/>
                  </a:lnTo>
                  <a:lnTo>
                    <a:pt x="104952" y="20851"/>
                  </a:lnTo>
                  <a:lnTo>
                    <a:pt x="93947" y="4769"/>
                  </a:lnTo>
                  <a:lnTo>
                    <a:pt x="89634" y="1865"/>
                  </a:lnTo>
                  <a:lnTo>
                    <a:pt x="84659" y="573"/>
                  </a:lnTo>
                  <a:lnTo>
                    <a:pt x="77745" y="0"/>
                  </a:lnTo>
                  <a:lnTo>
                    <a:pt x="60862" y="4733"/>
                  </a:lnTo>
                  <a:lnTo>
                    <a:pt x="34563" y="21370"/>
                  </a:lnTo>
                  <a:lnTo>
                    <a:pt x="21649" y="35877"/>
                  </a:lnTo>
                  <a:lnTo>
                    <a:pt x="4229" y="62965"/>
                  </a:lnTo>
                  <a:lnTo>
                    <a:pt x="0" y="81559"/>
                  </a:lnTo>
                  <a:lnTo>
                    <a:pt x="137" y="93026"/>
                  </a:lnTo>
                  <a:lnTo>
                    <a:pt x="7254" y="111083"/>
                  </a:lnTo>
                  <a:lnTo>
                    <a:pt x="22301" y="132908"/>
                  </a:lnTo>
                  <a:lnTo>
                    <a:pt x="35380" y="144302"/>
                  </a:lnTo>
                  <a:lnTo>
                    <a:pt x="51289" y="151598"/>
                  </a:lnTo>
                  <a:lnTo>
                    <a:pt x="59504" y="153553"/>
                  </a:lnTo>
                  <a:lnTo>
                    <a:pt x="77412" y="152272"/>
                  </a:lnTo>
                  <a:lnTo>
                    <a:pt x="83696" y="150559"/>
                  </a:lnTo>
                  <a:lnTo>
                    <a:pt x="94571" y="142556"/>
                  </a:lnTo>
                  <a:lnTo>
                    <a:pt x="110432" y="123378"/>
                  </a:lnTo>
                  <a:lnTo>
                    <a:pt x="116256" y="96871"/>
                  </a:lnTo>
                  <a:lnTo>
                    <a:pt x="118071" y="54893"/>
                  </a:lnTo>
                  <a:lnTo>
                    <a:pt x="116231" y="47778"/>
                  </a:lnTo>
                  <a:lnTo>
                    <a:pt x="109138" y="29305"/>
                  </a:lnTo>
                  <a:lnTo>
                    <a:pt x="108613" y="28909"/>
                  </a:lnTo>
                  <a:lnTo>
                    <a:pt x="107088" y="28468"/>
                  </a:lnTo>
                  <a:lnTo>
                    <a:pt x="106540" y="29409"/>
                  </a:lnTo>
                  <a:lnTo>
                    <a:pt x="105932" y="33277"/>
                  </a:lnTo>
                  <a:lnTo>
                    <a:pt x="109904" y="50250"/>
                  </a:lnTo>
                  <a:lnTo>
                    <a:pt x="116485" y="73835"/>
                  </a:lnTo>
                  <a:lnTo>
                    <a:pt x="118352" y="115307"/>
                  </a:lnTo>
                  <a:lnTo>
                    <a:pt x="124231" y="162273"/>
                  </a:lnTo>
                  <a:lnTo>
                    <a:pt x="130003" y="209456"/>
                  </a:lnTo>
                  <a:lnTo>
                    <a:pt x="133122" y="251941"/>
                  </a:lnTo>
                  <a:lnTo>
                    <a:pt x="133901" y="290751"/>
                  </a:lnTo>
                  <a:lnTo>
                    <a:pt x="134010" y="337357"/>
                  </a:lnTo>
                  <a:lnTo>
                    <a:pt x="130845" y="377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24" name="SMARTInkShape-Group719">
            <a:extLst>
              <a:ext uri="{FF2B5EF4-FFF2-40B4-BE49-F238E27FC236}">
                <a16:creationId xmlns:a16="http://schemas.microsoft.com/office/drawing/2014/main" xmlns="" id="{095C2E02-2BEF-4447-8D57-948E554ACA54}"/>
              </a:ext>
            </a:extLst>
          </p:cNvPr>
          <p:cNvGrpSpPr/>
          <p:nvPr/>
        </p:nvGrpSpPr>
        <p:grpSpPr>
          <a:xfrm>
            <a:off x="7699375" y="5241964"/>
            <a:ext cx="990601" cy="558582"/>
            <a:chOff x="7699375" y="5241964"/>
            <a:chExt cx="990601" cy="558582"/>
          </a:xfrm>
        </p:grpSpPr>
        <p:sp>
          <p:nvSpPr>
            <p:cNvPr id="122" name="SMARTInkShape-1309">
              <a:extLst>
                <a:ext uri="{FF2B5EF4-FFF2-40B4-BE49-F238E27FC236}">
                  <a16:creationId xmlns:a16="http://schemas.microsoft.com/office/drawing/2014/main" xmlns="" id="{1FB1C9F7-A5DC-4F13-8905-56F95CA86255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7699375" y="5241964"/>
              <a:ext cx="866035" cy="558582"/>
            </a:xfrm>
            <a:custGeom>
              <a:avLst/>
              <a:gdLst/>
              <a:ahLst/>
              <a:cxnLst/>
              <a:rect l="0" t="0" r="0" b="0"/>
              <a:pathLst>
                <a:path w="866035" h="558582">
                  <a:moveTo>
                    <a:pt x="0" y="352386"/>
                  </a:moveTo>
                  <a:lnTo>
                    <a:pt x="0" y="352386"/>
                  </a:lnTo>
                  <a:lnTo>
                    <a:pt x="1685" y="354071"/>
                  </a:lnTo>
                  <a:lnTo>
                    <a:pt x="4394" y="354899"/>
                  </a:lnTo>
                  <a:lnTo>
                    <a:pt x="7597" y="355620"/>
                  </a:lnTo>
                  <a:lnTo>
                    <a:pt x="11737" y="357656"/>
                  </a:lnTo>
                  <a:lnTo>
                    <a:pt x="20409" y="358694"/>
                  </a:lnTo>
                  <a:lnTo>
                    <a:pt x="53083" y="346797"/>
                  </a:lnTo>
                  <a:lnTo>
                    <a:pt x="78470" y="326207"/>
                  </a:lnTo>
                  <a:lnTo>
                    <a:pt x="90867" y="309940"/>
                  </a:lnTo>
                  <a:lnTo>
                    <a:pt x="107648" y="269126"/>
                  </a:lnTo>
                  <a:lnTo>
                    <a:pt x="117973" y="223473"/>
                  </a:lnTo>
                  <a:lnTo>
                    <a:pt x="119769" y="206494"/>
                  </a:lnTo>
                  <a:lnTo>
                    <a:pt x="117585" y="191169"/>
                  </a:lnTo>
                  <a:lnTo>
                    <a:pt x="119193" y="195727"/>
                  </a:lnTo>
                  <a:lnTo>
                    <a:pt x="112268" y="243140"/>
                  </a:lnTo>
                  <a:lnTo>
                    <a:pt x="105218" y="290571"/>
                  </a:lnTo>
                  <a:lnTo>
                    <a:pt x="101136" y="338162"/>
                  </a:lnTo>
                  <a:lnTo>
                    <a:pt x="100169" y="372513"/>
                  </a:lnTo>
                  <a:lnTo>
                    <a:pt x="101176" y="413971"/>
                  </a:lnTo>
                  <a:lnTo>
                    <a:pt x="101474" y="452831"/>
                  </a:lnTo>
                  <a:lnTo>
                    <a:pt x="101575" y="497777"/>
                  </a:lnTo>
                  <a:lnTo>
                    <a:pt x="101597" y="542146"/>
                  </a:lnTo>
                  <a:lnTo>
                    <a:pt x="102540" y="553485"/>
                  </a:lnTo>
                  <a:lnTo>
                    <a:pt x="104113" y="558491"/>
                  </a:lnTo>
                  <a:lnTo>
                    <a:pt x="104334" y="558581"/>
                  </a:lnTo>
                  <a:lnTo>
                    <a:pt x="103776" y="539897"/>
                  </a:lnTo>
                  <a:lnTo>
                    <a:pt x="99705" y="499767"/>
                  </a:lnTo>
                  <a:lnTo>
                    <a:pt x="99619" y="454693"/>
                  </a:lnTo>
                  <a:lnTo>
                    <a:pt x="106265" y="411008"/>
                  </a:lnTo>
                  <a:lnTo>
                    <a:pt x="114879" y="365703"/>
                  </a:lnTo>
                  <a:lnTo>
                    <a:pt x="121084" y="318983"/>
                  </a:lnTo>
                  <a:lnTo>
                    <a:pt x="128084" y="286102"/>
                  </a:lnTo>
                  <a:lnTo>
                    <a:pt x="131241" y="277987"/>
                  </a:lnTo>
                  <a:lnTo>
                    <a:pt x="136175" y="273341"/>
                  </a:lnTo>
                  <a:lnTo>
                    <a:pt x="143425" y="269277"/>
                  </a:lnTo>
                  <a:lnTo>
                    <a:pt x="156366" y="265711"/>
                  </a:lnTo>
                  <a:lnTo>
                    <a:pt x="162511" y="266004"/>
                  </a:lnTo>
                  <a:lnTo>
                    <a:pt x="173310" y="269837"/>
                  </a:lnTo>
                  <a:lnTo>
                    <a:pt x="175864" y="271601"/>
                  </a:lnTo>
                  <a:lnTo>
                    <a:pt x="178704" y="275441"/>
                  </a:lnTo>
                  <a:lnTo>
                    <a:pt x="188892" y="318901"/>
                  </a:lnTo>
                  <a:lnTo>
                    <a:pt x="191196" y="329037"/>
                  </a:lnTo>
                  <a:lnTo>
                    <a:pt x="203026" y="353950"/>
                  </a:lnTo>
                  <a:lnTo>
                    <a:pt x="210531" y="361195"/>
                  </a:lnTo>
                  <a:lnTo>
                    <a:pt x="225854" y="371098"/>
                  </a:lnTo>
                  <a:lnTo>
                    <a:pt x="240133" y="373570"/>
                  </a:lnTo>
                  <a:lnTo>
                    <a:pt x="252713" y="372617"/>
                  </a:lnTo>
                  <a:lnTo>
                    <a:pt x="278061" y="363359"/>
                  </a:lnTo>
                  <a:lnTo>
                    <a:pt x="298330" y="347158"/>
                  </a:lnTo>
                  <a:lnTo>
                    <a:pt x="320958" y="314219"/>
                  </a:lnTo>
                  <a:lnTo>
                    <a:pt x="329527" y="289975"/>
                  </a:lnTo>
                  <a:lnTo>
                    <a:pt x="334441" y="251313"/>
                  </a:lnTo>
                  <a:lnTo>
                    <a:pt x="333586" y="229684"/>
                  </a:lnTo>
                  <a:lnTo>
                    <a:pt x="330646" y="222710"/>
                  </a:lnTo>
                  <a:lnTo>
                    <a:pt x="326165" y="217141"/>
                  </a:lnTo>
                  <a:lnTo>
                    <a:pt x="321821" y="214666"/>
                  </a:lnTo>
                  <a:lnTo>
                    <a:pt x="319322" y="214712"/>
                  </a:lnTo>
                  <a:lnTo>
                    <a:pt x="313723" y="216644"/>
                  </a:lnTo>
                  <a:lnTo>
                    <a:pt x="306307" y="221698"/>
                  </a:lnTo>
                  <a:lnTo>
                    <a:pt x="299641" y="236092"/>
                  </a:lnTo>
                  <a:lnTo>
                    <a:pt x="293349" y="274381"/>
                  </a:lnTo>
                  <a:lnTo>
                    <a:pt x="293950" y="310634"/>
                  </a:lnTo>
                  <a:lnTo>
                    <a:pt x="302971" y="335345"/>
                  </a:lnTo>
                  <a:lnTo>
                    <a:pt x="318915" y="354913"/>
                  </a:lnTo>
                  <a:lnTo>
                    <a:pt x="335576" y="368995"/>
                  </a:lnTo>
                  <a:lnTo>
                    <a:pt x="345289" y="372115"/>
                  </a:lnTo>
                  <a:lnTo>
                    <a:pt x="356662" y="372796"/>
                  </a:lnTo>
                  <a:lnTo>
                    <a:pt x="373907" y="369213"/>
                  </a:lnTo>
                  <a:lnTo>
                    <a:pt x="391633" y="359800"/>
                  </a:lnTo>
                  <a:lnTo>
                    <a:pt x="401248" y="351095"/>
                  </a:lnTo>
                  <a:lnTo>
                    <a:pt x="417978" y="321570"/>
                  </a:lnTo>
                  <a:lnTo>
                    <a:pt x="428207" y="290325"/>
                  </a:lnTo>
                  <a:lnTo>
                    <a:pt x="428751" y="253235"/>
                  </a:lnTo>
                  <a:lnTo>
                    <a:pt x="421921" y="236930"/>
                  </a:lnTo>
                  <a:lnTo>
                    <a:pt x="415768" y="229576"/>
                  </a:lnTo>
                  <a:lnTo>
                    <a:pt x="408235" y="224393"/>
                  </a:lnTo>
                  <a:lnTo>
                    <a:pt x="404746" y="223181"/>
                  </a:lnTo>
                  <a:lnTo>
                    <a:pt x="400844" y="222642"/>
                  </a:lnTo>
                  <a:lnTo>
                    <a:pt x="399521" y="223204"/>
                  </a:lnTo>
                  <a:lnTo>
                    <a:pt x="398638" y="224284"/>
                  </a:lnTo>
                  <a:lnTo>
                    <a:pt x="398051" y="225710"/>
                  </a:lnTo>
                  <a:lnTo>
                    <a:pt x="397223" y="234458"/>
                  </a:lnTo>
                  <a:lnTo>
                    <a:pt x="398664" y="242616"/>
                  </a:lnTo>
                  <a:lnTo>
                    <a:pt x="403196" y="247273"/>
                  </a:lnTo>
                  <a:lnTo>
                    <a:pt x="413683" y="252920"/>
                  </a:lnTo>
                  <a:lnTo>
                    <a:pt x="425727" y="255887"/>
                  </a:lnTo>
                  <a:lnTo>
                    <a:pt x="458197" y="256734"/>
                  </a:lnTo>
                  <a:lnTo>
                    <a:pt x="476968" y="253898"/>
                  </a:lnTo>
                  <a:lnTo>
                    <a:pt x="481788" y="251265"/>
                  </a:lnTo>
                  <a:lnTo>
                    <a:pt x="481299" y="249118"/>
                  </a:lnTo>
                  <a:lnTo>
                    <a:pt x="480675" y="247557"/>
                  </a:lnTo>
                  <a:lnTo>
                    <a:pt x="479552" y="246517"/>
                  </a:lnTo>
                  <a:lnTo>
                    <a:pt x="476424" y="245361"/>
                  </a:lnTo>
                  <a:lnTo>
                    <a:pt x="472382" y="244710"/>
                  </a:lnTo>
                  <a:lnTo>
                    <a:pt x="467265" y="246203"/>
                  </a:lnTo>
                  <a:lnTo>
                    <a:pt x="462965" y="248879"/>
                  </a:lnTo>
                  <a:lnTo>
                    <a:pt x="456183" y="266609"/>
                  </a:lnTo>
                  <a:lnTo>
                    <a:pt x="457126" y="310572"/>
                  </a:lnTo>
                  <a:lnTo>
                    <a:pt x="464346" y="336629"/>
                  </a:lnTo>
                  <a:lnTo>
                    <a:pt x="471325" y="348529"/>
                  </a:lnTo>
                  <a:lnTo>
                    <a:pt x="478123" y="354026"/>
                  </a:lnTo>
                  <a:lnTo>
                    <a:pt x="488760" y="359261"/>
                  </a:lnTo>
                  <a:lnTo>
                    <a:pt x="496744" y="360734"/>
                  </a:lnTo>
                  <a:lnTo>
                    <a:pt x="517600" y="358191"/>
                  </a:lnTo>
                  <a:lnTo>
                    <a:pt x="549220" y="343974"/>
                  </a:lnTo>
                  <a:lnTo>
                    <a:pt x="571254" y="326187"/>
                  </a:lnTo>
                  <a:lnTo>
                    <a:pt x="596958" y="289227"/>
                  </a:lnTo>
                  <a:lnTo>
                    <a:pt x="619489" y="244960"/>
                  </a:lnTo>
                  <a:lnTo>
                    <a:pt x="631838" y="205682"/>
                  </a:lnTo>
                  <a:lnTo>
                    <a:pt x="638609" y="161326"/>
                  </a:lnTo>
                  <a:lnTo>
                    <a:pt x="641930" y="121173"/>
                  </a:lnTo>
                  <a:lnTo>
                    <a:pt x="644183" y="79031"/>
                  </a:lnTo>
                  <a:lnTo>
                    <a:pt x="642795" y="44541"/>
                  </a:lnTo>
                  <a:lnTo>
                    <a:pt x="632120" y="14172"/>
                  </a:lnTo>
                  <a:lnTo>
                    <a:pt x="627017" y="7335"/>
                  </a:lnTo>
                  <a:lnTo>
                    <a:pt x="620046" y="1945"/>
                  </a:lnTo>
                  <a:lnTo>
                    <a:pt x="613184" y="20"/>
                  </a:lnTo>
                  <a:lnTo>
                    <a:pt x="609873" y="0"/>
                  </a:lnTo>
                  <a:lnTo>
                    <a:pt x="604312" y="1860"/>
                  </a:lnTo>
                  <a:lnTo>
                    <a:pt x="601842" y="3343"/>
                  </a:lnTo>
                  <a:lnTo>
                    <a:pt x="583028" y="31928"/>
                  </a:lnTo>
                  <a:lnTo>
                    <a:pt x="574509" y="59676"/>
                  </a:lnTo>
                  <a:lnTo>
                    <a:pt x="571896" y="104072"/>
                  </a:lnTo>
                  <a:lnTo>
                    <a:pt x="573760" y="144181"/>
                  </a:lnTo>
                  <a:lnTo>
                    <a:pt x="576240" y="189706"/>
                  </a:lnTo>
                  <a:lnTo>
                    <a:pt x="578579" y="229816"/>
                  </a:lnTo>
                  <a:lnTo>
                    <a:pt x="584264" y="276784"/>
                  </a:lnTo>
                  <a:lnTo>
                    <a:pt x="590216" y="298588"/>
                  </a:lnTo>
                  <a:lnTo>
                    <a:pt x="601498" y="319652"/>
                  </a:lnTo>
                  <a:lnTo>
                    <a:pt x="613393" y="329869"/>
                  </a:lnTo>
                  <a:lnTo>
                    <a:pt x="626403" y="336228"/>
                  </a:lnTo>
                  <a:lnTo>
                    <a:pt x="647683" y="339231"/>
                  </a:lnTo>
                  <a:lnTo>
                    <a:pt x="663218" y="337669"/>
                  </a:lnTo>
                  <a:lnTo>
                    <a:pt x="678756" y="332739"/>
                  </a:lnTo>
                  <a:lnTo>
                    <a:pt x="712158" y="307960"/>
                  </a:lnTo>
                  <a:lnTo>
                    <a:pt x="723791" y="296184"/>
                  </a:lnTo>
                  <a:lnTo>
                    <a:pt x="736836" y="265335"/>
                  </a:lnTo>
                  <a:lnTo>
                    <a:pt x="738842" y="244958"/>
                  </a:lnTo>
                  <a:lnTo>
                    <a:pt x="735266" y="229853"/>
                  </a:lnTo>
                  <a:lnTo>
                    <a:pt x="729555" y="216939"/>
                  </a:lnTo>
                  <a:lnTo>
                    <a:pt x="728023" y="215521"/>
                  </a:lnTo>
                  <a:lnTo>
                    <a:pt x="724439" y="213946"/>
                  </a:lnTo>
                  <a:lnTo>
                    <a:pt x="719554" y="215128"/>
                  </a:lnTo>
                  <a:lnTo>
                    <a:pt x="714559" y="218005"/>
                  </a:lnTo>
                  <a:lnTo>
                    <a:pt x="705584" y="227646"/>
                  </a:lnTo>
                  <a:lnTo>
                    <a:pt x="695548" y="251206"/>
                  </a:lnTo>
                  <a:lnTo>
                    <a:pt x="691318" y="278334"/>
                  </a:lnTo>
                  <a:lnTo>
                    <a:pt x="695357" y="304519"/>
                  </a:lnTo>
                  <a:lnTo>
                    <a:pt x="704310" y="324288"/>
                  </a:lnTo>
                  <a:lnTo>
                    <a:pt x="714215" y="336261"/>
                  </a:lnTo>
                  <a:lnTo>
                    <a:pt x="728873" y="345921"/>
                  </a:lnTo>
                  <a:lnTo>
                    <a:pt x="737995" y="348236"/>
                  </a:lnTo>
                  <a:lnTo>
                    <a:pt x="754462" y="348078"/>
                  </a:lnTo>
                  <a:lnTo>
                    <a:pt x="761825" y="345885"/>
                  </a:lnTo>
                  <a:lnTo>
                    <a:pt x="769801" y="341383"/>
                  </a:lnTo>
                  <a:lnTo>
                    <a:pt x="782224" y="326156"/>
                  </a:lnTo>
                  <a:lnTo>
                    <a:pt x="799866" y="289301"/>
                  </a:lnTo>
                  <a:lnTo>
                    <a:pt x="808906" y="248923"/>
                  </a:lnTo>
                  <a:lnTo>
                    <a:pt x="809620" y="228775"/>
                  </a:lnTo>
                  <a:lnTo>
                    <a:pt x="809623" y="230310"/>
                  </a:lnTo>
                  <a:lnTo>
                    <a:pt x="824409" y="276220"/>
                  </a:lnTo>
                  <a:lnTo>
                    <a:pt x="839171" y="306512"/>
                  </a:lnTo>
                  <a:lnTo>
                    <a:pt x="864579" y="341212"/>
                  </a:lnTo>
                  <a:lnTo>
                    <a:pt x="866034" y="346949"/>
                  </a:lnTo>
                  <a:lnTo>
                    <a:pt x="864870" y="355832"/>
                  </a:lnTo>
                  <a:lnTo>
                    <a:pt x="863224" y="359209"/>
                  </a:lnTo>
                  <a:lnTo>
                    <a:pt x="862291" y="360110"/>
                  </a:lnTo>
                  <a:lnTo>
                    <a:pt x="849017" y="366172"/>
                  </a:lnTo>
                  <a:lnTo>
                    <a:pt x="837447" y="365956"/>
                  </a:lnTo>
                  <a:lnTo>
                    <a:pt x="815124" y="361551"/>
                  </a:lnTo>
                  <a:lnTo>
                    <a:pt x="800100" y="3555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SMARTInkShape-1310">
              <a:extLst>
                <a:ext uri="{FF2B5EF4-FFF2-40B4-BE49-F238E27FC236}">
                  <a16:creationId xmlns:a16="http://schemas.microsoft.com/office/drawing/2014/main" xmlns="" id="{B6744C64-CA46-494B-9DCF-65455D8FB537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8670925" y="5607050"/>
              <a:ext cx="19051" cy="1830"/>
            </a:xfrm>
            <a:custGeom>
              <a:avLst/>
              <a:gdLst/>
              <a:ahLst/>
              <a:cxnLst/>
              <a:rect l="0" t="0" r="0" b="0"/>
              <a:pathLst>
                <a:path w="19051" h="1830">
                  <a:moveTo>
                    <a:pt x="0" y="0"/>
                  </a:moveTo>
                  <a:lnTo>
                    <a:pt x="0" y="0"/>
                  </a:lnTo>
                  <a:lnTo>
                    <a:pt x="9434" y="1829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23279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156412"/>
            <a:ext cx="10515600" cy="446702"/>
          </a:xfrm>
        </p:spPr>
        <p:txBody>
          <a:bodyPr>
            <a:noAutofit/>
          </a:bodyPr>
          <a:lstStyle/>
          <a:p>
            <a:pPr algn="ctr"/>
            <a:r>
              <a:rPr lang="fr-FR" sz="4000" dirty="0"/>
              <a:t>Pour t’entraîner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DC85CB07-95D1-4801-BBBA-5E52B999D535}"/>
              </a:ext>
            </a:extLst>
          </p:cNvPr>
          <p:cNvGrpSpPr/>
          <p:nvPr/>
        </p:nvGrpSpPr>
        <p:grpSpPr>
          <a:xfrm>
            <a:off x="1781300" y="132700"/>
            <a:ext cx="712518" cy="405420"/>
            <a:chOff x="641268" y="3771825"/>
            <a:chExt cx="3415672" cy="1940206"/>
          </a:xfrm>
        </p:grpSpPr>
        <p:grpSp>
          <p:nvGrpSpPr>
            <p:cNvPr id="5" name="Groupe 4">
              <a:extLst>
                <a:ext uri="{FF2B5EF4-FFF2-40B4-BE49-F238E27FC236}">
                  <a16:creationId xmlns:a16="http://schemas.microsoft.com/office/drawing/2014/main" xmlns="" id="{2BFC421C-42C8-4C07-B2D7-C726F055B9E3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xmlns="" id="{13A8F5BD-74E9-442E-B987-6704142C23B0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Ellipse 60">
                <a:extLst>
                  <a:ext uri="{FF2B5EF4-FFF2-40B4-BE49-F238E27FC236}">
                    <a16:creationId xmlns:a16="http://schemas.microsoft.com/office/drawing/2014/main" xmlns="" id="{7AEB9454-3E41-402B-8675-8E52D6B98F48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>
                <a:extLst>
                  <a:ext uri="{FF2B5EF4-FFF2-40B4-BE49-F238E27FC236}">
                    <a16:creationId xmlns:a16="http://schemas.microsoft.com/office/drawing/2014/main" xmlns="" id="{D979FA2B-1262-4AE1-B097-3E1ED0444A09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>
                <a:extLst>
                  <a:ext uri="{FF2B5EF4-FFF2-40B4-BE49-F238E27FC236}">
                    <a16:creationId xmlns:a16="http://schemas.microsoft.com/office/drawing/2014/main" xmlns="" id="{0D314ADB-AFA8-4FF6-AC3F-1EA79713AC5D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Ellipse 63">
                <a:extLst>
                  <a:ext uri="{FF2B5EF4-FFF2-40B4-BE49-F238E27FC236}">
                    <a16:creationId xmlns:a16="http://schemas.microsoft.com/office/drawing/2014/main" xmlns="" id="{876DA03E-CDFE-4CDC-9F37-F2AD5D417EC3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Ellipse 64">
                <a:extLst>
                  <a:ext uri="{FF2B5EF4-FFF2-40B4-BE49-F238E27FC236}">
                    <a16:creationId xmlns:a16="http://schemas.microsoft.com/office/drawing/2014/main" xmlns="" id="{B571DAF2-C835-41EB-B69E-6A21D30C4C0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>
                <a:extLst>
                  <a:ext uri="{FF2B5EF4-FFF2-40B4-BE49-F238E27FC236}">
                    <a16:creationId xmlns:a16="http://schemas.microsoft.com/office/drawing/2014/main" xmlns="" id="{0318F2BC-2A85-4C6A-B8DF-895ACD68D0FD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>
                <a:extLst>
                  <a:ext uri="{FF2B5EF4-FFF2-40B4-BE49-F238E27FC236}">
                    <a16:creationId xmlns:a16="http://schemas.microsoft.com/office/drawing/2014/main" xmlns="" id="{644ABF5A-CD7C-4B40-BA91-2F0874F8A2EE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:a16="http://schemas.microsoft.com/office/drawing/2014/main" xmlns="" id="{7914CD37-17DF-420A-86C4-23747CCC6605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Ellipse 69">
                <a:extLst>
                  <a:ext uri="{FF2B5EF4-FFF2-40B4-BE49-F238E27FC236}">
                    <a16:creationId xmlns:a16="http://schemas.microsoft.com/office/drawing/2014/main" xmlns="" id="{9E91D780-4BD3-467F-8E01-BFD2ADFB0D1B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72" name="Ellipse 71">
                <a:extLst>
                  <a:ext uri="{FF2B5EF4-FFF2-40B4-BE49-F238E27FC236}">
                    <a16:creationId xmlns:a16="http://schemas.microsoft.com/office/drawing/2014/main" xmlns="" id="{385E02AB-3F57-4EC7-93EF-A3537971ED9F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xmlns="" id="{800F01E6-919B-4822-93EF-8CC93FB116EC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8" name="Groupe 87">
            <a:extLst>
              <a:ext uri="{FF2B5EF4-FFF2-40B4-BE49-F238E27FC236}">
                <a16:creationId xmlns:a16="http://schemas.microsoft.com/office/drawing/2014/main" xmlns="" id="{42DFBB67-08EC-4E78-9D25-83B3CE9F5EC0}"/>
              </a:ext>
            </a:extLst>
          </p:cNvPr>
          <p:cNvGrpSpPr/>
          <p:nvPr/>
        </p:nvGrpSpPr>
        <p:grpSpPr>
          <a:xfrm>
            <a:off x="8762011" y="156413"/>
            <a:ext cx="583870" cy="371088"/>
            <a:chOff x="641268" y="3771825"/>
            <a:chExt cx="3415672" cy="194020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xmlns="" id="{FF7B48D2-79E8-4463-91DE-DBC45BC3A42D}"/>
                </a:ext>
              </a:extLst>
            </p:cNvPr>
            <p:cNvGrpSpPr/>
            <p:nvPr/>
          </p:nvGrpSpPr>
          <p:grpSpPr>
            <a:xfrm>
              <a:off x="641268" y="3771825"/>
              <a:ext cx="3253838" cy="1940206"/>
              <a:chOff x="984592" y="2039438"/>
              <a:chExt cx="3200438" cy="2348494"/>
            </a:xfrm>
          </p:grpSpPr>
          <p:sp>
            <p:nvSpPr>
              <p:cNvPr id="91" name="Ellipse 90">
                <a:extLst>
                  <a:ext uri="{FF2B5EF4-FFF2-40B4-BE49-F238E27FC236}">
                    <a16:creationId xmlns:a16="http://schemas.microsoft.com/office/drawing/2014/main" xmlns="" id="{B5038941-5ADF-4AD0-91A9-DA98D1F7781B}"/>
                  </a:ext>
                </a:extLst>
              </p:cNvPr>
              <p:cNvSpPr/>
              <p:nvPr/>
            </p:nvSpPr>
            <p:spPr>
              <a:xfrm rot="2920738">
                <a:off x="1167422" y="3675413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Ellipse 91">
                <a:extLst>
                  <a:ext uri="{FF2B5EF4-FFF2-40B4-BE49-F238E27FC236}">
                    <a16:creationId xmlns:a16="http://schemas.microsoft.com/office/drawing/2014/main" xmlns="" id="{37ABA8CC-4F77-49DE-8938-2C743034C453}"/>
                  </a:ext>
                </a:extLst>
              </p:cNvPr>
              <p:cNvSpPr/>
              <p:nvPr/>
            </p:nvSpPr>
            <p:spPr>
              <a:xfrm rot="19349368">
                <a:off x="1111069" y="2577806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Ellipse 92">
                <a:extLst>
                  <a:ext uri="{FF2B5EF4-FFF2-40B4-BE49-F238E27FC236}">
                    <a16:creationId xmlns:a16="http://schemas.microsoft.com/office/drawing/2014/main" xmlns="" id="{5616AD6A-3D19-40C7-AB96-CC5ECC113B06}"/>
                  </a:ext>
                </a:extLst>
              </p:cNvPr>
              <p:cNvSpPr/>
              <p:nvPr/>
            </p:nvSpPr>
            <p:spPr>
              <a:xfrm rot="21041843">
                <a:off x="2291602" y="2039438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Ellipse 93">
                <a:extLst>
                  <a:ext uri="{FF2B5EF4-FFF2-40B4-BE49-F238E27FC236}">
                    <a16:creationId xmlns:a16="http://schemas.microsoft.com/office/drawing/2014/main" xmlns="" id="{32D2F464-9680-4D04-A0A4-068AFF5589AB}"/>
                  </a:ext>
                </a:extLst>
              </p:cNvPr>
              <p:cNvSpPr/>
              <p:nvPr/>
            </p:nvSpPr>
            <p:spPr>
              <a:xfrm rot="18914505">
                <a:off x="3530579" y="325437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Ellipse 94">
                <a:extLst>
                  <a:ext uri="{FF2B5EF4-FFF2-40B4-BE49-F238E27FC236}">
                    <a16:creationId xmlns:a16="http://schemas.microsoft.com/office/drawing/2014/main" xmlns="" id="{50A1C361-CD12-42E3-B9BC-97408C0AB1F9}"/>
                  </a:ext>
                </a:extLst>
              </p:cNvPr>
              <p:cNvSpPr/>
              <p:nvPr/>
            </p:nvSpPr>
            <p:spPr>
              <a:xfrm rot="20627552">
                <a:off x="2413988" y="3905002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Ellipse 95">
                <a:extLst>
                  <a:ext uri="{FF2B5EF4-FFF2-40B4-BE49-F238E27FC236}">
                    <a16:creationId xmlns:a16="http://schemas.microsoft.com/office/drawing/2014/main" xmlns="" id="{C55FAA47-CFA3-4B06-97A0-B434376A48BD}"/>
                  </a:ext>
                </a:extLst>
              </p:cNvPr>
              <p:cNvSpPr/>
              <p:nvPr/>
            </p:nvSpPr>
            <p:spPr>
              <a:xfrm>
                <a:off x="1759537" y="3912919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xmlns="" id="{5155AF97-BED1-46A3-B6F9-2A8F02A9050F}"/>
                  </a:ext>
                </a:extLst>
              </p:cNvPr>
              <p:cNvSpPr/>
              <p:nvPr/>
            </p:nvSpPr>
            <p:spPr>
              <a:xfrm rot="19856601">
                <a:off x="3024955" y="3686050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Ellipse 97">
                <a:extLst>
                  <a:ext uri="{FF2B5EF4-FFF2-40B4-BE49-F238E27FC236}">
                    <a16:creationId xmlns:a16="http://schemas.microsoft.com/office/drawing/2014/main" xmlns="" id="{A0FFADE3-AD34-4750-AC07-1D0645B6C4C3}"/>
                  </a:ext>
                </a:extLst>
              </p:cNvPr>
              <p:cNvSpPr/>
              <p:nvPr/>
            </p:nvSpPr>
            <p:spPr>
              <a:xfrm rot="4335518">
                <a:off x="894873" y="3111303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Ellipse 98">
                <a:extLst>
                  <a:ext uri="{FF2B5EF4-FFF2-40B4-BE49-F238E27FC236}">
                    <a16:creationId xmlns:a16="http://schemas.microsoft.com/office/drawing/2014/main" xmlns="" id="{CCE56CBB-FC47-4506-87A7-E03800DE1317}"/>
                  </a:ext>
                </a:extLst>
              </p:cNvPr>
              <p:cNvSpPr/>
              <p:nvPr/>
            </p:nvSpPr>
            <p:spPr>
              <a:xfrm rot="20903929">
                <a:off x="1676544" y="2209527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Ellipse 99">
                <a:extLst>
                  <a:ext uri="{FF2B5EF4-FFF2-40B4-BE49-F238E27FC236}">
                    <a16:creationId xmlns:a16="http://schemas.microsoft.com/office/drawing/2014/main" xmlns="" id="{E49A2E78-0564-4C38-BBB1-2DAB6C3493B2}"/>
                  </a:ext>
                </a:extLst>
              </p:cNvPr>
              <p:cNvSpPr/>
              <p:nvPr/>
            </p:nvSpPr>
            <p:spPr>
              <a:xfrm rot="454928">
                <a:off x="2894628" y="2050404"/>
                <a:ext cx="654451" cy="475013"/>
              </a:xfrm>
              <a:prstGeom prst="ellipse">
                <a:avLst/>
              </a:prstGeom>
              <a:solidFill>
                <a:srgbClr val="FF00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01" name="Ellipse 100">
                <a:extLst>
                  <a:ext uri="{FF2B5EF4-FFF2-40B4-BE49-F238E27FC236}">
                    <a16:creationId xmlns:a16="http://schemas.microsoft.com/office/drawing/2014/main" xmlns="" id="{C90104A5-C4C2-4CD0-8E1A-9B37CC8FCA6C}"/>
                  </a:ext>
                </a:extLst>
              </p:cNvPr>
              <p:cNvSpPr/>
              <p:nvPr/>
            </p:nvSpPr>
            <p:spPr>
              <a:xfrm rot="969525">
                <a:off x="3522544" y="2129244"/>
                <a:ext cx="654451" cy="475013"/>
              </a:xfrm>
              <a:prstGeom prst="ellipse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xmlns="" id="{18957C13-302F-40AA-A9A2-C9D92487C0CD}"/>
                </a:ext>
              </a:extLst>
            </p:cNvPr>
            <p:cNvSpPr/>
            <p:nvPr/>
          </p:nvSpPr>
          <p:spPr>
            <a:xfrm rot="17082824">
              <a:off x="3522779" y="4212388"/>
              <a:ext cx="649404" cy="418918"/>
            </a:xfrm>
            <a:prstGeom prst="ellipse">
              <a:avLst/>
            </a:prstGeom>
            <a:solidFill>
              <a:srgbClr val="FF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4" name="Groupe 1023">
            <a:extLst>
              <a:ext uri="{FF2B5EF4-FFF2-40B4-BE49-F238E27FC236}">
                <a16:creationId xmlns:a16="http://schemas.microsoft.com/office/drawing/2014/main" xmlns="" id="{0A9F1733-E789-4E76-8815-5F8F9764F761}"/>
              </a:ext>
            </a:extLst>
          </p:cNvPr>
          <p:cNvGrpSpPr/>
          <p:nvPr/>
        </p:nvGrpSpPr>
        <p:grpSpPr>
          <a:xfrm rot="12426863">
            <a:off x="10029782" y="146896"/>
            <a:ext cx="747466" cy="426548"/>
            <a:chOff x="2762562" y="3428999"/>
            <a:chExt cx="4956398" cy="2532413"/>
          </a:xfrm>
        </p:grpSpPr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xmlns="" id="{23F6B294-A404-40E2-BACF-840812E43427}"/>
                </a:ext>
              </a:extLst>
            </p:cNvPr>
            <p:cNvGrpSpPr/>
            <p:nvPr/>
          </p:nvGrpSpPr>
          <p:grpSpPr>
            <a:xfrm>
              <a:off x="2762562" y="3428999"/>
              <a:ext cx="4956398" cy="2532413"/>
              <a:chOff x="2762562" y="3428999"/>
              <a:chExt cx="4956398" cy="2532413"/>
            </a:xfrm>
          </p:grpSpPr>
          <p:grpSp>
            <p:nvGrpSpPr>
              <p:cNvPr id="102" name="Groupe 101">
                <a:extLst>
                  <a:ext uri="{FF2B5EF4-FFF2-40B4-BE49-F238E27FC236}">
                    <a16:creationId xmlns:a16="http://schemas.microsoft.com/office/drawing/2014/main" xmlns="" id="{9AB53DE9-6497-45A0-B936-D1B66BE6CB4E}"/>
                  </a:ext>
                </a:extLst>
              </p:cNvPr>
              <p:cNvGrpSpPr/>
              <p:nvPr/>
            </p:nvGrpSpPr>
            <p:grpSpPr>
              <a:xfrm>
                <a:off x="2900988" y="3428999"/>
                <a:ext cx="4817972" cy="2532413"/>
                <a:chOff x="702888" y="3771825"/>
                <a:chExt cx="3354052" cy="1940206"/>
              </a:xfrm>
            </p:grpSpPr>
            <p:grpSp>
              <p:nvGrpSpPr>
                <p:cNvPr id="103" name="Groupe 102">
                  <a:extLst>
                    <a:ext uri="{FF2B5EF4-FFF2-40B4-BE49-F238E27FC236}">
                      <a16:creationId xmlns:a16="http://schemas.microsoft.com/office/drawing/2014/main" xmlns="" id="{8CEB256A-6CD7-4BFF-B846-93389D1E3400}"/>
                    </a:ext>
                  </a:extLst>
                </p:cNvPr>
                <p:cNvGrpSpPr/>
                <p:nvPr/>
              </p:nvGrpSpPr>
              <p:grpSpPr>
                <a:xfrm>
                  <a:off x="702888" y="3771825"/>
                  <a:ext cx="3192219" cy="1940206"/>
                  <a:chOff x="1045200" y="2039438"/>
                  <a:chExt cx="3139830" cy="2348494"/>
                </a:xfrm>
              </p:grpSpPr>
              <p:sp>
                <p:nvSpPr>
                  <p:cNvPr id="106" name="Ellipse 105">
                    <a:extLst>
                      <a:ext uri="{FF2B5EF4-FFF2-40B4-BE49-F238E27FC236}">
                        <a16:creationId xmlns:a16="http://schemas.microsoft.com/office/drawing/2014/main" xmlns="" id="{EF0B5AD2-D3CF-4D1B-9618-0DAB882F854F}"/>
                      </a:ext>
                    </a:extLst>
                  </p:cNvPr>
                  <p:cNvSpPr/>
                  <p:nvPr/>
                </p:nvSpPr>
                <p:spPr>
                  <a:xfrm rot="20008179">
                    <a:off x="1045200" y="2492149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7" name="Ellipse 106">
                    <a:extLst>
                      <a:ext uri="{FF2B5EF4-FFF2-40B4-BE49-F238E27FC236}">
                        <a16:creationId xmlns:a16="http://schemas.microsoft.com/office/drawing/2014/main" xmlns="" id="{B0EE7F1E-DBF1-41E3-8AC8-31598327D147}"/>
                      </a:ext>
                    </a:extLst>
                  </p:cNvPr>
                  <p:cNvSpPr/>
                  <p:nvPr/>
                </p:nvSpPr>
                <p:spPr>
                  <a:xfrm rot="21041843">
                    <a:off x="2291602" y="2039438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8" name="Ellipse 107">
                    <a:extLst>
                      <a:ext uri="{FF2B5EF4-FFF2-40B4-BE49-F238E27FC236}">
                        <a16:creationId xmlns:a16="http://schemas.microsoft.com/office/drawing/2014/main" xmlns="" id="{3F96C0AE-81CB-47AB-905F-683077109235}"/>
                      </a:ext>
                    </a:extLst>
                  </p:cNvPr>
                  <p:cNvSpPr/>
                  <p:nvPr/>
                </p:nvSpPr>
                <p:spPr>
                  <a:xfrm rot="18914505">
                    <a:off x="3530579" y="3254372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09" name="Ellipse 108">
                    <a:extLst>
                      <a:ext uri="{FF2B5EF4-FFF2-40B4-BE49-F238E27FC236}">
                        <a16:creationId xmlns:a16="http://schemas.microsoft.com/office/drawing/2014/main" xmlns="" id="{D8593BB3-EA4B-4D99-9050-B3ED4D2AB7C8}"/>
                      </a:ext>
                    </a:extLst>
                  </p:cNvPr>
                  <p:cNvSpPr/>
                  <p:nvPr/>
                </p:nvSpPr>
                <p:spPr>
                  <a:xfrm rot="20627552">
                    <a:off x="2413988" y="3905002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0" name="Ellipse 109">
                    <a:extLst>
                      <a:ext uri="{FF2B5EF4-FFF2-40B4-BE49-F238E27FC236}">
                        <a16:creationId xmlns:a16="http://schemas.microsoft.com/office/drawing/2014/main" xmlns="" id="{DD28EB54-1588-4F5A-B9F4-44BC0546DA03}"/>
                      </a:ext>
                    </a:extLst>
                  </p:cNvPr>
                  <p:cNvSpPr/>
                  <p:nvPr/>
                </p:nvSpPr>
                <p:spPr>
                  <a:xfrm>
                    <a:off x="1759537" y="3912919"/>
                    <a:ext cx="654451" cy="475013"/>
                  </a:xfrm>
                  <a:prstGeom prst="ellipse">
                    <a:avLst/>
                  </a:prstGeom>
                  <a:solidFill>
                    <a:srgbClr val="CC99FF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1" name="Ellipse 110">
                    <a:extLst>
                      <a:ext uri="{FF2B5EF4-FFF2-40B4-BE49-F238E27FC236}">
                        <a16:creationId xmlns:a16="http://schemas.microsoft.com/office/drawing/2014/main" xmlns="" id="{73E55ABB-F303-433A-935A-EC19F3E56FAD}"/>
                      </a:ext>
                    </a:extLst>
                  </p:cNvPr>
                  <p:cNvSpPr/>
                  <p:nvPr/>
                </p:nvSpPr>
                <p:spPr>
                  <a:xfrm rot="19856601">
                    <a:off x="3024955" y="3686050"/>
                    <a:ext cx="654451" cy="475013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3" name="Ellipse 112">
                    <a:extLst>
                      <a:ext uri="{FF2B5EF4-FFF2-40B4-BE49-F238E27FC236}">
                        <a16:creationId xmlns:a16="http://schemas.microsoft.com/office/drawing/2014/main" xmlns="" id="{FD491498-FFF5-4CED-96C5-1CE8304523A6}"/>
                      </a:ext>
                    </a:extLst>
                  </p:cNvPr>
                  <p:cNvSpPr/>
                  <p:nvPr/>
                </p:nvSpPr>
                <p:spPr>
                  <a:xfrm rot="20903929">
                    <a:off x="1676544" y="2209527"/>
                    <a:ext cx="654451" cy="475013"/>
                  </a:xfrm>
                  <a:prstGeom prst="ellipse">
                    <a:avLst/>
                  </a:prstGeom>
                  <a:solidFill>
                    <a:srgbClr val="FFC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114" name="Ellipse 113">
                    <a:extLst>
                      <a:ext uri="{FF2B5EF4-FFF2-40B4-BE49-F238E27FC236}">
                        <a16:creationId xmlns:a16="http://schemas.microsoft.com/office/drawing/2014/main" xmlns="" id="{A1A1AB78-A073-430B-8B95-44100807BF29}"/>
                      </a:ext>
                    </a:extLst>
                  </p:cNvPr>
                  <p:cNvSpPr/>
                  <p:nvPr/>
                </p:nvSpPr>
                <p:spPr>
                  <a:xfrm rot="454928">
                    <a:off x="2894628" y="2050404"/>
                    <a:ext cx="654451" cy="475013"/>
                  </a:xfrm>
                  <a:prstGeom prst="ellipse">
                    <a:avLst/>
                  </a:prstGeom>
                  <a:solidFill>
                    <a:srgbClr val="FF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sp>
                <p:nvSpPr>
                  <p:cNvPr id="115" name="Ellipse 114">
                    <a:extLst>
                      <a:ext uri="{FF2B5EF4-FFF2-40B4-BE49-F238E27FC236}">
                        <a16:creationId xmlns:a16="http://schemas.microsoft.com/office/drawing/2014/main" xmlns="" id="{87752078-C900-4223-83E2-A01B295505EB}"/>
                      </a:ext>
                    </a:extLst>
                  </p:cNvPr>
                  <p:cNvSpPr/>
                  <p:nvPr/>
                </p:nvSpPr>
                <p:spPr>
                  <a:xfrm rot="969525">
                    <a:off x="3522544" y="2129244"/>
                    <a:ext cx="654451" cy="475013"/>
                  </a:xfrm>
                  <a:prstGeom prst="ellipse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sp>
              <p:nvSpPr>
                <p:cNvPr id="104" name="Ellipse 103">
                  <a:extLst>
                    <a:ext uri="{FF2B5EF4-FFF2-40B4-BE49-F238E27FC236}">
                      <a16:creationId xmlns:a16="http://schemas.microsoft.com/office/drawing/2014/main" xmlns="" id="{E2062337-3C21-425A-8D30-D1FBF84665DD}"/>
                    </a:ext>
                  </a:extLst>
                </p:cNvPr>
                <p:cNvSpPr/>
                <p:nvPr/>
              </p:nvSpPr>
              <p:spPr>
                <a:xfrm rot="17082824">
                  <a:off x="3522779" y="4212388"/>
                  <a:ext cx="649404" cy="418918"/>
                </a:xfrm>
                <a:prstGeom prst="ellipse">
                  <a:avLst/>
                </a:prstGeom>
                <a:solidFill>
                  <a:srgbClr val="FFCC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28" name="Ellipse 127">
                <a:extLst>
                  <a:ext uri="{FF2B5EF4-FFF2-40B4-BE49-F238E27FC236}">
                    <a16:creationId xmlns:a16="http://schemas.microsoft.com/office/drawing/2014/main" xmlns="" id="{1CCE40B8-7CCB-4EE6-9C36-DB7C9838DA4D}"/>
                  </a:ext>
                </a:extLst>
              </p:cNvPr>
              <p:cNvSpPr/>
              <p:nvPr/>
            </p:nvSpPr>
            <p:spPr>
              <a:xfrm rot="5105721">
                <a:off x="2540778" y="4610983"/>
                <a:ext cx="955781" cy="512213"/>
              </a:xfrm>
              <a:prstGeom prst="ellipse">
                <a:avLst/>
              </a:prstGeom>
              <a:solidFill>
                <a:srgbClr val="FFCC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xmlns="" id="{5DBB6BE6-8402-4474-9DCA-7831A63A83B4}"/>
                </a:ext>
              </a:extLst>
            </p:cNvPr>
            <p:cNvSpPr/>
            <p:nvPr/>
          </p:nvSpPr>
          <p:spPr>
            <a:xfrm rot="1647207">
              <a:off x="3029958" y="5257719"/>
              <a:ext cx="955781" cy="512213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48" name="Image 47">
            <a:extLst>
              <a:ext uri="{FF2B5EF4-FFF2-40B4-BE49-F238E27FC236}">
                <a16:creationId xmlns:a16="http://schemas.microsoft.com/office/drawing/2014/main" xmlns="" id="{36428096-34E8-4159-88C9-935D93E70BA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971798" y="4914199"/>
            <a:ext cx="9420692" cy="1449225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DB03BA0A-8FA9-4D69-8804-5956AFB6445A}"/>
              </a:ext>
            </a:extLst>
          </p:cNvPr>
          <p:cNvSpPr/>
          <p:nvPr/>
        </p:nvSpPr>
        <p:spPr>
          <a:xfrm>
            <a:off x="751204" y="610041"/>
            <a:ext cx="102109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latin typeface="Arial" panose="020B0604020202020204" pitchFamily="34" charset="0"/>
              </a:rPr>
              <a:t>Mia fait un collier avec trente-deux perles bleues et neuf perles rouges et quarante-six perles noires.</a:t>
            </a:r>
          </a:p>
          <a:p>
            <a:r>
              <a:rPr lang="fr-FR" sz="3200" b="1" dirty="0">
                <a:latin typeface="Arial" panose="020B0604020202020204" pitchFamily="34" charset="0"/>
              </a:rPr>
              <a:t>Combien y a-t-il de perles sur le collier de Mia 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18966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3FDB628-E0E8-473A-A2D5-401AB5060FEE}"/>
              </a:ext>
            </a:extLst>
          </p:cNvPr>
          <p:cNvSpPr/>
          <p:nvPr/>
        </p:nvSpPr>
        <p:spPr>
          <a:xfrm>
            <a:off x="623455" y="681335"/>
            <a:ext cx="11055927" cy="138499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Emma joue à un jeu de l'oie. Elle est sur la case  8. Elle doit avancer de 8 cases. 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Sur quelle case va-t-elle arriver ?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C825D1B-676D-42F2-8781-EF6A8DAA976E}"/>
              </a:ext>
            </a:extLst>
          </p:cNvPr>
          <p:cNvSpPr/>
          <p:nvPr/>
        </p:nvSpPr>
        <p:spPr>
          <a:xfrm>
            <a:off x="623455" y="2440816"/>
            <a:ext cx="11055927" cy="138499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Emma joue à un jeu de l'oie. Elle est sur la case  37. Elle doit avancer de 23 cases. 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Sur quelle case va-t-elle arriver ? </a:t>
            </a:r>
            <a:endParaRPr lang="fr-FR" sz="2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8290EC1-EC5F-470B-A266-832323208A30}"/>
              </a:ext>
            </a:extLst>
          </p:cNvPr>
          <p:cNvSpPr/>
          <p:nvPr/>
        </p:nvSpPr>
        <p:spPr>
          <a:xfrm>
            <a:off x="623455" y="4325081"/>
            <a:ext cx="11055927" cy="138499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Emma joue à un jeu de l'oie. Elle est sur la case  54. Elle doit reculer de 2 cases. 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Sur quelle case va-t-elle arriver ?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253194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3FDB628-E0E8-473A-A2D5-401AB5060FEE}"/>
              </a:ext>
            </a:extLst>
          </p:cNvPr>
          <p:cNvSpPr/>
          <p:nvPr/>
        </p:nvSpPr>
        <p:spPr>
          <a:xfrm>
            <a:off x="623455" y="681335"/>
            <a:ext cx="11055927" cy="138499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Emma joue à un jeu de l'oie. Elle est sur la case  37. Elle doit reculer de 20 cases. 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Sur quelle case va-t-elle arriver ? </a:t>
            </a:r>
            <a:endParaRPr lang="fr-FR" sz="28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C825D1B-676D-42F2-8781-EF6A8DAA976E}"/>
              </a:ext>
            </a:extLst>
          </p:cNvPr>
          <p:cNvSpPr/>
          <p:nvPr/>
        </p:nvSpPr>
        <p:spPr>
          <a:xfrm>
            <a:off x="623455" y="2440816"/>
            <a:ext cx="11055927" cy="138499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Emma joue à un jeu de l'oie. Elle était sur la case  4. Elle est arrivée sur la case 9.  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De combien de cases a-t-elle avancé ? </a:t>
            </a:r>
            <a:endParaRPr lang="fr-FR" sz="2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8290EC1-EC5F-470B-A266-832323208A30}"/>
              </a:ext>
            </a:extLst>
          </p:cNvPr>
          <p:cNvSpPr/>
          <p:nvPr/>
        </p:nvSpPr>
        <p:spPr>
          <a:xfrm>
            <a:off x="623455" y="4325081"/>
            <a:ext cx="11055927" cy="1384995"/>
          </a:xfrm>
          <a:prstGeom prst="rect">
            <a:avLst/>
          </a:prstGeom>
          <a:ln w="28575">
            <a:solidFill>
              <a:srgbClr val="FF00FF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latin typeface="Arial" panose="020B0604020202020204" pitchFamily="34" charset="0"/>
              </a:rPr>
              <a:t>Emma joue à un jeu de l'oie. Elle était sur la case  40. Elle est arrivée sur la case 60.  </a:t>
            </a:r>
          </a:p>
          <a:p>
            <a:r>
              <a:rPr lang="fr-FR" sz="2800" b="1" dirty="0">
                <a:latin typeface="Arial" panose="020B0604020202020204" pitchFamily="34" charset="0"/>
              </a:rPr>
              <a:t>De combien de cases a-t-elle avancé ?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23367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E315E2-51E8-4B61-A2AF-0EEAAAEE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191"/>
            <a:ext cx="10515600" cy="778213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Trouver le bon nombre</a:t>
            </a: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CA6FCD83-0468-4CD6-8865-4874EF6B551D}"/>
              </a:ext>
            </a:extLst>
          </p:cNvPr>
          <p:cNvGrpSpPr/>
          <p:nvPr/>
        </p:nvGrpSpPr>
        <p:grpSpPr>
          <a:xfrm>
            <a:off x="1973760" y="1308025"/>
            <a:ext cx="794759" cy="1078790"/>
            <a:chOff x="1540713" y="1248465"/>
            <a:chExt cx="2409825" cy="3288186"/>
          </a:xfrm>
        </p:grpSpPr>
        <p:sp>
          <p:nvSpPr>
            <p:cNvPr id="5" name="Rectangle : coins arrondis 1">
              <a:extLst>
                <a:ext uri="{FF2B5EF4-FFF2-40B4-BE49-F238E27FC236}">
                  <a16:creationId xmlns:a16="http://schemas.microsoft.com/office/drawing/2014/main" xmlns="" id="{FB3621D2-F279-4480-AB1F-700175C0D7FC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xmlns="" id="{25C890BE-42B2-476B-A17C-719D6C650E2C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2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xmlns="" id="{6DD98909-4FCF-4FD0-92CE-B11F3367C08D}"/>
              </a:ext>
            </a:extLst>
          </p:cNvPr>
          <p:cNvGrpSpPr/>
          <p:nvPr/>
        </p:nvGrpSpPr>
        <p:grpSpPr>
          <a:xfrm>
            <a:off x="838200" y="1308025"/>
            <a:ext cx="794759" cy="1078790"/>
            <a:chOff x="1540713" y="1248465"/>
            <a:chExt cx="2409825" cy="3288186"/>
          </a:xfrm>
        </p:grpSpPr>
        <p:sp>
          <p:nvSpPr>
            <p:cNvPr id="9" name="Rectangle : coins arrondis 1">
              <a:extLst>
                <a:ext uri="{FF2B5EF4-FFF2-40B4-BE49-F238E27FC236}">
                  <a16:creationId xmlns:a16="http://schemas.microsoft.com/office/drawing/2014/main" xmlns="" id="{477CEE16-C5FA-4FC2-8A47-D078C0D4581E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xmlns="" id="{15AC8A3A-8E5A-4686-8D17-DBC464B9258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3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xmlns="" id="{44E7B204-45BB-4D0E-ADD9-9726BFC8C26F}"/>
              </a:ext>
            </a:extLst>
          </p:cNvPr>
          <p:cNvGrpSpPr/>
          <p:nvPr/>
        </p:nvGrpSpPr>
        <p:grpSpPr>
          <a:xfrm>
            <a:off x="3109320" y="1303802"/>
            <a:ext cx="794759" cy="1078790"/>
            <a:chOff x="1540713" y="1248465"/>
            <a:chExt cx="2409825" cy="3288186"/>
          </a:xfrm>
        </p:grpSpPr>
        <p:sp>
          <p:nvSpPr>
            <p:cNvPr id="12" name="Rectangle : coins arrondis 1">
              <a:extLst>
                <a:ext uri="{FF2B5EF4-FFF2-40B4-BE49-F238E27FC236}">
                  <a16:creationId xmlns:a16="http://schemas.microsoft.com/office/drawing/2014/main" xmlns="" id="{A809BB44-7375-4756-BE50-07F987ACF29B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xmlns="" id="{5512DE4D-D745-4564-8E01-9DEABB0AE0B7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15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xmlns="" id="{65C80232-5A78-48E5-BB3A-E92C95477378}"/>
              </a:ext>
            </a:extLst>
          </p:cNvPr>
          <p:cNvGrpSpPr/>
          <p:nvPr/>
        </p:nvGrpSpPr>
        <p:grpSpPr>
          <a:xfrm>
            <a:off x="4149180" y="1303802"/>
            <a:ext cx="794759" cy="1078790"/>
            <a:chOff x="1540713" y="1248465"/>
            <a:chExt cx="2409825" cy="3288186"/>
          </a:xfrm>
        </p:grpSpPr>
        <p:sp>
          <p:nvSpPr>
            <p:cNvPr id="15" name="Rectangle : coins arrondis 1">
              <a:extLst>
                <a:ext uri="{FF2B5EF4-FFF2-40B4-BE49-F238E27FC236}">
                  <a16:creationId xmlns:a16="http://schemas.microsoft.com/office/drawing/2014/main" xmlns="" id="{56758FC5-79C0-4204-959D-6BC4DAA19789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xmlns="" id="{0D800EB6-9594-4DB1-920D-EBA6CA9F1DA4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18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7A22E980-BC40-4CD9-841F-6138F4924C65}"/>
              </a:ext>
            </a:extLst>
          </p:cNvPr>
          <p:cNvSpPr txBox="1"/>
          <p:nvPr/>
        </p:nvSpPr>
        <p:spPr>
          <a:xfrm>
            <a:off x="5585297" y="1303802"/>
            <a:ext cx="6078166" cy="1077218"/>
          </a:xfrm>
          <a:prstGeom prst="rect">
            <a:avLst/>
          </a:prstGeom>
          <a:noFill/>
          <a:ln w="127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-que des additions </a:t>
            </a:r>
          </a:p>
          <a:p>
            <a:r>
              <a:rPr lang="fr-FR" sz="3200" dirty="0">
                <a:solidFill>
                  <a:srgbClr val="FF0000"/>
                </a:solidFill>
              </a:rPr>
              <a:t>-pas plus d’une fois chaque nombre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9E053E57-063E-4D1F-928F-76CD45195B1C}"/>
              </a:ext>
            </a:extLst>
          </p:cNvPr>
          <p:cNvGrpSpPr/>
          <p:nvPr/>
        </p:nvGrpSpPr>
        <p:grpSpPr>
          <a:xfrm>
            <a:off x="4781644" y="2889605"/>
            <a:ext cx="794759" cy="1078790"/>
            <a:chOff x="1540713" y="1248465"/>
            <a:chExt cx="2409825" cy="3288186"/>
          </a:xfrm>
        </p:grpSpPr>
        <p:sp>
          <p:nvSpPr>
            <p:cNvPr id="19" name="Rectangle : coins arrondis 1">
              <a:extLst>
                <a:ext uri="{FF2B5EF4-FFF2-40B4-BE49-F238E27FC236}">
                  <a16:creationId xmlns:a16="http://schemas.microsoft.com/office/drawing/2014/main" xmlns="" id="{2624B35C-5C56-48A1-BC10-CBD44E9E268F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xmlns="" id="{08CDB495-AC40-4C35-B1B1-8A5CA63E0CF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35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67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E315E2-51E8-4B61-A2AF-0EEAAAEE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191"/>
            <a:ext cx="10515600" cy="778213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Trouver le bon nombre</a:t>
            </a: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CA6FCD83-0468-4CD6-8865-4874EF6B551D}"/>
              </a:ext>
            </a:extLst>
          </p:cNvPr>
          <p:cNvGrpSpPr/>
          <p:nvPr/>
        </p:nvGrpSpPr>
        <p:grpSpPr>
          <a:xfrm>
            <a:off x="1973760" y="1308025"/>
            <a:ext cx="794759" cy="1078790"/>
            <a:chOff x="1540713" y="1248465"/>
            <a:chExt cx="2409825" cy="3288186"/>
          </a:xfrm>
        </p:grpSpPr>
        <p:sp>
          <p:nvSpPr>
            <p:cNvPr id="5" name="Rectangle : coins arrondis 1">
              <a:extLst>
                <a:ext uri="{FF2B5EF4-FFF2-40B4-BE49-F238E27FC236}">
                  <a16:creationId xmlns:a16="http://schemas.microsoft.com/office/drawing/2014/main" xmlns="" id="{FB3621D2-F279-4480-AB1F-700175C0D7FC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xmlns="" id="{25C890BE-42B2-476B-A17C-719D6C650E2C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12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xmlns="" id="{6DD98909-4FCF-4FD0-92CE-B11F3367C08D}"/>
              </a:ext>
            </a:extLst>
          </p:cNvPr>
          <p:cNvGrpSpPr/>
          <p:nvPr/>
        </p:nvGrpSpPr>
        <p:grpSpPr>
          <a:xfrm>
            <a:off x="838200" y="1308025"/>
            <a:ext cx="794759" cy="1078790"/>
            <a:chOff x="1540713" y="1248465"/>
            <a:chExt cx="2409825" cy="3288186"/>
          </a:xfrm>
        </p:grpSpPr>
        <p:sp>
          <p:nvSpPr>
            <p:cNvPr id="9" name="Rectangle : coins arrondis 1">
              <a:extLst>
                <a:ext uri="{FF2B5EF4-FFF2-40B4-BE49-F238E27FC236}">
                  <a16:creationId xmlns:a16="http://schemas.microsoft.com/office/drawing/2014/main" xmlns="" id="{477CEE16-C5FA-4FC2-8A47-D078C0D4581E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xmlns="" id="{15AC8A3A-8E5A-4686-8D17-DBC464B9258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13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xmlns="" id="{44E7B204-45BB-4D0E-ADD9-9726BFC8C26F}"/>
              </a:ext>
            </a:extLst>
          </p:cNvPr>
          <p:cNvGrpSpPr/>
          <p:nvPr/>
        </p:nvGrpSpPr>
        <p:grpSpPr>
          <a:xfrm>
            <a:off x="3109320" y="1303802"/>
            <a:ext cx="794759" cy="1078790"/>
            <a:chOff x="1540713" y="1248465"/>
            <a:chExt cx="2409825" cy="3288186"/>
          </a:xfrm>
        </p:grpSpPr>
        <p:sp>
          <p:nvSpPr>
            <p:cNvPr id="12" name="Rectangle : coins arrondis 1">
              <a:extLst>
                <a:ext uri="{FF2B5EF4-FFF2-40B4-BE49-F238E27FC236}">
                  <a16:creationId xmlns:a16="http://schemas.microsoft.com/office/drawing/2014/main" xmlns="" id="{A809BB44-7375-4756-BE50-07F987ACF29B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xmlns="" id="{5512DE4D-D745-4564-8E01-9DEABB0AE0B7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15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xmlns="" id="{65C80232-5A78-48E5-BB3A-E92C95477378}"/>
              </a:ext>
            </a:extLst>
          </p:cNvPr>
          <p:cNvGrpSpPr/>
          <p:nvPr/>
        </p:nvGrpSpPr>
        <p:grpSpPr>
          <a:xfrm>
            <a:off x="4149180" y="1303802"/>
            <a:ext cx="794759" cy="1078790"/>
            <a:chOff x="1540713" y="1248465"/>
            <a:chExt cx="2409825" cy="3288186"/>
          </a:xfrm>
        </p:grpSpPr>
        <p:sp>
          <p:nvSpPr>
            <p:cNvPr id="15" name="Rectangle : coins arrondis 1">
              <a:extLst>
                <a:ext uri="{FF2B5EF4-FFF2-40B4-BE49-F238E27FC236}">
                  <a16:creationId xmlns:a16="http://schemas.microsoft.com/office/drawing/2014/main" xmlns="" id="{56758FC5-79C0-4204-959D-6BC4DAA19789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xmlns="" id="{0D800EB6-9594-4DB1-920D-EBA6CA9F1DA4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18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7A22E980-BC40-4CD9-841F-6138F4924C65}"/>
              </a:ext>
            </a:extLst>
          </p:cNvPr>
          <p:cNvSpPr txBox="1"/>
          <p:nvPr/>
        </p:nvSpPr>
        <p:spPr>
          <a:xfrm>
            <a:off x="5585297" y="1303802"/>
            <a:ext cx="6078166" cy="1077218"/>
          </a:xfrm>
          <a:prstGeom prst="rect">
            <a:avLst/>
          </a:prstGeom>
          <a:noFill/>
          <a:ln w="127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-que des additions </a:t>
            </a:r>
          </a:p>
          <a:p>
            <a:r>
              <a:rPr lang="fr-FR" sz="3200" dirty="0">
                <a:solidFill>
                  <a:srgbClr val="FF0000"/>
                </a:solidFill>
              </a:rPr>
              <a:t>-pas plus d’une fois chaque nombre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9E053E57-063E-4D1F-928F-76CD45195B1C}"/>
              </a:ext>
            </a:extLst>
          </p:cNvPr>
          <p:cNvGrpSpPr/>
          <p:nvPr/>
        </p:nvGrpSpPr>
        <p:grpSpPr>
          <a:xfrm>
            <a:off x="4781644" y="2889605"/>
            <a:ext cx="794759" cy="1078790"/>
            <a:chOff x="1540713" y="1248465"/>
            <a:chExt cx="2409825" cy="3288186"/>
          </a:xfrm>
        </p:grpSpPr>
        <p:sp>
          <p:nvSpPr>
            <p:cNvPr id="19" name="Rectangle : coins arrondis 1">
              <a:extLst>
                <a:ext uri="{FF2B5EF4-FFF2-40B4-BE49-F238E27FC236}">
                  <a16:creationId xmlns:a16="http://schemas.microsoft.com/office/drawing/2014/main" xmlns="" id="{2624B35C-5C56-48A1-BC10-CBD44E9E268F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xmlns="" id="{08CDB495-AC40-4C35-B1B1-8A5CA63E0CF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43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210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E315E2-51E8-4B61-A2AF-0EEAAAEE8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191"/>
            <a:ext cx="10515600" cy="778213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Trouver le bon nombre</a:t>
            </a:r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CA6FCD83-0468-4CD6-8865-4874EF6B551D}"/>
              </a:ext>
            </a:extLst>
          </p:cNvPr>
          <p:cNvGrpSpPr/>
          <p:nvPr/>
        </p:nvGrpSpPr>
        <p:grpSpPr>
          <a:xfrm>
            <a:off x="1973760" y="1308025"/>
            <a:ext cx="794759" cy="1078790"/>
            <a:chOff x="1540713" y="1248465"/>
            <a:chExt cx="2409825" cy="3288186"/>
          </a:xfrm>
        </p:grpSpPr>
        <p:sp>
          <p:nvSpPr>
            <p:cNvPr id="5" name="Rectangle : coins arrondis 1">
              <a:extLst>
                <a:ext uri="{FF2B5EF4-FFF2-40B4-BE49-F238E27FC236}">
                  <a16:creationId xmlns:a16="http://schemas.microsoft.com/office/drawing/2014/main" xmlns="" id="{FB3621D2-F279-4480-AB1F-700175C0D7FC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xmlns="" id="{25C890BE-42B2-476B-A17C-719D6C650E2C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17</a:t>
              </a: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xmlns="" id="{6DD98909-4FCF-4FD0-92CE-B11F3367C08D}"/>
              </a:ext>
            </a:extLst>
          </p:cNvPr>
          <p:cNvGrpSpPr/>
          <p:nvPr/>
        </p:nvGrpSpPr>
        <p:grpSpPr>
          <a:xfrm>
            <a:off x="838200" y="1308025"/>
            <a:ext cx="794759" cy="1078790"/>
            <a:chOff x="1540713" y="1248465"/>
            <a:chExt cx="2409825" cy="3288186"/>
          </a:xfrm>
        </p:grpSpPr>
        <p:sp>
          <p:nvSpPr>
            <p:cNvPr id="9" name="Rectangle : coins arrondis 1">
              <a:extLst>
                <a:ext uri="{FF2B5EF4-FFF2-40B4-BE49-F238E27FC236}">
                  <a16:creationId xmlns:a16="http://schemas.microsoft.com/office/drawing/2014/main" xmlns="" id="{477CEE16-C5FA-4FC2-8A47-D078C0D4581E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xmlns="" id="{15AC8A3A-8E5A-4686-8D17-DBC464B9258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13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xmlns="" id="{44E7B204-45BB-4D0E-ADD9-9726BFC8C26F}"/>
              </a:ext>
            </a:extLst>
          </p:cNvPr>
          <p:cNvGrpSpPr/>
          <p:nvPr/>
        </p:nvGrpSpPr>
        <p:grpSpPr>
          <a:xfrm>
            <a:off x="3109320" y="1303802"/>
            <a:ext cx="794759" cy="1078790"/>
            <a:chOff x="1540713" y="1248465"/>
            <a:chExt cx="2409825" cy="3288186"/>
          </a:xfrm>
        </p:grpSpPr>
        <p:sp>
          <p:nvSpPr>
            <p:cNvPr id="12" name="Rectangle : coins arrondis 1">
              <a:extLst>
                <a:ext uri="{FF2B5EF4-FFF2-40B4-BE49-F238E27FC236}">
                  <a16:creationId xmlns:a16="http://schemas.microsoft.com/office/drawing/2014/main" xmlns="" id="{A809BB44-7375-4756-BE50-07F987ACF29B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xmlns="" id="{5512DE4D-D745-4564-8E01-9DEABB0AE0B7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19</a:t>
              </a:r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xmlns="" id="{65C80232-5A78-48E5-BB3A-E92C95477378}"/>
              </a:ext>
            </a:extLst>
          </p:cNvPr>
          <p:cNvGrpSpPr/>
          <p:nvPr/>
        </p:nvGrpSpPr>
        <p:grpSpPr>
          <a:xfrm>
            <a:off x="4149180" y="1303802"/>
            <a:ext cx="794759" cy="1078790"/>
            <a:chOff x="1540713" y="1248465"/>
            <a:chExt cx="2409825" cy="3288186"/>
          </a:xfrm>
        </p:grpSpPr>
        <p:sp>
          <p:nvSpPr>
            <p:cNvPr id="15" name="Rectangle : coins arrondis 1">
              <a:extLst>
                <a:ext uri="{FF2B5EF4-FFF2-40B4-BE49-F238E27FC236}">
                  <a16:creationId xmlns:a16="http://schemas.microsoft.com/office/drawing/2014/main" xmlns="" id="{56758FC5-79C0-4204-959D-6BC4DAA19789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xmlns="" id="{0D800EB6-9594-4DB1-920D-EBA6CA9F1DA4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27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7A22E980-BC40-4CD9-841F-6138F4924C65}"/>
              </a:ext>
            </a:extLst>
          </p:cNvPr>
          <p:cNvSpPr txBox="1"/>
          <p:nvPr/>
        </p:nvSpPr>
        <p:spPr>
          <a:xfrm>
            <a:off x="5585297" y="1303802"/>
            <a:ext cx="6078166" cy="1077218"/>
          </a:xfrm>
          <a:prstGeom prst="rect">
            <a:avLst/>
          </a:prstGeom>
          <a:noFill/>
          <a:ln w="127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</a:rPr>
              <a:t>-que des additions </a:t>
            </a:r>
          </a:p>
          <a:p>
            <a:r>
              <a:rPr lang="fr-FR" sz="3200" dirty="0">
                <a:solidFill>
                  <a:srgbClr val="FF0000"/>
                </a:solidFill>
              </a:rPr>
              <a:t>-pas plus d’une fois chaque nombre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9E053E57-063E-4D1F-928F-76CD45195B1C}"/>
              </a:ext>
            </a:extLst>
          </p:cNvPr>
          <p:cNvGrpSpPr/>
          <p:nvPr/>
        </p:nvGrpSpPr>
        <p:grpSpPr>
          <a:xfrm>
            <a:off x="4781644" y="2889605"/>
            <a:ext cx="794759" cy="1078790"/>
            <a:chOff x="1540713" y="1248465"/>
            <a:chExt cx="2409825" cy="3288186"/>
          </a:xfrm>
        </p:grpSpPr>
        <p:sp>
          <p:nvSpPr>
            <p:cNvPr id="19" name="Rectangle : coins arrondis 1">
              <a:extLst>
                <a:ext uri="{FF2B5EF4-FFF2-40B4-BE49-F238E27FC236}">
                  <a16:creationId xmlns:a16="http://schemas.microsoft.com/office/drawing/2014/main" xmlns="" id="{2624B35C-5C56-48A1-BC10-CBD44E9E268F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xmlns="" id="{08CDB495-AC40-4C35-B1B1-8A5CA63E0CF9}"/>
                </a:ext>
              </a:extLst>
            </p:cNvPr>
            <p:cNvSpPr txBox="1"/>
            <p:nvPr/>
          </p:nvSpPr>
          <p:spPr>
            <a:xfrm>
              <a:off x="1687593" y="1813729"/>
              <a:ext cx="2116062" cy="2157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/>
                <a:t>49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974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31927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 et calculs</a:t>
            </a:r>
            <a:b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endParaRPr lang="fr-FR" sz="8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F012F0B-3E43-4074-8E81-98D4422AB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7521" y="3602037"/>
            <a:ext cx="10897385" cy="979691"/>
          </a:xfrm>
        </p:spPr>
        <p:txBody>
          <a:bodyPr>
            <a:normAutofit/>
          </a:bodyPr>
          <a:lstStyle/>
          <a:p>
            <a:r>
              <a:rPr lang="fr-FR" sz="6000" dirty="0"/>
              <a:t>Technique opératoire de l’addition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3030" y="315087"/>
            <a:ext cx="10515600" cy="1325563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32 + 5 + 52</a:t>
            </a:r>
          </a:p>
        </p:txBody>
      </p:sp>
      <p:pic>
        <p:nvPicPr>
          <p:cNvPr id="117" name="Image 116">
            <a:extLst>
              <a:ext uri="{FF2B5EF4-FFF2-40B4-BE49-F238E27FC236}">
                <a16:creationId xmlns:a16="http://schemas.microsoft.com/office/drawing/2014/main" xmlns="" id="{50599B94-3AB0-439A-9988-E581F404CEB1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2802769"/>
            <a:ext cx="9420692" cy="1449225"/>
          </a:xfrm>
          <a:prstGeom prst="rect">
            <a:avLst/>
          </a:prstGeom>
        </p:spPr>
      </p:pic>
      <p:pic>
        <p:nvPicPr>
          <p:cNvPr id="118" name="Image 117">
            <a:extLst>
              <a:ext uri="{FF2B5EF4-FFF2-40B4-BE49-F238E27FC236}">
                <a16:creationId xmlns:a16="http://schemas.microsoft.com/office/drawing/2014/main" xmlns="" id="{69DC3D38-7799-4252-8868-75770A794B45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1732012"/>
            <a:ext cx="9420692" cy="1449225"/>
          </a:xfrm>
          <a:prstGeom prst="rect">
            <a:avLst/>
          </a:prstGeom>
        </p:spPr>
      </p:pic>
      <p:pic>
        <p:nvPicPr>
          <p:cNvPr id="120" name="Image 119">
            <a:extLst>
              <a:ext uri="{FF2B5EF4-FFF2-40B4-BE49-F238E27FC236}">
                <a16:creationId xmlns:a16="http://schemas.microsoft.com/office/drawing/2014/main" xmlns="" id="{89877CCB-265A-4A29-BAA8-680B0330E6A7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020607" y="3873526"/>
            <a:ext cx="9420692" cy="1449225"/>
          </a:xfrm>
          <a:prstGeom prst="rect">
            <a:avLst/>
          </a:prstGeom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41C748E0-01C6-4B97-A552-722440B8443A}"/>
              </a:ext>
            </a:extLst>
          </p:cNvPr>
          <p:cNvGrpSpPr/>
          <p:nvPr/>
        </p:nvGrpSpPr>
        <p:grpSpPr>
          <a:xfrm>
            <a:off x="1020607" y="1640650"/>
            <a:ext cx="9420692" cy="3590739"/>
            <a:chOff x="1020607" y="1640650"/>
            <a:chExt cx="9420692" cy="3590739"/>
          </a:xfrm>
        </p:grpSpPr>
        <p:pic>
          <p:nvPicPr>
            <p:cNvPr id="121" name="Image 120">
              <a:extLst>
                <a:ext uri="{FF2B5EF4-FFF2-40B4-BE49-F238E27FC236}">
                  <a16:creationId xmlns:a16="http://schemas.microsoft.com/office/drawing/2014/main" xmlns="" id="{B2F63C55-F73C-44A9-9C34-A7D827A1EC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2711407"/>
              <a:ext cx="9420692" cy="1449225"/>
            </a:xfrm>
            <a:prstGeom prst="rect">
              <a:avLst/>
            </a:prstGeom>
          </p:spPr>
        </p:pic>
        <p:pic>
          <p:nvPicPr>
            <p:cNvPr id="122" name="Image 121">
              <a:extLst>
                <a:ext uri="{FF2B5EF4-FFF2-40B4-BE49-F238E27FC236}">
                  <a16:creationId xmlns:a16="http://schemas.microsoft.com/office/drawing/2014/main" xmlns="" id="{4BDFE8CC-543D-4563-B8FE-E9BD5BDFD8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1640650"/>
              <a:ext cx="9420692" cy="1449225"/>
            </a:xfrm>
            <a:prstGeom prst="rect">
              <a:avLst/>
            </a:prstGeom>
          </p:spPr>
        </p:pic>
        <p:pic>
          <p:nvPicPr>
            <p:cNvPr id="123" name="Image 122">
              <a:extLst>
                <a:ext uri="{FF2B5EF4-FFF2-40B4-BE49-F238E27FC236}">
                  <a16:creationId xmlns:a16="http://schemas.microsoft.com/office/drawing/2014/main" xmlns="" id="{4C6DD73C-558A-4DBE-932A-6ED284FB35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19" t="78082" b="2392"/>
            <a:stretch/>
          </p:blipFill>
          <p:spPr>
            <a:xfrm>
              <a:off x="1020607" y="3782164"/>
              <a:ext cx="9420692" cy="1449225"/>
            </a:xfrm>
            <a:prstGeom prst="rect">
              <a:avLst/>
            </a:prstGeom>
          </p:spPr>
        </p:pic>
      </p:grpSp>
      <p:sp>
        <p:nvSpPr>
          <p:cNvPr id="10" name="Titre 1">
            <a:extLst>
              <a:ext uri="{FF2B5EF4-FFF2-40B4-BE49-F238E27FC236}">
                <a16:creationId xmlns:a16="http://schemas.microsoft.com/office/drawing/2014/main" xmlns="" id="{C9C0132F-F780-4829-812F-F57038CFF2FD}"/>
              </a:ext>
            </a:extLst>
          </p:cNvPr>
          <p:cNvSpPr txBox="1">
            <a:spLocks/>
          </p:cNvSpPr>
          <p:nvPr/>
        </p:nvSpPr>
        <p:spPr>
          <a:xfrm>
            <a:off x="763166" y="156412"/>
            <a:ext cx="10515600" cy="446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/>
              <a:t>Pour t’entraîner</a:t>
            </a:r>
          </a:p>
        </p:txBody>
      </p:sp>
      <p:sp>
        <p:nvSpPr>
          <p:cNvPr id="163" name="SMARTInkShape-1118">
            <a:extLst>
              <a:ext uri="{FF2B5EF4-FFF2-40B4-BE49-F238E27FC236}">
                <a16:creationId xmlns:a16="http://schemas.microsoft.com/office/drawing/2014/main" xmlns="" id="{C6F3A364-239D-4CBB-B463-D6797B0F63B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483225" y="1965953"/>
            <a:ext cx="184100" cy="303776"/>
          </a:xfrm>
          <a:custGeom>
            <a:avLst/>
            <a:gdLst/>
            <a:ahLst/>
            <a:cxnLst/>
            <a:rect l="0" t="0" r="0" b="0"/>
            <a:pathLst>
              <a:path w="184100" h="303776">
                <a:moveTo>
                  <a:pt x="3175" y="91447"/>
                </a:moveTo>
                <a:lnTo>
                  <a:pt x="3175" y="91447"/>
                </a:lnTo>
                <a:lnTo>
                  <a:pt x="441" y="91447"/>
                </a:lnTo>
                <a:lnTo>
                  <a:pt x="294" y="91094"/>
                </a:lnTo>
                <a:lnTo>
                  <a:pt x="0" y="68946"/>
                </a:lnTo>
                <a:lnTo>
                  <a:pt x="1686" y="63535"/>
                </a:lnTo>
                <a:lnTo>
                  <a:pt x="21653" y="35754"/>
                </a:lnTo>
                <a:lnTo>
                  <a:pt x="37388" y="20153"/>
                </a:lnTo>
                <a:lnTo>
                  <a:pt x="51827" y="11115"/>
                </a:lnTo>
                <a:lnTo>
                  <a:pt x="99365" y="0"/>
                </a:lnTo>
                <a:lnTo>
                  <a:pt x="117878" y="395"/>
                </a:lnTo>
                <a:lnTo>
                  <a:pt x="133625" y="4798"/>
                </a:lnTo>
                <a:lnTo>
                  <a:pt x="141779" y="8924"/>
                </a:lnTo>
                <a:lnTo>
                  <a:pt x="147607" y="12080"/>
                </a:lnTo>
                <a:lnTo>
                  <a:pt x="152739" y="14545"/>
                </a:lnTo>
                <a:lnTo>
                  <a:pt x="162261" y="22214"/>
                </a:lnTo>
                <a:lnTo>
                  <a:pt x="163838" y="24576"/>
                </a:lnTo>
                <a:lnTo>
                  <a:pt x="167503" y="34558"/>
                </a:lnTo>
                <a:lnTo>
                  <a:pt x="168122" y="41130"/>
                </a:lnTo>
                <a:lnTo>
                  <a:pt x="165710" y="52371"/>
                </a:lnTo>
                <a:lnTo>
                  <a:pt x="145711" y="93501"/>
                </a:lnTo>
                <a:lnTo>
                  <a:pt x="132234" y="109924"/>
                </a:lnTo>
                <a:lnTo>
                  <a:pt x="86335" y="141812"/>
                </a:lnTo>
                <a:lnTo>
                  <a:pt x="67764" y="150344"/>
                </a:lnTo>
                <a:lnTo>
                  <a:pt x="58757" y="151584"/>
                </a:lnTo>
                <a:lnTo>
                  <a:pt x="58221" y="152000"/>
                </a:lnTo>
                <a:lnTo>
                  <a:pt x="57626" y="153402"/>
                </a:lnTo>
                <a:lnTo>
                  <a:pt x="57820" y="153917"/>
                </a:lnTo>
                <a:lnTo>
                  <a:pt x="58302" y="154260"/>
                </a:lnTo>
                <a:lnTo>
                  <a:pt x="58977" y="154489"/>
                </a:lnTo>
                <a:lnTo>
                  <a:pt x="59779" y="154289"/>
                </a:lnTo>
                <a:lnTo>
                  <a:pt x="69218" y="149437"/>
                </a:lnTo>
                <a:lnTo>
                  <a:pt x="94612" y="142523"/>
                </a:lnTo>
                <a:lnTo>
                  <a:pt x="111482" y="147018"/>
                </a:lnTo>
                <a:lnTo>
                  <a:pt x="147769" y="167686"/>
                </a:lnTo>
                <a:lnTo>
                  <a:pt x="156751" y="176409"/>
                </a:lnTo>
                <a:lnTo>
                  <a:pt x="167821" y="191129"/>
                </a:lnTo>
                <a:lnTo>
                  <a:pt x="182831" y="222559"/>
                </a:lnTo>
                <a:lnTo>
                  <a:pt x="184099" y="245097"/>
                </a:lnTo>
                <a:lnTo>
                  <a:pt x="179419" y="266987"/>
                </a:lnTo>
                <a:lnTo>
                  <a:pt x="173403" y="276065"/>
                </a:lnTo>
                <a:lnTo>
                  <a:pt x="163702" y="286101"/>
                </a:lnTo>
                <a:lnTo>
                  <a:pt x="156885" y="290077"/>
                </a:lnTo>
                <a:lnTo>
                  <a:pt x="147301" y="293841"/>
                </a:lnTo>
                <a:lnTo>
                  <a:pt x="137400" y="301601"/>
                </a:lnTo>
                <a:lnTo>
                  <a:pt x="131179" y="303410"/>
                </a:lnTo>
                <a:lnTo>
                  <a:pt x="108823" y="303775"/>
                </a:lnTo>
                <a:lnTo>
                  <a:pt x="93200" y="301287"/>
                </a:lnTo>
                <a:lnTo>
                  <a:pt x="86333" y="300377"/>
                </a:lnTo>
                <a:lnTo>
                  <a:pt x="61549" y="293163"/>
                </a:lnTo>
                <a:lnTo>
                  <a:pt x="37409" y="280203"/>
                </a:lnTo>
                <a:lnTo>
                  <a:pt x="30150" y="277173"/>
                </a:lnTo>
                <a:lnTo>
                  <a:pt x="22225" y="272422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SMARTInkShape-1119">
            <a:extLst>
              <a:ext uri="{FF2B5EF4-FFF2-40B4-BE49-F238E27FC236}">
                <a16:creationId xmlns:a16="http://schemas.microsoft.com/office/drawing/2014/main" xmlns="" id="{FAFD5D93-3D85-40AD-B4F3-ACB235616D9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982192" y="1975364"/>
            <a:ext cx="256684" cy="322405"/>
          </a:xfrm>
          <a:custGeom>
            <a:avLst/>
            <a:gdLst/>
            <a:ahLst/>
            <a:cxnLst/>
            <a:rect l="0" t="0" r="0" b="0"/>
            <a:pathLst>
              <a:path w="256684" h="322405">
                <a:moveTo>
                  <a:pt x="113808" y="104261"/>
                </a:moveTo>
                <a:lnTo>
                  <a:pt x="113808" y="104261"/>
                </a:lnTo>
                <a:lnTo>
                  <a:pt x="112123" y="102575"/>
                </a:lnTo>
                <a:lnTo>
                  <a:pt x="111979" y="102079"/>
                </a:lnTo>
                <a:lnTo>
                  <a:pt x="112236" y="101748"/>
                </a:lnTo>
                <a:lnTo>
                  <a:pt x="112760" y="101527"/>
                </a:lnTo>
                <a:lnTo>
                  <a:pt x="112757" y="101380"/>
                </a:lnTo>
                <a:lnTo>
                  <a:pt x="111812" y="101217"/>
                </a:lnTo>
                <a:lnTo>
                  <a:pt x="111772" y="101173"/>
                </a:lnTo>
                <a:lnTo>
                  <a:pt x="113708" y="101089"/>
                </a:lnTo>
                <a:lnTo>
                  <a:pt x="112093" y="104458"/>
                </a:lnTo>
                <a:lnTo>
                  <a:pt x="110900" y="105451"/>
                </a:lnTo>
                <a:lnTo>
                  <a:pt x="106205" y="106848"/>
                </a:lnTo>
                <a:lnTo>
                  <a:pt x="103609" y="107175"/>
                </a:lnTo>
                <a:lnTo>
                  <a:pt x="100338" y="105438"/>
                </a:lnTo>
                <a:lnTo>
                  <a:pt x="96885" y="103020"/>
                </a:lnTo>
                <a:lnTo>
                  <a:pt x="91794" y="100527"/>
                </a:lnTo>
                <a:lnTo>
                  <a:pt x="89560" y="98368"/>
                </a:lnTo>
                <a:lnTo>
                  <a:pt x="85252" y="90292"/>
                </a:lnTo>
                <a:lnTo>
                  <a:pt x="76421" y="69424"/>
                </a:lnTo>
                <a:lnTo>
                  <a:pt x="76272" y="60347"/>
                </a:lnTo>
                <a:lnTo>
                  <a:pt x="82153" y="37431"/>
                </a:lnTo>
                <a:lnTo>
                  <a:pt x="95505" y="15553"/>
                </a:lnTo>
                <a:lnTo>
                  <a:pt x="100029" y="11213"/>
                </a:lnTo>
                <a:lnTo>
                  <a:pt x="113400" y="2241"/>
                </a:lnTo>
                <a:lnTo>
                  <a:pt x="124349" y="302"/>
                </a:lnTo>
                <a:lnTo>
                  <a:pt x="136952" y="0"/>
                </a:lnTo>
                <a:lnTo>
                  <a:pt x="157661" y="3086"/>
                </a:lnTo>
                <a:lnTo>
                  <a:pt x="165176" y="7648"/>
                </a:lnTo>
                <a:lnTo>
                  <a:pt x="182967" y="25209"/>
                </a:lnTo>
                <a:lnTo>
                  <a:pt x="190303" y="35964"/>
                </a:lnTo>
                <a:lnTo>
                  <a:pt x="192227" y="81645"/>
                </a:lnTo>
                <a:lnTo>
                  <a:pt x="192194" y="93013"/>
                </a:lnTo>
                <a:lnTo>
                  <a:pt x="180301" y="137637"/>
                </a:lnTo>
                <a:lnTo>
                  <a:pt x="162922" y="172766"/>
                </a:lnTo>
                <a:lnTo>
                  <a:pt x="120441" y="216513"/>
                </a:lnTo>
                <a:lnTo>
                  <a:pt x="75994" y="247704"/>
                </a:lnTo>
                <a:lnTo>
                  <a:pt x="38556" y="263273"/>
                </a:lnTo>
                <a:lnTo>
                  <a:pt x="12861" y="266072"/>
                </a:lnTo>
                <a:lnTo>
                  <a:pt x="5111" y="262781"/>
                </a:lnTo>
                <a:lnTo>
                  <a:pt x="3243" y="261094"/>
                </a:lnTo>
                <a:lnTo>
                  <a:pt x="1168" y="257338"/>
                </a:lnTo>
                <a:lnTo>
                  <a:pt x="0" y="252942"/>
                </a:lnTo>
                <a:lnTo>
                  <a:pt x="2285" y="240655"/>
                </a:lnTo>
                <a:lnTo>
                  <a:pt x="2770" y="239641"/>
                </a:lnTo>
                <a:lnTo>
                  <a:pt x="3447" y="238964"/>
                </a:lnTo>
                <a:lnTo>
                  <a:pt x="5139" y="238212"/>
                </a:lnTo>
                <a:lnTo>
                  <a:pt x="10136" y="237690"/>
                </a:lnTo>
                <a:lnTo>
                  <a:pt x="12228" y="238587"/>
                </a:lnTo>
                <a:lnTo>
                  <a:pt x="57949" y="268326"/>
                </a:lnTo>
                <a:lnTo>
                  <a:pt x="105043" y="304987"/>
                </a:lnTo>
                <a:lnTo>
                  <a:pt x="128426" y="320192"/>
                </a:lnTo>
                <a:lnTo>
                  <a:pt x="142598" y="322404"/>
                </a:lnTo>
                <a:lnTo>
                  <a:pt x="153768" y="322216"/>
                </a:lnTo>
                <a:lnTo>
                  <a:pt x="196854" y="310078"/>
                </a:lnTo>
                <a:lnTo>
                  <a:pt x="219308" y="299668"/>
                </a:lnTo>
                <a:lnTo>
                  <a:pt x="256683" y="26936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67" name="SMARTInkShape-Group618">
            <a:extLst>
              <a:ext uri="{FF2B5EF4-FFF2-40B4-BE49-F238E27FC236}">
                <a16:creationId xmlns:a16="http://schemas.microsoft.com/office/drawing/2014/main" xmlns="" id="{722E222B-2CD1-4D88-A7AB-A272246A5461}"/>
              </a:ext>
            </a:extLst>
          </p:cNvPr>
          <p:cNvGrpSpPr/>
          <p:nvPr/>
        </p:nvGrpSpPr>
        <p:grpSpPr>
          <a:xfrm>
            <a:off x="4965700" y="2682875"/>
            <a:ext cx="171451" cy="169541"/>
            <a:chOff x="4965700" y="2682875"/>
            <a:chExt cx="171451" cy="169541"/>
          </a:xfrm>
        </p:grpSpPr>
        <p:sp>
          <p:nvSpPr>
            <p:cNvPr id="165" name="SMARTInkShape-1120">
              <a:extLst>
                <a:ext uri="{FF2B5EF4-FFF2-40B4-BE49-F238E27FC236}">
                  <a16:creationId xmlns:a16="http://schemas.microsoft.com/office/drawing/2014/main" xmlns="" id="{82927BB8-6092-4424-A4FF-8B85B61CE1FF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965700" y="2746375"/>
              <a:ext cx="171451" cy="15435"/>
            </a:xfrm>
            <a:custGeom>
              <a:avLst/>
              <a:gdLst/>
              <a:ahLst/>
              <a:cxnLst/>
              <a:rect l="0" t="0" r="0" b="0"/>
              <a:pathLst>
                <a:path w="171451" h="15435">
                  <a:moveTo>
                    <a:pt x="0" y="12700"/>
                  </a:moveTo>
                  <a:lnTo>
                    <a:pt x="0" y="12700"/>
                  </a:lnTo>
                  <a:lnTo>
                    <a:pt x="5069" y="14882"/>
                  </a:lnTo>
                  <a:lnTo>
                    <a:pt x="8838" y="15434"/>
                  </a:lnTo>
                  <a:lnTo>
                    <a:pt x="10126" y="15228"/>
                  </a:lnTo>
                  <a:lnTo>
                    <a:pt x="10984" y="14738"/>
                  </a:lnTo>
                  <a:lnTo>
                    <a:pt x="12599" y="12819"/>
                  </a:lnTo>
                  <a:lnTo>
                    <a:pt x="59744" y="9726"/>
                  </a:lnTo>
                  <a:lnTo>
                    <a:pt x="104575" y="11708"/>
                  </a:lnTo>
                  <a:lnTo>
                    <a:pt x="150073" y="3272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SMARTInkShape-1121">
              <a:extLst>
                <a:ext uri="{FF2B5EF4-FFF2-40B4-BE49-F238E27FC236}">
                  <a16:creationId xmlns:a16="http://schemas.microsoft.com/office/drawing/2014/main" xmlns="" id="{39D0C245-9FE4-475C-9724-A0A72843B394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5032816" y="2682875"/>
              <a:ext cx="6655" cy="169541"/>
            </a:xfrm>
            <a:custGeom>
              <a:avLst/>
              <a:gdLst/>
              <a:ahLst/>
              <a:cxnLst/>
              <a:rect l="0" t="0" r="0" b="0"/>
              <a:pathLst>
                <a:path w="6655" h="169541">
                  <a:moveTo>
                    <a:pt x="2734" y="0"/>
                  </a:moveTo>
                  <a:lnTo>
                    <a:pt x="2734" y="0"/>
                  </a:lnTo>
                  <a:lnTo>
                    <a:pt x="1049" y="1686"/>
                  </a:lnTo>
                  <a:lnTo>
                    <a:pt x="221" y="3454"/>
                  </a:lnTo>
                  <a:lnTo>
                    <a:pt x="0" y="4419"/>
                  </a:lnTo>
                  <a:lnTo>
                    <a:pt x="206" y="5416"/>
                  </a:lnTo>
                  <a:lnTo>
                    <a:pt x="1828" y="9209"/>
                  </a:lnTo>
                  <a:lnTo>
                    <a:pt x="3085" y="54922"/>
                  </a:lnTo>
                  <a:lnTo>
                    <a:pt x="6654" y="100819"/>
                  </a:lnTo>
                  <a:lnTo>
                    <a:pt x="5756" y="145197"/>
                  </a:lnTo>
                  <a:lnTo>
                    <a:pt x="139" y="169114"/>
                  </a:lnTo>
                  <a:lnTo>
                    <a:pt x="298" y="169540"/>
                  </a:lnTo>
                  <a:lnTo>
                    <a:pt x="2734" y="1682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8" name="SMARTInkShape-1122">
            <a:extLst>
              <a:ext uri="{FF2B5EF4-FFF2-40B4-BE49-F238E27FC236}">
                <a16:creationId xmlns:a16="http://schemas.microsoft.com/office/drawing/2014/main" xmlns="" id="{D3C7C7FD-6176-4389-8702-D5F255985A5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970488" y="2514603"/>
            <a:ext cx="192188" cy="336342"/>
          </a:xfrm>
          <a:custGeom>
            <a:avLst/>
            <a:gdLst/>
            <a:ahLst/>
            <a:cxnLst/>
            <a:rect l="0" t="0" r="0" b="0"/>
            <a:pathLst>
              <a:path w="192188" h="336342">
                <a:moveTo>
                  <a:pt x="192187" y="3172"/>
                </a:moveTo>
                <a:lnTo>
                  <a:pt x="192187" y="3172"/>
                </a:lnTo>
                <a:lnTo>
                  <a:pt x="189051" y="36"/>
                </a:lnTo>
                <a:lnTo>
                  <a:pt x="186282" y="0"/>
                </a:lnTo>
                <a:lnTo>
                  <a:pt x="184283" y="1684"/>
                </a:lnTo>
                <a:lnTo>
                  <a:pt x="181501" y="2511"/>
                </a:lnTo>
                <a:lnTo>
                  <a:pt x="169860" y="4055"/>
                </a:lnTo>
                <a:lnTo>
                  <a:pt x="164978" y="5328"/>
                </a:lnTo>
                <a:lnTo>
                  <a:pt x="118317" y="7283"/>
                </a:lnTo>
                <a:lnTo>
                  <a:pt x="103036" y="7918"/>
                </a:lnTo>
                <a:lnTo>
                  <a:pt x="57227" y="6365"/>
                </a:lnTo>
                <a:lnTo>
                  <a:pt x="31492" y="6700"/>
                </a:lnTo>
                <a:lnTo>
                  <a:pt x="17586" y="9519"/>
                </a:lnTo>
                <a:lnTo>
                  <a:pt x="16621" y="48721"/>
                </a:lnTo>
                <a:lnTo>
                  <a:pt x="15733" y="53755"/>
                </a:lnTo>
                <a:lnTo>
                  <a:pt x="17470" y="67198"/>
                </a:lnTo>
                <a:lnTo>
                  <a:pt x="14820" y="76767"/>
                </a:lnTo>
                <a:lnTo>
                  <a:pt x="15028" y="77988"/>
                </a:lnTo>
                <a:lnTo>
                  <a:pt x="16201" y="80286"/>
                </a:lnTo>
                <a:lnTo>
                  <a:pt x="16302" y="81745"/>
                </a:lnTo>
                <a:lnTo>
                  <a:pt x="14709" y="87816"/>
                </a:lnTo>
                <a:lnTo>
                  <a:pt x="14954" y="88529"/>
                </a:lnTo>
                <a:lnTo>
                  <a:pt x="16168" y="90262"/>
                </a:lnTo>
                <a:lnTo>
                  <a:pt x="16633" y="90513"/>
                </a:lnTo>
                <a:lnTo>
                  <a:pt x="16942" y="90327"/>
                </a:lnTo>
                <a:lnTo>
                  <a:pt x="17149" y="89850"/>
                </a:lnTo>
                <a:lnTo>
                  <a:pt x="16934" y="89532"/>
                </a:lnTo>
                <a:lnTo>
                  <a:pt x="15754" y="89180"/>
                </a:lnTo>
                <a:lnTo>
                  <a:pt x="15298" y="89438"/>
                </a:lnTo>
                <a:lnTo>
                  <a:pt x="14995" y="89963"/>
                </a:lnTo>
                <a:lnTo>
                  <a:pt x="14507" y="91656"/>
                </a:lnTo>
                <a:lnTo>
                  <a:pt x="14820" y="91794"/>
                </a:lnTo>
                <a:lnTo>
                  <a:pt x="16108" y="91949"/>
                </a:lnTo>
                <a:lnTo>
                  <a:pt x="16593" y="91637"/>
                </a:lnTo>
                <a:lnTo>
                  <a:pt x="16916" y="91077"/>
                </a:lnTo>
                <a:lnTo>
                  <a:pt x="17477" y="88831"/>
                </a:lnTo>
                <a:lnTo>
                  <a:pt x="17524" y="87339"/>
                </a:lnTo>
                <a:lnTo>
                  <a:pt x="17889" y="86800"/>
                </a:lnTo>
                <a:lnTo>
                  <a:pt x="18486" y="86441"/>
                </a:lnTo>
                <a:lnTo>
                  <a:pt x="19236" y="86201"/>
                </a:lnTo>
                <a:lnTo>
                  <a:pt x="23993" y="83272"/>
                </a:lnTo>
                <a:lnTo>
                  <a:pt x="25024" y="83030"/>
                </a:lnTo>
                <a:lnTo>
                  <a:pt x="30269" y="80098"/>
                </a:lnTo>
                <a:lnTo>
                  <a:pt x="57445" y="79380"/>
                </a:lnTo>
                <a:lnTo>
                  <a:pt x="68819" y="80314"/>
                </a:lnTo>
                <a:lnTo>
                  <a:pt x="116234" y="93636"/>
                </a:lnTo>
                <a:lnTo>
                  <a:pt x="125585" y="99826"/>
                </a:lnTo>
                <a:lnTo>
                  <a:pt x="148027" y="118814"/>
                </a:lnTo>
                <a:lnTo>
                  <a:pt x="171596" y="163162"/>
                </a:lnTo>
                <a:lnTo>
                  <a:pt x="175852" y="184599"/>
                </a:lnTo>
                <a:lnTo>
                  <a:pt x="179892" y="230916"/>
                </a:lnTo>
                <a:lnTo>
                  <a:pt x="178961" y="238094"/>
                </a:lnTo>
                <a:lnTo>
                  <a:pt x="168349" y="267189"/>
                </a:lnTo>
                <a:lnTo>
                  <a:pt x="151542" y="290914"/>
                </a:lnTo>
                <a:lnTo>
                  <a:pt x="109588" y="327381"/>
                </a:lnTo>
                <a:lnTo>
                  <a:pt x="91288" y="334982"/>
                </a:lnTo>
                <a:lnTo>
                  <a:pt x="80179" y="336341"/>
                </a:lnTo>
                <a:lnTo>
                  <a:pt x="60269" y="336182"/>
                </a:lnTo>
                <a:lnTo>
                  <a:pt x="54887" y="334856"/>
                </a:lnTo>
                <a:lnTo>
                  <a:pt x="50850" y="332150"/>
                </a:lnTo>
                <a:lnTo>
                  <a:pt x="39643" y="321505"/>
                </a:lnTo>
                <a:lnTo>
                  <a:pt x="35843" y="318573"/>
                </a:lnTo>
                <a:lnTo>
                  <a:pt x="29588" y="311882"/>
                </a:lnTo>
                <a:lnTo>
                  <a:pt x="4117" y="288168"/>
                </a:lnTo>
                <a:lnTo>
                  <a:pt x="2767" y="285882"/>
                </a:lnTo>
                <a:lnTo>
                  <a:pt x="2407" y="284779"/>
                </a:lnTo>
                <a:lnTo>
                  <a:pt x="1814" y="284043"/>
                </a:lnTo>
                <a:lnTo>
                  <a:pt x="0" y="283008"/>
                </a:lnTo>
                <a:lnTo>
                  <a:pt x="210" y="282863"/>
                </a:lnTo>
                <a:lnTo>
                  <a:pt x="702" y="282766"/>
                </a:lnTo>
                <a:lnTo>
                  <a:pt x="1030" y="283054"/>
                </a:lnTo>
                <a:lnTo>
                  <a:pt x="1395" y="284315"/>
                </a:lnTo>
                <a:lnTo>
                  <a:pt x="1845" y="284792"/>
                </a:lnTo>
                <a:lnTo>
                  <a:pt x="3286" y="285323"/>
                </a:lnTo>
                <a:lnTo>
                  <a:pt x="8037" y="28574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71" name="SMARTInkShape-Group620">
            <a:extLst>
              <a:ext uri="{FF2B5EF4-FFF2-40B4-BE49-F238E27FC236}">
                <a16:creationId xmlns:a16="http://schemas.microsoft.com/office/drawing/2014/main" xmlns="" id="{359B7FB0-4044-4579-A715-BA9F8115EA40}"/>
              </a:ext>
            </a:extLst>
          </p:cNvPr>
          <p:cNvGrpSpPr/>
          <p:nvPr/>
        </p:nvGrpSpPr>
        <p:grpSpPr>
          <a:xfrm>
            <a:off x="4991541" y="3200400"/>
            <a:ext cx="129735" cy="167391"/>
            <a:chOff x="4991541" y="3200400"/>
            <a:chExt cx="129735" cy="167391"/>
          </a:xfrm>
        </p:grpSpPr>
        <p:sp>
          <p:nvSpPr>
            <p:cNvPr id="169" name="SMARTInkShape-1123">
              <a:extLst>
                <a:ext uri="{FF2B5EF4-FFF2-40B4-BE49-F238E27FC236}">
                  <a16:creationId xmlns:a16="http://schemas.microsoft.com/office/drawing/2014/main" xmlns="" id="{4F0C0693-531B-412D-833C-D6F49F517166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4991541" y="3286125"/>
              <a:ext cx="129735" cy="9085"/>
            </a:xfrm>
            <a:custGeom>
              <a:avLst/>
              <a:gdLst/>
              <a:ahLst/>
              <a:cxnLst/>
              <a:rect l="0" t="0" r="0" b="0"/>
              <a:pathLst>
                <a:path w="129735" h="9085">
                  <a:moveTo>
                    <a:pt x="2734" y="6350"/>
                  </a:moveTo>
                  <a:lnTo>
                    <a:pt x="2734" y="6350"/>
                  </a:lnTo>
                  <a:lnTo>
                    <a:pt x="1049" y="6350"/>
                  </a:lnTo>
                  <a:lnTo>
                    <a:pt x="552" y="6703"/>
                  </a:lnTo>
                  <a:lnTo>
                    <a:pt x="221" y="7291"/>
                  </a:lnTo>
                  <a:lnTo>
                    <a:pt x="0" y="8036"/>
                  </a:lnTo>
                  <a:lnTo>
                    <a:pt x="206" y="8532"/>
                  </a:lnTo>
                  <a:lnTo>
                    <a:pt x="696" y="8863"/>
                  </a:lnTo>
                  <a:lnTo>
                    <a:pt x="1375" y="9084"/>
                  </a:lnTo>
                  <a:lnTo>
                    <a:pt x="1828" y="8878"/>
                  </a:lnTo>
                  <a:lnTo>
                    <a:pt x="2130" y="8388"/>
                  </a:lnTo>
                  <a:lnTo>
                    <a:pt x="2698" y="6469"/>
                  </a:lnTo>
                  <a:lnTo>
                    <a:pt x="4409" y="6385"/>
                  </a:lnTo>
                  <a:lnTo>
                    <a:pt x="6183" y="5425"/>
                  </a:lnTo>
                  <a:lnTo>
                    <a:pt x="7150" y="4675"/>
                  </a:lnTo>
                  <a:lnTo>
                    <a:pt x="50654" y="3214"/>
                  </a:lnTo>
                  <a:lnTo>
                    <a:pt x="96785" y="3177"/>
                  </a:lnTo>
                  <a:lnTo>
                    <a:pt x="120209" y="2234"/>
                  </a:lnTo>
                  <a:lnTo>
                    <a:pt x="12973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SMARTInkShape-1124">
              <a:extLst>
                <a:ext uri="{FF2B5EF4-FFF2-40B4-BE49-F238E27FC236}">
                  <a16:creationId xmlns:a16="http://schemas.microsoft.com/office/drawing/2014/main" xmlns="" id="{9999E0E3-402C-4899-BCB0-FF0842F694E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038725" y="3200400"/>
              <a:ext cx="6351" cy="167391"/>
            </a:xfrm>
            <a:custGeom>
              <a:avLst/>
              <a:gdLst/>
              <a:ahLst/>
              <a:cxnLst/>
              <a:rect l="0" t="0" r="0" b="0"/>
              <a:pathLst>
                <a:path w="6351" h="167391">
                  <a:moveTo>
                    <a:pt x="6350" y="0"/>
                  </a:moveTo>
                  <a:lnTo>
                    <a:pt x="6350" y="0"/>
                  </a:lnTo>
                  <a:lnTo>
                    <a:pt x="4312" y="44292"/>
                  </a:lnTo>
                  <a:lnTo>
                    <a:pt x="6231" y="87050"/>
                  </a:lnTo>
                  <a:lnTo>
                    <a:pt x="5404" y="132098"/>
                  </a:lnTo>
                  <a:lnTo>
                    <a:pt x="1433" y="162086"/>
                  </a:lnTo>
                  <a:lnTo>
                    <a:pt x="2876" y="167390"/>
                  </a:lnTo>
                  <a:lnTo>
                    <a:pt x="2976" y="167332"/>
                  </a:lnTo>
                  <a:lnTo>
                    <a:pt x="3087" y="166327"/>
                  </a:lnTo>
                  <a:lnTo>
                    <a:pt x="0" y="158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2" name="SMARTInkShape-1125">
            <a:extLst>
              <a:ext uri="{FF2B5EF4-FFF2-40B4-BE49-F238E27FC236}">
                <a16:creationId xmlns:a16="http://schemas.microsoft.com/office/drawing/2014/main" xmlns="" id="{31B6751D-7299-4901-B8C2-A692AF4C27D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508661" y="2997200"/>
            <a:ext cx="176301" cy="331713"/>
          </a:xfrm>
          <a:custGeom>
            <a:avLst/>
            <a:gdLst/>
            <a:ahLst/>
            <a:cxnLst/>
            <a:rect l="0" t="0" r="0" b="0"/>
            <a:pathLst>
              <a:path w="176301" h="331713">
                <a:moveTo>
                  <a:pt x="158714" y="0"/>
                </a:moveTo>
                <a:lnTo>
                  <a:pt x="158714" y="0"/>
                </a:lnTo>
                <a:lnTo>
                  <a:pt x="148828" y="2734"/>
                </a:lnTo>
                <a:lnTo>
                  <a:pt x="103925" y="5908"/>
                </a:lnTo>
                <a:lnTo>
                  <a:pt x="71455" y="8859"/>
                </a:lnTo>
                <a:lnTo>
                  <a:pt x="26657" y="17936"/>
                </a:lnTo>
                <a:lnTo>
                  <a:pt x="12165" y="19305"/>
                </a:lnTo>
                <a:lnTo>
                  <a:pt x="7154" y="21771"/>
                </a:lnTo>
                <a:lnTo>
                  <a:pt x="6874" y="21569"/>
                </a:lnTo>
                <a:lnTo>
                  <a:pt x="6336" y="19169"/>
                </a:lnTo>
                <a:lnTo>
                  <a:pt x="8830" y="25032"/>
                </a:lnTo>
                <a:lnTo>
                  <a:pt x="9478" y="41755"/>
                </a:lnTo>
                <a:lnTo>
                  <a:pt x="548" y="84912"/>
                </a:lnTo>
                <a:lnTo>
                  <a:pt x="2526" y="105259"/>
                </a:lnTo>
                <a:lnTo>
                  <a:pt x="0" y="125429"/>
                </a:lnTo>
                <a:lnTo>
                  <a:pt x="341" y="125952"/>
                </a:lnTo>
                <a:lnTo>
                  <a:pt x="921" y="126302"/>
                </a:lnTo>
                <a:lnTo>
                  <a:pt x="3128" y="126996"/>
                </a:lnTo>
                <a:lnTo>
                  <a:pt x="3136" y="123628"/>
                </a:lnTo>
                <a:lnTo>
                  <a:pt x="4078" y="121033"/>
                </a:lnTo>
                <a:lnTo>
                  <a:pt x="5320" y="118703"/>
                </a:lnTo>
                <a:lnTo>
                  <a:pt x="5872" y="116492"/>
                </a:lnTo>
                <a:lnTo>
                  <a:pt x="7999" y="114334"/>
                </a:lnTo>
                <a:lnTo>
                  <a:pt x="15113" y="110073"/>
                </a:lnTo>
                <a:lnTo>
                  <a:pt x="21229" y="108579"/>
                </a:lnTo>
                <a:lnTo>
                  <a:pt x="32154" y="108005"/>
                </a:lnTo>
                <a:lnTo>
                  <a:pt x="79206" y="112176"/>
                </a:lnTo>
                <a:lnTo>
                  <a:pt x="101496" y="122654"/>
                </a:lnTo>
                <a:lnTo>
                  <a:pt x="118314" y="133127"/>
                </a:lnTo>
                <a:lnTo>
                  <a:pt x="126941" y="137539"/>
                </a:lnTo>
                <a:lnTo>
                  <a:pt x="141430" y="152768"/>
                </a:lnTo>
                <a:lnTo>
                  <a:pt x="143977" y="157973"/>
                </a:lnTo>
                <a:lnTo>
                  <a:pt x="148983" y="170434"/>
                </a:lnTo>
                <a:lnTo>
                  <a:pt x="152743" y="175467"/>
                </a:lnTo>
                <a:lnTo>
                  <a:pt x="154733" y="177303"/>
                </a:lnTo>
                <a:lnTo>
                  <a:pt x="159220" y="186629"/>
                </a:lnTo>
                <a:lnTo>
                  <a:pt x="170586" y="233605"/>
                </a:lnTo>
                <a:lnTo>
                  <a:pt x="176300" y="266766"/>
                </a:lnTo>
                <a:lnTo>
                  <a:pt x="174884" y="282584"/>
                </a:lnTo>
                <a:lnTo>
                  <a:pt x="170957" y="289870"/>
                </a:lnTo>
                <a:lnTo>
                  <a:pt x="155778" y="309073"/>
                </a:lnTo>
                <a:lnTo>
                  <a:pt x="139688" y="322219"/>
                </a:lnTo>
                <a:lnTo>
                  <a:pt x="127490" y="326148"/>
                </a:lnTo>
                <a:lnTo>
                  <a:pt x="81074" y="331712"/>
                </a:lnTo>
                <a:lnTo>
                  <a:pt x="46272" y="325789"/>
                </a:lnTo>
                <a:lnTo>
                  <a:pt x="39698" y="321698"/>
                </a:lnTo>
                <a:lnTo>
                  <a:pt x="37262" y="319601"/>
                </a:lnTo>
                <a:lnTo>
                  <a:pt x="35944" y="317493"/>
                </a:lnTo>
                <a:lnTo>
                  <a:pt x="35005" y="315380"/>
                </a:lnTo>
                <a:lnTo>
                  <a:pt x="25364" y="3016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SMARTInkShape-1126">
            <a:extLst>
              <a:ext uri="{FF2B5EF4-FFF2-40B4-BE49-F238E27FC236}">
                <a16:creationId xmlns:a16="http://schemas.microsoft.com/office/drawing/2014/main" xmlns="" id="{ABDE7FF9-1E70-41C2-BAB4-8CDF61678E3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997820" y="3026004"/>
            <a:ext cx="209306" cy="325401"/>
          </a:xfrm>
          <a:custGeom>
            <a:avLst/>
            <a:gdLst/>
            <a:ahLst/>
            <a:cxnLst/>
            <a:rect l="0" t="0" r="0" b="0"/>
            <a:pathLst>
              <a:path w="209306" h="325401">
                <a:moveTo>
                  <a:pt x="117230" y="114071"/>
                </a:moveTo>
                <a:lnTo>
                  <a:pt x="117230" y="114071"/>
                </a:lnTo>
                <a:lnTo>
                  <a:pt x="120405" y="114071"/>
                </a:lnTo>
                <a:lnTo>
                  <a:pt x="115336" y="116253"/>
                </a:lnTo>
                <a:lnTo>
                  <a:pt x="108849" y="117115"/>
                </a:lnTo>
                <a:lnTo>
                  <a:pt x="102987" y="115522"/>
                </a:lnTo>
                <a:lnTo>
                  <a:pt x="101385" y="114685"/>
                </a:lnTo>
                <a:lnTo>
                  <a:pt x="100317" y="113775"/>
                </a:lnTo>
                <a:lnTo>
                  <a:pt x="99130" y="111823"/>
                </a:lnTo>
                <a:lnTo>
                  <a:pt x="92413" y="91162"/>
                </a:lnTo>
                <a:lnTo>
                  <a:pt x="92777" y="55972"/>
                </a:lnTo>
                <a:lnTo>
                  <a:pt x="98566" y="20890"/>
                </a:lnTo>
                <a:lnTo>
                  <a:pt x="105291" y="12033"/>
                </a:lnTo>
                <a:lnTo>
                  <a:pt x="114832" y="5120"/>
                </a:lnTo>
                <a:lnTo>
                  <a:pt x="123458" y="1513"/>
                </a:lnTo>
                <a:lnTo>
                  <a:pt x="136752" y="0"/>
                </a:lnTo>
                <a:lnTo>
                  <a:pt x="140958" y="814"/>
                </a:lnTo>
                <a:lnTo>
                  <a:pt x="156077" y="5553"/>
                </a:lnTo>
                <a:lnTo>
                  <a:pt x="157944" y="7153"/>
                </a:lnTo>
                <a:lnTo>
                  <a:pt x="175080" y="27711"/>
                </a:lnTo>
                <a:lnTo>
                  <a:pt x="176455" y="33003"/>
                </a:lnTo>
                <a:lnTo>
                  <a:pt x="180054" y="66526"/>
                </a:lnTo>
                <a:lnTo>
                  <a:pt x="170735" y="110311"/>
                </a:lnTo>
                <a:lnTo>
                  <a:pt x="153533" y="153310"/>
                </a:lnTo>
                <a:lnTo>
                  <a:pt x="122021" y="196511"/>
                </a:lnTo>
                <a:lnTo>
                  <a:pt x="75905" y="237344"/>
                </a:lnTo>
                <a:lnTo>
                  <a:pt x="57287" y="249664"/>
                </a:lnTo>
                <a:lnTo>
                  <a:pt x="37734" y="255142"/>
                </a:lnTo>
                <a:lnTo>
                  <a:pt x="25354" y="256058"/>
                </a:lnTo>
                <a:lnTo>
                  <a:pt x="7303" y="254142"/>
                </a:lnTo>
                <a:lnTo>
                  <a:pt x="5493" y="253313"/>
                </a:lnTo>
                <a:lnTo>
                  <a:pt x="2540" y="250510"/>
                </a:lnTo>
                <a:lnTo>
                  <a:pt x="993" y="245972"/>
                </a:lnTo>
                <a:lnTo>
                  <a:pt x="0" y="237806"/>
                </a:lnTo>
                <a:lnTo>
                  <a:pt x="3198" y="230578"/>
                </a:lnTo>
                <a:lnTo>
                  <a:pt x="5754" y="227588"/>
                </a:lnTo>
                <a:lnTo>
                  <a:pt x="8584" y="225668"/>
                </a:lnTo>
                <a:lnTo>
                  <a:pt x="18057" y="232391"/>
                </a:lnTo>
                <a:lnTo>
                  <a:pt x="55979" y="276364"/>
                </a:lnTo>
                <a:lnTo>
                  <a:pt x="102684" y="319458"/>
                </a:lnTo>
                <a:lnTo>
                  <a:pt x="120642" y="324465"/>
                </a:lnTo>
                <a:lnTo>
                  <a:pt x="139525" y="325400"/>
                </a:lnTo>
                <a:lnTo>
                  <a:pt x="167843" y="319552"/>
                </a:lnTo>
                <a:lnTo>
                  <a:pt x="189434" y="306106"/>
                </a:lnTo>
                <a:lnTo>
                  <a:pt x="199341" y="297225"/>
                </a:lnTo>
                <a:lnTo>
                  <a:pt x="206039" y="286676"/>
                </a:lnTo>
                <a:lnTo>
                  <a:pt x="209305" y="27599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SMARTInkShape-1127">
            <a:extLst>
              <a:ext uri="{FF2B5EF4-FFF2-40B4-BE49-F238E27FC236}">
                <a16:creationId xmlns:a16="http://schemas.microsoft.com/office/drawing/2014/main" xmlns="" id="{A55017C9-2299-4049-9D05-524313C2CD6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4810125" y="3498850"/>
            <a:ext cx="1857376" cy="25401"/>
          </a:xfrm>
          <a:custGeom>
            <a:avLst/>
            <a:gdLst/>
            <a:ahLst/>
            <a:cxnLst/>
            <a:rect l="0" t="0" r="0" b="0"/>
            <a:pathLst>
              <a:path w="1857376" h="25401">
                <a:moveTo>
                  <a:pt x="0" y="22225"/>
                </a:moveTo>
                <a:lnTo>
                  <a:pt x="0" y="22225"/>
                </a:lnTo>
                <a:lnTo>
                  <a:pt x="0" y="24054"/>
                </a:lnTo>
                <a:lnTo>
                  <a:pt x="0" y="22535"/>
                </a:lnTo>
                <a:lnTo>
                  <a:pt x="0" y="25277"/>
                </a:lnTo>
                <a:lnTo>
                  <a:pt x="6415" y="25397"/>
                </a:lnTo>
                <a:lnTo>
                  <a:pt x="9084" y="24458"/>
                </a:lnTo>
                <a:lnTo>
                  <a:pt x="10289" y="23713"/>
                </a:lnTo>
                <a:lnTo>
                  <a:pt x="11445" y="23570"/>
                </a:lnTo>
                <a:lnTo>
                  <a:pt x="21786" y="25308"/>
                </a:lnTo>
                <a:lnTo>
                  <a:pt x="34969" y="22658"/>
                </a:lnTo>
                <a:lnTo>
                  <a:pt x="80199" y="25395"/>
                </a:lnTo>
                <a:lnTo>
                  <a:pt x="127155" y="25047"/>
                </a:lnTo>
                <a:lnTo>
                  <a:pt x="172673" y="22242"/>
                </a:lnTo>
                <a:lnTo>
                  <a:pt x="183925" y="21289"/>
                </a:lnTo>
                <a:lnTo>
                  <a:pt x="191374" y="19714"/>
                </a:lnTo>
                <a:lnTo>
                  <a:pt x="208686" y="18167"/>
                </a:lnTo>
                <a:lnTo>
                  <a:pt x="216585" y="16554"/>
                </a:lnTo>
                <a:lnTo>
                  <a:pt x="262589" y="17245"/>
                </a:lnTo>
                <a:lnTo>
                  <a:pt x="280417" y="16499"/>
                </a:lnTo>
                <a:lnTo>
                  <a:pt x="328023" y="22151"/>
                </a:lnTo>
                <a:lnTo>
                  <a:pt x="375157" y="22224"/>
                </a:lnTo>
                <a:lnTo>
                  <a:pt x="422368" y="22225"/>
                </a:lnTo>
                <a:lnTo>
                  <a:pt x="468097" y="22225"/>
                </a:lnTo>
                <a:lnTo>
                  <a:pt x="513907" y="21872"/>
                </a:lnTo>
                <a:lnTo>
                  <a:pt x="556576" y="19108"/>
                </a:lnTo>
                <a:lnTo>
                  <a:pt x="603518" y="16317"/>
                </a:lnTo>
                <a:lnTo>
                  <a:pt x="650646" y="15883"/>
                </a:lnTo>
                <a:lnTo>
                  <a:pt x="697069" y="13693"/>
                </a:lnTo>
                <a:lnTo>
                  <a:pt x="740140" y="12712"/>
                </a:lnTo>
                <a:lnTo>
                  <a:pt x="785544" y="13606"/>
                </a:lnTo>
                <a:lnTo>
                  <a:pt x="828030" y="12716"/>
                </a:lnTo>
                <a:lnTo>
                  <a:pt x="841537" y="13645"/>
                </a:lnTo>
                <a:lnTo>
                  <a:pt x="876554" y="15788"/>
                </a:lnTo>
                <a:lnTo>
                  <a:pt x="919645" y="12830"/>
                </a:lnTo>
                <a:lnTo>
                  <a:pt x="962089" y="13642"/>
                </a:lnTo>
                <a:lnTo>
                  <a:pt x="1004635" y="15817"/>
                </a:lnTo>
                <a:lnTo>
                  <a:pt x="1043865" y="16814"/>
                </a:lnTo>
                <a:lnTo>
                  <a:pt x="1083374" y="24789"/>
                </a:lnTo>
                <a:lnTo>
                  <a:pt x="1129809" y="24789"/>
                </a:lnTo>
                <a:lnTo>
                  <a:pt x="1174903" y="25393"/>
                </a:lnTo>
                <a:lnTo>
                  <a:pt x="1217545" y="25400"/>
                </a:lnTo>
                <a:lnTo>
                  <a:pt x="1262231" y="22356"/>
                </a:lnTo>
                <a:lnTo>
                  <a:pt x="1306425" y="19184"/>
                </a:lnTo>
                <a:lnTo>
                  <a:pt x="1349415" y="15819"/>
                </a:lnTo>
                <a:lnTo>
                  <a:pt x="1394637" y="12795"/>
                </a:lnTo>
                <a:lnTo>
                  <a:pt x="1438217" y="10521"/>
                </a:lnTo>
                <a:lnTo>
                  <a:pt x="1482753" y="9537"/>
                </a:lnTo>
                <a:lnTo>
                  <a:pt x="1529725" y="6546"/>
                </a:lnTo>
                <a:lnTo>
                  <a:pt x="1574213" y="6214"/>
                </a:lnTo>
                <a:lnTo>
                  <a:pt x="1607911" y="4308"/>
                </a:lnTo>
                <a:lnTo>
                  <a:pt x="1629903" y="6230"/>
                </a:lnTo>
                <a:lnTo>
                  <a:pt x="1648884" y="4762"/>
                </a:lnTo>
                <a:lnTo>
                  <a:pt x="1690791" y="9075"/>
                </a:lnTo>
                <a:lnTo>
                  <a:pt x="1735731" y="9461"/>
                </a:lnTo>
                <a:lnTo>
                  <a:pt x="1782605" y="8584"/>
                </a:lnTo>
                <a:lnTo>
                  <a:pt x="1829878" y="3823"/>
                </a:lnTo>
                <a:lnTo>
                  <a:pt x="1845152" y="255"/>
                </a:lnTo>
                <a:lnTo>
                  <a:pt x="185737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SMARTInkShape-1128">
            <a:extLst>
              <a:ext uri="{FF2B5EF4-FFF2-40B4-BE49-F238E27FC236}">
                <a16:creationId xmlns:a16="http://schemas.microsoft.com/office/drawing/2014/main" xmlns="" id="{85896C53-066F-40B7-88F1-41919F0E9DC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038850" y="3574130"/>
            <a:ext cx="209405" cy="362447"/>
          </a:xfrm>
          <a:custGeom>
            <a:avLst/>
            <a:gdLst/>
            <a:ahLst/>
            <a:cxnLst/>
            <a:rect l="0" t="0" r="0" b="0"/>
            <a:pathLst>
              <a:path w="209405" h="362447">
                <a:moveTo>
                  <a:pt x="168275" y="58070"/>
                </a:moveTo>
                <a:lnTo>
                  <a:pt x="168275" y="58070"/>
                </a:lnTo>
                <a:lnTo>
                  <a:pt x="169960" y="58070"/>
                </a:lnTo>
                <a:lnTo>
                  <a:pt x="171729" y="57129"/>
                </a:lnTo>
                <a:lnTo>
                  <a:pt x="174053" y="55336"/>
                </a:lnTo>
                <a:lnTo>
                  <a:pt x="176141" y="48284"/>
                </a:lnTo>
                <a:lnTo>
                  <a:pt x="175181" y="41138"/>
                </a:lnTo>
                <a:lnTo>
                  <a:pt x="168297" y="22387"/>
                </a:lnTo>
                <a:lnTo>
                  <a:pt x="164362" y="16766"/>
                </a:lnTo>
                <a:lnTo>
                  <a:pt x="151253" y="9640"/>
                </a:lnTo>
                <a:lnTo>
                  <a:pt x="149519" y="7792"/>
                </a:lnTo>
                <a:lnTo>
                  <a:pt x="129315" y="0"/>
                </a:lnTo>
                <a:lnTo>
                  <a:pt x="117024" y="99"/>
                </a:lnTo>
                <a:lnTo>
                  <a:pt x="87178" y="9168"/>
                </a:lnTo>
                <a:lnTo>
                  <a:pt x="72045" y="19706"/>
                </a:lnTo>
                <a:lnTo>
                  <a:pt x="62661" y="32788"/>
                </a:lnTo>
                <a:lnTo>
                  <a:pt x="58783" y="42779"/>
                </a:lnTo>
                <a:lnTo>
                  <a:pt x="58305" y="71021"/>
                </a:lnTo>
                <a:lnTo>
                  <a:pt x="61612" y="91163"/>
                </a:lnTo>
                <a:lnTo>
                  <a:pt x="77640" y="122819"/>
                </a:lnTo>
                <a:lnTo>
                  <a:pt x="89522" y="135385"/>
                </a:lnTo>
                <a:lnTo>
                  <a:pt x="102529" y="142988"/>
                </a:lnTo>
                <a:lnTo>
                  <a:pt x="118861" y="148013"/>
                </a:lnTo>
                <a:lnTo>
                  <a:pt x="124676" y="147669"/>
                </a:lnTo>
                <a:lnTo>
                  <a:pt x="136973" y="143806"/>
                </a:lnTo>
                <a:lnTo>
                  <a:pt x="148417" y="134822"/>
                </a:lnTo>
                <a:lnTo>
                  <a:pt x="161540" y="120040"/>
                </a:lnTo>
                <a:lnTo>
                  <a:pt x="170316" y="102649"/>
                </a:lnTo>
                <a:lnTo>
                  <a:pt x="173348" y="89113"/>
                </a:lnTo>
                <a:lnTo>
                  <a:pt x="171003" y="67641"/>
                </a:lnTo>
                <a:lnTo>
                  <a:pt x="167202" y="55850"/>
                </a:lnTo>
                <a:lnTo>
                  <a:pt x="162620" y="44921"/>
                </a:lnTo>
                <a:lnTo>
                  <a:pt x="162388" y="44718"/>
                </a:lnTo>
                <a:lnTo>
                  <a:pt x="162016" y="45241"/>
                </a:lnTo>
                <a:lnTo>
                  <a:pt x="165391" y="51320"/>
                </a:lnTo>
                <a:lnTo>
                  <a:pt x="166352" y="52511"/>
                </a:lnTo>
                <a:lnTo>
                  <a:pt x="170077" y="67098"/>
                </a:lnTo>
                <a:lnTo>
                  <a:pt x="172955" y="87093"/>
                </a:lnTo>
                <a:lnTo>
                  <a:pt x="189929" y="123821"/>
                </a:lnTo>
                <a:lnTo>
                  <a:pt x="198592" y="167474"/>
                </a:lnTo>
                <a:lnTo>
                  <a:pt x="200882" y="211082"/>
                </a:lnTo>
                <a:lnTo>
                  <a:pt x="205798" y="253115"/>
                </a:lnTo>
                <a:lnTo>
                  <a:pt x="209404" y="297834"/>
                </a:lnTo>
                <a:lnTo>
                  <a:pt x="207852" y="325438"/>
                </a:lnTo>
                <a:lnTo>
                  <a:pt x="200000" y="350900"/>
                </a:lnTo>
                <a:lnTo>
                  <a:pt x="197192" y="354728"/>
                </a:lnTo>
                <a:lnTo>
                  <a:pt x="190013" y="360144"/>
                </a:lnTo>
                <a:lnTo>
                  <a:pt x="185462" y="361658"/>
                </a:lnTo>
                <a:lnTo>
                  <a:pt x="156335" y="362446"/>
                </a:lnTo>
                <a:lnTo>
                  <a:pt x="113577" y="357448"/>
                </a:lnTo>
                <a:lnTo>
                  <a:pt x="70602" y="346853"/>
                </a:lnTo>
                <a:lnTo>
                  <a:pt x="24100" y="330047"/>
                </a:lnTo>
                <a:lnTo>
                  <a:pt x="0" y="31842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SMARTInkShape-1129">
            <a:extLst>
              <a:ext uri="{FF2B5EF4-FFF2-40B4-BE49-F238E27FC236}">
                <a16:creationId xmlns:a16="http://schemas.microsoft.com/office/drawing/2014/main" xmlns="" id="{35C93182-26D5-454C-9DAC-D0EF73D541EF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586995" y="3547310"/>
            <a:ext cx="158721" cy="382127"/>
          </a:xfrm>
          <a:custGeom>
            <a:avLst/>
            <a:gdLst/>
            <a:ahLst/>
            <a:cxnLst/>
            <a:rect l="0" t="0" r="0" b="0"/>
            <a:pathLst>
              <a:path w="158721" h="382127">
                <a:moveTo>
                  <a:pt x="64505" y="37265"/>
                </a:moveTo>
                <a:lnTo>
                  <a:pt x="64505" y="37265"/>
                </a:lnTo>
                <a:lnTo>
                  <a:pt x="64505" y="38951"/>
                </a:lnTo>
                <a:lnTo>
                  <a:pt x="64858" y="39447"/>
                </a:lnTo>
                <a:lnTo>
                  <a:pt x="65446" y="39778"/>
                </a:lnTo>
                <a:lnTo>
                  <a:pt x="66190" y="39999"/>
                </a:lnTo>
                <a:lnTo>
                  <a:pt x="66687" y="39793"/>
                </a:lnTo>
                <a:lnTo>
                  <a:pt x="67018" y="39303"/>
                </a:lnTo>
                <a:lnTo>
                  <a:pt x="67484" y="36928"/>
                </a:lnTo>
                <a:lnTo>
                  <a:pt x="67669" y="34256"/>
                </a:lnTo>
                <a:lnTo>
                  <a:pt x="64305" y="32454"/>
                </a:lnTo>
                <a:lnTo>
                  <a:pt x="27620" y="26295"/>
                </a:lnTo>
                <a:lnTo>
                  <a:pt x="15868" y="27508"/>
                </a:lnTo>
                <a:lnTo>
                  <a:pt x="11374" y="29165"/>
                </a:lnTo>
                <a:lnTo>
                  <a:pt x="555" y="40648"/>
                </a:lnTo>
                <a:lnTo>
                  <a:pt x="0" y="42695"/>
                </a:lnTo>
                <a:lnTo>
                  <a:pt x="2631" y="67614"/>
                </a:lnTo>
                <a:lnTo>
                  <a:pt x="11197" y="94458"/>
                </a:lnTo>
                <a:lnTo>
                  <a:pt x="29476" y="120622"/>
                </a:lnTo>
                <a:lnTo>
                  <a:pt x="71595" y="158018"/>
                </a:lnTo>
                <a:lnTo>
                  <a:pt x="114329" y="197315"/>
                </a:lnTo>
                <a:lnTo>
                  <a:pt x="143234" y="240706"/>
                </a:lnTo>
                <a:lnTo>
                  <a:pt x="156299" y="274180"/>
                </a:lnTo>
                <a:lnTo>
                  <a:pt x="158720" y="299061"/>
                </a:lnTo>
                <a:lnTo>
                  <a:pt x="155225" y="327809"/>
                </a:lnTo>
                <a:lnTo>
                  <a:pt x="147846" y="344305"/>
                </a:lnTo>
                <a:lnTo>
                  <a:pt x="122132" y="371360"/>
                </a:lnTo>
                <a:lnTo>
                  <a:pt x="110037" y="379242"/>
                </a:lnTo>
                <a:lnTo>
                  <a:pt x="94694" y="382126"/>
                </a:lnTo>
                <a:lnTo>
                  <a:pt x="83484" y="381295"/>
                </a:lnTo>
                <a:lnTo>
                  <a:pt x="48508" y="358168"/>
                </a:lnTo>
                <a:lnTo>
                  <a:pt x="37971" y="347934"/>
                </a:lnTo>
                <a:lnTo>
                  <a:pt x="30930" y="330320"/>
                </a:lnTo>
                <a:lnTo>
                  <a:pt x="29431" y="315654"/>
                </a:lnTo>
                <a:lnTo>
                  <a:pt x="39337" y="287773"/>
                </a:lnTo>
                <a:lnTo>
                  <a:pt x="68883" y="244036"/>
                </a:lnTo>
                <a:lnTo>
                  <a:pt x="94013" y="199850"/>
                </a:lnTo>
                <a:lnTo>
                  <a:pt x="117110" y="152708"/>
                </a:lnTo>
                <a:lnTo>
                  <a:pt x="124990" y="133172"/>
                </a:lnTo>
                <a:lnTo>
                  <a:pt x="132159" y="91491"/>
                </a:lnTo>
                <a:lnTo>
                  <a:pt x="127159" y="53800"/>
                </a:lnTo>
                <a:lnTo>
                  <a:pt x="123043" y="40028"/>
                </a:lnTo>
                <a:lnTo>
                  <a:pt x="117685" y="30379"/>
                </a:lnTo>
                <a:lnTo>
                  <a:pt x="100292" y="15626"/>
                </a:lnTo>
                <a:lnTo>
                  <a:pt x="84007" y="6825"/>
                </a:lnTo>
                <a:lnTo>
                  <a:pt x="42513" y="0"/>
                </a:lnTo>
                <a:lnTo>
                  <a:pt x="7355" y="869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1877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9718</TotalTime>
  <Words>563</Words>
  <Application>Microsoft Office PowerPoint</Application>
  <PresentationFormat>Personnalisé</PresentationFormat>
  <Paragraphs>111</Paragraphs>
  <Slides>22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Mardi 26 mai 2020</vt:lpstr>
      <vt:lpstr>Calcul mental</vt:lpstr>
      <vt:lpstr>Présentation PowerPoint</vt:lpstr>
      <vt:lpstr>Présentation PowerPoint</vt:lpstr>
      <vt:lpstr>Trouver le bon nombre</vt:lpstr>
      <vt:lpstr>Trouver le bon nombre</vt:lpstr>
      <vt:lpstr>Trouver le bon nombre</vt:lpstr>
      <vt:lpstr>Nombres et calculs </vt:lpstr>
      <vt:lpstr>Calcule en posant l’opération : 32 + 5 + 52</vt:lpstr>
      <vt:lpstr>Calcule en posant l’opération : 38 + 54 </vt:lpstr>
      <vt:lpstr>Calcule en posant l’opération : 38 + 54 </vt:lpstr>
      <vt:lpstr>Calcule en posant l’opération : 38 + 54 </vt:lpstr>
      <vt:lpstr>Calcule en posant l’opération : 38 + 54 </vt:lpstr>
      <vt:lpstr>Calcule en posant l’opération : 48 + 27</vt:lpstr>
      <vt:lpstr>Calcule en posant l’opération : 56+35</vt:lpstr>
      <vt:lpstr>Calcule en posant l’opération : 49 + 28  </vt:lpstr>
      <vt:lpstr>Problèmes</vt:lpstr>
      <vt:lpstr>Pour t’entraîner</vt:lpstr>
      <vt:lpstr>Première situation</vt:lpstr>
      <vt:lpstr>Deuxième situation</vt:lpstr>
      <vt:lpstr>Troisième situation</vt:lpstr>
      <vt:lpstr>Pour t’entraîner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367</cp:revision>
  <dcterms:created xsi:type="dcterms:W3CDTF">2020-03-19T21:38:13Z</dcterms:created>
  <dcterms:modified xsi:type="dcterms:W3CDTF">2020-05-12T06:44:12Z</dcterms:modified>
</cp:coreProperties>
</file>